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tiff" ContentType="image/tif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60" r:id="rId1"/>
    <p:sldMasterId id="2147483668" r:id="rId2"/>
  </p:sldMasterIdLst>
  <p:notesMasterIdLst>
    <p:notesMasterId r:id="rId46"/>
  </p:notesMasterIdLst>
  <p:handoutMasterIdLst>
    <p:handoutMasterId r:id="rId47"/>
  </p:handoutMasterIdLst>
  <p:sldIdLst>
    <p:sldId id="471" r:id="rId3"/>
    <p:sldId id="556" r:id="rId4"/>
    <p:sldId id="557" r:id="rId5"/>
    <p:sldId id="566" r:id="rId6"/>
    <p:sldId id="586" r:id="rId7"/>
    <p:sldId id="606" r:id="rId8"/>
    <p:sldId id="605" r:id="rId9"/>
    <p:sldId id="515" r:id="rId10"/>
    <p:sldId id="581" r:id="rId11"/>
    <p:sldId id="547" r:id="rId12"/>
    <p:sldId id="530" r:id="rId13"/>
    <p:sldId id="572" r:id="rId14"/>
    <p:sldId id="596" r:id="rId15"/>
    <p:sldId id="541" r:id="rId16"/>
    <p:sldId id="592" r:id="rId17"/>
    <p:sldId id="589" r:id="rId18"/>
    <p:sldId id="567" r:id="rId19"/>
    <p:sldId id="582" r:id="rId20"/>
    <p:sldId id="573" r:id="rId21"/>
    <p:sldId id="591" r:id="rId22"/>
    <p:sldId id="574" r:id="rId23"/>
    <p:sldId id="584" r:id="rId24"/>
    <p:sldId id="579" r:id="rId25"/>
    <p:sldId id="527" r:id="rId26"/>
    <p:sldId id="512" r:id="rId27"/>
    <p:sldId id="580" r:id="rId28"/>
    <p:sldId id="597" r:id="rId29"/>
    <p:sldId id="603" r:id="rId30"/>
    <p:sldId id="598" r:id="rId31"/>
    <p:sldId id="610" r:id="rId32"/>
    <p:sldId id="599" r:id="rId33"/>
    <p:sldId id="600" r:id="rId34"/>
    <p:sldId id="601" r:id="rId35"/>
    <p:sldId id="609" r:id="rId36"/>
    <p:sldId id="611" r:id="rId37"/>
    <p:sldId id="602" r:id="rId38"/>
    <p:sldId id="604" r:id="rId39"/>
    <p:sldId id="484" r:id="rId40"/>
    <p:sldId id="520" r:id="rId41"/>
    <p:sldId id="593" r:id="rId42"/>
    <p:sldId id="594" r:id="rId43"/>
    <p:sldId id="561" r:id="rId44"/>
    <p:sldId id="576" r:id="rId45"/>
  </p:sldIdLst>
  <p:sldSz cx="9144000" cy="6858000" type="screen4x3"/>
  <p:notesSz cx="6735763" cy="9866313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B65EAE"/>
    <a:srgbClr val="00CC99"/>
    <a:srgbClr val="CC9900"/>
    <a:srgbClr val="FFCC66"/>
    <a:srgbClr val="AD4FA4"/>
    <a:srgbClr val="339933"/>
    <a:srgbClr val="CC99FF"/>
    <a:srgbClr val="E63D4D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aximized">
    <p:restoredLeft sz="14732" autoAdjust="0"/>
    <p:restoredTop sz="84843" autoAdjust="0"/>
  </p:normalViewPr>
  <p:slideViewPr>
    <p:cSldViewPr>
      <p:cViewPr>
        <p:scale>
          <a:sx n="80" d="100"/>
          <a:sy n="80" d="100"/>
        </p:scale>
        <p:origin x="-852" y="52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70" d="100"/>
        <a:sy n="170" d="100"/>
      </p:scale>
      <p:origin x="0" y="329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handoutMaster" Target="handoutMasters/handout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I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0"/>
          <c:order val="0"/>
          <c:spPr>
            <a:ln>
              <a:solidFill>
                <a:schemeClr val="accent6"/>
              </a:solidFill>
            </a:ln>
          </c:spPr>
          <c:marker>
            <c:spPr>
              <a:ln>
                <a:solidFill>
                  <a:schemeClr val="accent6"/>
                </a:solidFill>
              </a:ln>
            </c:spPr>
          </c:marker>
          <c:xVal>
            <c:numRef>
              <c:f>Feuil1!$D$6:$K$6</c:f>
              <c:numCache>
                <c:formatCode>General</c:formatCode>
                <c:ptCount val="8"/>
                <c:pt idx="0">
                  <c:v>1</c:v>
                </c:pt>
                <c:pt idx="1">
                  <c:v>3</c:v>
                </c:pt>
                <c:pt idx="2">
                  <c:v>7</c:v>
                </c:pt>
                <c:pt idx="3">
                  <c:v>14</c:v>
                </c:pt>
                <c:pt idx="4">
                  <c:v>21</c:v>
                </c:pt>
                <c:pt idx="5">
                  <c:v>28</c:v>
                </c:pt>
                <c:pt idx="6">
                  <c:v>42</c:v>
                </c:pt>
                <c:pt idx="7">
                  <c:v>56</c:v>
                </c:pt>
              </c:numCache>
            </c:numRef>
          </c:xVal>
          <c:yVal>
            <c:numRef>
              <c:f>Feuil1!$D$7:$K$7</c:f>
              <c:numCache>
                <c:formatCode>General</c:formatCode>
                <c:ptCount val="8"/>
                <c:pt idx="0">
                  <c:v>1.4339999999999999</c:v>
                </c:pt>
                <c:pt idx="1">
                  <c:v>2.407</c:v>
                </c:pt>
                <c:pt idx="2">
                  <c:v>6.3410000000000002</c:v>
                </c:pt>
                <c:pt idx="3">
                  <c:v>20.010000000000002</c:v>
                </c:pt>
                <c:pt idx="4">
                  <c:v>8.6319999999999997</c:v>
                </c:pt>
                <c:pt idx="5">
                  <c:v>9.4619999999999997</c:v>
                </c:pt>
                <c:pt idx="6">
                  <c:v>11.148999999999999</c:v>
                </c:pt>
                <c:pt idx="7">
                  <c:v>8.4250000000000007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058176"/>
        <c:axId val="33082176"/>
      </c:scatterChart>
      <c:valAx>
        <c:axId val="330581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33082176"/>
        <c:crosses val="autoZero"/>
        <c:crossBetween val="midCat"/>
      </c:valAx>
      <c:valAx>
        <c:axId val="3308217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305817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I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0"/>
          <c:order val="0"/>
          <c:spPr>
            <a:ln>
              <a:solidFill>
                <a:schemeClr val="accent6"/>
              </a:solidFill>
            </a:ln>
          </c:spPr>
          <c:marker>
            <c:spPr>
              <a:ln>
                <a:solidFill>
                  <a:schemeClr val="accent6"/>
                </a:solidFill>
              </a:ln>
            </c:spPr>
          </c:marker>
          <c:xVal>
            <c:numRef>
              <c:f>Feuil1!$D$6:$K$6</c:f>
              <c:numCache>
                <c:formatCode>General</c:formatCode>
                <c:ptCount val="8"/>
                <c:pt idx="0">
                  <c:v>1</c:v>
                </c:pt>
                <c:pt idx="1">
                  <c:v>3</c:v>
                </c:pt>
                <c:pt idx="2">
                  <c:v>7</c:v>
                </c:pt>
                <c:pt idx="3">
                  <c:v>14</c:v>
                </c:pt>
                <c:pt idx="4">
                  <c:v>21</c:v>
                </c:pt>
                <c:pt idx="5">
                  <c:v>28</c:v>
                </c:pt>
                <c:pt idx="6">
                  <c:v>42</c:v>
                </c:pt>
                <c:pt idx="7">
                  <c:v>56</c:v>
                </c:pt>
              </c:numCache>
            </c:numRef>
          </c:xVal>
          <c:yVal>
            <c:numRef>
              <c:f>Feuil1!$D$7:$K$7</c:f>
              <c:numCache>
                <c:formatCode>General</c:formatCode>
                <c:ptCount val="8"/>
                <c:pt idx="0">
                  <c:v>1.4339999999999999</c:v>
                </c:pt>
                <c:pt idx="1">
                  <c:v>2.407</c:v>
                </c:pt>
                <c:pt idx="2">
                  <c:v>6.3410000000000002</c:v>
                </c:pt>
                <c:pt idx="3">
                  <c:v>20.010000000000002</c:v>
                </c:pt>
                <c:pt idx="4">
                  <c:v>8.6319999999999997</c:v>
                </c:pt>
                <c:pt idx="5">
                  <c:v>9.4619999999999997</c:v>
                </c:pt>
                <c:pt idx="6">
                  <c:v>11.148999999999999</c:v>
                </c:pt>
                <c:pt idx="7">
                  <c:v>8.4250000000000007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2324224"/>
        <c:axId val="142324800"/>
      </c:scatterChart>
      <c:valAx>
        <c:axId val="1423242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42324800"/>
        <c:crosses val="autoZero"/>
        <c:crossBetween val="midCat"/>
      </c:valAx>
      <c:valAx>
        <c:axId val="14232480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14232422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I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049423393739704"/>
          <c:y val="5.6122448979591837E-2"/>
          <c:w val="0.8846787479406919"/>
          <c:h val="0.84183673469387754"/>
        </c:manualLayout>
      </c:layout>
      <c:barChart>
        <c:barDir val="col"/>
        <c:grouping val="clustered"/>
        <c:varyColors val="0"/>
        <c:ser>
          <c:idx val="1"/>
          <c:order val="0"/>
          <c:spPr>
            <a:solidFill>
              <a:schemeClr val="accent2">
                <a:lumMod val="75000"/>
              </a:schemeClr>
            </a:solidFill>
            <a:ln w="7246">
              <a:solidFill>
                <a:schemeClr val="tx1"/>
              </a:solidFill>
              <a:prstDash val="solid"/>
            </a:ln>
          </c:spPr>
          <c:invertIfNegative val="0"/>
          <c:dPt>
            <c:idx val="0"/>
            <c:invertIfNegative val="0"/>
            <c:bubble3D val="0"/>
          </c:dPt>
          <c:errBars>
            <c:errBarType val="plus"/>
            <c:errValType val="cust"/>
            <c:noEndCap val="0"/>
            <c:plus>
              <c:numRef>
                <c:f>Colon!$B$72:$J$72</c:f>
                <c:numCache>
                  <c:formatCode>General</c:formatCode>
                  <c:ptCount val="9"/>
                  <c:pt idx="0">
                    <c:v>0.28511590085976779</c:v>
                  </c:pt>
                  <c:pt idx="1">
                    <c:v>0.25915463530486965</c:v>
                  </c:pt>
                  <c:pt idx="2">
                    <c:v>0.10771987480762975</c:v>
                  </c:pt>
                  <c:pt idx="3">
                    <c:v>1.8706148721743876</c:v>
                  </c:pt>
                  <c:pt idx="4">
                    <c:v>2.7114009524598162</c:v>
                  </c:pt>
                  <c:pt idx="5">
                    <c:v>2.2559999999999998</c:v>
                  </c:pt>
                  <c:pt idx="6">
                    <c:v>1.7367053447679184</c:v>
                  </c:pt>
                  <c:pt idx="7">
                    <c:v>1.0746666666666667</c:v>
                  </c:pt>
                  <c:pt idx="8">
                    <c:v>2.3555926359764898</c:v>
                  </c:pt>
                </c:numCache>
              </c:numRef>
            </c:plus>
            <c:spPr>
              <a:solidFill>
                <a:schemeClr val="accent2">
                  <a:lumMod val="75000"/>
                </a:schemeClr>
              </a:solidFill>
              <a:ln w="7246">
                <a:solidFill>
                  <a:schemeClr val="tx1"/>
                </a:solidFill>
                <a:prstDash val="solid"/>
              </a:ln>
            </c:spPr>
          </c:errBars>
          <c:cat>
            <c:strRef>
              <c:f>Colon!$B$3:$J$3</c:f>
              <c:strCache>
                <c:ptCount val="9"/>
                <c:pt idx="0">
                  <c:v>Sham</c:v>
                </c:pt>
                <c:pt idx="1">
                  <c:v>J1</c:v>
                </c:pt>
                <c:pt idx="2">
                  <c:v>J3</c:v>
                </c:pt>
                <c:pt idx="3">
                  <c:v>1sem</c:v>
                </c:pt>
                <c:pt idx="4">
                  <c:v>2sem</c:v>
                </c:pt>
                <c:pt idx="5">
                  <c:v>3sem</c:v>
                </c:pt>
                <c:pt idx="6">
                  <c:v>4sem</c:v>
                </c:pt>
                <c:pt idx="7">
                  <c:v>6sem</c:v>
                </c:pt>
                <c:pt idx="8">
                  <c:v>8sem</c:v>
                </c:pt>
              </c:strCache>
            </c:strRef>
          </c:cat>
          <c:val>
            <c:numRef>
              <c:f>Colon!$B$69:$J$69</c:f>
              <c:numCache>
                <c:formatCode>General</c:formatCode>
                <c:ptCount val="9"/>
                <c:pt idx="0">
                  <c:v>1.0509999999999999</c:v>
                </c:pt>
                <c:pt idx="1">
                  <c:v>1.4339999999999999</c:v>
                </c:pt>
                <c:pt idx="2">
                  <c:v>2.407</c:v>
                </c:pt>
                <c:pt idx="3">
                  <c:v>6.3410000000000002</c:v>
                </c:pt>
                <c:pt idx="4">
                  <c:v>20.010000000000002</c:v>
                </c:pt>
                <c:pt idx="5">
                  <c:v>8.6319999999999997</c:v>
                </c:pt>
                <c:pt idx="6">
                  <c:v>9.4619999999999997</c:v>
                </c:pt>
                <c:pt idx="7">
                  <c:v>11.148999999999999</c:v>
                </c:pt>
                <c:pt idx="8">
                  <c:v>8.4250000000000007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1937920"/>
        <c:axId val="142326528"/>
      </c:barChart>
      <c:lineChart>
        <c:grouping val="standard"/>
        <c:varyColors val="0"/>
        <c:ser>
          <c:idx val="0"/>
          <c:order val="1"/>
          <c:spPr>
            <a:ln w="21737">
              <a:solidFill>
                <a:schemeClr val="tx1"/>
              </a:solidFill>
              <a:prstDash val="solid"/>
            </a:ln>
          </c:spPr>
          <c:marker>
            <c:symbol val="none"/>
          </c:marker>
          <c:cat>
            <c:strRef>
              <c:f>Colon!$B$3:$J$3</c:f>
              <c:strCache>
                <c:ptCount val="9"/>
                <c:pt idx="0">
                  <c:v>Sham</c:v>
                </c:pt>
                <c:pt idx="1">
                  <c:v>J1</c:v>
                </c:pt>
                <c:pt idx="2">
                  <c:v>J3</c:v>
                </c:pt>
                <c:pt idx="3">
                  <c:v>1sem</c:v>
                </c:pt>
                <c:pt idx="4">
                  <c:v>2sem</c:v>
                </c:pt>
                <c:pt idx="5">
                  <c:v>3sem</c:v>
                </c:pt>
                <c:pt idx="6">
                  <c:v>4sem</c:v>
                </c:pt>
                <c:pt idx="7">
                  <c:v>6sem</c:v>
                </c:pt>
                <c:pt idx="8">
                  <c:v>8sem</c:v>
                </c:pt>
              </c:strCache>
            </c:strRef>
          </c:cat>
          <c:val>
            <c:numRef>
              <c:f>Colon!$B$69:$J$69</c:f>
              <c:numCache>
                <c:formatCode>General</c:formatCode>
                <c:ptCount val="9"/>
                <c:pt idx="0">
                  <c:v>1.0509999999999999</c:v>
                </c:pt>
                <c:pt idx="1">
                  <c:v>1.4339999999999999</c:v>
                </c:pt>
                <c:pt idx="2">
                  <c:v>2.407</c:v>
                </c:pt>
                <c:pt idx="3">
                  <c:v>6.3410000000000002</c:v>
                </c:pt>
                <c:pt idx="4">
                  <c:v>20.010000000000002</c:v>
                </c:pt>
                <c:pt idx="5">
                  <c:v>8.6319999999999997</c:v>
                </c:pt>
                <c:pt idx="6">
                  <c:v>9.4619999999999997</c:v>
                </c:pt>
                <c:pt idx="7">
                  <c:v>11.148999999999999</c:v>
                </c:pt>
                <c:pt idx="8">
                  <c:v>8.4250000000000007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7707264"/>
        <c:axId val="142327104"/>
      </c:lineChart>
      <c:catAx>
        <c:axId val="161937920"/>
        <c:scaling>
          <c:orientation val="minMax"/>
        </c:scaling>
        <c:delete val="0"/>
        <c:axPos val="b"/>
        <c:numFmt formatCode="General" sourceLinked="1"/>
        <c:majorTickMark val="cross"/>
        <c:minorTickMark val="none"/>
        <c:tickLblPos val="nextTo"/>
        <c:spPr>
          <a:ln w="724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571" b="0" i="0" u="none" strike="noStrike" baseline="0">
                <a:solidFill>
                  <a:srgbClr val="FFFFFF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142326528"/>
        <c:crosses val="autoZero"/>
        <c:auto val="0"/>
        <c:lblAlgn val="ctr"/>
        <c:lblOffset val="100"/>
        <c:tickLblSkip val="1"/>
        <c:tickMarkSkip val="1"/>
        <c:noMultiLvlLbl val="0"/>
      </c:catAx>
      <c:valAx>
        <c:axId val="142326528"/>
        <c:scaling>
          <c:orientation val="minMax"/>
        </c:scaling>
        <c:delete val="0"/>
        <c:axPos val="l"/>
        <c:title>
          <c:tx>
            <c:rich>
              <a:bodyPr/>
              <a:lstStyle/>
              <a:p>
                <a:pPr>
                  <a:defRPr sz="799" b="1" i="0" u="none" strike="noStrike" baseline="0">
                    <a:solidFill>
                      <a:srgbClr val="FFFFFF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fr-FR" sz="799" b="1" dirty="0">
                    <a:solidFill>
                      <a:sysClr val="windowText" lastClr="000000"/>
                    </a:solidFill>
                  </a:rPr>
                  <a:t>% parmi la population leucocytaire totale</a:t>
                </a:r>
              </a:p>
            </c:rich>
          </c:tx>
          <c:layout>
            <c:manualLayout>
              <c:xMode val="edge"/>
              <c:yMode val="edge"/>
              <c:x val="1.8121931390408033E-2"/>
              <c:y val="0.13775504527220814"/>
            </c:manualLayout>
          </c:layout>
          <c:overlay val="0"/>
          <c:spPr>
            <a:noFill/>
            <a:ln w="14491">
              <a:noFill/>
            </a:ln>
          </c:spPr>
        </c:title>
        <c:numFmt formatCode="General" sourceLinked="1"/>
        <c:majorTickMark val="cross"/>
        <c:minorTickMark val="none"/>
        <c:tickLblPos val="nextTo"/>
        <c:spPr>
          <a:ln w="724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571" b="0" i="0" u="none" strike="noStrike" baseline="0">
                <a:solidFill>
                  <a:srgbClr val="FFFFFF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161937920"/>
        <c:crosses val="autoZero"/>
        <c:crossBetween val="between"/>
      </c:valAx>
      <c:catAx>
        <c:axId val="157707264"/>
        <c:scaling>
          <c:orientation val="minMax"/>
        </c:scaling>
        <c:delete val="1"/>
        <c:axPos val="b"/>
        <c:majorTickMark val="out"/>
        <c:minorTickMark val="none"/>
        <c:tickLblPos val="nextTo"/>
        <c:crossAx val="142327104"/>
        <c:crosses val="autoZero"/>
        <c:auto val="0"/>
        <c:lblAlgn val="ctr"/>
        <c:lblOffset val="100"/>
        <c:noMultiLvlLbl val="0"/>
      </c:catAx>
      <c:valAx>
        <c:axId val="1423271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157707264"/>
        <c:crosses val="autoZero"/>
        <c:crossBetween val="between"/>
      </c:valAx>
      <c:spPr>
        <a:noFill/>
        <a:ln w="1449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571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0.7917</cdr:x>
      <cdr:y>0.58878</cdr:y>
    </cdr:from>
    <cdr:to>
      <cdr:x>0.7917</cdr:x>
      <cdr:y>0.80008</cdr:y>
    </cdr:to>
    <cdr:cxnSp macro="">
      <cdr:nvCxnSpPr>
        <cdr:cNvPr id="3" name="Connecteur droit avec flèche 2"/>
        <cdr:cNvCxnSpPr/>
      </cdr:nvCxnSpPr>
      <cdr:spPr>
        <a:xfrm xmlns:a="http://schemas.openxmlformats.org/drawingml/2006/main">
          <a:off x="3563888" y="1268760"/>
          <a:ext cx="0" cy="455330"/>
        </a:xfrm>
        <a:prstGeom xmlns:a="http://schemas.openxmlformats.org/drawingml/2006/main" prst="straightConnector1">
          <a:avLst/>
        </a:prstGeom>
        <a:ln xmlns:a="http://schemas.openxmlformats.org/drawingml/2006/main" w="19050">
          <a:solidFill>
            <a:srgbClr val="0070C0"/>
          </a:solidFill>
          <a:headEnd type="triangle" w="med" len="med"/>
          <a:tailEnd type="triangle" w="med" len="med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2919233" cy="492856"/>
          </a:xfrm>
          <a:prstGeom prst="rect">
            <a:avLst/>
          </a:prstGeom>
        </p:spPr>
        <p:txBody>
          <a:bodyPr vert="horz" lIns="87546" tIns="43772" rIns="87546" bIns="43772" rtlCol="0"/>
          <a:lstStyle>
            <a:lvl1pPr algn="l">
              <a:defRPr sz="11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quarter" idx="1"/>
          </p:nvPr>
        </p:nvSpPr>
        <p:spPr>
          <a:xfrm>
            <a:off x="3815026" y="1"/>
            <a:ext cx="2919233" cy="492856"/>
          </a:xfrm>
          <a:prstGeom prst="rect">
            <a:avLst/>
          </a:prstGeom>
        </p:spPr>
        <p:txBody>
          <a:bodyPr vert="horz" lIns="87546" tIns="43772" rIns="87546" bIns="43772" rtlCol="0"/>
          <a:lstStyle>
            <a:lvl1pPr algn="r">
              <a:defRPr sz="1100"/>
            </a:lvl1pPr>
          </a:lstStyle>
          <a:p>
            <a:fld id="{D7453250-FFC6-45B7-BA0F-ED53CE2D3E7F}" type="datetimeFigureOut">
              <a:rPr lang="fr-FR" smtClean="0"/>
              <a:t>04/07/2017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2"/>
          </p:nvPr>
        </p:nvSpPr>
        <p:spPr>
          <a:xfrm>
            <a:off x="0" y="9371927"/>
            <a:ext cx="2919233" cy="492856"/>
          </a:xfrm>
          <a:prstGeom prst="rect">
            <a:avLst/>
          </a:prstGeom>
        </p:spPr>
        <p:txBody>
          <a:bodyPr vert="horz" lIns="87546" tIns="43772" rIns="87546" bIns="43772" rtlCol="0" anchor="b"/>
          <a:lstStyle>
            <a:lvl1pPr algn="l">
              <a:defRPr sz="1100"/>
            </a:lvl1pPr>
          </a:lstStyle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3"/>
          </p:nvPr>
        </p:nvSpPr>
        <p:spPr>
          <a:xfrm>
            <a:off x="3815026" y="9371927"/>
            <a:ext cx="2919233" cy="492856"/>
          </a:xfrm>
          <a:prstGeom prst="rect">
            <a:avLst/>
          </a:prstGeom>
        </p:spPr>
        <p:txBody>
          <a:bodyPr vert="horz" lIns="87546" tIns="43772" rIns="87546" bIns="43772" rtlCol="0" anchor="b"/>
          <a:lstStyle>
            <a:lvl1pPr algn="r">
              <a:defRPr sz="1100"/>
            </a:lvl1pPr>
          </a:lstStyle>
          <a:p>
            <a:fld id="{C5E9D6CB-A5AB-4E64-9252-BED70E0501A0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72695349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1" y="2"/>
            <a:ext cx="2918830" cy="493315"/>
          </a:xfrm>
          <a:prstGeom prst="rect">
            <a:avLst/>
          </a:prstGeom>
        </p:spPr>
        <p:txBody>
          <a:bodyPr vert="horz" lIns="94839" tIns="47419" rIns="94839" bIns="4741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15375" y="2"/>
            <a:ext cx="2918830" cy="493315"/>
          </a:xfrm>
          <a:prstGeom prst="rect">
            <a:avLst/>
          </a:prstGeom>
        </p:spPr>
        <p:txBody>
          <a:bodyPr vert="horz" lIns="94839" tIns="47419" rIns="94839" bIns="47419" rtlCol="0"/>
          <a:lstStyle>
            <a:lvl1pPr algn="r">
              <a:defRPr sz="1200"/>
            </a:lvl1pPr>
          </a:lstStyle>
          <a:p>
            <a:fld id="{E22C7B73-A96F-4CBE-8659-6562AAD83FF8}" type="datetimeFigureOut">
              <a:rPr lang="en-US" smtClean="0"/>
              <a:pPr/>
              <a:t>7/4/2017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901700" y="739775"/>
            <a:ext cx="4932363" cy="37004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839" tIns="47419" rIns="94839" bIns="47419" rtlCol="0" anchor="ctr"/>
          <a:lstStyle/>
          <a:p>
            <a:endParaRPr lang="en-US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73577" y="4686500"/>
            <a:ext cx="5388610" cy="4439841"/>
          </a:xfrm>
          <a:prstGeom prst="rect">
            <a:avLst/>
          </a:prstGeom>
        </p:spPr>
        <p:txBody>
          <a:bodyPr vert="horz" lIns="94839" tIns="47419" rIns="94839" bIns="47419" rtlCol="0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1" y="9371286"/>
            <a:ext cx="2918830" cy="493315"/>
          </a:xfrm>
          <a:prstGeom prst="rect">
            <a:avLst/>
          </a:prstGeom>
        </p:spPr>
        <p:txBody>
          <a:bodyPr vert="horz" lIns="94839" tIns="47419" rIns="94839" bIns="4741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15375" y="9371286"/>
            <a:ext cx="2918830" cy="493315"/>
          </a:xfrm>
          <a:prstGeom prst="rect">
            <a:avLst/>
          </a:prstGeom>
        </p:spPr>
        <p:txBody>
          <a:bodyPr vert="horz" lIns="94839" tIns="47419" rIns="94839" bIns="47419" rtlCol="0" anchor="b"/>
          <a:lstStyle>
            <a:lvl1pPr algn="r">
              <a:defRPr sz="1200"/>
            </a:lvl1pPr>
          </a:lstStyle>
          <a:p>
            <a:fld id="{8BE549BB-415D-468F-BEDF-3DA4E614D6C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251856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fr-FR" dirty="0" smtClean="0"/>
          </a:p>
        </p:txBody>
      </p:sp>
    </p:spTree>
    <p:extLst>
      <p:ext uri="{BB962C8B-B14F-4D97-AF65-F5344CB8AC3E}">
        <p14:creationId xmlns:p14="http://schemas.microsoft.com/office/powerpoint/2010/main" val="2104674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8D4F6C-C610-4EB5-A4CB-A3D2A071BBBB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372444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BE549BB-415D-468F-BEDF-3DA4E614D6CB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5945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 err="1" smtClean="0"/>
              <a:t>vv</a:t>
            </a:r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BE549BB-415D-468F-BEDF-3DA4E614D6CB}" type="slidenum">
              <a:rPr lang="en-US" smtClean="0"/>
              <a:pPr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85731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75" y="742950"/>
            <a:ext cx="4926013" cy="3695700"/>
          </a:xfrm>
          <a:ln/>
        </p:spPr>
      </p:sp>
      <p:sp>
        <p:nvSpPr>
          <p:cNvPr id="7680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3277" y="4686002"/>
            <a:ext cx="5389213" cy="4436551"/>
          </a:xfrm>
          <a:noFill/>
          <a:ln/>
        </p:spPr>
        <p:txBody>
          <a:bodyPr/>
          <a:lstStyle/>
          <a:p>
            <a:endParaRPr lang="fr-FR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779809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579" name="Espace réservé des not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5696" indent="-285696">
              <a:buFont typeface="Arial" panose="020B0604020202020204" pitchFamily="34" charset="0"/>
              <a:buChar char="•"/>
            </a:pPr>
            <a:r>
              <a:rPr lang="fr-FR" sz="1600" dirty="0"/>
              <a:t>Facteurs de croissance indispensables pour la culture</a:t>
            </a:r>
          </a:p>
          <a:p>
            <a:pPr marL="742809" lvl="1" indent="-285696">
              <a:buFont typeface="Wingdings" panose="05000000000000000000" pitchFamily="2" charset="2"/>
              <a:buChar char="Ø"/>
            </a:pPr>
            <a:r>
              <a:rPr lang="fr-FR" sz="1600" dirty="0"/>
              <a:t>EGF, </a:t>
            </a:r>
            <a:r>
              <a:rPr lang="fr-FR" sz="1600" dirty="0" err="1"/>
              <a:t>Noggin</a:t>
            </a:r>
            <a:r>
              <a:rPr lang="fr-FR" sz="1600" dirty="0"/>
              <a:t> et R-</a:t>
            </a:r>
            <a:r>
              <a:rPr lang="fr-FR" sz="1600" dirty="0" err="1"/>
              <a:t>Spondin</a:t>
            </a:r>
            <a:endParaRPr lang="fr-FR" sz="1600" dirty="0"/>
          </a:p>
          <a:p>
            <a:pPr marL="742809" lvl="1" indent="-285696">
              <a:buFont typeface="Wingdings" panose="05000000000000000000" pitchFamily="2" charset="2"/>
              <a:buChar char="Ø"/>
            </a:pPr>
            <a:r>
              <a:rPr lang="fr-FR" sz="1600" dirty="0"/>
              <a:t>NAC, B27, N2, Wnt3a </a:t>
            </a:r>
          </a:p>
          <a:p>
            <a:endParaRPr lang="fr-FR" altLang="en-US" dirty="0" smtClean="0"/>
          </a:p>
        </p:txBody>
      </p:sp>
      <p:sp>
        <p:nvSpPr>
          <p:cNvPr id="24580" name="Espace réservé du numéro de diapositiv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47557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charset="0"/>
              </a:defRPr>
            </a:lvl1pPr>
            <a:lvl2pPr marL="742809" indent="-285696" defTabSz="947557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charset="0"/>
              </a:defRPr>
            </a:lvl2pPr>
            <a:lvl3pPr marL="1142782" indent="-228556" defTabSz="947557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charset="0"/>
              </a:defRPr>
            </a:lvl3pPr>
            <a:lvl4pPr marL="1599895" indent="-228556" defTabSz="947557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charset="0"/>
              </a:defRPr>
            </a:lvl4pPr>
            <a:lvl5pPr marL="2057008" indent="-228556" defTabSz="947557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charset="0"/>
              </a:defRPr>
            </a:lvl5pPr>
            <a:lvl6pPr marL="2514121" indent="-228556" defTabSz="947557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</a:defRPr>
            </a:lvl6pPr>
            <a:lvl7pPr marL="2971234" indent="-228556" defTabSz="947557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</a:defRPr>
            </a:lvl7pPr>
            <a:lvl8pPr marL="3428347" indent="-228556" defTabSz="947557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</a:defRPr>
            </a:lvl8pPr>
            <a:lvl9pPr marL="3885460" indent="-228556" defTabSz="947557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9B09F48-FAC9-4378-9915-313973705ABF}" type="slidenum">
              <a:rPr lang="en-US" altLang="en-US" sz="1300"/>
              <a:pPr eaLnBrk="1" hangingPunct="1">
                <a:spcBef>
                  <a:spcPct val="0"/>
                </a:spcBef>
              </a:pPr>
              <a:t>39</a:t>
            </a:fld>
            <a:endParaRPr lang="en-US" altLang="en-US" sz="130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5BA4C8B-34B8-4A11-BE25-21FAE301839D}" type="slidenum">
              <a:rPr lang="fr-FR" altLang="en-US"/>
              <a:pPr/>
              <a:t>42</a:t>
            </a:fld>
            <a:endParaRPr lang="fr-FR" altLang="en-US"/>
          </a:p>
        </p:txBody>
      </p:sp>
      <p:sp>
        <p:nvSpPr>
          <p:cNvPr id="210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1700" y="739775"/>
            <a:ext cx="4930775" cy="3698875"/>
          </a:xfrm>
          <a:ln/>
        </p:spPr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3260" y="4687135"/>
            <a:ext cx="5386081" cy="4437936"/>
          </a:xfrm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E815EB-7454-45DA-A266-8198D089F6E6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8311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ChangeArrowheads="1"/>
          </p:cNvSpPr>
          <p:nvPr userDrawn="1"/>
        </p:nvSpPr>
        <p:spPr bwMode="auto">
          <a:xfrm>
            <a:off x="0" y="0"/>
            <a:ext cx="360363" cy="6858000"/>
          </a:xfrm>
          <a:prstGeom prst="rect">
            <a:avLst/>
          </a:pr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fr-FR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" name="Rectangle 8"/>
          <p:cNvSpPr>
            <a:spLocks noChangeArrowheads="1"/>
          </p:cNvSpPr>
          <p:nvPr userDrawn="1"/>
        </p:nvSpPr>
        <p:spPr bwMode="auto">
          <a:xfrm>
            <a:off x="0" y="719138"/>
            <a:ext cx="2339975" cy="2286000"/>
          </a:xfrm>
          <a:prstGeom prst="rect">
            <a:avLst/>
          </a:pr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fr-FR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" name="Rectangle 12"/>
          <p:cNvSpPr>
            <a:spLocks noChangeArrowheads="1"/>
          </p:cNvSpPr>
          <p:nvPr userDrawn="1"/>
        </p:nvSpPr>
        <p:spPr bwMode="auto">
          <a:xfrm>
            <a:off x="0" y="1087438"/>
            <a:ext cx="1943100" cy="154781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fr-FR">
              <a:solidFill>
                <a:srgbClr val="000000"/>
              </a:solidFill>
              <a:latin typeface="Arial" pitchFamily="34" charset="0"/>
            </a:endParaRPr>
          </a:p>
        </p:txBody>
      </p:sp>
      <p:pic>
        <p:nvPicPr>
          <p:cNvPr id="7" name="Picture 14" descr="IRSN_logo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7188" y="1465263"/>
            <a:ext cx="120015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555875" y="1062038"/>
            <a:ext cx="6048375" cy="1470025"/>
          </a:xfrm>
        </p:spPr>
        <p:txBody>
          <a:bodyPr lIns="108000" anchor="ctr"/>
          <a:lstStyle>
            <a:lvl1pPr>
              <a:lnSpc>
                <a:spcPts val="4000"/>
              </a:lnSpc>
              <a:defRPr/>
            </a:lvl1pPr>
          </a:lstStyle>
          <a:p>
            <a:r>
              <a:rPr lang="fr-FR"/>
              <a:t>Cliquez pour modifier le style du titre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555875" y="3328988"/>
            <a:ext cx="6045200" cy="766762"/>
          </a:xfrm>
        </p:spPr>
        <p:txBody>
          <a:bodyPr lIns="126000"/>
          <a:lstStyle>
            <a:lvl1pPr marL="0" indent="0">
              <a:buFont typeface="Arial" charset="0"/>
              <a:buNone/>
              <a:defRPr sz="1700">
                <a:solidFill>
                  <a:schemeClr val="tx2"/>
                </a:solidFill>
              </a:defRPr>
            </a:lvl1pPr>
          </a:lstStyle>
          <a:p>
            <a:r>
              <a:rPr lang="fr-FR" dirty="0"/>
              <a:t>Cliquez pour modifier le style des sous-titres du masque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539750" y="6245225"/>
            <a:ext cx="2895600" cy="476250"/>
          </a:xfrm>
        </p:spPr>
        <p:txBody>
          <a:bodyPr anchor="t"/>
          <a:lstStyle>
            <a:lvl1pPr algn="ctr">
              <a:defRPr sz="1400"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fr-F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11318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971550" y="1879600"/>
            <a:ext cx="3781425" cy="38544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905375" y="1879600"/>
            <a:ext cx="3781425" cy="38544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6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B051C1-0891-48CE-8F0E-1BC214726199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37659530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8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BF7A91-606B-4D17-94CD-80E95AE7ED76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15138850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4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35469A-9DBE-4FB4-BDD8-89C0A7C3BBD7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15686303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3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81D4B8-36E5-47AD-9C00-9E1E7761A9C3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9297666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6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3396F1-9917-4515-8BED-63B3A337E8AE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24701306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 smtClean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6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A879CB-6B68-48E2-AA16-DA34CC4617C1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38631612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6B07F5-B694-4002-A951-FCBAC804A7C6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63100097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921500" y="538163"/>
            <a:ext cx="2222500" cy="5195887"/>
          </a:xfrm>
        </p:spPr>
        <p:txBody>
          <a:bodyPr vert="eaVert"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250825" y="538163"/>
            <a:ext cx="6518275" cy="5195887"/>
          </a:xfrm>
        </p:spPr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D83622-37DD-4E65-AEC2-50A544614658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54738457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re. Text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825" y="538163"/>
            <a:ext cx="8893175" cy="868362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half" idx="1"/>
          </p:nvPr>
        </p:nvSpPr>
        <p:spPr>
          <a:xfrm>
            <a:off x="971550" y="1879600"/>
            <a:ext cx="3781425" cy="3854450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905375" y="1879600"/>
            <a:ext cx="3781425" cy="3854450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6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EA7CA9-9B81-4038-AFE4-DD49B75BECC2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298251024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1"/>
          <p:cNvSpPr>
            <a:spLocks noGrp="1"/>
          </p:cNvSpPr>
          <p:nvPr>
            <p:ph/>
          </p:nvPr>
        </p:nvSpPr>
        <p:spPr>
          <a:xfrm>
            <a:off x="250825" y="538163"/>
            <a:ext cx="8893175" cy="5195887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3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4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FDE46A-D3E4-4F79-933A-45C9B0612CF5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4142358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 sz="2400"/>
            </a:lvl1pPr>
          </a:lstStyle>
          <a:p>
            <a:r>
              <a:rPr lang="fr-FR" dirty="0" smtClean="0"/>
              <a:t>Cliquez pour modifier le style du titre</a:t>
            </a:r>
            <a:endParaRPr lang="fr-FR" dirty="0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dirty="0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dirty="0" smtClean="0"/>
              <a:t>Cliquez pour modifier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dirty="0" smtClean="0"/>
              <a:t>Cliquez pour modifier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7" name="Espace réservé du pied de page 6"/>
          <p:cNvSpPr>
            <a:spLocks noGrp="1"/>
          </p:cNvSpPr>
          <p:nvPr>
            <p:ph type="ftr" sz="quarter" idx="10"/>
          </p:nvPr>
        </p:nvSpPr>
        <p:spPr>
          <a:xfrm>
            <a:off x="620713" y="6497638"/>
            <a:ext cx="4894262" cy="36036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52911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825" y="357188"/>
            <a:ext cx="8893175" cy="868362"/>
          </a:xfrm>
        </p:spPr>
        <p:txBody>
          <a:bodyPr/>
          <a:lstStyle>
            <a:lvl1pPr>
              <a:defRPr sz="2400"/>
            </a:lvl1pPr>
          </a:lstStyle>
          <a:p>
            <a:r>
              <a:rPr lang="fr-FR" dirty="0" smtClean="0"/>
              <a:t>Cliquez pour modifier le style du titre</a:t>
            </a:r>
            <a:endParaRPr lang="fr-FR" dirty="0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0"/>
          </p:nvPr>
        </p:nvSpPr>
        <p:spPr>
          <a:xfrm>
            <a:off x="620713" y="6497638"/>
            <a:ext cx="4865687" cy="36036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2266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620713" y="6497638"/>
            <a:ext cx="4970462" cy="36036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1570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re. Text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27088" y="819150"/>
            <a:ext cx="7489825" cy="555625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half" idx="1"/>
          </p:nvPr>
        </p:nvSpPr>
        <p:spPr>
          <a:xfrm>
            <a:off x="827088" y="1858963"/>
            <a:ext cx="3668712" cy="4664075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858963"/>
            <a:ext cx="3668713" cy="4664075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5" name="Espace réservé de la date 4"/>
          <p:cNvSpPr>
            <a:spLocks noGrp="1"/>
          </p:cNvSpPr>
          <p:nvPr>
            <p:ph type="dt" idx="10"/>
          </p:nvPr>
        </p:nvSpPr>
        <p:spPr>
          <a:xfrm>
            <a:off x="842963" y="6650038"/>
            <a:ext cx="6600825" cy="1651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GB" altLang="en-US"/>
              <a:t> - Titre Partie/Dir/Service – Page </a:t>
            </a:r>
            <a:fld id="{4B77F9A0-E16A-4C9D-ADAF-840E318EDBE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43602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1"/>
          <p:cNvSpPr>
            <a:spLocks noGrp="1"/>
          </p:cNvSpPr>
          <p:nvPr>
            <p:ph/>
          </p:nvPr>
        </p:nvSpPr>
        <p:spPr>
          <a:xfrm>
            <a:off x="827088" y="549275"/>
            <a:ext cx="7975600" cy="5673725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>
          <a:xfrm>
            <a:off x="842963" y="6650038"/>
            <a:ext cx="6604000" cy="16668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18262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FR" smtClean="0"/>
              <a:t>Modifiez le style des sous-titres du masque</a:t>
            </a:r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0851B7-11A8-4F46-B7C9-00CA33A2718F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15575035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E8EFE-C1A5-4135-A0D2-CC22829BE26F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35897687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r-FR" smtClean="0">
                <a:solidFill>
                  <a:srgbClr val="FFFFFF"/>
                </a:solidFill>
              </a:rPr>
              <a:t>Journées des thèses Le Croisic - 02/10/2012</a:t>
            </a: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9D1CD4-10B6-4C93-8FBD-A720041665FA}" type="slidenum">
              <a:rPr lang="fr-FR">
                <a:solidFill>
                  <a:srgbClr val="FFFFFF"/>
                </a:solidFill>
              </a:rPr>
              <a:pPr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41670813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9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8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5" Type="http://schemas.openxmlformats.org/officeDocument/2006/relationships/image" Target="../media/image3.jpeg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"/>
          <p:cNvSpPr>
            <a:spLocks noChangeArrowheads="1"/>
          </p:cNvSpPr>
          <p:nvPr userDrawn="1"/>
        </p:nvSpPr>
        <p:spPr bwMode="auto">
          <a:xfrm>
            <a:off x="8424863" y="6497638"/>
            <a:ext cx="719137" cy="360362"/>
          </a:xfrm>
          <a:prstGeom prst="rect">
            <a:avLst/>
          </a:pr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fr-FR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027" name="Rectangle 8"/>
          <p:cNvSpPr>
            <a:spLocks noChangeArrowheads="1"/>
          </p:cNvSpPr>
          <p:nvPr userDrawn="1"/>
        </p:nvSpPr>
        <p:spPr bwMode="auto">
          <a:xfrm>
            <a:off x="358775" y="6497638"/>
            <a:ext cx="6985000" cy="360362"/>
          </a:xfrm>
          <a:prstGeom prst="rect">
            <a:avLst/>
          </a:pr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fr-FR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02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0825" y="357188"/>
            <a:ext cx="8893175" cy="868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7200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Cliquez pour modifier le style du titre</a:t>
            </a:r>
          </a:p>
        </p:txBody>
      </p:sp>
      <p:sp>
        <p:nvSpPr>
          <p:cNvPr id="102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71550" y="1879600"/>
            <a:ext cx="7715250" cy="385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Premier niveau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</a:p>
        </p:txBody>
      </p:sp>
      <p:sp>
        <p:nvSpPr>
          <p:cNvPr id="2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20713" y="6497638"/>
            <a:ext cx="467995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100" b="1">
                <a:solidFill>
                  <a:schemeClr val="bg1"/>
                </a:solidFill>
                <a:latin typeface="Trebuchet MS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fr-FR" b="0">
              <a:solidFill>
                <a:srgbClr val="FFFFFF"/>
              </a:solidFill>
            </a:endParaRPr>
          </a:p>
        </p:txBody>
      </p:sp>
      <p:sp>
        <p:nvSpPr>
          <p:cNvPr id="1032" name="Rectangle 7"/>
          <p:cNvSpPr>
            <a:spLocks noChangeArrowheads="1"/>
          </p:cNvSpPr>
          <p:nvPr userDrawn="1"/>
        </p:nvSpPr>
        <p:spPr bwMode="auto">
          <a:xfrm>
            <a:off x="358775" y="0"/>
            <a:ext cx="8785225" cy="360363"/>
          </a:xfrm>
          <a:prstGeom prst="rect">
            <a:avLst/>
          </a:pr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fr-FR">
              <a:solidFill>
                <a:srgbClr val="000000"/>
              </a:solidFill>
              <a:latin typeface="Arial" pitchFamily="34" charset="0"/>
            </a:endParaRPr>
          </a:p>
        </p:txBody>
      </p:sp>
      <p:pic>
        <p:nvPicPr>
          <p:cNvPr id="3" name="Picture 11" descr="IRSN_logo"/>
          <p:cNvPicPr>
            <a:picLocks noChangeAspect="1" noChangeArrowheads="1"/>
          </p:cNvPicPr>
          <p:nvPr userDrawn="1"/>
        </p:nvPicPr>
        <p:blipFill>
          <a:blip r:embed="rId8" cstate="print"/>
          <a:srcRect b="51863"/>
          <a:stretch>
            <a:fillRect/>
          </a:stretch>
        </p:blipFill>
        <p:spPr bwMode="auto">
          <a:xfrm>
            <a:off x="7485063" y="6500813"/>
            <a:ext cx="7842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8921141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7" r:id="rId5"/>
    <p:sldLayoutId id="2147483682" r:id="rId6"/>
  </p:sldLayoutIdLst>
  <p:timing>
    <p:tnLst>
      <p:par>
        <p:cTn id="1" dur="indefinite" restart="never" nodeType="tmRoot"/>
      </p:par>
    </p:tnLst>
  </p:timing>
  <p:hf sldNum="0"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Trebuchet MS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Trebuchet MS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Trebuchet MS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Trebuchet MS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9pPr>
    </p:titleStyle>
    <p:bodyStyle>
      <a:lvl1pPr marL="176213" indent="-176213" algn="l" rtl="0" eaLnBrk="0" fontAlgn="base" hangingPunct="0">
        <a:lnSpc>
          <a:spcPts val="2400"/>
        </a:lnSpc>
        <a:spcBef>
          <a:spcPct val="100000"/>
        </a:spcBef>
        <a:spcAft>
          <a:spcPct val="0"/>
        </a:spcAft>
        <a:buClr>
          <a:schemeClr val="tx2"/>
        </a:buClr>
        <a:buSzPct val="75000"/>
        <a:buFont typeface="Arial" charset="0"/>
        <a:buChar char="▌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719138" indent="-176213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lr>
          <a:schemeClr val="tx1"/>
        </a:buClr>
        <a:buSzPct val="90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2pPr>
      <a:lvl3pPr marL="1065213" indent="-166688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SzPct val="90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3pPr>
      <a:lvl4pPr marL="1473200" indent="-228600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</a:defRPr>
      </a:lvl4pPr>
      <a:lvl5pPr marL="1881188" indent="-228600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5pPr>
      <a:lvl6pPr marL="2338388" indent="-228600" algn="l" rtl="0" fontAlgn="base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6pPr>
      <a:lvl7pPr marL="2795588" indent="-228600" algn="l" rtl="0" fontAlgn="base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7pPr>
      <a:lvl8pPr marL="3252788" indent="-228600" algn="l" rtl="0" fontAlgn="base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8pPr>
      <a:lvl9pPr marL="3709988" indent="-228600" algn="l" rtl="0" fontAlgn="base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8424863" y="6497638"/>
            <a:ext cx="719137" cy="360362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075" name="Rectangle 3"/>
          <p:cNvSpPr>
            <a:spLocks noChangeArrowheads="1"/>
          </p:cNvSpPr>
          <p:nvPr/>
        </p:nvSpPr>
        <p:spPr bwMode="auto">
          <a:xfrm>
            <a:off x="358775" y="6497638"/>
            <a:ext cx="6985000" cy="360362"/>
          </a:xfrm>
          <a:prstGeom prst="rect">
            <a:avLst/>
          </a:prstGeom>
          <a:solidFill>
            <a:srgbClr val="E33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076" name="Rectangle 8"/>
          <p:cNvSpPr>
            <a:spLocks noChangeArrowheads="1"/>
          </p:cNvSpPr>
          <p:nvPr/>
        </p:nvSpPr>
        <p:spPr bwMode="auto">
          <a:xfrm>
            <a:off x="358775" y="0"/>
            <a:ext cx="8785225" cy="360363"/>
          </a:xfrm>
          <a:prstGeom prst="rect">
            <a:avLst/>
          </a:prstGeom>
          <a:solidFill>
            <a:srgbClr val="E33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fr-FR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pic>
        <p:nvPicPr>
          <p:cNvPr id="3077" name="Picture 9" descr="IRSN_logo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1863"/>
          <a:stretch>
            <a:fillRect/>
          </a:stretch>
        </p:blipFill>
        <p:spPr bwMode="auto">
          <a:xfrm>
            <a:off x="7485063" y="6500813"/>
            <a:ext cx="78422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250825" y="538163"/>
            <a:ext cx="8893175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200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Cliquez pour modifier le style du titre</a:t>
            </a:r>
          </a:p>
        </p:txBody>
      </p:sp>
      <p:sp>
        <p:nvSpPr>
          <p:cNvPr id="3079" name="Rectangle 5"/>
          <p:cNvSpPr>
            <a:spLocks noGrp="1" noChangeArrowheads="1"/>
          </p:cNvSpPr>
          <p:nvPr>
            <p:ph type="body" idx="1"/>
          </p:nvPr>
        </p:nvSpPr>
        <p:spPr bwMode="auto">
          <a:xfrm>
            <a:off x="971550" y="1879600"/>
            <a:ext cx="7715250" cy="385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Premier niveau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</a:p>
        </p:txBody>
      </p:sp>
      <p:sp>
        <p:nvSpPr>
          <p:cNvPr id="10" name="Espace réservé du pied de page 3"/>
          <p:cNvSpPr>
            <a:spLocks noGrp="1"/>
          </p:cNvSpPr>
          <p:nvPr>
            <p:ph type="ftr" sz="quarter" idx="3"/>
          </p:nvPr>
        </p:nvSpPr>
        <p:spPr bwMode="auto">
          <a:xfrm>
            <a:off x="620713" y="6497638"/>
            <a:ext cx="4679950" cy="360362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100" b="1" smtClean="0"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>
                <a:solidFill>
                  <a:srgbClr val="FFFFFF"/>
                </a:solidFill>
                <a:cs typeface="Arial" charset="0"/>
              </a:rPr>
              <a:t>Journées des thèses Le Croisic - 02/10/2012</a:t>
            </a:r>
            <a:endParaRPr lang="fr-FR" b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1" name="Espace réservé du numéro de diapositive 4"/>
          <p:cNvSpPr>
            <a:spLocks noGrp="1"/>
          </p:cNvSpPr>
          <p:nvPr>
            <p:ph type="sldNum" sz="quarter" idx="4"/>
          </p:nvPr>
        </p:nvSpPr>
        <p:spPr bwMode="auto">
          <a:xfrm>
            <a:off x="8424863" y="6497638"/>
            <a:ext cx="719137" cy="360362"/>
          </a:xfrm>
          <a:prstGeom prst="rect">
            <a:avLst/>
          </a:prstGeom>
          <a:solidFill>
            <a:srgbClr val="E33131"/>
          </a:solidFill>
          <a:ln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41F7D25-0663-4E9B-B833-54F157F61F24}" type="slidenum">
              <a:rPr lang="fr-FR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r>
              <a:rPr lang="fr-FR">
                <a:solidFill>
                  <a:srgbClr val="FFFFFF"/>
                </a:solidFill>
              </a:rPr>
              <a:t>/20</a:t>
            </a:r>
          </a:p>
        </p:txBody>
      </p:sp>
    </p:spTree>
    <p:extLst>
      <p:ext uri="{BB962C8B-B14F-4D97-AF65-F5344CB8AC3E}">
        <p14:creationId xmlns:p14="http://schemas.microsoft.com/office/powerpoint/2010/main" val="14929199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  <p:sldLayoutId id="2147483680" r:id="rId12"/>
    <p:sldLayoutId id="2147483681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rgbClr val="E3313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rgbClr val="E33131"/>
          </a:solidFill>
          <a:latin typeface="Trebuchet MS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rgbClr val="E33131"/>
          </a:solidFill>
          <a:latin typeface="Trebuchet MS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rgbClr val="E33131"/>
          </a:solidFill>
          <a:latin typeface="Trebuchet MS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rgbClr val="E33131"/>
          </a:solidFill>
          <a:latin typeface="Trebuchet MS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>
          <a:solidFill>
            <a:srgbClr val="E33131"/>
          </a:solidFill>
          <a:latin typeface="Trebuchet MS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>
          <a:solidFill>
            <a:srgbClr val="E33131"/>
          </a:solidFill>
          <a:latin typeface="Trebuchet MS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>
          <a:solidFill>
            <a:srgbClr val="E33131"/>
          </a:solidFill>
          <a:latin typeface="Trebuchet MS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>
          <a:solidFill>
            <a:srgbClr val="E33131"/>
          </a:solidFill>
          <a:latin typeface="Trebuchet MS" pitchFamily="34" charset="0"/>
        </a:defRPr>
      </a:lvl9pPr>
    </p:titleStyle>
    <p:bodyStyle>
      <a:lvl1pPr marL="176213" indent="-176213" algn="l" rtl="0" eaLnBrk="0" fontAlgn="base" hangingPunct="0">
        <a:lnSpc>
          <a:spcPts val="2400"/>
        </a:lnSpc>
        <a:spcBef>
          <a:spcPct val="100000"/>
        </a:spcBef>
        <a:spcAft>
          <a:spcPct val="0"/>
        </a:spcAft>
        <a:buClr>
          <a:srgbClr val="E33131"/>
        </a:buClr>
        <a:buSzPct val="75000"/>
        <a:buFont typeface="Arial" charset="0"/>
        <a:buChar char="▌"/>
        <a:defRPr sz="2100">
          <a:solidFill>
            <a:schemeClr val="tx1"/>
          </a:solidFill>
          <a:latin typeface="+mn-lt"/>
          <a:ea typeface="+mn-ea"/>
          <a:cs typeface="+mn-cs"/>
        </a:defRPr>
      </a:lvl1pPr>
      <a:lvl2pPr marL="719138" indent="-176213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lr>
          <a:schemeClr val="tx1"/>
        </a:buClr>
        <a:buSzPct val="90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2pPr>
      <a:lvl3pPr marL="1065213" indent="-166688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SzPct val="90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3pPr>
      <a:lvl4pPr marL="1473200" indent="-228600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</a:defRPr>
      </a:lvl4pPr>
      <a:lvl5pPr marL="1881188" indent="-228600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5pPr>
      <a:lvl6pPr marL="2338388" indent="-228600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6pPr>
      <a:lvl7pPr marL="2795588" indent="-228600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7pPr>
      <a:lvl8pPr marL="3252788" indent="-228600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8pPr>
      <a:lvl9pPr marL="3709988" indent="-228600" algn="l" rtl="0" eaLnBrk="0" fontAlgn="base" hangingPunct="0">
        <a:lnSpc>
          <a:spcPts val="2400"/>
        </a:lnSpc>
        <a:spcBef>
          <a:spcPct val="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.jpe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2.emf"/><Relationship Id="rId4" Type="http://schemas.openxmlformats.org/officeDocument/2006/relationships/image" Target="../media/image3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9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7" Type="http://schemas.openxmlformats.org/officeDocument/2006/relationships/image" Target="../media/image37.jpe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.xml"/><Relationship Id="rId3" Type="http://schemas.openxmlformats.org/officeDocument/2006/relationships/image" Target="../media/image49.png"/><Relationship Id="rId7" Type="http://schemas.openxmlformats.org/officeDocument/2006/relationships/image" Target="../media/image3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7" Type="http://schemas.openxmlformats.org/officeDocument/2006/relationships/image" Target="../media/image39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Relationship Id="rId6" Type="http://schemas.microsoft.com/office/2007/relationships/hdphoto" Target="../media/hdphoto2.wdp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image" Target="../media/image59.png"/><Relationship Id="rId7" Type="http://schemas.openxmlformats.org/officeDocument/2006/relationships/image" Target="../media/image61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png"/><Relationship Id="rId5" Type="http://schemas.openxmlformats.org/officeDocument/2006/relationships/image" Target="../media/image14.gif"/><Relationship Id="rId4" Type="http://schemas.openxmlformats.org/officeDocument/2006/relationships/image" Target="../media/image6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7" Type="http://schemas.openxmlformats.org/officeDocument/2006/relationships/image" Target="../media/image68.jpe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.gif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ciencedirect.com/science/article/pii/S135961010900077X#fig3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72.jpeg"/><Relationship Id="rId4" Type="http://schemas.openxmlformats.org/officeDocument/2006/relationships/image" Target="../media/image71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microsoft.com/office/2007/relationships/hdphoto" Target="../media/hdphoto3.wdp"/><Relationship Id="rId7" Type="http://schemas.openxmlformats.org/officeDocument/2006/relationships/image" Target="../media/image76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5.png"/><Relationship Id="rId11" Type="http://schemas.openxmlformats.org/officeDocument/2006/relationships/image" Target="../media/image80.jpeg"/><Relationship Id="rId5" Type="http://schemas.openxmlformats.org/officeDocument/2006/relationships/image" Target="../media/image74.png"/><Relationship Id="rId10" Type="http://schemas.openxmlformats.org/officeDocument/2006/relationships/image" Target="../media/image79.jpeg"/><Relationship Id="rId4" Type="http://schemas.openxmlformats.org/officeDocument/2006/relationships/image" Target="../media/image34.png"/><Relationship Id="rId9" Type="http://schemas.openxmlformats.org/officeDocument/2006/relationships/image" Target="../media/image78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82.png"/><Relationship Id="rId7" Type="http://schemas.openxmlformats.org/officeDocument/2006/relationships/image" Target="../media/image38.jpe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90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9.jpeg"/><Relationship Id="rId5" Type="http://schemas.openxmlformats.org/officeDocument/2006/relationships/image" Target="../media/image88.jpeg"/><Relationship Id="rId4" Type="http://schemas.openxmlformats.org/officeDocument/2006/relationships/image" Target="../media/image87.jpe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3" Type="http://schemas.openxmlformats.org/officeDocument/2006/relationships/image" Target="../media/image92.png"/><Relationship Id="rId7" Type="http://schemas.openxmlformats.org/officeDocument/2006/relationships/image" Target="../media/image96.jpe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5.jpeg"/><Relationship Id="rId5" Type="http://schemas.openxmlformats.org/officeDocument/2006/relationships/image" Target="../media/image94.jpeg"/><Relationship Id="rId10" Type="http://schemas.openxmlformats.org/officeDocument/2006/relationships/image" Target="../media/image98.jpeg"/><Relationship Id="rId4" Type="http://schemas.openxmlformats.org/officeDocument/2006/relationships/image" Target="../media/image93.jpeg"/><Relationship Id="rId9" Type="http://schemas.openxmlformats.org/officeDocument/2006/relationships/image" Target="../media/image33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7" Type="http://schemas.openxmlformats.org/officeDocument/2006/relationships/image" Target="../media/image104.gif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3.png"/><Relationship Id="rId5" Type="http://schemas.openxmlformats.org/officeDocument/2006/relationships/image" Target="../media/image102.png"/><Relationship Id="rId4" Type="http://schemas.openxmlformats.org/officeDocument/2006/relationships/image" Target="../media/image101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8.tiff"/><Relationship Id="rId5" Type="http://schemas.openxmlformats.org/officeDocument/2006/relationships/image" Target="../media/image107.tiff"/><Relationship Id="rId4" Type="http://schemas.openxmlformats.org/officeDocument/2006/relationships/image" Target="../media/image10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110.jpeg"/><Relationship Id="rId7" Type="http://schemas.openxmlformats.org/officeDocument/2006/relationships/image" Target="../media/image113.jpeg"/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4.xml"/><Relationship Id="rId6" Type="http://schemas.microsoft.com/office/2007/relationships/hdphoto" Target="../media/hdphoto1.wdp"/><Relationship Id="rId5" Type="http://schemas.openxmlformats.org/officeDocument/2006/relationships/image" Target="../media/image112.png"/><Relationship Id="rId10" Type="http://schemas.openxmlformats.org/officeDocument/2006/relationships/image" Target="../media/image114.jpeg"/><Relationship Id="rId4" Type="http://schemas.openxmlformats.org/officeDocument/2006/relationships/image" Target="../media/image111.jpeg"/><Relationship Id="rId9" Type="http://schemas.openxmlformats.org/officeDocument/2006/relationships/image" Target="../media/image14.gi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tiff"/><Relationship Id="rId7" Type="http://schemas.openxmlformats.org/officeDocument/2006/relationships/image" Target="../media/image117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1.jpeg"/><Relationship Id="rId5" Type="http://schemas.openxmlformats.org/officeDocument/2006/relationships/image" Target="../media/image116.png"/><Relationship Id="rId4" Type="http://schemas.openxmlformats.org/officeDocument/2006/relationships/image" Target="../media/image114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tif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.gif"/><Relationship Id="rId5" Type="http://schemas.openxmlformats.org/officeDocument/2006/relationships/image" Target="../media/image119.jpeg"/><Relationship Id="rId4" Type="http://schemas.openxmlformats.org/officeDocument/2006/relationships/image" Target="../media/image10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0.png"/><Relationship Id="rId4" Type="http://schemas.openxmlformats.org/officeDocument/2006/relationships/image" Target="../media/image38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tiff"/><Relationship Id="rId2" Type="http://schemas.openxmlformats.org/officeDocument/2006/relationships/image" Target="../media/image121.tif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.gif"/><Relationship Id="rId5" Type="http://schemas.openxmlformats.org/officeDocument/2006/relationships/image" Target="../media/image102.png"/><Relationship Id="rId4" Type="http://schemas.openxmlformats.org/officeDocument/2006/relationships/image" Target="../media/image38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tiff"/><Relationship Id="rId7" Type="http://schemas.openxmlformats.org/officeDocument/2006/relationships/image" Target="../media/image117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1.jpeg"/><Relationship Id="rId5" Type="http://schemas.openxmlformats.org/officeDocument/2006/relationships/image" Target="../media/image116.png"/><Relationship Id="rId4" Type="http://schemas.openxmlformats.org/officeDocument/2006/relationships/image" Target="../media/image114.jpe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tiff"/><Relationship Id="rId3" Type="http://schemas.openxmlformats.org/officeDocument/2006/relationships/image" Target="../media/image124.jpeg"/><Relationship Id="rId7" Type="http://schemas.openxmlformats.org/officeDocument/2006/relationships/image" Target="../media/image127.tiff"/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2.png"/><Relationship Id="rId5" Type="http://schemas.openxmlformats.org/officeDocument/2006/relationships/image" Target="../media/image126.tiff"/><Relationship Id="rId4" Type="http://schemas.openxmlformats.org/officeDocument/2006/relationships/image" Target="../media/image125.tif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3" Type="http://schemas.openxmlformats.org/officeDocument/2006/relationships/image" Target="../media/image14.gif"/><Relationship Id="rId7" Type="http://schemas.openxmlformats.org/officeDocument/2006/relationships/image" Target="../media/image131.png"/><Relationship Id="rId12" Type="http://schemas.openxmlformats.org/officeDocument/2006/relationships/image" Target="../media/image13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0.png"/><Relationship Id="rId11" Type="http://schemas.openxmlformats.org/officeDocument/2006/relationships/image" Target="../media/image114.jpeg"/><Relationship Id="rId5" Type="http://schemas.openxmlformats.org/officeDocument/2006/relationships/image" Target="../media/image129.png"/><Relationship Id="rId10" Type="http://schemas.openxmlformats.org/officeDocument/2006/relationships/image" Target="../media/image115.tiff"/><Relationship Id="rId4" Type="http://schemas.openxmlformats.org/officeDocument/2006/relationships/image" Target="../media/image34.png"/><Relationship Id="rId9" Type="http://schemas.openxmlformats.org/officeDocument/2006/relationships/image" Target="../media/image13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7" Type="http://schemas.openxmlformats.org/officeDocument/2006/relationships/image" Target="../media/image138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5" Type="http://schemas.openxmlformats.org/officeDocument/2006/relationships/image" Target="../media/image91.png"/><Relationship Id="rId4" Type="http://schemas.openxmlformats.org/officeDocument/2006/relationships/image" Target="../media/image137.jpe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3.jpeg"/><Relationship Id="rId13" Type="http://schemas.microsoft.com/office/2007/relationships/hdphoto" Target="../media/hdphoto6.wdp"/><Relationship Id="rId18" Type="http://schemas.openxmlformats.org/officeDocument/2006/relationships/image" Target="../media/image149.png"/><Relationship Id="rId3" Type="http://schemas.openxmlformats.org/officeDocument/2006/relationships/image" Target="../media/image139.png"/><Relationship Id="rId7" Type="http://schemas.openxmlformats.org/officeDocument/2006/relationships/image" Target="../media/image13.png"/><Relationship Id="rId12" Type="http://schemas.openxmlformats.org/officeDocument/2006/relationships/image" Target="../media/image146.jpeg"/><Relationship Id="rId17" Type="http://schemas.microsoft.com/office/2007/relationships/hdphoto" Target="../media/hdphoto8.wdp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48.jpe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2.png"/><Relationship Id="rId11" Type="http://schemas.microsoft.com/office/2007/relationships/hdphoto" Target="../media/hdphoto5.wdp"/><Relationship Id="rId5" Type="http://schemas.openxmlformats.org/officeDocument/2006/relationships/image" Target="../media/image141.png"/><Relationship Id="rId15" Type="http://schemas.microsoft.com/office/2007/relationships/hdphoto" Target="../media/hdphoto7.wdp"/><Relationship Id="rId10" Type="http://schemas.openxmlformats.org/officeDocument/2006/relationships/image" Target="../media/image145.jpeg"/><Relationship Id="rId4" Type="http://schemas.openxmlformats.org/officeDocument/2006/relationships/image" Target="../media/image140.jpeg"/><Relationship Id="rId9" Type="http://schemas.openxmlformats.org/officeDocument/2006/relationships/image" Target="../media/image144.png"/><Relationship Id="rId14" Type="http://schemas.openxmlformats.org/officeDocument/2006/relationships/image" Target="../media/image147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2.png"/><Relationship Id="rId3" Type="http://schemas.openxmlformats.org/officeDocument/2006/relationships/image" Target="../media/image38.jpeg"/><Relationship Id="rId7" Type="http://schemas.openxmlformats.org/officeDocument/2006/relationships/image" Target="../media/image15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0.png"/><Relationship Id="rId5" Type="http://schemas.openxmlformats.org/officeDocument/2006/relationships/image" Target="../media/image41.jpeg"/><Relationship Id="rId4" Type="http://schemas.openxmlformats.org/officeDocument/2006/relationships/image" Target="../media/image70.png"/><Relationship Id="rId9" Type="http://schemas.openxmlformats.org/officeDocument/2006/relationships/image" Target="../media/image14.gi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4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gif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13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5" Type="http://schemas.openxmlformats.org/officeDocument/2006/relationships/image" Target="../media/image25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14.gif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4.gif"/><Relationship Id="rId4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"/>
          <p:cNvSpPr/>
          <p:nvPr/>
        </p:nvSpPr>
        <p:spPr>
          <a:xfrm>
            <a:off x="899592" y="3861048"/>
            <a:ext cx="7673063" cy="180020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4211960" y="0"/>
            <a:ext cx="4968552" cy="299695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87" t="-1201" r="19087" b="1201"/>
          <a:stretch/>
        </p:blipFill>
        <p:spPr bwMode="auto">
          <a:xfrm>
            <a:off x="4584175" y="188640"/>
            <a:ext cx="3804249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ZoneTexte 9"/>
          <p:cNvSpPr txBox="1"/>
          <p:nvPr/>
        </p:nvSpPr>
        <p:spPr>
          <a:xfrm>
            <a:off x="5940152" y="2564904"/>
            <a:ext cx="30844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chemeClr val="bg1"/>
                </a:solidFill>
              </a:rPr>
              <a:t>…  </a:t>
            </a:r>
            <a:r>
              <a:rPr lang="fr-FR" dirty="0" err="1" smtClean="0">
                <a:solidFill>
                  <a:schemeClr val="bg1"/>
                </a:solidFill>
              </a:rPr>
              <a:t>enhancing</a:t>
            </a:r>
            <a:r>
              <a:rPr lang="fr-FR" dirty="0" smtClean="0">
                <a:solidFill>
                  <a:schemeClr val="bg1"/>
                </a:solidFill>
              </a:rPr>
              <a:t> </a:t>
            </a:r>
            <a:r>
              <a:rPr lang="fr-FR" dirty="0" err="1" smtClean="0">
                <a:solidFill>
                  <a:schemeClr val="bg1"/>
                </a:solidFill>
              </a:rPr>
              <a:t>nuclear</a:t>
            </a:r>
            <a:r>
              <a:rPr lang="fr-FR" dirty="0" smtClean="0">
                <a:solidFill>
                  <a:schemeClr val="bg1"/>
                </a:solidFill>
              </a:rPr>
              <a:t> </a:t>
            </a:r>
            <a:r>
              <a:rPr lang="fr-FR" dirty="0" err="1" smtClean="0">
                <a:solidFill>
                  <a:schemeClr val="bg1"/>
                </a:solidFill>
              </a:rPr>
              <a:t>safety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97876" y="6027003"/>
            <a:ext cx="470032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fr-FR" sz="1200" b="1" dirty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Noëlle </a:t>
            </a:r>
            <a:r>
              <a:rPr lang="fr-FR" sz="1200" b="1" dirty="0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MATHIEU,  </a:t>
            </a:r>
          </a:p>
          <a:p>
            <a:pPr lvl="0"/>
            <a:endParaRPr lang="fr-FR" sz="1200" b="1" dirty="0" smtClean="0">
              <a:latin typeface="Comic Sans MS" panose="030F0702030302020204" pitchFamily="66" charset="0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lvl="0"/>
            <a:r>
              <a:rPr lang="fr-FR" sz="1200" b="1" dirty="0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8th </a:t>
            </a:r>
            <a:r>
              <a:rPr lang="fr-FR" sz="1200" b="1" dirty="0" err="1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European</a:t>
            </a:r>
            <a:r>
              <a:rPr lang="fr-FR" sz="1200" b="1" dirty="0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fr-FR" sz="1200" b="1" dirty="0" err="1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Immunology</a:t>
            </a:r>
            <a:r>
              <a:rPr lang="fr-FR" sz="1200" b="1" dirty="0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fr-FR" sz="1200" b="1" dirty="0" err="1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Conference</a:t>
            </a:r>
            <a:r>
              <a:rPr lang="fr-FR" sz="1200" b="1" dirty="0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, Madrid, </a:t>
            </a:r>
            <a:r>
              <a:rPr lang="fr-FR" sz="1200" b="1" dirty="0" err="1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June</a:t>
            </a:r>
            <a:r>
              <a:rPr lang="fr-FR" sz="1200" b="1" dirty="0" smtClean="0">
                <a:latin typeface="Comic Sans MS" panose="030F0702030302020204" pitchFamily="66" charset="0"/>
                <a:ea typeface="Times New Roman" panose="02020603050405020304" pitchFamily="18" charset="0"/>
                <a:cs typeface="Arial" panose="020B0604020202020204" pitchFamily="34" charset="0"/>
              </a:rPr>
              <a:t> 2017  </a:t>
            </a:r>
          </a:p>
          <a:p>
            <a:pPr lvl="0"/>
            <a:endParaRPr lang="fr-FR" sz="1200" dirty="0">
              <a:solidFill>
                <a:srgbClr val="000000"/>
              </a:solidFill>
              <a:latin typeface="Comic Sans MS" panose="030F0702030302020204" pitchFamily="66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pic>
        <p:nvPicPr>
          <p:cNvPr id="1029" name="Picture 5" descr="Afficher l'image d'origine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81" t="18013" r="16739" b="48912"/>
          <a:stretch/>
        </p:blipFill>
        <p:spPr bwMode="auto">
          <a:xfrm>
            <a:off x="4584175" y="2471042"/>
            <a:ext cx="1207195" cy="4687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ZoneTexte 1"/>
          <p:cNvSpPr txBox="1"/>
          <p:nvPr/>
        </p:nvSpPr>
        <p:spPr>
          <a:xfrm>
            <a:off x="899592" y="4005065"/>
            <a:ext cx="7608813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800" b="1" i="1" dirty="0" err="1" smtClean="0">
                <a:solidFill>
                  <a:schemeClr val="tx2">
                    <a:lumMod val="75000"/>
                  </a:schemeClr>
                </a:solidFill>
              </a:rPr>
              <a:t>Bowel</a:t>
            </a:r>
            <a:r>
              <a:rPr lang="fr-FR" sz="2800" b="1" i="1" dirty="0" smtClean="0">
                <a:solidFill>
                  <a:schemeClr val="tx2">
                    <a:lumMod val="75000"/>
                  </a:schemeClr>
                </a:solidFill>
              </a:rPr>
              <a:t> Radiation </a:t>
            </a:r>
            <a:r>
              <a:rPr lang="fr-FR" sz="2800" b="1" i="1" dirty="0" err="1" smtClean="0">
                <a:solidFill>
                  <a:schemeClr val="tx2">
                    <a:lumMod val="75000"/>
                  </a:schemeClr>
                </a:solidFill>
              </a:rPr>
              <a:t>Injury</a:t>
            </a:r>
            <a:r>
              <a:rPr lang="fr-FR" sz="2800" b="1" i="1" dirty="0" smtClean="0">
                <a:solidFill>
                  <a:schemeClr val="tx2">
                    <a:lumMod val="75000"/>
                  </a:schemeClr>
                </a:solidFill>
              </a:rPr>
              <a:t> : </a:t>
            </a:r>
          </a:p>
          <a:p>
            <a:r>
              <a:rPr lang="fr-FR" sz="2400" i="1" dirty="0" err="1" smtClean="0">
                <a:solidFill>
                  <a:schemeClr val="tx2">
                    <a:lumMod val="75000"/>
                  </a:schemeClr>
                </a:solidFill>
              </a:rPr>
              <a:t>Complexity</a:t>
            </a:r>
            <a:r>
              <a:rPr lang="fr-FR" sz="2400" i="1" dirty="0" smtClean="0">
                <a:solidFill>
                  <a:schemeClr val="tx2">
                    <a:lumMod val="75000"/>
                  </a:schemeClr>
                </a:solidFill>
              </a:rPr>
              <a:t> of the </a:t>
            </a:r>
            <a:r>
              <a:rPr lang="fr-FR" sz="2400" i="1" dirty="0" err="1" smtClean="0">
                <a:solidFill>
                  <a:schemeClr val="tx2">
                    <a:lumMod val="75000"/>
                  </a:schemeClr>
                </a:solidFill>
              </a:rPr>
              <a:t>Pathophysiology</a:t>
            </a:r>
            <a:r>
              <a:rPr lang="fr-FR" sz="2400" i="1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</a:p>
          <a:p>
            <a:r>
              <a:rPr lang="fr-FR" sz="2400" i="1" dirty="0" smtClean="0">
                <a:solidFill>
                  <a:schemeClr val="tx2">
                    <a:lumMod val="75000"/>
                  </a:schemeClr>
                </a:solidFill>
              </a:rPr>
              <a:t>and promise of </a:t>
            </a:r>
            <a:r>
              <a:rPr lang="fr-FR" sz="2400" i="1" dirty="0" err="1" smtClean="0">
                <a:solidFill>
                  <a:schemeClr val="tx2">
                    <a:lumMod val="75000"/>
                  </a:schemeClr>
                </a:solidFill>
              </a:rPr>
              <a:t>Cell</a:t>
            </a:r>
            <a:r>
              <a:rPr lang="fr-FR" sz="2400" i="1" dirty="0" smtClean="0">
                <a:solidFill>
                  <a:schemeClr val="tx2">
                    <a:lumMod val="75000"/>
                  </a:schemeClr>
                </a:solidFill>
              </a:rPr>
              <a:t> and Tissue Engineering</a:t>
            </a:r>
            <a:endParaRPr lang="en-US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1350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à coins arrondis 22"/>
          <p:cNvSpPr/>
          <p:nvPr/>
        </p:nvSpPr>
        <p:spPr>
          <a:xfrm>
            <a:off x="365569" y="408574"/>
            <a:ext cx="1902175" cy="56595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1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640310" y="974530"/>
            <a:ext cx="1700505" cy="1344455"/>
          </a:xfrm>
          <a:prstGeom prst="rect">
            <a:avLst/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6" name="Picture 36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397337" y="974530"/>
            <a:ext cx="1719884" cy="134445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8" name="Picture 38"/>
          <p:cNvPicPr>
            <a:picLocks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155980" y="974530"/>
            <a:ext cx="1721500" cy="134445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2" name="ZoneTexte 21"/>
          <p:cNvSpPr txBox="1"/>
          <p:nvPr/>
        </p:nvSpPr>
        <p:spPr bwMode="auto">
          <a:xfrm>
            <a:off x="449626" y="444767"/>
            <a:ext cx="1701107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2400" b="1" dirty="0" err="1" smtClean="0">
                <a:latin typeface="+mn-lt"/>
              </a:rPr>
              <a:t>Endoscopy</a:t>
            </a:r>
            <a:endParaRPr lang="en-US" sz="2400" b="1" dirty="0">
              <a:latin typeface="+mn-lt"/>
            </a:endParaRPr>
          </a:p>
        </p:txBody>
      </p:sp>
      <p:pic>
        <p:nvPicPr>
          <p:cNvPr id="51" name="Picture 3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2022289"/>
            <a:ext cx="2402470" cy="101770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B8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Picture 5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2" t="11076" r="4465" b="58249"/>
          <a:stretch/>
        </p:blipFill>
        <p:spPr bwMode="auto">
          <a:xfrm>
            <a:off x="5355956" y="5631202"/>
            <a:ext cx="1664316" cy="894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" name="ZoneTexte 23"/>
          <p:cNvSpPr txBox="1"/>
          <p:nvPr/>
        </p:nvSpPr>
        <p:spPr>
          <a:xfrm>
            <a:off x="4427984" y="4581128"/>
            <a:ext cx="3328710" cy="107721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2">
                    <a:lumMod val="75000"/>
                  </a:schemeClr>
                </a:solidFill>
              </a:rPr>
              <a:t>Animal model to </a:t>
            </a:r>
          </a:p>
          <a:p>
            <a:pPr algn="ctr"/>
            <a:endParaRPr lang="en-US" dirty="0" smtClean="0">
              <a:solidFill>
                <a:schemeClr val="tx2">
                  <a:lumMod val="75000"/>
                </a:schemeClr>
              </a:solidFill>
            </a:endParaRPr>
          </a:p>
          <a:p>
            <a:pPr algn="ctr"/>
            <a:r>
              <a:rPr lang="en-US" sz="1400" dirty="0" smtClean="0">
                <a:solidFill>
                  <a:schemeClr val="tx2">
                    <a:lumMod val="75000"/>
                  </a:schemeClr>
                </a:solidFill>
              </a:rPr>
              <a:t>Characterize radio induced damages</a:t>
            </a:r>
          </a:p>
          <a:p>
            <a:pPr algn="ctr"/>
            <a:r>
              <a:rPr lang="en-US" sz="1400" dirty="0" smtClean="0">
                <a:solidFill>
                  <a:schemeClr val="tx2">
                    <a:lumMod val="75000"/>
                  </a:schemeClr>
                </a:solidFill>
              </a:rPr>
              <a:t>Investigate innovative treatment</a:t>
            </a:r>
            <a:endParaRPr 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25" name="Flèche vers le bas 24"/>
          <p:cNvSpPr/>
          <p:nvPr/>
        </p:nvSpPr>
        <p:spPr>
          <a:xfrm rot="16200000">
            <a:off x="3887663" y="5411614"/>
            <a:ext cx="317412" cy="72008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ZoneTexte 2"/>
          <p:cNvSpPr txBox="1">
            <a:spLocks noChangeArrowheads="1"/>
          </p:cNvSpPr>
          <p:nvPr/>
        </p:nvSpPr>
        <p:spPr bwMode="auto">
          <a:xfrm>
            <a:off x="107504" y="3675819"/>
            <a:ext cx="311791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1pPr>
            <a:lvl2pPr marL="742950" indent="-285750"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2pPr>
            <a:lvl3pPr marL="1143000" indent="-228600"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3pPr>
            <a:lvl4pPr marL="1600200" indent="-228600"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4pPr>
            <a:lvl5pPr marL="2057400" indent="-228600"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9pPr>
          </a:lstStyle>
          <a:p>
            <a:pPr algn="ctr" eaLnBrk="1" hangingPunct="1"/>
            <a:r>
              <a:rPr lang="fr-FR" altLang="en-US" sz="1600" dirty="0" err="1" smtClean="0">
                <a:solidFill>
                  <a:srgbClr val="FF0000"/>
                </a:solidFill>
                <a:latin typeface="Trebuchet MS" pitchFamily="34" charset="0"/>
              </a:rPr>
              <a:t>Bleeding</a:t>
            </a:r>
            <a:r>
              <a:rPr lang="fr-FR" altLang="en-US" sz="1600" dirty="0" smtClean="0">
                <a:solidFill>
                  <a:srgbClr val="FF0000"/>
                </a:solidFill>
                <a:latin typeface="Trebuchet MS" pitchFamily="34" charset="0"/>
              </a:rPr>
              <a:t> are </a:t>
            </a:r>
            <a:r>
              <a:rPr lang="fr-FR" altLang="en-US" sz="1600" dirty="0" err="1" smtClean="0">
                <a:solidFill>
                  <a:srgbClr val="FF0000"/>
                </a:solidFill>
                <a:latin typeface="Trebuchet MS" pitchFamily="34" charset="0"/>
              </a:rPr>
              <a:t>observed</a:t>
            </a:r>
            <a:r>
              <a:rPr lang="fr-FR" altLang="en-US" sz="1600" dirty="0" smtClean="0">
                <a:solidFill>
                  <a:srgbClr val="FF0000"/>
                </a:solidFill>
                <a:latin typeface="Trebuchet MS" pitchFamily="34" charset="0"/>
              </a:rPr>
              <a:t> </a:t>
            </a:r>
          </a:p>
          <a:p>
            <a:pPr algn="ctr" eaLnBrk="1" hangingPunct="1"/>
            <a:r>
              <a:rPr lang="fr-FR" altLang="en-US" sz="1600" dirty="0" err="1" smtClean="0">
                <a:solidFill>
                  <a:srgbClr val="FF0000"/>
                </a:solidFill>
                <a:latin typeface="Trebuchet MS" pitchFamily="34" charset="0"/>
              </a:rPr>
              <a:t>similar</a:t>
            </a:r>
            <a:r>
              <a:rPr lang="fr-FR" altLang="en-US" sz="1600" dirty="0" smtClean="0">
                <a:solidFill>
                  <a:srgbClr val="FF0000"/>
                </a:solidFill>
                <a:latin typeface="Trebuchet MS" pitchFamily="34" charset="0"/>
              </a:rPr>
              <a:t> to patients</a:t>
            </a:r>
            <a:endParaRPr lang="fr-FR" altLang="en-US" sz="1600" dirty="0">
              <a:solidFill>
                <a:srgbClr val="FF0000"/>
              </a:solidFill>
              <a:latin typeface="Trebuchet MS" pitchFamily="34" charset="0"/>
            </a:endParaRPr>
          </a:p>
        </p:txBody>
      </p:sp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039363">
            <a:off x="1252838" y="4298980"/>
            <a:ext cx="2477362" cy="24179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2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541"/>
          <a:stretch/>
        </p:blipFill>
        <p:spPr bwMode="auto">
          <a:xfrm>
            <a:off x="4406409" y="2531140"/>
            <a:ext cx="2197224" cy="1556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2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794" b="33086"/>
          <a:stretch/>
        </p:blipFill>
        <p:spPr bwMode="auto">
          <a:xfrm>
            <a:off x="6676574" y="2505080"/>
            <a:ext cx="2160240" cy="16088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ZoneTexte 1"/>
          <p:cNvSpPr txBox="1"/>
          <p:nvPr/>
        </p:nvSpPr>
        <p:spPr>
          <a:xfrm>
            <a:off x="3067501" y="1073516"/>
            <a:ext cx="5325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tx2"/>
                </a:solidFill>
              </a:rPr>
              <a:t>Rat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3099921" y="2546970"/>
            <a:ext cx="90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tx2"/>
                </a:solidFill>
              </a:rPr>
              <a:t>Human</a:t>
            </a:r>
            <a:endParaRPr lang="en-US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756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 dirty="0">
              <a:solidFill>
                <a:srgbClr val="FFFFFF"/>
              </a:solidFill>
            </a:endParaRPr>
          </a:p>
        </p:txBody>
      </p:sp>
      <p:grpSp>
        <p:nvGrpSpPr>
          <p:cNvPr id="3" name="Groupe 106"/>
          <p:cNvGrpSpPr>
            <a:grpSpLocks/>
          </p:cNvGrpSpPr>
          <p:nvPr/>
        </p:nvGrpSpPr>
        <p:grpSpPr bwMode="auto">
          <a:xfrm rot="2025906">
            <a:off x="368010" y="4482094"/>
            <a:ext cx="1776219" cy="699131"/>
            <a:chOff x="7181764" y="2971676"/>
            <a:chExt cx="1579254" cy="573880"/>
          </a:xfrm>
        </p:grpSpPr>
        <p:sp>
          <p:nvSpPr>
            <p:cNvPr id="4" name="Rectangle à coins arrondis 3"/>
            <p:cNvSpPr/>
            <p:nvPr/>
          </p:nvSpPr>
          <p:spPr>
            <a:xfrm>
              <a:off x="7182123" y="2971632"/>
              <a:ext cx="1577908" cy="572988"/>
            </a:xfrm>
            <a:prstGeom prst="roundRect">
              <a:avLst/>
            </a:prstGeom>
            <a:solidFill>
              <a:srgbClr val="FFFFFF">
                <a:lumMod val="95000"/>
              </a:srgbClr>
            </a:solidFill>
            <a:ln w="25400" cap="flat" cmpd="sng" algn="ctr">
              <a:solidFill>
                <a:srgbClr val="E63D4D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fr-FR" kern="0">
                <a:solidFill>
                  <a:srgbClr val="FFFFFF"/>
                </a:solidFill>
                <a:latin typeface="Trebuchet MS"/>
                <a:ea typeface="+mn-ea"/>
                <a:cs typeface="+mn-cs"/>
              </a:endParaRPr>
            </a:p>
          </p:txBody>
        </p:sp>
        <p:sp>
          <p:nvSpPr>
            <p:cNvPr id="5" name="Rectangle à coins arrondis 4"/>
            <p:cNvSpPr/>
            <p:nvPr/>
          </p:nvSpPr>
          <p:spPr>
            <a:xfrm>
              <a:off x="7182123" y="2971632"/>
              <a:ext cx="371513" cy="572988"/>
            </a:xfrm>
            <a:prstGeom prst="roundRect">
              <a:avLst/>
            </a:prstGeom>
            <a:solidFill>
              <a:srgbClr val="FFFFFF"/>
            </a:solidFill>
            <a:ln w="25400" cap="flat" cmpd="sng" algn="ctr">
              <a:solidFill>
                <a:srgbClr val="E63D4D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fr-FR" kern="0">
                <a:solidFill>
                  <a:srgbClr val="FFFFFF"/>
                </a:solidFill>
                <a:latin typeface="Trebuchet MS"/>
                <a:ea typeface="+mn-ea"/>
                <a:cs typeface="+mn-cs"/>
              </a:endParaRPr>
            </a:p>
          </p:txBody>
        </p:sp>
        <p:pic>
          <p:nvPicPr>
            <p:cNvPr id="6" name="Picture 8"/>
            <p:cNvPicPr>
              <a:picLocks noChangeAspect="1" noChangeArrowheads="1"/>
            </p:cNvPicPr>
            <p:nvPr/>
          </p:nvPicPr>
          <p:blipFill>
            <a:blip r:embed="rId2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7645223" y="3063846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7" name="Picture 8"/>
            <p:cNvPicPr>
              <a:picLocks noChangeAspect="1" noChangeArrowheads="1"/>
            </p:cNvPicPr>
            <p:nvPr/>
          </p:nvPicPr>
          <p:blipFill>
            <a:blip r:embed="rId2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8143559" y="3011672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8" name="Picture 8"/>
            <p:cNvPicPr>
              <a:picLocks noChangeAspect="1" noChangeArrowheads="1"/>
            </p:cNvPicPr>
            <p:nvPr/>
          </p:nvPicPr>
          <p:blipFill>
            <a:blip r:embed="rId2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7905525" y="3256876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9" name="Picture 8"/>
            <p:cNvPicPr>
              <a:picLocks noChangeAspect="1" noChangeArrowheads="1"/>
            </p:cNvPicPr>
            <p:nvPr/>
          </p:nvPicPr>
          <p:blipFill>
            <a:blip r:embed="rId2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8412497" y="3199495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0" name="ZoneTexte 9"/>
          <p:cNvSpPr txBox="1"/>
          <p:nvPr/>
        </p:nvSpPr>
        <p:spPr bwMode="auto">
          <a:xfrm>
            <a:off x="748507" y="3644684"/>
            <a:ext cx="97654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1400" b="1" dirty="0">
                <a:solidFill>
                  <a:srgbClr val="B65EAE"/>
                </a:solidFill>
                <a:latin typeface="+mn-lt"/>
              </a:rPr>
              <a:t>Structure</a:t>
            </a:r>
            <a:endParaRPr lang="en-US" sz="1400" b="1" dirty="0">
              <a:solidFill>
                <a:srgbClr val="B65EAE"/>
              </a:solidFill>
              <a:latin typeface="+mn-lt"/>
            </a:endParaRPr>
          </a:p>
        </p:txBody>
      </p:sp>
      <p:sp>
        <p:nvSpPr>
          <p:cNvPr id="13" name="ZoneTexte 12"/>
          <p:cNvSpPr txBox="1"/>
          <p:nvPr/>
        </p:nvSpPr>
        <p:spPr bwMode="auto">
          <a:xfrm>
            <a:off x="2339752" y="3663452"/>
            <a:ext cx="202798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1400" b="1" dirty="0" err="1" smtClean="0">
                <a:solidFill>
                  <a:srgbClr val="B65EAE"/>
                </a:solidFill>
                <a:latin typeface="+mn-lt"/>
              </a:rPr>
              <a:t>Function</a:t>
            </a:r>
            <a:r>
              <a:rPr lang="fr-FR" sz="1400" b="1" dirty="0">
                <a:solidFill>
                  <a:srgbClr val="B65EAE"/>
                </a:solidFill>
              </a:rPr>
              <a:t> </a:t>
            </a:r>
            <a:r>
              <a:rPr lang="fr-FR" sz="1400" b="1" dirty="0" smtClean="0">
                <a:solidFill>
                  <a:srgbClr val="B65EAE"/>
                </a:solidFill>
              </a:rPr>
              <a:t>of </a:t>
            </a:r>
            <a:r>
              <a:rPr lang="fr-FR" sz="1400" b="1" dirty="0" err="1" smtClean="0">
                <a:solidFill>
                  <a:srgbClr val="B65EAE"/>
                </a:solidFill>
              </a:rPr>
              <a:t>barrier</a:t>
            </a:r>
            <a:endParaRPr lang="en-US" sz="1400" b="1" dirty="0">
              <a:solidFill>
                <a:srgbClr val="B65EAE"/>
              </a:solidFill>
            </a:endParaRPr>
          </a:p>
        </p:txBody>
      </p:sp>
      <p:sp>
        <p:nvSpPr>
          <p:cNvPr id="31" name="Rectangle à coins arrondis 30"/>
          <p:cNvSpPr/>
          <p:nvPr/>
        </p:nvSpPr>
        <p:spPr>
          <a:xfrm>
            <a:off x="1331640" y="2714092"/>
            <a:ext cx="2529300" cy="618645"/>
          </a:xfrm>
          <a:prstGeom prst="round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12" name="Groupe 11"/>
          <p:cNvGrpSpPr/>
          <p:nvPr/>
        </p:nvGrpSpPr>
        <p:grpSpPr>
          <a:xfrm>
            <a:off x="2355912" y="4106215"/>
            <a:ext cx="2147520" cy="2347121"/>
            <a:chOff x="3072552" y="3444945"/>
            <a:chExt cx="2435552" cy="2556621"/>
          </a:xfrm>
        </p:grpSpPr>
        <p:grpSp>
          <p:nvGrpSpPr>
            <p:cNvPr id="26" name="Groupe 25"/>
            <p:cNvGrpSpPr/>
            <p:nvPr/>
          </p:nvGrpSpPr>
          <p:grpSpPr>
            <a:xfrm>
              <a:off x="3072552" y="3815483"/>
              <a:ext cx="1992687" cy="1782437"/>
              <a:chOff x="-3166" y="3717032"/>
              <a:chExt cx="2304256" cy="2392933"/>
            </a:xfrm>
          </p:grpSpPr>
          <p:pic>
            <p:nvPicPr>
              <p:cNvPr id="27" name="Picture 2" descr="Afficher l'image d'origine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5617" b="6179"/>
              <a:stretch/>
            </p:blipFill>
            <p:spPr bwMode="auto">
              <a:xfrm>
                <a:off x="-3166" y="3717032"/>
                <a:ext cx="2304256" cy="234383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28" name="Straight Arrow Connector 112"/>
              <p:cNvCxnSpPr/>
              <p:nvPr/>
            </p:nvCxnSpPr>
            <p:spPr>
              <a:xfrm flipH="1">
                <a:off x="1691680" y="3933056"/>
                <a:ext cx="2665" cy="2124679"/>
              </a:xfrm>
              <a:prstGeom prst="straightConnector1">
                <a:avLst/>
              </a:prstGeom>
              <a:ln w="88900">
                <a:solidFill>
                  <a:srgbClr val="C0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Freeform 10"/>
              <p:cNvSpPr/>
              <p:nvPr/>
            </p:nvSpPr>
            <p:spPr bwMode="auto">
              <a:xfrm>
                <a:off x="352349" y="3789040"/>
                <a:ext cx="404812" cy="2320925"/>
              </a:xfrm>
              <a:custGeom>
                <a:avLst/>
                <a:gdLst>
                  <a:gd name="connsiteX0" fmla="*/ 0 w 1034955"/>
                  <a:gd name="connsiteY0" fmla="*/ 0 h 2602174"/>
                  <a:gd name="connsiteX1" fmla="*/ 832513 w 1034955"/>
                  <a:gd name="connsiteY1" fmla="*/ 627797 h 2602174"/>
                  <a:gd name="connsiteX2" fmla="*/ 1009934 w 1034955"/>
                  <a:gd name="connsiteY2" fmla="*/ 1282890 h 2602174"/>
                  <a:gd name="connsiteX3" fmla="*/ 982639 w 1034955"/>
                  <a:gd name="connsiteY3" fmla="*/ 2238233 h 2602174"/>
                  <a:gd name="connsiteX4" fmla="*/ 941695 w 1034955"/>
                  <a:gd name="connsiteY4" fmla="*/ 2552132 h 2602174"/>
                  <a:gd name="connsiteX5" fmla="*/ 941695 w 1034955"/>
                  <a:gd name="connsiteY5" fmla="*/ 2538484 h 2602174"/>
                  <a:gd name="connsiteX6" fmla="*/ 941695 w 1034955"/>
                  <a:gd name="connsiteY6" fmla="*/ 2552132 h 2602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4955" h="2602174">
                    <a:moveTo>
                      <a:pt x="0" y="0"/>
                    </a:moveTo>
                    <a:cubicBezTo>
                      <a:pt x="332095" y="206991"/>
                      <a:pt x="664191" y="413982"/>
                      <a:pt x="832513" y="627797"/>
                    </a:cubicBezTo>
                    <a:cubicBezTo>
                      <a:pt x="1000835" y="841612"/>
                      <a:pt x="984913" y="1014484"/>
                      <a:pt x="1009934" y="1282890"/>
                    </a:cubicBezTo>
                    <a:cubicBezTo>
                      <a:pt x="1034955" y="1551296"/>
                      <a:pt x="994012" y="2026693"/>
                      <a:pt x="982639" y="2238233"/>
                    </a:cubicBezTo>
                    <a:cubicBezTo>
                      <a:pt x="971266" y="2449773"/>
                      <a:pt x="948519" y="2502090"/>
                      <a:pt x="941695" y="2552132"/>
                    </a:cubicBezTo>
                    <a:cubicBezTo>
                      <a:pt x="934871" y="2602174"/>
                      <a:pt x="941695" y="2538484"/>
                      <a:pt x="941695" y="2538484"/>
                    </a:cubicBezTo>
                    <a:lnTo>
                      <a:pt x="941695" y="2552132"/>
                    </a:lnTo>
                  </a:path>
                </a:pathLst>
              </a:custGeom>
              <a:ln w="88900">
                <a:solidFill>
                  <a:srgbClr val="C0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30" name="ZoneTexte 29"/>
            <p:cNvSpPr txBox="1"/>
            <p:nvPr/>
          </p:nvSpPr>
          <p:spPr>
            <a:xfrm>
              <a:off x="3367175" y="3444945"/>
              <a:ext cx="137730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600" i="1" dirty="0" err="1" smtClean="0">
                  <a:latin typeface="Comic Sans MS" panose="030F0702030302020204" pitchFamily="66" charset="0"/>
                </a:rPr>
                <a:t>Permeability</a:t>
              </a:r>
              <a:endParaRPr lang="fr-FR" sz="1600" i="1" dirty="0" smtClean="0">
                <a:latin typeface="Comic Sans MS" panose="030F0702030302020204" pitchFamily="66" charset="0"/>
              </a:endParaRPr>
            </a:p>
            <a:p>
              <a:pPr algn="ctr"/>
              <a:r>
                <a:rPr lang="fr-FR" sz="1200" i="1" dirty="0" smtClean="0">
                  <a:latin typeface="Comic Sans MS" panose="030F0702030302020204" pitchFamily="66" charset="0"/>
                </a:rPr>
                <a:t>(2 </a:t>
              </a:r>
              <a:r>
                <a:rPr lang="fr-FR" sz="1200" i="1" dirty="0" err="1" smtClean="0">
                  <a:latin typeface="Comic Sans MS" panose="030F0702030302020204" pitchFamily="66" charset="0"/>
                </a:rPr>
                <a:t>kinds</a:t>
              </a:r>
              <a:r>
                <a:rPr lang="fr-FR" sz="1200" i="1" dirty="0" smtClean="0">
                  <a:latin typeface="Comic Sans MS" panose="030F0702030302020204" pitchFamily="66" charset="0"/>
                </a:rPr>
                <a:t>)</a:t>
              </a:r>
              <a:endParaRPr lang="en-US" sz="1600" i="1" dirty="0">
                <a:latin typeface="Comic Sans MS" panose="030F0702030302020204" pitchFamily="66" charset="0"/>
              </a:endParaRPr>
            </a:p>
          </p:txBody>
        </p:sp>
        <p:sp>
          <p:nvSpPr>
            <p:cNvPr id="22" name="Rectangle à coins arrondis 21"/>
            <p:cNvSpPr/>
            <p:nvPr/>
          </p:nvSpPr>
          <p:spPr>
            <a:xfrm>
              <a:off x="3138413" y="5430362"/>
              <a:ext cx="1065801" cy="419636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solidFill>
                  <a:srgbClr val="FAA7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091056" y="5451804"/>
              <a:ext cx="1113373" cy="5497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900" dirty="0" smtClean="0">
                  <a:solidFill>
                    <a:srgbClr val="0070C0"/>
                  </a:solidFill>
                  <a:latin typeface="Arial" panose="020B0604020202020204" pitchFamily="34" charset="0"/>
                  <a:cs typeface="Arial" pitchFamily="34" charset="0"/>
                </a:rPr>
                <a:t>Para-cellular </a:t>
              </a:r>
              <a:r>
                <a:rPr lang="fr-FR" sz="900" dirty="0" err="1" smtClean="0">
                  <a:solidFill>
                    <a:srgbClr val="0070C0"/>
                  </a:solidFill>
                  <a:latin typeface="Arial" panose="020B0604020202020204" pitchFamily="34" charset="0"/>
                  <a:cs typeface="Arial" pitchFamily="34" charset="0"/>
                </a:rPr>
                <a:t>permeability</a:t>
              </a:r>
              <a:endParaRPr lang="fr-FR" sz="900" dirty="0">
                <a:solidFill>
                  <a:srgbClr val="0070C0"/>
                </a:solidFill>
                <a:latin typeface="Arial" panose="020B0604020202020204" pitchFamily="34" charset="0"/>
                <a:cs typeface="Arial" pitchFamily="34" charset="0"/>
              </a:endParaRPr>
            </a:p>
          </p:txBody>
        </p:sp>
        <p:sp>
          <p:nvSpPr>
            <p:cNvPr id="24" name="Rectangle à coins arrondis 23"/>
            <p:cNvSpPr/>
            <p:nvPr/>
          </p:nvSpPr>
          <p:spPr>
            <a:xfrm>
              <a:off x="4332056" y="5430362"/>
              <a:ext cx="1137945" cy="42771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348840" y="5451806"/>
              <a:ext cx="1159264" cy="5497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900" dirty="0" err="1" smtClean="0">
                  <a:solidFill>
                    <a:schemeClr val="accent2"/>
                  </a:solidFill>
                  <a:latin typeface="Arial" panose="020B0604020202020204" pitchFamily="34" charset="0"/>
                  <a:cs typeface="Arial" pitchFamily="34" charset="0"/>
                </a:rPr>
                <a:t>Transcellular</a:t>
              </a:r>
              <a:r>
                <a:rPr lang="fr-FR" sz="9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fr-FR" sz="900" dirty="0" err="1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permeability</a:t>
              </a:r>
              <a:endParaRPr lang="fr-FR" sz="900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3" name="ZoneTexte 32"/>
          <p:cNvSpPr txBox="1"/>
          <p:nvPr/>
        </p:nvSpPr>
        <p:spPr>
          <a:xfrm>
            <a:off x="1527253" y="578055"/>
            <a:ext cx="65548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i="1" dirty="0" smtClean="0">
                <a:solidFill>
                  <a:schemeClr val="tx2">
                    <a:lumMod val="75000"/>
                  </a:schemeClr>
                </a:solidFill>
              </a:rPr>
              <a:t>Characterization</a:t>
            </a:r>
            <a:r>
              <a:rPr lang="fr-FR" sz="2400" b="1" i="1" dirty="0" smtClean="0">
                <a:solidFill>
                  <a:schemeClr val="tx2">
                    <a:lumMod val="75000"/>
                  </a:schemeClr>
                </a:solidFill>
              </a:rPr>
              <a:t> of Radio-</a:t>
            </a:r>
            <a:r>
              <a:rPr lang="fr-FR" sz="2400" b="1" i="1" dirty="0" err="1" smtClean="0">
                <a:solidFill>
                  <a:schemeClr val="tx2">
                    <a:lumMod val="75000"/>
                  </a:schemeClr>
                </a:solidFill>
              </a:rPr>
              <a:t>induced</a:t>
            </a:r>
            <a:r>
              <a:rPr lang="fr-FR" sz="2400" b="1" i="1" dirty="0" smtClean="0">
                <a:solidFill>
                  <a:schemeClr val="tx2">
                    <a:lumMod val="75000"/>
                  </a:schemeClr>
                </a:solidFill>
              </a:rPr>
              <a:t> damages</a:t>
            </a:r>
            <a:endParaRPr lang="en-US" sz="2400" b="1" i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34" name="ZoneTexte 33"/>
          <p:cNvSpPr txBox="1"/>
          <p:nvPr/>
        </p:nvSpPr>
        <p:spPr bwMode="auto">
          <a:xfrm>
            <a:off x="6161670" y="2876071"/>
            <a:ext cx="204415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400" b="1" dirty="0" err="1" smtClean="0">
                <a:latin typeface="+mn-lt"/>
              </a:rPr>
              <a:t>Inflammatory</a:t>
            </a:r>
            <a:r>
              <a:rPr lang="fr-FR" sz="1400" b="1" dirty="0" smtClean="0">
                <a:latin typeface="+mn-lt"/>
              </a:rPr>
              <a:t>  </a:t>
            </a:r>
            <a:r>
              <a:rPr lang="fr-FR" sz="1400" b="1" dirty="0" err="1" smtClean="0"/>
              <a:t>Process</a:t>
            </a:r>
            <a:endParaRPr lang="en-US" sz="1400" b="1" dirty="0">
              <a:latin typeface="+mn-lt"/>
            </a:endParaRPr>
          </a:p>
        </p:txBody>
      </p:sp>
      <p:sp>
        <p:nvSpPr>
          <p:cNvPr id="37" name="Rectangle à coins arrondis 36"/>
          <p:cNvSpPr/>
          <p:nvPr/>
        </p:nvSpPr>
        <p:spPr>
          <a:xfrm>
            <a:off x="5868144" y="2727184"/>
            <a:ext cx="2664296" cy="605553"/>
          </a:xfrm>
          <a:prstGeom prst="round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38" name="ZoneTexte 37"/>
          <p:cNvSpPr txBox="1"/>
          <p:nvPr/>
        </p:nvSpPr>
        <p:spPr>
          <a:xfrm>
            <a:off x="681340" y="5591184"/>
            <a:ext cx="10823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i="1" dirty="0" err="1" smtClean="0">
                <a:latin typeface="Comic Sans MS" panose="030F0702030302020204" pitchFamily="66" charset="0"/>
              </a:rPr>
              <a:t>Histology</a:t>
            </a:r>
            <a:endParaRPr lang="en-US" sz="1600" i="1" dirty="0">
              <a:latin typeface="Comic Sans MS" panose="030F0702030302020204" pitchFamily="66" charset="0"/>
            </a:endParaRPr>
          </a:p>
        </p:txBody>
      </p:sp>
      <p:grpSp>
        <p:nvGrpSpPr>
          <p:cNvPr id="39" name="Groupe 38"/>
          <p:cNvGrpSpPr/>
          <p:nvPr/>
        </p:nvGrpSpPr>
        <p:grpSpPr>
          <a:xfrm>
            <a:off x="5990949" y="4230690"/>
            <a:ext cx="594156" cy="383817"/>
            <a:chOff x="3131841" y="3429000"/>
            <a:chExt cx="682612" cy="555614"/>
          </a:xfrm>
        </p:grpSpPr>
        <p:sp>
          <p:nvSpPr>
            <p:cNvPr id="40" name="Oval 8"/>
            <p:cNvSpPr>
              <a:spLocks noChangeArrowheads="1"/>
            </p:cNvSpPr>
            <p:nvPr/>
          </p:nvSpPr>
          <p:spPr bwMode="auto">
            <a:xfrm rot="10800000">
              <a:off x="3131841" y="3429000"/>
              <a:ext cx="682612" cy="555614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" name="Oval 9"/>
            <p:cNvSpPr>
              <a:spLocks noChangeArrowheads="1"/>
            </p:cNvSpPr>
            <p:nvPr/>
          </p:nvSpPr>
          <p:spPr bwMode="auto">
            <a:xfrm rot="10800000">
              <a:off x="3541408" y="3808670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" name="Oval 11"/>
            <p:cNvSpPr>
              <a:spLocks noChangeArrowheads="1"/>
            </p:cNvSpPr>
            <p:nvPr/>
          </p:nvSpPr>
          <p:spPr bwMode="auto">
            <a:xfrm rot="10800000">
              <a:off x="3329514" y="3864231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" name="Oval 13"/>
            <p:cNvSpPr>
              <a:spLocks noChangeArrowheads="1"/>
            </p:cNvSpPr>
            <p:nvPr/>
          </p:nvSpPr>
          <p:spPr bwMode="auto">
            <a:xfrm rot="10800000">
              <a:off x="3541408" y="3697547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" name="Oval 15"/>
            <p:cNvSpPr>
              <a:spLocks noChangeArrowheads="1"/>
            </p:cNvSpPr>
            <p:nvPr/>
          </p:nvSpPr>
          <p:spPr bwMode="auto">
            <a:xfrm rot="10800000">
              <a:off x="3683619" y="3753108"/>
              <a:ext cx="69683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" name="Oval 17"/>
            <p:cNvSpPr>
              <a:spLocks noChangeArrowheads="1"/>
            </p:cNvSpPr>
            <p:nvPr/>
          </p:nvSpPr>
          <p:spPr bwMode="auto">
            <a:xfrm rot="10800000">
              <a:off x="3274052" y="3500767"/>
              <a:ext cx="211894" cy="166684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" name="Oval 9"/>
            <p:cNvSpPr>
              <a:spLocks noChangeArrowheads="1"/>
            </p:cNvSpPr>
            <p:nvPr/>
          </p:nvSpPr>
          <p:spPr bwMode="auto">
            <a:xfrm rot="10800000">
              <a:off x="3275857" y="3717032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" name="Oval 13"/>
            <p:cNvSpPr>
              <a:spLocks noChangeArrowheads="1"/>
            </p:cNvSpPr>
            <p:nvPr/>
          </p:nvSpPr>
          <p:spPr bwMode="auto">
            <a:xfrm rot="10800000">
              <a:off x="3563889" y="3573016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8" name="Groupe 47"/>
          <p:cNvGrpSpPr/>
          <p:nvPr/>
        </p:nvGrpSpPr>
        <p:grpSpPr>
          <a:xfrm>
            <a:off x="5892462" y="3869226"/>
            <a:ext cx="234732" cy="217166"/>
            <a:chOff x="1660880" y="3744562"/>
            <a:chExt cx="2099538" cy="1704014"/>
          </a:xfrm>
        </p:grpSpPr>
        <p:sp>
          <p:nvSpPr>
            <p:cNvPr id="49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e 50"/>
          <p:cNvGrpSpPr/>
          <p:nvPr/>
        </p:nvGrpSpPr>
        <p:grpSpPr>
          <a:xfrm>
            <a:off x="6266587" y="3694612"/>
            <a:ext cx="647734" cy="523284"/>
            <a:chOff x="2799353" y="4256830"/>
            <a:chExt cx="941388" cy="623887"/>
          </a:xfrm>
        </p:grpSpPr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2799353" y="4256830"/>
              <a:ext cx="941388" cy="623887"/>
            </a:xfrm>
            <a:custGeom>
              <a:avLst/>
              <a:gdLst>
                <a:gd name="T0" fmla="*/ 304 w 888"/>
                <a:gd name="T1" fmla="*/ 96 h 776"/>
                <a:gd name="T2" fmla="*/ 448 w 888"/>
                <a:gd name="T3" fmla="*/ 0 h 776"/>
                <a:gd name="T4" fmla="*/ 640 w 888"/>
                <a:gd name="T5" fmla="*/ 96 h 776"/>
                <a:gd name="T6" fmla="*/ 784 w 888"/>
                <a:gd name="T7" fmla="*/ 144 h 776"/>
                <a:gd name="T8" fmla="*/ 880 w 888"/>
                <a:gd name="T9" fmla="*/ 336 h 776"/>
                <a:gd name="T10" fmla="*/ 832 w 888"/>
                <a:gd name="T11" fmla="*/ 528 h 776"/>
                <a:gd name="T12" fmla="*/ 640 w 888"/>
                <a:gd name="T13" fmla="*/ 672 h 776"/>
                <a:gd name="T14" fmla="*/ 544 w 888"/>
                <a:gd name="T15" fmla="*/ 768 h 776"/>
                <a:gd name="T16" fmla="*/ 448 w 888"/>
                <a:gd name="T17" fmla="*/ 720 h 776"/>
                <a:gd name="T18" fmla="*/ 256 w 888"/>
                <a:gd name="T19" fmla="*/ 720 h 776"/>
                <a:gd name="T20" fmla="*/ 208 w 888"/>
                <a:gd name="T21" fmla="*/ 624 h 776"/>
                <a:gd name="T22" fmla="*/ 64 w 888"/>
                <a:gd name="T23" fmla="*/ 528 h 776"/>
                <a:gd name="T24" fmla="*/ 64 w 888"/>
                <a:gd name="T25" fmla="*/ 432 h 776"/>
                <a:gd name="T26" fmla="*/ 64 w 888"/>
                <a:gd name="T27" fmla="*/ 336 h 776"/>
                <a:gd name="T28" fmla="*/ 16 w 888"/>
                <a:gd name="T29" fmla="*/ 240 h 776"/>
                <a:gd name="T30" fmla="*/ 160 w 888"/>
                <a:gd name="T31" fmla="*/ 144 h 776"/>
                <a:gd name="T32" fmla="*/ 256 w 888"/>
                <a:gd name="T33" fmla="*/ 96 h 776"/>
                <a:gd name="T34" fmla="*/ 304 w 888"/>
                <a:gd name="T35" fmla="*/ 96 h 7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8"/>
                <a:gd name="T55" fmla="*/ 0 h 776"/>
                <a:gd name="T56" fmla="*/ 888 w 888"/>
                <a:gd name="T57" fmla="*/ 776 h 7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8" h="776">
                  <a:moveTo>
                    <a:pt x="304" y="96"/>
                  </a:moveTo>
                  <a:cubicBezTo>
                    <a:pt x="336" y="80"/>
                    <a:pt x="392" y="0"/>
                    <a:pt x="448" y="0"/>
                  </a:cubicBezTo>
                  <a:cubicBezTo>
                    <a:pt x="504" y="0"/>
                    <a:pt x="584" y="72"/>
                    <a:pt x="640" y="96"/>
                  </a:cubicBezTo>
                  <a:cubicBezTo>
                    <a:pt x="696" y="120"/>
                    <a:pt x="744" y="104"/>
                    <a:pt x="784" y="144"/>
                  </a:cubicBezTo>
                  <a:cubicBezTo>
                    <a:pt x="824" y="184"/>
                    <a:pt x="872" y="272"/>
                    <a:pt x="880" y="336"/>
                  </a:cubicBezTo>
                  <a:cubicBezTo>
                    <a:pt x="888" y="400"/>
                    <a:pt x="872" y="472"/>
                    <a:pt x="832" y="528"/>
                  </a:cubicBezTo>
                  <a:cubicBezTo>
                    <a:pt x="792" y="584"/>
                    <a:pt x="688" y="632"/>
                    <a:pt x="640" y="672"/>
                  </a:cubicBezTo>
                  <a:cubicBezTo>
                    <a:pt x="592" y="712"/>
                    <a:pt x="576" y="760"/>
                    <a:pt x="544" y="768"/>
                  </a:cubicBezTo>
                  <a:cubicBezTo>
                    <a:pt x="512" y="776"/>
                    <a:pt x="496" y="728"/>
                    <a:pt x="448" y="720"/>
                  </a:cubicBezTo>
                  <a:cubicBezTo>
                    <a:pt x="400" y="712"/>
                    <a:pt x="296" y="736"/>
                    <a:pt x="256" y="720"/>
                  </a:cubicBezTo>
                  <a:cubicBezTo>
                    <a:pt x="216" y="704"/>
                    <a:pt x="240" y="656"/>
                    <a:pt x="208" y="624"/>
                  </a:cubicBezTo>
                  <a:cubicBezTo>
                    <a:pt x="176" y="592"/>
                    <a:pt x="88" y="560"/>
                    <a:pt x="64" y="528"/>
                  </a:cubicBezTo>
                  <a:cubicBezTo>
                    <a:pt x="40" y="496"/>
                    <a:pt x="64" y="464"/>
                    <a:pt x="64" y="432"/>
                  </a:cubicBezTo>
                  <a:cubicBezTo>
                    <a:pt x="64" y="400"/>
                    <a:pt x="72" y="368"/>
                    <a:pt x="64" y="336"/>
                  </a:cubicBezTo>
                  <a:cubicBezTo>
                    <a:pt x="56" y="304"/>
                    <a:pt x="0" y="272"/>
                    <a:pt x="16" y="240"/>
                  </a:cubicBezTo>
                  <a:cubicBezTo>
                    <a:pt x="32" y="208"/>
                    <a:pt x="120" y="168"/>
                    <a:pt x="160" y="144"/>
                  </a:cubicBezTo>
                  <a:cubicBezTo>
                    <a:pt x="200" y="120"/>
                    <a:pt x="232" y="104"/>
                    <a:pt x="256" y="96"/>
                  </a:cubicBezTo>
                  <a:cubicBezTo>
                    <a:pt x="280" y="88"/>
                    <a:pt x="272" y="112"/>
                    <a:pt x="304" y="96"/>
                  </a:cubicBezTo>
                  <a:close/>
                </a:path>
              </a:pathLst>
            </a:custGeom>
            <a:solidFill>
              <a:srgbClr val="F3EB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" name="Oval 39"/>
            <p:cNvSpPr>
              <a:spLocks noChangeArrowheads="1"/>
            </p:cNvSpPr>
            <p:nvPr/>
          </p:nvSpPr>
          <p:spPr bwMode="auto">
            <a:xfrm>
              <a:off x="3121630" y="4449785"/>
              <a:ext cx="356201" cy="154364"/>
            </a:xfrm>
            <a:prstGeom prst="ellipse">
              <a:avLst/>
            </a:prstGeom>
            <a:solidFill>
              <a:srgbClr val="EE688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" name="Oval 40"/>
            <p:cNvSpPr>
              <a:spLocks noChangeArrowheads="1"/>
            </p:cNvSpPr>
            <p:nvPr/>
          </p:nvSpPr>
          <p:spPr bwMode="auto">
            <a:xfrm>
              <a:off x="3552039" y="457440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" name="Oval 41"/>
            <p:cNvSpPr>
              <a:spLocks noChangeArrowheads="1"/>
            </p:cNvSpPr>
            <p:nvPr/>
          </p:nvSpPr>
          <p:spPr bwMode="auto">
            <a:xfrm>
              <a:off x="3449208" y="465962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" name="Oval 43"/>
            <p:cNvSpPr>
              <a:spLocks noChangeArrowheads="1"/>
            </p:cNvSpPr>
            <p:nvPr/>
          </p:nvSpPr>
          <p:spPr bwMode="auto">
            <a:xfrm>
              <a:off x="3274287" y="4749669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" name="Oval 44"/>
            <p:cNvSpPr>
              <a:spLocks noChangeArrowheads="1"/>
            </p:cNvSpPr>
            <p:nvPr/>
          </p:nvSpPr>
          <p:spPr bwMode="auto">
            <a:xfrm>
              <a:off x="3376059" y="471992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" name="Oval 46"/>
            <p:cNvSpPr>
              <a:spLocks noChangeArrowheads="1"/>
            </p:cNvSpPr>
            <p:nvPr/>
          </p:nvSpPr>
          <p:spPr bwMode="auto">
            <a:xfrm>
              <a:off x="3155555" y="4654092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" name="Oval 48"/>
            <p:cNvSpPr>
              <a:spLocks noChangeArrowheads="1"/>
            </p:cNvSpPr>
            <p:nvPr/>
          </p:nvSpPr>
          <p:spPr bwMode="auto">
            <a:xfrm>
              <a:off x="3528717" y="444978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" name="Oval 49"/>
            <p:cNvSpPr>
              <a:spLocks noChangeArrowheads="1"/>
            </p:cNvSpPr>
            <p:nvPr/>
          </p:nvSpPr>
          <p:spPr bwMode="auto">
            <a:xfrm>
              <a:off x="3629428" y="450606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" name="Oval 50"/>
            <p:cNvSpPr>
              <a:spLocks noChangeArrowheads="1"/>
            </p:cNvSpPr>
            <p:nvPr/>
          </p:nvSpPr>
          <p:spPr bwMode="auto">
            <a:xfrm>
              <a:off x="3325173" y="437260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" name="Oval 51"/>
            <p:cNvSpPr>
              <a:spLocks noChangeArrowheads="1"/>
            </p:cNvSpPr>
            <p:nvPr/>
          </p:nvSpPr>
          <p:spPr bwMode="auto">
            <a:xfrm>
              <a:off x="3426945" y="441119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" name="Oval 53"/>
            <p:cNvSpPr>
              <a:spLocks noChangeArrowheads="1"/>
            </p:cNvSpPr>
            <p:nvPr/>
          </p:nvSpPr>
          <p:spPr bwMode="auto">
            <a:xfrm>
              <a:off x="3042121" y="440315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" name="Oval 55"/>
            <p:cNvSpPr>
              <a:spLocks noChangeArrowheads="1"/>
            </p:cNvSpPr>
            <p:nvPr/>
          </p:nvSpPr>
          <p:spPr bwMode="auto">
            <a:xfrm>
              <a:off x="3030460" y="466846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" name="Oval 57"/>
            <p:cNvSpPr>
              <a:spLocks noChangeArrowheads="1"/>
            </p:cNvSpPr>
            <p:nvPr/>
          </p:nvSpPr>
          <p:spPr bwMode="auto">
            <a:xfrm>
              <a:off x="2985934" y="452294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6" name="Groupe 65"/>
          <p:cNvGrpSpPr/>
          <p:nvPr/>
        </p:nvGrpSpPr>
        <p:grpSpPr>
          <a:xfrm>
            <a:off x="7632627" y="4581128"/>
            <a:ext cx="194294" cy="203299"/>
            <a:chOff x="437519" y="2784041"/>
            <a:chExt cx="526604" cy="552613"/>
          </a:xfrm>
        </p:grpSpPr>
        <p:sp>
          <p:nvSpPr>
            <p:cNvPr id="67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68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69" name="Groupe 68"/>
          <p:cNvGrpSpPr/>
          <p:nvPr/>
        </p:nvGrpSpPr>
        <p:grpSpPr>
          <a:xfrm>
            <a:off x="7785027" y="4733528"/>
            <a:ext cx="194294" cy="203299"/>
            <a:chOff x="437519" y="2784041"/>
            <a:chExt cx="526604" cy="552613"/>
          </a:xfrm>
        </p:grpSpPr>
        <p:sp>
          <p:nvSpPr>
            <p:cNvPr id="70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71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72" name="Groupe 71"/>
          <p:cNvGrpSpPr/>
          <p:nvPr/>
        </p:nvGrpSpPr>
        <p:grpSpPr>
          <a:xfrm>
            <a:off x="7937427" y="4885928"/>
            <a:ext cx="194294" cy="203299"/>
            <a:chOff x="437519" y="2784041"/>
            <a:chExt cx="526604" cy="552613"/>
          </a:xfrm>
        </p:grpSpPr>
        <p:sp>
          <p:nvSpPr>
            <p:cNvPr id="73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74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75" name="Groupe 74"/>
          <p:cNvGrpSpPr/>
          <p:nvPr/>
        </p:nvGrpSpPr>
        <p:grpSpPr>
          <a:xfrm>
            <a:off x="7644892" y="4891666"/>
            <a:ext cx="194294" cy="203299"/>
            <a:chOff x="437519" y="2784041"/>
            <a:chExt cx="526604" cy="552613"/>
          </a:xfrm>
        </p:grpSpPr>
        <p:sp>
          <p:nvSpPr>
            <p:cNvPr id="76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77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8" name="ZoneTexte 77"/>
          <p:cNvSpPr txBox="1"/>
          <p:nvPr/>
        </p:nvSpPr>
        <p:spPr>
          <a:xfrm>
            <a:off x="5796136" y="4666791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Innate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79" name="ZoneTexte 78"/>
          <p:cNvSpPr txBox="1"/>
          <p:nvPr/>
        </p:nvSpPr>
        <p:spPr>
          <a:xfrm>
            <a:off x="7308304" y="5117743"/>
            <a:ext cx="13420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Adaptative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pic>
        <p:nvPicPr>
          <p:cNvPr id="80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53646">
            <a:off x="307495" y="82963"/>
            <a:ext cx="688975" cy="14208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sp>
        <p:nvSpPr>
          <p:cNvPr id="81" name="ZoneTexte 80"/>
          <p:cNvSpPr txBox="1"/>
          <p:nvPr/>
        </p:nvSpPr>
        <p:spPr>
          <a:xfrm>
            <a:off x="5940152" y="5830322"/>
            <a:ext cx="19062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Inflammatory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molecules</a:t>
            </a:r>
            <a:endParaRPr lang="fr-FR" sz="1200" i="1" dirty="0" smtClean="0">
              <a:latin typeface="Comic Sans MS" panose="030F0702030302020204" pitchFamily="66" charset="0"/>
            </a:endParaRPr>
          </a:p>
        </p:txBody>
      </p:sp>
      <p:sp>
        <p:nvSpPr>
          <p:cNvPr id="82" name="Ellipse 81"/>
          <p:cNvSpPr/>
          <p:nvPr/>
        </p:nvSpPr>
        <p:spPr>
          <a:xfrm>
            <a:off x="7191831" y="5661248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Ellipse 82"/>
          <p:cNvSpPr/>
          <p:nvPr/>
        </p:nvSpPr>
        <p:spPr>
          <a:xfrm>
            <a:off x="7344231" y="5813648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Ellipse 83"/>
          <p:cNvSpPr/>
          <p:nvPr/>
        </p:nvSpPr>
        <p:spPr>
          <a:xfrm>
            <a:off x="7496631" y="6072971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Ellipse 84"/>
          <p:cNvSpPr/>
          <p:nvPr/>
        </p:nvSpPr>
        <p:spPr>
          <a:xfrm>
            <a:off x="7154605" y="5818787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Ellipse 85"/>
          <p:cNvSpPr/>
          <p:nvPr/>
        </p:nvSpPr>
        <p:spPr>
          <a:xfrm>
            <a:off x="7223689" y="6072971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Ellipse 86"/>
          <p:cNvSpPr/>
          <p:nvPr/>
        </p:nvSpPr>
        <p:spPr>
          <a:xfrm>
            <a:off x="7535829" y="5802414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ZoneTexte 87"/>
          <p:cNvSpPr txBox="1"/>
          <p:nvPr/>
        </p:nvSpPr>
        <p:spPr bwMode="auto">
          <a:xfrm>
            <a:off x="1779208" y="2876071"/>
            <a:ext cx="1616148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400" b="1" dirty="0" err="1" smtClean="0">
                <a:latin typeface="+mn-lt"/>
              </a:rPr>
              <a:t>Mucosal</a:t>
            </a:r>
            <a:r>
              <a:rPr lang="fr-FR" sz="1400" b="1" dirty="0" smtClean="0">
                <a:latin typeface="+mn-lt"/>
              </a:rPr>
              <a:t> damages</a:t>
            </a:r>
            <a:endParaRPr lang="en-US" sz="1400" b="1" dirty="0">
              <a:latin typeface="+mn-lt"/>
            </a:endParaRPr>
          </a:p>
        </p:txBody>
      </p:sp>
      <p:sp>
        <p:nvSpPr>
          <p:cNvPr id="89" name="Text Box 37"/>
          <p:cNvSpPr txBox="1">
            <a:spLocks noChangeArrowheads="1"/>
          </p:cNvSpPr>
          <p:nvPr/>
        </p:nvSpPr>
        <p:spPr bwMode="auto">
          <a:xfrm>
            <a:off x="324497" y="1450922"/>
            <a:ext cx="1226566" cy="69346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29Gy </a:t>
            </a:r>
          </a:p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Colorectal irradiation</a:t>
            </a:r>
            <a:endParaRPr kumimoji="0" lang="en-US" sz="140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Arial Unicode MS" pitchFamily="34" charset="-128"/>
              <a:cs typeface="Arial" pitchFamily="34" charset="0"/>
            </a:endParaRPr>
          </a:p>
        </p:txBody>
      </p:sp>
      <p:grpSp>
        <p:nvGrpSpPr>
          <p:cNvPr id="90" name="Groupe 89"/>
          <p:cNvGrpSpPr/>
          <p:nvPr/>
        </p:nvGrpSpPr>
        <p:grpSpPr>
          <a:xfrm>
            <a:off x="1679665" y="1359189"/>
            <a:ext cx="5844663" cy="1133707"/>
            <a:chOff x="1794515" y="764704"/>
            <a:chExt cx="5844663" cy="1133707"/>
          </a:xfrm>
        </p:grpSpPr>
        <p:cxnSp>
          <p:nvCxnSpPr>
            <p:cNvPr id="91" name="Connecteur droit 90"/>
            <p:cNvCxnSpPr/>
            <p:nvPr/>
          </p:nvCxnSpPr>
          <p:spPr>
            <a:xfrm>
              <a:off x="654808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92" name="Line 72"/>
            <p:cNvSpPr>
              <a:spLocks noChangeShapeType="1"/>
            </p:cNvSpPr>
            <p:nvPr/>
          </p:nvSpPr>
          <p:spPr bwMode="auto">
            <a:xfrm flipV="1">
              <a:off x="1856148" y="1280702"/>
              <a:ext cx="5391932" cy="0"/>
            </a:xfrm>
            <a:prstGeom prst="line">
              <a:avLst/>
            </a:prstGeom>
            <a:noFill/>
            <a:ln w="38100">
              <a:solidFill>
                <a:srgbClr val="000000">
                  <a:lumMod val="60000"/>
                  <a:lumOff val="40000"/>
                </a:srgbClr>
              </a:solidFill>
              <a:round/>
              <a:headEnd/>
              <a:tailEnd type="triangle" w="med" len="med"/>
            </a:ln>
            <a:effectLst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cxnSp>
          <p:nvCxnSpPr>
            <p:cNvPr id="93" name="Connecteur droit 92"/>
            <p:cNvCxnSpPr/>
            <p:nvPr/>
          </p:nvCxnSpPr>
          <p:spPr>
            <a:xfrm>
              <a:off x="1875496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4" name="Connecteur droit 93"/>
            <p:cNvCxnSpPr/>
            <p:nvPr/>
          </p:nvCxnSpPr>
          <p:spPr>
            <a:xfrm>
              <a:off x="186457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5" name="Connecteur droit 94"/>
            <p:cNvCxnSpPr/>
            <p:nvPr/>
          </p:nvCxnSpPr>
          <p:spPr>
            <a:xfrm>
              <a:off x="2051720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6" name="Connecteur droit 95"/>
            <p:cNvCxnSpPr/>
            <p:nvPr/>
          </p:nvCxnSpPr>
          <p:spPr>
            <a:xfrm>
              <a:off x="2483768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7" name="Connecteur droit 96"/>
            <p:cNvCxnSpPr/>
            <p:nvPr/>
          </p:nvCxnSpPr>
          <p:spPr>
            <a:xfrm>
              <a:off x="3131840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8" name="Connecteur droit 97"/>
            <p:cNvCxnSpPr/>
            <p:nvPr/>
          </p:nvCxnSpPr>
          <p:spPr>
            <a:xfrm>
              <a:off x="3779912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9" name="Connecteur droit 98"/>
            <p:cNvCxnSpPr/>
            <p:nvPr/>
          </p:nvCxnSpPr>
          <p:spPr>
            <a:xfrm>
              <a:off x="442798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100" name="ZoneTexte 99"/>
            <p:cNvSpPr txBox="1"/>
            <p:nvPr/>
          </p:nvSpPr>
          <p:spPr>
            <a:xfrm>
              <a:off x="2915816" y="1496417"/>
              <a:ext cx="26709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err="1" smtClean="0"/>
                <a:t>Days</a:t>
              </a:r>
              <a:r>
                <a:rPr lang="fr-FR" sz="1400" dirty="0" smtClean="0"/>
                <a:t> of </a:t>
              </a:r>
              <a:r>
                <a:rPr lang="fr-FR" sz="1400" dirty="0" err="1" smtClean="0"/>
                <a:t>taking</a:t>
              </a:r>
              <a:r>
                <a:rPr lang="fr-FR" sz="1400" dirty="0" smtClean="0"/>
                <a:t> </a:t>
              </a:r>
              <a:r>
                <a:rPr lang="fr-FR" sz="1400" dirty="0" err="1" smtClean="0"/>
                <a:t>after</a:t>
              </a:r>
              <a:r>
                <a:rPr lang="fr-FR" sz="1400" dirty="0" smtClean="0"/>
                <a:t> irradiation</a:t>
              </a:r>
              <a:endParaRPr lang="en-US" sz="1400" dirty="0"/>
            </a:p>
          </p:txBody>
        </p:sp>
        <p:sp>
          <p:nvSpPr>
            <p:cNvPr id="101" name="ZoneTexte 100"/>
            <p:cNvSpPr txBox="1"/>
            <p:nvPr/>
          </p:nvSpPr>
          <p:spPr>
            <a:xfrm>
              <a:off x="1794515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</a:t>
              </a:r>
              <a:endParaRPr lang="fr-FR" sz="1200" dirty="0"/>
            </a:p>
          </p:txBody>
        </p:sp>
        <p:sp>
          <p:nvSpPr>
            <p:cNvPr id="102" name="ZoneTexte 101"/>
            <p:cNvSpPr txBox="1"/>
            <p:nvPr/>
          </p:nvSpPr>
          <p:spPr>
            <a:xfrm>
              <a:off x="1907704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3</a:t>
              </a:r>
              <a:endParaRPr lang="fr-FR" sz="1200" dirty="0"/>
            </a:p>
          </p:txBody>
        </p:sp>
        <p:sp>
          <p:nvSpPr>
            <p:cNvPr id="103" name="ZoneTexte 102"/>
            <p:cNvSpPr txBox="1"/>
            <p:nvPr/>
          </p:nvSpPr>
          <p:spPr>
            <a:xfrm>
              <a:off x="2915816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14</a:t>
              </a:r>
              <a:endParaRPr lang="fr-FR" sz="1200" dirty="0"/>
            </a:p>
          </p:txBody>
        </p:sp>
        <p:sp>
          <p:nvSpPr>
            <p:cNvPr id="104" name="ZoneTexte 103"/>
            <p:cNvSpPr txBox="1"/>
            <p:nvPr/>
          </p:nvSpPr>
          <p:spPr>
            <a:xfrm>
              <a:off x="3563888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21</a:t>
              </a:r>
              <a:endParaRPr lang="fr-FR" sz="1200" dirty="0"/>
            </a:p>
          </p:txBody>
        </p:sp>
        <p:sp>
          <p:nvSpPr>
            <p:cNvPr id="105" name="ZoneTexte 104"/>
            <p:cNvSpPr txBox="1"/>
            <p:nvPr/>
          </p:nvSpPr>
          <p:spPr>
            <a:xfrm>
              <a:off x="4221934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28</a:t>
              </a:r>
              <a:endParaRPr lang="fr-FR" sz="1200" dirty="0"/>
            </a:p>
          </p:txBody>
        </p:sp>
        <p:sp>
          <p:nvSpPr>
            <p:cNvPr id="106" name="ZoneTexte 105"/>
            <p:cNvSpPr txBox="1"/>
            <p:nvPr/>
          </p:nvSpPr>
          <p:spPr>
            <a:xfrm>
              <a:off x="2343805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7</a:t>
              </a:r>
              <a:endParaRPr lang="fr-FR" sz="1200" dirty="0"/>
            </a:p>
          </p:txBody>
        </p:sp>
        <p:sp>
          <p:nvSpPr>
            <p:cNvPr id="107" name="ZoneTexte 106"/>
            <p:cNvSpPr txBox="1"/>
            <p:nvPr/>
          </p:nvSpPr>
          <p:spPr>
            <a:xfrm>
              <a:off x="6377204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56</a:t>
              </a:r>
              <a:endParaRPr lang="fr-FR" sz="1200" dirty="0"/>
            </a:p>
          </p:txBody>
        </p:sp>
        <p:sp>
          <p:nvSpPr>
            <p:cNvPr id="108" name="ZoneTexte 107"/>
            <p:cNvSpPr txBox="1"/>
            <p:nvPr/>
          </p:nvSpPr>
          <p:spPr>
            <a:xfrm>
              <a:off x="6737011" y="1529079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dirty="0" err="1" smtClean="0"/>
                <a:t>Days</a:t>
              </a:r>
              <a:endParaRPr lang="en-US" dirty="0"/>
            </a:p>
          </p:txBody>
        </p:sp>
        <p:sp>
          <p:nvSpPr>
            <p:cNvPr id="109" name="Triangle isocèle 108"/>
            <p:cNvSpPr/>
            <p:nvPr/>
          </p:nvSpPr>
          <p:spPr>
            <a:xfrm rot="5400000">
              <a:off x="7185985" y="1012448"/>
              <a:ext cx="395491" cy="510894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0" name="ZoneTexte 109"/>
          <p:cNvSpPr txBox="1"/>
          <p:nvPr/>
        </p:nvSpPr>
        <p:spPr>
          <a:xfrm>
            <a:off x="3884844" y="1135193"/>
            <a:ext cx="7681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 smtClean="0"/>
              <a:t>4 </a:t>
            </a:r>
            <a:r>
              <a:rPr lang="fr-FR" sz="1200" b="1" dirty="0" err="1" smtClean="0"/>
              <a:t>weeks</a:t>
            </a:r>
            <a:endParaRPr lang="fr-FR" sz="1200" b="1" dirty="0"/>
          </a:p>
        </p:txBody>
      </p:sp>
      <p:sp>
        <p:nvSpPr>
          <p:cNvPr id="111" name="ZoneTexte 110"/>
          <p:cNvSpPr txBox="1"/>
          <p:nvPr/>
        </p:nvSpPr>
        <p:spPr>
          <a:xfrm>
            <a:off x="6046073" y="1163884"/>
            <a:ext cx="7681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 smtClean="0"/>
              <a:t>8 </a:t>
            </a:r>
            <a:r>
              <a:rPr lang="fr-FR" sz="1200" b="1" dirty="0" err="1" smtClean="0"/>
              <a:t>weeks</a:t>
            </a:r>
            <a:endParaRPr lang="fr-FR" sz="1200" b="1" dirty="0"/>
          </a:p>
        </p:txBody>
      </p:sp>
      <p:sp>
        <p:nvSpPr>
          <p:cNvPr id="11" name="Ellipse 10"/>
          <p:cNvSpPr/>
          <p:nvPr/>
        </p:nvSpPr>
        <p:spPr>
          <a:xfrm>
            <a:off x="179512" y="2420888"/>
            <a:ext cx="5255614" cy="4248472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5954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 dirty="0">
              <a:solidFill>
                <a:srgbClr val="FFFFFF"/>
              </a:solidFill>
            </a:endParaRPr>
          </a:p>
        </p:txBody>
      </p:sp>
      <p:sp>
        <p:nvSpPr>
          <p:cNvPr id="8" name="Rectangle à coins arrondis 7"/>
          <p:cNvSpPr/>
          <p:nvPr/>
        </p:nvSpPr>
        <p:spPr>
          <a:xfrm>
            <a:off x="6448820" y="447183"/>
            <a:ext cx="1421438" cy="60555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9" name="Groupe 28"/>
          <p:cNvGrpSpPr/>
          <p:nvPr/>
        </p:nvGrpSpPr>
        <p:grpSpPr>
          <a:xfrm>
            <a:off x="5184894" y="1668841"/>
            <a:ext cx="1619354" cy="2264215"/>
            <a:chOff x="7492429" y="1364905"/>
            <a:chExt cx="1619354" cy="2264215"/>
          </a:xfrm>
        </p:grpSpPr>
        <p:grpSp>
          <p:nvGrpSpPr>
            <p:cNvPr id="22" name="Groupe 21"/>
            <p:cNvGrpSpPr/>
            <p:nvPr/>
          </p:nvGrpSpPr>
          <p:grpSpPr>
            <a:xfrm>
              <a:off x="7492429" y="1364905"/>
              <a:ext cx="1619354" cy="2264215"/>
              <a:chOff x="7607646" y="1364905"/>
              <a:chExt cx="1619354" cy="2264215"/>
            </a:xfrm>
          </p:grpSpPr>
          <p:pic>
            <p:nvPicPr>
              <p:cNvPr id="5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5400000">
                <a:off x="7277254" y="1762374"/>
                <a:ext cx="2264215" cy="14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ZoneTexte 8"/>
              <p:cNvSpPr txBox="1"/>
              <p:nvPr/>
            </p:nvSpPr>
            <p:spPr>
              <a:xfrm>
                <a:off x="7607646" y="1390760"/>
                <a:ext cx="161935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100" b="1" dirty="0" smtClean="0">
                    <a:solidFill>
                      <a:schemeClr val="bg1"/>
                    </a:solidFill>
                    <a:latin typeface="Arial Black" panose="020B0A04020102020204" pitchFamily="34" charset="0"/>
                  </a:rPr>
                  <a:t>USSING Chambers</a:t>
                </a:r>
                <a:endParaRPr lang="en-US" sz="1100" b="1" dirty="0">
                  <a:solidFill>
                    <a:schemeClr val="bg1"/>
                  </a:solidFill>
                  <a:latin typeface="Arial Black" panose="020B0A04020102020204" pitchFamily="34" charset="0"/>
                </a:endParaRPr>
              </a:p>
            </p:txBody>
          </p:sp>
        </p:grpSp>
        <p:sp>
          <p:nvSpPr>
            <p:cNvPr id="6" name="Flèche courbée vers le bas 5"/>
            <p:cNvSpPr/>
            <p:nvPr/>
          </p:nvSpPr>
          <p:spPr bwMode="auto">
            <a:xfrm flipH="1">
              <a:off x="8106771" y="1811214"/>
              <a:ext cx="648072" cy="422276"/>
            </a:xfrm>
            <a:prstGeom prst="curvedDownArrow">
              <a:avLst/>
            </a:prstGeom>
            <a:solidFill>
              <a:srgbClr val="CCFF66"/>
            </a:solidFill>
            <a:ln>
              <a:solidFill>
                <a:srgbClr val="CCFF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buFont typeface="Arial" charset="0"/>
                <a:buNone/>
                <a:defRPr/>
              </a:pPr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7" name="ZoneTexte 6"/>
          <p:cNvSpPr txBox="1"/>
          <p:nvPr/>
        </p:nvSpPr>
        <p:spPr bwMode="auto">
          <a:xfrm>
            <a:off x="6673582" y="501445"/>
            <a:ext cx="1018227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1400" b="1" dirty="0" err="1" smtClean="0">
                <a:latin typeface="+mn-lt"/>
              </a:rPr>
              <a:t>Function</a:t>
            </a:r>
            <a:endParaRPr lang="fr-FR" sz="1400" b="1" dirty="0" smtClean="0">
              <a:latin typeface="+mn-lt"/>
            </a:endParaRPr>
          </a:p>
          <a:p>
            <a:pPr>
              <a:buFont typeface="Arial" charset="0"/>
              <a:buNone/>
              <a:defRPr/>
            </a:pPr>
            <a:r>
              <a:rPr lang="fr-FR" sz="1400" b="1" dirty="0" smtClean="0"/>
              <a:t>of </a:t>
            </a:r>
            <a:r>
              <a:rPr lang="fr-FR" sz="1400" b="1" dirty="0" err="1" smtClean="0"/>
              <a:t>barrier</a:t>
            </a:r>
            <a:endParaRPr lang="en-US" sz="1400" b="1" dirty="0">
              <a:latin typeface="+mn-lt"/>
            </a:endParaRPr>
          </a:p>
        </p:txBody>
      </p:sp>
      <p:sp>
        <p:nvSpPr>
          <p:cNvPr id="24" name="Rectangle à coins arrondis 23"/>
          <p:cNvSpPr/>
          <p:nvPr/>
        </p:nvSpPr>
        <p:spPr>
          <a:xfrm>
            <a:off x="1638394" y="445396"/>
            <a:ext cx="1421438" cy="60555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23" name="ZoneTexte 22"/>
          <p:cNvSpPr txBox="1"/>
          <p:nvPr/>
        </p:nvSpPr>
        <p:spPr bwMode="auto">
          <a:xfrm>
            <a:off x="1843573" y="572537"/>
            <a:ext cx="97654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1400" b="1" dirty="0">
                <a:latin typeface="+mn-lt"/>
              </a:rPr>
              <a:t>Structure</a:t>
            </a:r>
            <a:endParaRPr lang="en-US" sz="1400" b="1" dirty="0">
              <a:latin typeface="+mn-lt"/>
            </a:endParaRPr>
          </a:p>
        </p:txBody>
      </p:sp>
      <p:pic>
        <p:nvPicPr>
          <p:cNvPr id="25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51520" y="1242486"/>
            <a:ext cx="4089771" cy="2891987"/>
          </a:xfrm>
          <a:prstGeom prst="rect">
            <a:avLst/>
          </a:prstGeom>
          <a:noFill/>
          <a:ln w="63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</p:pic>
      <p:sp>
        <p:nvSpPr>
          <p:cNvPr id="39" name="ZoneTexte 38"/>
          <p:cNvSpPr txBox="1"/>
          <p:nvPr/>
        </p:nvSpPr>
        <p:spPr>
          <a:xfrm>
            <a:off x="251520" y="4509120"/>
            <a:ext cx="75889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i="1" dirty="0" err="1" smtClean="0">
                <a:solidFill>
                  <a:schemeClr val="tx2">
                    <a:lumMod val="75000"/>
                  </a:schemeClr>
                </a:solidFill>
              </a:rPr>
              <a:t>Summary</a:t>
            </a:r>
            <a:r>
              <a:rPr lang="fr-FR" b="1" i="1" dirty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fr-FR" b="1" i="1" dirty="0" smtClean="0">
                <a:solidFill>
                  <a:schemeClr val="tx2">
                    <a:lumMod val="75000"/>
                  </a:schemeClr>
                </a:solidFill>
              </a:rPr>
              <a:t>on </a:t>
            </a:r>
            <a:r>
              <a:rPr lang="fr-FR" b="1" i="1" dirty="0" err="1" smtClean="0">
                <a:solidFill>
                  <a:schemeClr val="tx2">
                    <a:lumMod val="75000"/>
                  </a:schemeClr>
                </a:solidFill>
              </a:rPr>
              <a:t>characterization</a:t>
            </a:r>
            <a:r>
              <a:rPr lang="fr-FR" b="1" i="1" dirty="0" smtClean="0">
                <a:solidFill>
                  <a:schemeClr val="tx2">
                    <a:lumMod val="75000"/>
                  </a:schemeClr>
                </a:solidFill>
              </a:rPr>
              <a:t> of </a:t>
            </a:r>
            <a:r>
              <a:rPr lang="fr-FR" b="1" i="1" dirty="0" err="1" smtClean="0">
                <a:solidFill>
                  <a:schemeClr val="tx2">
                    <a:lumMod val="75000"/>
                  </a:schemeClr>
                </a:solidFill>
              </a:rPr>
              <a:t>mucosal</a:t>
            </a:r>
            <a:r>
              <a:rPr lang="fr-FR" b="1" i="1" dirty="0" smtClean="0">
                <a:solidFill>
                  <a:schemeClr val="tx2">
                    <a:lumMod val="75000"/>
                  </a:schemeClr>
                </a:solidFill>
              </a:rPr>
              <a:t> damages </a:t>
            </a:r>
            <a:r>
              <a:rPr lang="fr-FR" b="1" i="1" dirty="0" err="1" smtClean="0">
                <a:solidFill>
                  <a:schemeClr val="tx2">
                    <a:lumMod val="75000"/>
                  </a:schemeClr>
                </a:solidFill>
              </a:rPr>
              <a:t>after</a:t>
            </a:r>
            <a:r>
              <a:rPr lang="fr-FR" b="1" i="1" dirty="0" smtClean="0">
                <a:solidFill>
                  <a:schemeClr val="tx2">
                    <a:lumMod val="75000"/>
                  </a:schemeClr>
                </a:solidFill>
              </a:rPr>
              <a:t> irradiation</a:t>
            </a:r>
            <a:endParaRPr lang="en-US" b="1" i="1" dirty="0">
              <a:solidFill>
                <a:schemeClr val="tx2">
                  <a:lumMod val="75000"/>
                </a:schemeClr>
              </a:solidFill>
            </a:endParaRPr>
          </a:p>
        </p:txBody>
      </p:sp>
      <p:pic>
        <p:nvPicPr>
          <p:cNvPr id="40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549531">
            <a:off x="842387" y="4981818"/>
            <a:ext cx="688975" cy="14208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sp>
        <p:nvSpPr>
          <p:cNvPr id="4" name="Flèche droite 3"/>
          <p:cNvSpPr/>
          <p:nvPr/>
        </p:nvSpPr>
        <p:spPr>
          <a:xfrm>
            <a:off x="2483768" y="5013176"/>
            <a:ext cx="336354" cy="216024"/>
          </a:xfrm>
          <a:prstGeom prst="rightArrow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ZoneTexte 27"/>
          <p:cNvSpPr txBox="1"/>
          <p:nvPr/>
        </p:nvSpPr>
        <p:spPr>
          <a:xfrm>
            <a:off x="2884083" y="4967590"/>
            <a:ext cx="505138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The </a:t>
            </a:r>
            <a:r>
              <a:rPr lang="en-US" sz="1600" dirty="0" smtClean="0">
                <a:solidFill>
                  <a:schemeClr val="accent2"/>
                </a:solidFill>
              </a:rPr>
              <a:t>size of the ulcer </a:t>
            </a:r>
            <a:r>
              <a:rPr lang="en-US" sz="1400" dirty="0" smtClean="0"/>
              <a:t>is maximal </a:t>
            </a:r>
            <a:r>
              <a:rPr lang="en-US" sz="1400" b="1" dirty="0" smtClean="0"/>
              <a:t>2 weeks </a:t>
            </a:r>
            <a:r>
              <a:rPr lang="en-US" sz="1400" dirty="0" smtClean="0"/>
              <a:t>after irradiation</a:t>
            </a:r>
          </a:p>
          <a:p>
            <a:r>
              <a:rPr lang="en-US" sz="1400" dirty="0" smtClean="0"/>
              <a:t>Then, regenerative process takes place</a:t>
            </a:r>
            <a:endParaRPr lang="en-US" sz="1400" dirty="0"/>
          </a:p>
        </p:txBody>
      </p:sp>
      <p:sp>
        <p:nvSpPr>
          <p:cNvPr id="41" name="Flèche droite 40"/>
          <p:cNvSpPr/>
          <p:nvPr/>
        </p:nvSpPr>
        <p:spPr>
          <a:xfrm>
            <a:off x="2467991" y="5805264"/>
            <a:ext cx="336354" cy="216024"/>
          </a:xfrm>
          <a:prstGeom prst="rightArrow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ZoneTexte 41"/>
          <p:cNvSpPr txBox="1"/>
          <p:nvPr/>
        </p:nvSpPr>
        <p:spPr>
          <a:xfrm>
            <a:off x="2884083" y="5779386"/>
            <a:ext cx="625959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The </a:t>
            </a:r>
            <a:r>
              <a:rPr lang="en-US" sz="1600" dirty="0" smtClean="0">
                <a:solidFill>
                  <a:schemeClr val="accent2"/>
                </a:solidFill>
              </a:rPr>
              <a:t>severity of the damages </a:t>
            </a:r>
            <a:r>
              <a:rPr lang="en-US" sz="1400" dirty="0" smtClean="0"/>
              <a:t>increased involving all the compartment of the colon (mucosa</a:t>
            </a:r>
            <a:r>
              <a:rPr lang="en-US" sz="1400" dirty="0"/>
              <a:t>, </a:t>
            </a:r>
            <a:r>
              <a:rPr lang="en-US" sz="1400" dirty="0" smtClean="0"/>
              <a:t>vessels and muscle layers)</a:t>
            </a:r>
            <a:endParaRPr lang="en-US" sz="1400" dirty="0"/>
          </a:p>
        </p:txBody>
      </p:sp>
      <p:pic>
        <p:nvPicPr>
          <p:cNvPr id="43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706670" y="1714651"/>
            <a:ext cx="2689866" cy="23624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443902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 dirty="0">
              <a:solidFill>
                <a:srgbClr val="FFFFFF"/>
              </a:solidFill>
            </a:endParaRPr>
          </a:p>
        </p:txBody>
      </p:sp>
      <p:grpSp>
        <p:nvGrpSpPr>
          <p:cNvPr id="3" name="Groupe 106"/>
          <p:cNvGrpSpPr>
            <a:grpSpLocks/>
          </p:cNvGrpSpPr>
          <p:nvPr/>
        </p:nvGrpSpPr>
        <p:grpSpPr bwMode="auto">
          <a:xfrm rot="2025906">
            <a:off x="368010" y="4482094"/>
            <a:ext cx="1776219" cy="699131"/>
            <a:chOff x="7181764" y="2971676"/>
            <a:chExt cx="1579254" cy="573880"/>
          </a:xfrm>
        </p:grpSpPr>
        <p:sp>
          <p:nvSpPr>
            <p:cNvPr id="4" name="Rectangle à coins arrondis 3"/>
            <p:cNvSpPr/>
            <p:nvPr/>
          </p:nvSpPr>
          <p:spPr>
            <a:xfrm>
              <a:off x="7182123" y="2971632"/>
              <a:ext cx="1577908" cy="572988"/>
            </a:xfrm>
            <a:prstGeom prst="roundRect">
              <a:avLst/>
            </a:prstGeom>
            <a:solidFill>
              <a:srgbClr val="FFFFFF">
                <a:lumMod val="95000"/>
              </a:srgbClr>
            </a:solidFill>
            <a:ln w="25400" cap="flat" cmpd="sng" algn="ctr">
              <a:solidFill>
                <a:srgbClr val="E63D4D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fr-FR" kern="0">
                <a:solidFill>
                  <a:srgbClr val="FFFFFF"/>
                </a:solidFill>
                <a:latin typeface="Trebuchet MS"/>
                <a:ea typeface="+mn-ea"/>
                <a:cs typeface="+mn-cs"/>
              </a:endParaRPr>
            </a:p>
          </p:txBody>
        </p:sp>
        <p:sp>
          <p:nvSpPr>
            <p:cNvPr id="5" name="Rectangle à coins arrondis 4"/>
            <p:cNvSpPr/>
            <p:nvPr/>
          </p:nvSpPr>
          <p:spPr>
            <a:xfrm>
              <a:off x="7182123" y="2971632"/>
              <a:ext cx="371513" cy="572988"/>
            </a:xfrm>
            <a:prstGeom prst="roundRect">
              <a:avLst/>
            </a:prstGeom>
            <a:solidFill>
              <a:srgbClr val="FFFFFF"/>
            </a:solidFill>
            <a:ln w="25400" cap="flat" cmpd="sng" algn="ctr">
              <a:solidFill>
                <a:srgbClr val="E63D4D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fr-FR" kern="0">
                <a:solidFill>
                  <a:srgbClr val="FFFFFF"/>
                </a:solidFill>
                <a:latin typeface="Trebuchet MS"/>
                <a:ea typeface="+mn-ea"/>
                <a:cs typeface="+mn-cs"/>
              </a:endParaRPr>
            </a:p>
          </p:txBody>
        </p:sp>
        <p:pic>
          <p:nvPicPr>
            <p:cNvPr id="6" name="Picture 8"/>
            <p:cNvPicPr>
              <a:picLocks noChangeAspect="1" noChangeArrowheads="1"/>
            </p:cNvPicPr>
            <p:nvPr/>
          </p:nvPicPr>
          <p:blipFill>
            <a:blip r:embed="rId2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7645223" y="3063846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7" name="Picture 8"/>
            <p:cNvPicPr>
              <a:picLocks noChangeAspect="1" noChangeArrowheads="1"/>
            </p:cNvPicPr>
            <p:nvPr/>
          </p:nvPicPr>
          <p:blipFill>
            <a:blip r:embed="rId2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8143559" y="3011672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8" name="Picture 8"/>
            <p:cNvPicPr>
              <a:picLocks noChangeAspect="1" noChangeArrowheads="1"/>
            </p:cNvPicPr>
            <p:nvPr/>
          </p:nvPicPr>
          <p:blipFill>
            <a:blip r:embed="rId2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7905525" y="3256876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9" name="Picture 8"/>
            <p:cNvPicPr>
              <a:picLocks noChangeAspect="1" noChangeArrowheads="1"/>
            </p:cNvPicPr>
            <p:nvPr/>
          </p:nvPicPr>
          <p:blipFill>
            <a:blip r:embed="rId2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8412497" y="3199495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0" name="ZoneTexte 9"/>
          <p:cNvSpPr txBox="1"/>
          <p:nvPr/>
        </p:nvSpPr>
        <p:spPr bwMode="auto">
          <a:xfrm>
            <a:off x="748507" y="3644684"/>
            <a:ext cx="97654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1400" b="1" dirty="0">
                <a:solidFill>
                  <a:srgbClr val="B65EAE"/>
                </a:solidFill>
                <a:latin typeface="+mn-lt"/>
              </a:rPr>
              <a:t>Structure</a:t>
            </a:r>
            <a:endParaRPr lang="en-US" sz="1400" b="1" dirty="0">
              <a:solidFill>
                <a:srgbClr val="B65EAE"/>
              </a:solidFill>
              <a:latin typeface="+mn-lt"/>
            </a:endParaRPr>
          </a:p>
        </p:txBody>
      </p:sp>
      <p:sp>
        <p:nvSpPr>
          <p:cNvPr id="13" name="ZoneTexte 12"/>
          <p:cNvSpPr txBox="1"/>
          <p:nvPr/>
        </p:nvSpPr>
        <p:spPr bwMode="auto">
          <a:xfrm>
            <a:off x="2339752" y="3663452"/>
            <a:ext cx="202798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1400" b="1" dirty="0" err="1" smtClean="0">
                <a:solidFill>
                  <a:srgbClr val="B65EAE"/>
                </a:solidFill>
                <a:latin typeface="+mn-lt"/>
              </a:rPr>
              <a:t>Function</a:t>
            </a:r>
            <a:r>
              <a:rPr lang="fr-FR" sz="1400" b="1" dirty="0">
                <a:solidFill>
                  <a:srgbClr val="B65EAE"/>
                </a:solidFill>
              </a:rPr>
              <a:t> </a:t>
            </a:r>
            <a:r>
              <a:rPr lang="fr-FR" sz="1400" b="1" dirty="0" smtClean="0">
                <a:solidFill>
                  <a:srgbClr val="B65EAE"/>
                </a:solidFill>
              </a:rPr>
              <a:t>of </a:t>
            </a:r>
            <a:r>
              <a:rPr lang="fr-FR" sz="1400" b="1" dirty="0" err="1" smtClean="0">
                <a:solidFill>
                  <a:srgbClr val="B65EAE"/>
                </a:solidFill>
              </a:rPr>
              <a:t>barrier</a:t>
            </a:r>
            <a:endParaRPr lang="en-US" sz="1400" b="1" dirty="0">
              <a:solidFill>
                <a:srgbClr val="B65EAE"/>
              </a:solidFill>
            </a:endParaRPr>
          </a:p>
        </p:txBody>
      </p:sp>
      <p:sp>
        <p:nvSpPr>
          <p:cNvPr id="31" name="Rectangle à coins arrondis 30"/>
          <p:cNvSpPr/>
          <p:nvPr/>
        </p:nvSpPr>
        <p:spPr>
          <a:xfrm>
            <a:off x="1331640" y="2714092"/>
            <a:ext cx="2529300" cy="618645"/>
          </a:xfrm>
          <a:prstGeom prst="round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12" name="Groupe 11"/>
          <p:cNvGrpSpPr/>
          <p:nvPr/>
        </p:nvGrpSpPr>
        <p:grpSpPr>
          <a:xfrm>
            <a:off x="2355912" y="4106215"/>
            <a:ext cx="2147520" cy="2347121"/>
            <a:chOff x="3072552" y="3444945"/>
            <a:chExt cx="2435552" cy="2556621"/>
          </a:xfrm>
        </p:grpSpPr>
        <p:grpSp>
          <p:nvGrpSpPr>
            <p:cNvPr id="26" name="Groupe 25"/>
            <p:cNvGrpSpPr/>
            <p:nvPr/>
          </p:nvGrpSpPr>
          <p:grpSpPr>
            <a:xfrm>
              <a:off x="3072552" y="3815483"/>
              <a:ext cx="1992687" cy="1782437"/>
              <a:chOff x="-3166" y="3717032"/>
              <a:chExt cx="2304256" cy="2392933"/>
            </a:xfrm>
          </p:grpSpPr>
          <p:pic>
            <p:nvPicPr>
              <p:cNvPr id="27" name="Picture 2" descr="Afficher l'image d'origine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5617" b="6179"/>
              <a:stretch/>
            </p:blipFill>
            <p:spPr bwMode="auto">
              <a:xfrm>
                <a:off x="-3166" y="3717032"/>
                <a:ext cx="2304256" cy="234383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28" name="Straight Arrow Connector 112"/>
              <p:cNvCxnSpPr/>
              <p:nvPr/>
            </p:nvCxnSpPr>
            <p:spPr>
              <a:xfrm flipH="1">
                <a:off x="1691680" y="3933056"/>
                <a:ext cx="2665" cy="2124679"/>
              </a:xfrm>
              <a:prstGeom prst="straightConnector1">
                <a:avLst/>
              </a:prstGeom>
              <a:ln w="88900">
                <a:solidFill>
                  <a:srgbClr val="C0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Freeform 10"/>
              <p:cNvSpPr/>
              <p:nvPr/>
            </p:nvSpPr>
            <p:spPr bwMode="auto">
              <a:xfrm>
                <a:off x="352349" y="3789040"/>
                <a:ext cx="404812" cy="2320925"/>
              </a:xfrm>
              <a:custGeom>
                <a:avLst/>
                <a:gdLst>
                  <a:gd name="connsiteX0" fmla="*/ 0 w 1034955"/>
                  <a:gd name="connsiteY0" fmla="*/ 0 h 2602174"/>
                  <a:gd name="connsiteX1" fmla="*/ 832513 w 1034955"/>
                  <a:gd name="connsiteY1" fmla="*/ 627797 h 2602174"/>
                  <a:gd name="connsiteX2" fmla="*/ 1009934 w 1034955"/>
                  <a:gd name="connsiteY2" fmla="*/ 1282890 h 2602174"/>
                  <a:gd name="connsiteX3" fmla="*/ 982639 w 1034955"/>
                  <a:gd name="connsiteY3" fmla="*/ 2238233 h 2602174"/>
                  <a:gd name="connsiteX4" fmla="*/ 941695 w 1034955"/>
                  <a:gd name="connsiteY4" fmla="*/ 2552132 h 2602174"/>
                  <a:gd name="connsiteX5" fmla="*/ 941695 w 1034955"/>
                  <a:gd name="connsiteY5" fmla="*/ 2538484 h 2602174"/>
                  <a:gd name="connsiteX6" fmla="*/ 941695 w 1034955"/>
                  <a:gd name="connsiteY6" fmla="*/ 2552132 h 2602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4955" h="2602174">
                    <a:moveTo>
                      <a:pt x="0" y="0"/>
                    </a:moveTo>
                    <a:cubicBezTo>
                      <a:pt x="332095" y="206991"/>
                      <a:pt x="664191" y="413982"/>
                      <a:pt x="832513" y="627797"/>
                    </a:cubicBezTo>
                    <a:cubicBezTo>
                      <a:pt x="1000835" y="841612"/>
                      <a:pt x="984913" y="1014484"/>
                      <a:pt x="1009934" y="1282890"/>
                    </a:cubicBezTo>
                    <a:cubicBezTo>
                      <a:pt x="1034955" y="1551296"/>
                      <a:pt x="994012" y="2026693"/>
                      <a:pt x="982639" y="2238233"/>
                    </a:cubicBezTo>
                    <a:cubicBezTo>
                      <a:pt x="971266" y="2449773"/>
                      <a:pt x="948519" y="2502090"/>
                      <a:pt x="941695" y="2552132"/>
                    </a:cubicBezTo>
                    <a:cubicBezTo>
                      <a:pt x="934871" y="2602174"/>
                      <a:pt x="941695" y="2538484"/>
                      <a:pt x="941695" y="2538484"/>
                    </a:cubicBezTo>
                    <a:lnTo>
                      <a:pt x="941695" y="2552132"/>
                    </a:lnTo>
                  </a:path>
                </a:pathLst>
              </a:custGeom>
              <a:ln w="88900">
                <a:solidFill>
                  <a:srgbClr val="C0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30" name="ZoneTexte 29"/>
            <p:cNvSpPr txBox="1"/>
            <p:nvPr/>
          </p:nvSpPr>
          <p:spPr>
            <a:xfrm>
              <a:off x="3367175" y="3444945"/>
              <a:ext cx="137730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600" i="1" dirty="0" err="1" smtClean="0">
                  <a:latin typeface="Comic Sans MS" panose="030F0702030302020204" pitchFamily="66" charset="0"/>
                </a:rPr>
                <a:t>Permeability</a:t>
              </a:r>
              <a:endParaRPr lang="fr-FR" sz="1600" i="1" dirty="0" smtClean="0">
                <a:latin typeface="Comic Sans MS" panose="030F0702030302020204" pitchFamily="66" charset="0"/>
              </a:endParaRPr>
            </a:p>
            <a:p>
              <a:pPr algn="ctr"/>
              <a:r>
                <a:rPr lang="fr-FR" sz="1200" i="1" dirty="0" smtClean="0">
                  <a:latin typeface="Comic Sans MS" panose="030F0702030302020204" pitchFamily="66" charset="0"/>
                </a:rPr>
                <a:t>(2 </a:t>
              </a:r>
              <a:r>
                <a:rPr lang="fr-FR" sz="1200" i="1" dirty="0" err="1" smtClean="0">
                  <a:latin typeface="Comic Sans MS" panose="030F0702030302020204" pitchFamily="66" charset="0"/>
                </a:rPr>
                <a:t>kinds</a:t>
              </a:r>
              <a:r>
                <a:rPr lang="fr-FR" sz="1200" i="1" dirty="0" smtClean="0">
                  <a:latin typeface="Comic Sans MS" panose="030F0702030302020204" pitchFamily="66" charset="0"/>
                </a:rPr>
                <a:t>)</a:t>
              </a:r>
              <a:endParaRPr lang="en-US" sz="1600" i="1" dirty="0">
                <a:latin typeface="Comic Sans MS" panose="030F0702030302020204" pitchFamily="66" charset="0"/>
              </a:endParaRPr>
            </a:p>
          </p:txBody>
        </p:sp>
        <p:sp>
          <p:nvSpPr>
            <p:cNvPr id="22" name="Rectangle à coins arrondis 21"/>
            <p:cNvSpPr/>
            <p:nvPr/>
          </p:nvSpPr>
          <p:spPr>
            <a:xfrm>
              <a:off x="3138413" y="5430362"/>
              <a:ext cx="1065801" cy="419636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solidFill>
                  <a:srgbClr val="FAA7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091056" y="5451804"/>
              <a:ext cx="1113373" cy="5497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900" dirty="0" smtClean="0">
                  <a:solidFill>
                    <a:srgbClr val="0070C0"/>
                  </a:solidFill>
                  <a:latin typeface="Arial" panose="020B0604020202020204" pitchFamily="34" charset="0"/>
                  <a:cs typeface="Arial" pitchFamily="34" charset="0"/>
                </a:rPr>
                <a:t>Para-cellular </a:t>
              </a:r>
              <a:r>
                <a:rPr lang="fr-FR" sz="900" dirty="0" err="1" smtClean="0">
                  <a:solidFill>
                    <a:srgbClr val="0070C0"/>
                  </a:solidFill>
                  <a:latin typeface="Arial" panose="020B0604020202020204" pitchFamily="34" charset="0"/>
                  <a:cs typeface="Arial" pitchFamily="34" charset="0"/>
                </a:rPr>
                <a:t>permeability</a:t>
              </a:r>
              <a:endParaRPr lang="fr-FR" sz="900" dirty="0">
                <a:solidFill>
                  <a:srgbClr val="0070C0"/>
                </a:solidFill>
                <a:latin typeface="Arial" panose="020B0604020202020204" pitchFamily="34" charset="0"/>
                <a:cs typeface="Arial" pitchFamily="34" charset="0"/>
              </a:endParaRPr>
            </a:p>
          </p:txBody>
        </p:sp>
        <p:sp>
          <p:nvSpPr>
            <p:cNvPr id="24" name="Rectangle à coins arrondis 23"/>
            <p:cNvSpPr/>
            <p:nvPr/>
          </p:nvSpPr>
          <p:spPr>
            <a:xfrm>
              <a:off x="4332056" y="5430362"/>
              <a:ext cx="1137945" cy="42771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348840" y="5451806"/>
              <a:ext cx="1159264" cy="5497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900" dirty="0" err="1" smtClean="0">
                  <a:solidFill>
                    <a:schemeClr val="accent2"/>
                  </a:solidFill>
                  <a:latin typeface="Arial" panose="020B0604020202020204" pitchFamily="34" charset="0"/>
                  <a:cs typeface="Arial" pitchFamily="34" charset="0"/>
                </a:rPr>
                <a:t>Transcellular</a:t>
              </a:r>
              <a:r>
                <a:rPr lang="fr-FR" sz="9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fr-FR" sz="900" dirty="0" err="1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permeability</a:t>
              </a:r>
              <a:endParaRPr lang="fr-FR" sz="900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3" name="ZoneTexte 32"/>
          <p:cNvSpPr txBox="1"/>
          <p:nvPr/>
        </p:nvSpPr>
        <p:spPr>
          <a:xfrm>
            <a:off x="1527253" y="578055"/>
            <a:ext cx="65548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i="1" dirty="0" smtClean="0">
                <a:solidFill>
                  <a:schemeClr val="tx2">
                    <a:lumMod val="75000"/>
                  </a:schemeClr>
                </a:solidFill>
              </a:rPr>
              <a:t>Characterization</a:t>
            </a:r>
            <a:r>
              <a:rPr lang="fr-FR" sz="2400" b="1" i="1" dirty="0" smtClean="0">
                <a:solidFill>
                  <a:schemeClr val="tx2">
                    <a:lumMod val="75000"/>
                  </a:schemeClr>
                </a:solidFill>
              </a:rPr>
              <a:t> of Radio-</a:t>
            </a:r>
            <a:r>
              <a:rPr lang="fr-FR" sz="2400" b="1" i="1" dirty="0" err="1" smtClean="0">
                <a:solidFill>
                  <a:schemeClr val="tx2">
                    <a:lumMod val="75000"/>
                  </a:schemeClr>
                </a:solidFill>
              </a:rPr>
              <a:t>induced</a:t>
            </a:r>
            <a:r>
              <a:rPr lang="fr-FR" sz="2400" b="1" i="1" dirty="0" smtClean="0">
                <a:solidFill>
                  <a:schemeClr val="tx2">
                    <a:lumMod val="75000"/>
                  </a:schemeClr>
                </a:solidFill>
              </a:rPr>
              <a:t> damages</a:t>
            </a:r>
            <a:endParaRPr lang="en-US" sz="2400" b="1" i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34" name="ZoneTexte 33"/>
          <p:cNvSpPr txBox="1"/>
          <p:nvPr/>
        </p:nvSpPr>
        <p:spPr bwMode="auto">
          <a:xfrm>
            <a:off x="6161670" y="2876071"/>
            <a:ext cx="204415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400" b="1" dirty="0" err="1" smtClean="0">
                <a:latin typeface="+mn-lt"/>
              </a:rPr>
              <a:t>Inflammatory</a:t>
            </a:r>
            <a:r>
              <a:rPr lang="fr-FR" sz="1400" b="1" dirty="0" smtClean="0">
                <a:latin typeface="+mn-lt"/>
              </a:rPr>
              <a:t>  </a:t>
            </a:r>
            <a:r>
              <a:rPr lang="fr-FR" sz="1400" b="1" dirty="0" err="1" smtClean="0"/>
              <a:t>Process</a:t>
            </a:r>
            <a:endParaRPr lang="en-US" sz="1400" b="1" dirty="0">
              <a:latin typeface="+mn-lt"/>
            </a:endParaRPr>
          </a:p>
        </p:txBody>
      </p:sp>
      <p:sp>
        <p:nvSpPr>
          <p:cNvPr id="37" name="Rectangle à coins arrondis 36"/>
          <p:cNvSpPr/>
          <p:nvPr/>
        </p:nvSpPr>
        <p:spPr>
          <a:xfrm>
            <a:off x="5868144" y="2727184"/>
            <a:ext cx="2664296" cy="605553"/>
          </a:xfrm>
          <a:prstGeom prst="round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38" name="ZoneTexte 37"/>
          <p:cNvSpPr txBox="1"/>
          <p:nvPr/>
        </p:nvSpPr>
        <p:spPr>
          <a:xfrm>
            <a:off x="681340" y="5591184"/>
            <a:ext cx="10823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i="1" dirty="0" err="1" smtClean="0">
                <a:latin typeface="Comic Sans MS" panose="030F0702030302020204" pitchFamily="66" charset="0"/>
              </a:rPr>
              <a:t>Histology</a:t>
            </a:r>
            <a:endParaRPr lang="en-US" sz="1600" i="1" dirty="0">
              <a:latin typeface="Comic Sans MS" panose="030F0702030302020204" pitchFamily="66" charset="0"/>
            </a:endParaRPr>
          </a:p>
        </p:txBody>
      </p:sp>
      <p:grpSp>
        <p:nvGrpSpPr>
          <p:cNvPr id="39" name="Groupe 38"/>
          <p:cNvGrpSpPr/>
          <p:nvPr/>
        </p:nvGrpSpPr>
        <p:grpSpPr>
          <a:xfrm>
            <a:off x="5990949" y="4230690"/>
            <a:ext cx="594156" cy="383817"/>
            <a:chOff x="3131841" y="3429000"/>
            <a:chExt cx="682612" cy="555614"/>
          </a:xfrm>
        </p:grpSpPr>
        <p:sp>
          <p:nvSpPr>
            <p:cNvPr id="40" name="Oval 8"/>
            <p:cNvSpPr>
              <a:spLocks noChangeArrowheads="1"/>
            </p:cNvSpPr>
            <p:nvPr/>
          </p:nvSpPr>
          <p:spPr bwMode="auto">
            <a:xfrm rot="10800000">
              <a:off x="3131841" y="3429000"/>
              <a:ext cx="682612" cy="555614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" name="Oval 9"/>
            <p:cNvSpPr>
              <a:spLocks noChangeArrowheads="1"/>
            </p:cNvSpPr>
            <p:nvPr/>
          </p:nvSpPr>
          <p:spPr bwMode="auto">
            <a:xfrm rot="10800000">
              <a:off x="3541408" y="3808670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" name="Oval 11"/>
            <p:cNvSpPr>
              <a:spLocks noChangeArrowheads="1"/>
            </p:cNvSpPr>
            <p:nvPr/>
          </p:nvSpPr>
          <p:spPr bwMode="auto">
            <a:xfrm rot="10800000">
              <a:off x="3329514" y="3864231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" name="Oval 13"/>
            <p:cNvSpPr>
              <a:spLocks noChangeArrowheads="1"/>
            </p:cNvSpPr>
            <p:nvPr/>
          </p:nvSpPr>
          <p:spPr bwMode="auto">
            <a:xfrm rot="10800000">
              <a:off x="3541408" y="3697547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" name="Oval 15"/>
            <p:cNvSpPr>
              <a:spLocks noChangeArrowheads="1"/>
            </p:cNvSpPr>
            <p:nvPr/>
          </p:nvSpPr>
          <p:spPr bwMode="auto">
            <a:xfrm rot="10800000">
              <a:off x="3683619" y="3753108"/>
              <a:ext cx="69683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" name="Oval 17"/>
            <p:cNvSpPr>
              <a:spLocks noChangeArrowheads="1"/>
            </p:cNvSpPr>
            <p:nvPr/>
          </p:nvSpPr>
          <p:spPr bwMode="auto">
            <a:xfrm rot="10800000">
              <a:off x="3274052" y="3500767"/>
              <a:ext cx="211894" cy="166684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" name="Oval 9"/>
            <p:cNvSpPr>
              <a:spLocks noChangeArrowheads="1"/>
            </p:cNvSpPr>
            <p:nvPr/>
          </p:nvSpPr>
          <p:spPr bwMode="auto">
            <a:xfrm rot="10800000">
              <a:off x="3275857" y="3717032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" name="Oval 13"/>
            <p:cNvSpPr>
              <a:spLocks noChangeArrowheads="1"/>
            </p:cNvSpPr>
            <p:nvPr/>
          </p:nvSpPr>
          <p:spPr bwMode="auto">
            <a:xfrm rot="10800000">
              <a:off x="3563889" y="3573016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8" name="Groupe 47"/>
          <p:cNvGrpSpPr/>
          <p:nvPr/>
        </p:nvGrpSpPr>
        <p:grpSpPr>
          <a:xfrm>
            <a:off x="5892462" y="3869226"/>
            <a:ext cx="234732" cy="217166"/>
            <a:chOff x="1660880" y="3744562"/>
            <a:chExt cx="2099538" cy="1704014"/>
          </a:xfrm>
        </p:grpSpPr>
        <p:sp>
          <p:nvSpPr>
            <p:cNvPr id="49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e 50"/>
          <p:cNvGrpSpPr/>
          <p:nvPr/>
        </p:nvGrpSpPr>
        <p:grpSpPr>
          <a:xfrm>
            <a:off x="6266587" y="3694612"/>
            <a:ext cx="647734" cy="523284"/>
            <a:chOff x="2799353" y="4256830"/>
            <a:chExt cx="941388" cy="623887"/>
          </a:xfrm>
        </p:grpSpPr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2799353" y="4256830"/>
              <a:ext cx="941388" cy="623887"/>
            </a:xfrm>
            <a:custGeom>
              <a:avLst/>
              <a:gdLst>
                <a:gd name="T0" fmla="*/ 304 w 888"/>
                <a:gd name="T1" fmla="*/ 96 h 776"/>
                <a:gd name="T2" fmla="*/ 448 w 888"/>
                <a:gd name="T3" fmla="*/ 0 h 776"/>
                <a:gd name="T4" fmla="*/ 640 w 888"/>
                <a:gd name="T5" fmla="*/ 96 h 776"/>
                <a:gd name="T6" fmla="*/ 784 w 888"/>
                <a:gd name="T7" fmla="*/ 144 h 776"/>
                <a:gd name="T8" fmla="*/ 880 w 888"/>
                <a:gd name="T9" fmla="*/ 336 h 776"/>
                <a:gd name="T10" fmla="*/ 832 w 888"/>
                <a:gd name="T11" fmla="*/ 528 h 776"/>
                <a:gd name="T12" fmla="*/ 640 w 888"/>
                <a:gd name="T13" fmla="*/ 672 h 776"/>
                <a:gd name="T14" fmla="*/ 544 w 888"/>
                <a:gd name="T15" fmla="*/ 768 h 776"/>
                <a:gd name="T16" fmla="*/ 448 w 888"/>
                <a:gd name="T17" fmla="*/ 720 h 776"/>
                <a:gd name="T18" fmla="*/ 256 w 888"/>
                <a:gd name="T19" fmla="*/ 720 h 776"/>
                <a:gd name="T20" fmla="*/ 208 w 888"/>
                <a:gd name="T21" fmla="*/ 624 h 776"/>
                <a:gd name="T22" fmla="*/ 64 w 888"/>
                <a:gd name="T23" fmla="*/ 528 h 776"/>
                <a:gd name="T24" fmla="*/ 64 w 888"/>
                <a:gd name="T25" fmla="*/ 432 h 776"/>
                <a:gd name="T26" fmla="*/ 64 w 888"/>
                <a:gd name="T27" fmla="*/ 336 h 776"/>
                <a:gd name="T28" fmla="*/ 16 w 888"/>
                <a:gd name="T29" fmla="*/ 240 h 776"/>
                <a:gd name="T30" fmla="*/ 160 w 888"/>
                <a:gd name="T31" fmla="*/ 144 h 776"/>
                <a:gd name="T32" fmla="*/ 256 w 888"/>
                <a:gd name="T33" fmla="*/ 96 h 776"/>
                <a:gd name="T34" fmla="*/ 304 w 888"/>
                <a:gd name="T35" fmla="*/ 96 h 7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8"/>
                <a:gd name="T55" fmla="*/ 0 h 776"/>
                <a:gd name="T56" fmla="*/ 888 w 888"/>
                <a:gd name="T57" fmla="*/ 776 h 7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8" h="776">
                  <a:moveTo>
                    <a:pt x="304" y="96"/>
                  </a:moveTo>
                  <a:cubicBezTo>
                    <a:pt x="336" y="80"/>
                    <a:pt x="392" y="0"/>
                    <a:pt x="448" y="0"/>
                  </a:cubicBezTo>
                  <a:cubicBezTo>
                    <a:pt x="504" y="0"/>
                    <a:pt x="584" y="72"/>
                    <a:pt x="640" y="96"/>
                  </a:cubicBezTo>
                  <a:cubicBezTo>
                    <a:pt x="696" y="120"/>
                    <a:pt x="744" y="104"/>
                    <a:pt x="784" y="144"/>
                  </a:cubicBezTo>
                  <a:cubicBezTo>
                    <a:pt x="824" y="184"/>
                    <a:pt x="872" y="272"/>
                    <a:pt x="880" y="336"/>
                  </a:cubicBezTo>
                  <a:cubicBezTo>
                    <a:pt x="888" y="400"/>
                    <a:pt x="872" y="472"/>
                    <a:pt x="832" y="528"/>
                  </a:cubicBezTo>
                  <a:cubicBezTo>
                    <a:pt x="792" y="584"/>
                    <a:pt x="688" y="632"/>
                    <a:pt x="640" y="672"/>
                  </a:cubicBezTo>
                  <a:cubicBezTo>
                    <a:pt x="592" y="712"/>
                    <a:pt x="576" y="760"/>
                    <a:pt x="544" y="768"/>
                  </a:cubicBezTo>
                  <a:cubicBezTo>
                    <a:pt x="512" y="776"/>
                    <a:pt x="496" y="728"/>
                    <a:pt x="448" y="720"/>
                  </a:cubicBezTo>
                  <a:cubicBezTo>
                    <a:pt x="400" y="712"/>
                    <a:pt x="296" y="736"/>
                    <a:pt x="256" y="720"/>
                  </a:cubicBezTo>
                  <a:cubicBezTo>
                    <a:pt x="216" y="704"/>
                    <a:pt x="240" y="656"/>
                    <a:pt x="208" y="624"/>
                  </a:cubicBezTo>
                  <a:cubicBezTo>
                    <a:pt x="176" y="592"/>
                    <a:pt x="88" y="560"/>
                    <a:pt x="64" y="528"/>
                  </a:cubicBezTo>
                  <a:cubicBezTo>
                    <a:pt x="40" y="496"/>
                    <a:pt x="64" y="464"/>
                    <a:pt x="64" y="432"/>
                  </a:cubicBezTo>
                  <a:cubicBezTo>
                    <a:pt x="64" y="400"/>
                    <a:pt x="72" y="368"/>
                    <a:pt x="64" y="336"/>
                  </a:cubicBezTo>
                  <a:cubicBezTo>
                    <a:pt x="56" y="304"/>
                    <a:pt x="0" y="272"/>
                    <a:pt x="16" y="240"/>
                  </a:cubicBezTo>
                  <a:cubicBezTo>
                    <a:pt x="32" y="208"/>
                    <a:pt x="120" y="168"/>
                    <a:pt x="160" y="144"/>
                  </a:cubicBezTo>
                  <a:cubicBezTo>
                    <a:pt x="200" y="120"/>
                    <a:pt x="232" y="104"/>
                    <a:pt x="256" y="96"/>
                  </a:cubicBezTo>
                  <a:cubicBezTo>
                    <a:pt x="280" y="88"/>
                    <a:pt x="272" y="112"/>
                    <a:pt x="304" y="96"/>
                  </a:cubicBezTo>
                  <a:close/>
                </a:path>
              </a:pathLst>
            </a:custGeom>
            <a:solidFill>
              <a:srgbClr val="F3EB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" name="Oval 39"/>
            <p:cNvSpPr>
              <a:spLocks noChangeArrowheads="1"/>
            </p:cNvSpPr>
            <p:nvPr/>
          </p:nvSpPr>
          <p:spPr bwMode="auto">
            <a:xfrm>
              <a:off x="3121630" y="4449785"/>
              <a:ext cx="356201" cy="154364"/>
            </a:xfrm>
            <a:prstGeom prst="ellipse">
              <a:avLst/>
            </a:prstGeom>
            <a:solidFill>
              <a:srgbClr val="EE688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" name="Oval 40"/>
            <p:cNvSpPr>
              <a:spLocks noChangeArrowheads="1"/>
            </p:cNvSpPr>
            <p:nvPr/>
          </p:nvSpPr>
          <p:spPr bwMode="auto">
            <a:xfrm>
              <a:off x="3552039" y="457440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" name="Oval 41"/>
            <p:cNvSpPr>
              <a:spLocks noChangeArrowheads="1"/>
            </p:cNvSpPr>
            <p:nvPr/>
          </p:nvSpPr>
          <p:spPr bwMode="auto">
            <a:xfrm>
              <a:off x="3449208" y="465962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" name="Oval 43"/>
            <p:cNvSpPr>
              <a:spLocks noChangeArrowheads="1"/>
            </p:cNvSpPr>
            <p:nvPr/>
          </p:nvSpPr>
          <p:spPr bwMode="auto">
            <a:xfrm>
              <a:off x="3274287" y="4749669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" name="Oval 44"/>
            <p:cNvSpPr>
              <a:spLocks noChangeArrowheads="1"/>
            </p:cNvSpPr>
            <p:nvPr/>
          </p:nvSpPr>
          <p:spPr bwMode="auto">
            <a:xfrm>
              <a:off x="3376059" y="471992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" name="Oval 46"/>
            <p:cNvSpPr>
              <a:spLocks noChangeArrowheads="1"/>
            </p:cNvSpPr>
            <p:nvPr/>
          </p:nvSpPr>
          <p:spPr bwMode="auto">
            <a:xfrm>
              <a:off x="3155555" y="4654092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" name="Oval 48"/>
            <p:cNvSpPr>
              <a:spLocks noChangeArrowheads="1"/>
            </p:cNvSpPr>
            <p:nvPr/>
          </p:nvSpPr>
          <p:spPr bwMode="auto">
            <a:xfrm>
              <a:off x="3528717" y="444978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" name="Oval 49"/>
            <p:cNvSpPr>
              <a:spLocks noChangeArrowheads="1"/>
            </p:cNvSpPr>
            <p:nvPr/>
          </p:nvSpPr>
          <p:spPr bwMode="auto">
            <a:xfrm>
              <a:off x="3629428" y="450606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" name="Oval 50"/>
            <p:cNvSpPr>
              <a:spLocks noChangeArrowheads="1"/>
            </p:cNvSpPr>
            <p:nvPr/>
          </p:nvSpPr>
          <p:spPr bwMode="auto">
            <a:xfrm>
              <a:off x="3325173" y="437260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" name="Oval 51"/>
            <p:cNvSpPr>
              <a:spLocks noChangeArrowheads="1"/>
            </p:cNvSpPr>
            <p:nvPr/>
          </p:nvSpPr>
          <p:spPr bwMode="auto">
            <a:xfrm>
              <a:off x="3426945" y="441119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" name="Oval 53"/>
            <p:cNvSpPr>
              <a:spLocks noChangeArrowheads="1"/>
            </p:cNvSpPr>
            <p:nvPr/>
          </p:nvSpPr>
          <p:spPr bwMode="auto">
            <a:xfrm>
              <a:off x="3042121" y="440315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" name="Oval 55"/>
            <p:cNvSpPr>
              <a:spLocks noChangeArrowheads="1"/>
            </p:cNvSpPr>
            <p:nvPr/>
          </p:nvSpPr>
          <p:spPr bwMode="auto">
            <a:xfrm>
              <a:off x="3030460" y="466846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" name="Oval 57"/>
            <p:cNvSpPr>
              <a:spLocks noChangeArrowheads="1"/>
            </p:cNvSpPr>
            <p:nvPr/>
          </p:nvSpPr>
          <p:spPr bwMode="auto">
            <a:xfrm>
              <a:off x="2985934" y="452294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6" name="Groupe 65"/>
          <p:cNvGrpSpPr/>
          <p:nvPr/>
        </p:nvGrpSpPr>
        <p:grpSpPr>
          <a:xfrm>
            <a:off x="7632627" y="4581128"/>
            <a:ext cx="194294" cy="203299"/>
            <a:chOff x="437519" y="2784041"/>
            <a:chExt cx="526604" cy="552613"/>
          </a:xfrm>
        </p:grpSpPr>
        <p:sp>
          <p:nvSpPr>
            <p:cNvPr id="67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68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69" name="Groupe 68"/>
          <p:cNvGrpSpPr/>
          <p:nvPr/>
        </p:nvGrpSpPr>
        <p:grpSpPr>
          <a:xfrm>
            <a:off x="7785027" y="4733528"/>
            <a:ext cx="194294" cy="203299"/>
            <a:chOff x="437519" y="2784041"/>
            <a:chExt cx="526604" cy="552613"/>
          </a:xfrm>
        </p:grpSpPr>
        <p:sp>
          <p:nvSpPr>
            <p:cNvPr id="70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71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72" name="Groupe 71"/>
          <p:cNvGrpSpPr/>
          <p:nvPr/>
        </p:nvGrpSpPr>
        <p:grpSpPr>
          <a:xfrm>
            <a:off x="7937427" y="4885928"/>
            <a:ext cx="194294" cy="203299"/>
            <a:chOff x="437519" y="2784041"/>
            <a:chExt cx="526604" cy="552613"/>
          </a:xfrm>
        </p:grpSpPr>
        <p:sp>
          <p:nvSpPr>
            <p:cNvPr id="73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74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75" name="Groupe 74"/>
          <p:cNvGrpSpPr/>
          <p:nvPr/>
        </p:nvGrpSpPr>
        <p:grpSpPr>
          <a:xfrm>
            <a:off x="7644892" y="4891666"/>
            <a:ext cx="194294" cy="203299"/>
            <a:chOff x="437519" y="2784041"/>
            <a:chExt cx="526604" cy="552613"/>
          </a:xfrm>
        </p:grpSpPr>
        <p:sp>
          <p:nvSpPr>
            <p:cNvPr id="76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77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8" name="ZoneTexte 77"/>
          <p:cNvSpPr txBox="1"/>
          <p:nvPr/>
        </p:nvSpPr>
        <p:spPr>
          <a:xfrm>
            <a:off x="5796136" y="4666791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Innate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79" name="ZoneTexte 78"/>
          <p:cNvSpPr txBox="1"/>
          <p:nvPr/>
        </p:nvSpPr>
        <p:spPr>
          <a:xfrm>
            <a:off x="7308304" y="5117743"/>
            <a:ext cx="13420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Adaptative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pic>
        <p:nvPicPr>
          <p:cNvPr id="80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53646">
            <a:off x="307495" y="82963"/>
            <a:ext cx="688975" cy="14208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sp>
        <p:nvSpPr>
          <p:cNvPr id="81" name="ZoneTexte 80"/>
          <p:cNvSpPr txBox="1"/>
          <p:nvPr/>
        </p:nvSpPr>
        <p:spPr>
          <a:xfrm>
            <a:off x="5940152" y="5830322"/>
            <a:ext cx="19062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Inflammatory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molecules</a:t>
            </a:r>
            <a:endParaRPr lang="fr-FR" sz="1200" i="1" dirty="0" smtClean="0">
              <a:latin typeface="Comic Sans MS" panose="030F0702030302020204" pitchFamily="66" charset="0"/>
            </a:endParaRPr>
          </a:p>
        </p:txBody>
      </p:sp>
      <p:sp>
        <p:nvSpPr>
          <p:cNvPr id="82" name="Ellipse 81"/>
          <p:cNvSpPr/>
          <p:nvPr/>
        </p:nvSpPr>
        <p:spPr>
          <a:xfrm>
            <a:off x="7191831" y="5661248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Ellipse 82"/>
          <p:cNvSpPr/>
          <p:nvPr/>
        </p:nvSpPr>
        <p:spPr>
          <a:xfrm>
            <a:off x="7344231" y="5813648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Ellipse 83"/>
          <p:cNvSpPr/>
          <p:nvPr/>
        </p:nvSpPr>
        <p:spPr>
          <a:xfrm>
            <a:off x="7496631" y="6072971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Ellipse 84"/>
          <p:cNvSpPr/>
          <p:nvPr/>
        </p:nvSpPr>
        <p:spPr>
          <a:xfrm>
            <a:off x="7154605" y="5818787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Ellipse 85"/>
          <p:cNvSpPr/>
          <p:nvPr/>
        </p:nvSpPr>
        <p:spPr>
          <a:xfrm>
            <a:off x="7223689" y="6072971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Ellipse 86"/>
          <p:cNvSpPr/>
          <p:nvPr/>
        </p:nvSpPr>
        <p:spPr>
          <a:xfrm>
            <a:off x="7535829" y="5802414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ZoneTexte 87"/>
          <p:cNvSpPr txBox="1"/>
          <p:nvPr/>
        </p:nvSpPr>
        <p:spPr bwMode="auto">
          <a:xfrm>
            <a:off x="1779208" y="2876071"/>
            <a:ext cx="1616148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400" b="1" dirty="0" err="1" smtClean="0">
                <a:latin typeface="+mn-lt"/>
              </a:rPr>
              <a:t>Mucosal</a:t>
            </a:r>
            <a:r>
              <a:rPr lang="fr-FR" sz="1400" b="1" dirty="0" smtClean="0">
                <a:latin typeface="+mn-lt"/>
              </a:rPr>
              <a:t> damages</a:t>
            </a:r>
            <a:endParaRPr lang="en-US" sz="1400" b="1" dirty="0">
              <a:latin typeface="+mn-lt"/>
            </a:endParaRPr>
          </a:p>
        </p:txBody>
      </p:sp>
      <p:sp>
        <p:nvSpPr>
          <p:cNvPr id="89" name="Text Box 37"/>
          <p:cNvSpPr txBox="1">
            <a:spLocks noChangeArrowheads="1"/>
          </p:cNvSpPr>
          <p:nvPr/>
        </p:nvSpPr>
        <p:spPr bwMode="auto">
          <a:xfrm>
            <a:off x="324497" y="1450922"/>
            <a:ext cx="1226566" cy="69346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29Gy </a:t>
            </a:r>
          </a:p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Colorectal irradiation</a:t>
            </a:r>
            <a:endParaRPr kumimoji="0" lang="en-US" sz="140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Arial Unicode MS" pitchFamily="34" charset="-128"/>
              <a:cs typeface="Arial" pitchFamily="34" charset="0"/>
            </a:endParaRPr>
          </a:p>
        </p:txBody>
      </p:sp>
      <p:grpSp>
        <p:nvGrpSpPr>
          <p:cNvPr id="90" name="Groupe 89"/>
          <p:cNvGrpSpPr/>
          <p:nvPr/>
        </p:nvGrpSpPr>
        <p:grpSpPr>
          <a:xfrm>
            <a:off x="1679665" y="1359189"/>
            <a:ext cx="5844663" cy="1133707"/>
            <a:chOff x="1794515" y="764704"/>
            <a:chExt cx="5844663" cy="1133707"/>
          </a:xfrm>
        </p:grpSpPr>
        <p:cxnSp>
          <p:nvCxnSpPr>
            <p:cNvPr id="91" name="Connecteur droit 90"/>
            <p:cNvCxnSpPr/>
            <p:nvPr/>
          </p:nvCxnSpPr>
          <p:spPr>
            <a:xfrm>
              <a:off x="654808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92" name="Line 72"/>
            <p:cNvSpPr>
              <a:spLocks noChangeShapeType="1"/>
            </p:cNvSpPr>
            <p:nvPr/>
          </p:nvSpPr>
          <p:spPr bwMode="auto">
            <a:xfrm flipV="1">
              <a:off x="1856148" y="1280702"/>
              <a:ext cx="5391932" cy="0"/>
            </a:xfrm>
            <a:prstGeom prst="line">
              <a:avLst/>
            </a:prstGeom>
            <a:noFill/>
            <a:ln w="38100">
              <a:solidFill>
                <a:srgbClr val="000000">
                  <a:lumMod val="60000"/>
                  <a:lumOff val="40000"/>
                </a:srgbClr>
              </a:solidFill>
              <a:round/>
              <a:headEnd/>
              <a:tailEnd type="triangle" w="med" len="med"/>
            </a:ln>
            <a:effectLst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cxnSp>
          <p:nvCxnSpPr>
            <p:cNvPr id="93" name="Connecteur droit 92"/>
            <p:cNvCxnSpPr/>
            <p:nvPr/>
          </p:nvCxnSpPr>
          <p:spPr>
            <a:xfrm>
              <a:off x="1875496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4" name="Connecteur droit 93"/>
            <p:cNvCxnSpPr/>
            <p:nvPr/>
          </p:nvCxnSpPr>
          <p:spPr>
            <a:xfrm>
              <a:off x="186457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5" name="Connecteur droit 94"/>
            <p:cNvCxnSpPr/>
            <p:nvPr/>
          </p:nvCxnSpPr>
          <p:spPr>
            <a:xfrm>
              <a:off x="2051720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6" name="Connecteur droit 95"/>
            <p:cNvCxnSpPr/>
            <p:nvPr/>
          </p:nvCxnSpPr>
          <p:spPr>
            <a:xfrm>
              <a:off x="2483768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7" name="Connecteur droit 96"/>
            <p:cNvCxnSpPr/>
            <p:nvPr/>
          </p:nvCxnSpPr>
          <p:spPr>
            <a:xfrm>
              <a:off x="3131840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8" name="Connecteur droit 97"/>
            <p:cNvCxnSpPr/>
            <p:nvPr/>
          </p:nvCxnSpPr>
          <p:spPr>
            <a:xfrm>
              <a:off x="3779912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99" name="Connecteur droit 98"/>
            <p:cNvCxnSpPr/>
            <p:nvPr/>
          </p:nvCxnSpPr>
          <p:spPr>
            <a:xfrm>
              <a:off x="442798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100" name="ZoneTexte 99"/>
            <p:cNvSpPr txBox="1"/>
            <p:nvPr/>
          </p:nvSpPr>
          <p:spPr>
            <a:xfrm>
              <a:off x="2915816" y="1496417"/>
              <a:ext cx="26709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err="1" smtClean="0"/>
                <a:t>Days</a:t>
              </a:r>
              <a:r>
                <a:rPr lang="fr-FR" sz="1400" dirty="0" smtClean="0"/>
                <a:t> of </a:t>
              </a:r>
              <a:r>
                <a:rPr lang="fr-FR" sz="1400" dirty="0" err="1" smtClean="0"/>
                <a:t>taking</a:t>
              </a:r>
              <a:r>
                <a:rPr lang="fr-FR" sz="1400" dirty="0" smtClean="0"/>
                <a:t> </a:t>
              </a:r>
              <a:r>
                <a:rPr lang="fr-FR" sz="1400" dirty="0" err="1" smtClean="0"/>
                <a:t>after</a:t>
              </a:r>
              <a:r>
                <a:rPr lang="fr-FR" sz="1400" dirty="0" smtClean="0"/>
                <a:t> irradiation</a:t>
              </a:r>
              <a:endParaRPr lang="en-US" sz="1400" dirty="0"/>
            </a:p>
          </p:txBody>
        </p:sp>
        <p:sp>
          <p:nvSpPr>
            <p:cNvPr id="101" name="ZoneTexte 100"/>
            <p:cNvSpPr txBox="1"/>
            <p:nvPr/>
          </p:nvSpPr>
          <p:spPr>
            <a:xfrm>
              <a:off x="1794515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</a:t>
              </a:r>
              <a:endParaRPr lang="fr-FR" sz="1200" dirty="0"/>
            </a:p>
          </p:txBody>
        </p:sp>
        <p:sp>
          <p:nvSpPr>
            <p:cNvPr id="102" name="ZoneTexte 101"/>
            <p:cNvSpPr txBox="1"/>
            <p:nvPr/>
          </p:nvSpPr>
          <p:spPr>
            <a:xfrm>
              <a:off x="1907704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3</a:t>
              </a:r>
              <a:endParaRPr lang="fr-FR" sz="1200" dirty="0"/>
            </a:p>
          </p:txBody>
        </p:sp>
        <p:sp>
          <p:nvSpPr>
            <p:cNvPr id="103" name="ZoneTexte 102"/>
            <p:cNvSpPr txBox="1"/>
            <p:nvPr/>
          </p:nvSpPr>
          <p:spPr>
            <a:xfrm>
              <a:off x="2915816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14</a:t>
              </a:r>
              <a:endParaRPr lang="fr-FR" sz="1200" dirty="0"/>
            </a:p>
          </p:txBody>
        </p:sp>
        <p:sp>
          <p:nvSpPr>
            <p:cNvPr id="104" name="ZoneTexte 103"/>
            <p:cNvSpPr txBox="1"/>
            <p:nvPr/>
          </p:nvSpPr>
          <p:spPr>
            <a:xfrm>
              <a:off x="3563888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21</a:t>
              </a:r>
              <a:endParaRPr lang="fr-FR" sz="1200" dirty="0"/>
            </a:p>
          </p:txBody>
        </p:sp>
        <p:sp>
          <p:nvSpPr>
            <p:cNvPr id="105" name="ZoneTexte 104"/>
            <p:cNvSpPr txBox="1"/>
            <p:nvPr/>
          </p:nvSpPr>
          <p:spPr>
            <a:xfrm>
              <a:off x="4221934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28</a:t>
              </a:r>
              <a:endParaRPr lang="fr-FR" sz="1200" dirty="0"/>
            </a:p>
          </p:txBody>
        </p:sp>
        <p:sp>
          <p:nvSpPr>
            <p:cNvPr id="106" name="ZoneTexte 105"/>
            <p:cNvSpPr txBox="1"/>
            <p:nvPr/>
          </p:nvSpPr>
          <p:spPr>
            <a:xfrm>
              <a:off x="2343805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7</a:t>
              </a:r>
              <a:endParaRPr lang="fr-FR" sz="1200" dirty="0"/>
            </a:p>
          </p:txBody>
        </p:sp>
        <p:sp>
          <p:nvSpPr>
            <p:cNvPr id="107" name="ZoneTexte 106"/>
            <p:cNvSpPr txBox="1"/>
            <p:nvPr/>
          </p:nvSpPr>
          <p:spPr>
            <a:xfrm>
              <a:off x="6377204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56</a:t>
              </a:r>
              <a:endParaRPr lang="fr-FR" sz="1200" dirty="0"/>
            </a:p>
          </p:txBody>
        </p:sp>
        <p:sp>
          <p:nvSpPr>
            <p:cNvPr id="108" name="ZoneTexte 107"/>
            <p:cNvSpPr txBox="1"/>
            <p:nvPr/>
          </p:nvSpPr>
          <p:spPr>
            <a:xfrm>
              <a:off x="6737011" y="1529079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dirty="0" err="1" smtClean="0"/>
                <a:t>Days</a:t>
              </a:r>
              <a:endParaRPr lang="en-US" dirty="0"/>
            </a:p>
          </p:txBody>
        </p:sp>
        <p:sp>
          <p:nvSpPr>
            <p:cNvPr id="109" name="Triangle isocèle 108"/>
            <p:cNvSpPr/>
            <p:nvPr/>
          </p:nvSpPr>
          <p:spPr>
            <a:xfrm rot="5400000">
              <a:off x="7185985" y="1012448"/>
              <a:ext cx="395491" cy="510894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0" name="ZoneTexte 109"/>
          <p:cNvSpPr txBox="1"/>
          <p:nvPr/>
        </p:nvSpPr>
        <p:spPr>
          <a:xfrm>
            <a:off x="3884844" y="1135193"/>
            <a:ext cx="7681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 smtClean="0"/>
              <a:t>4 </a:t>
            </a:r>
            <a:r>
              <a:rPr lang="fr-FR" sz="1200" b="1" dirty="0" err="1" smtClean="0"/>
              <a:t>weeks</a:t>
            </a:r>
            <a:endParaRPr lang="fr-FR" sz="1200" b="1" dirty="0"/>
          </a:p>
        </p:txBody>
      </p:sp>
      <p:sp>
        <p:nvSpPr>
          <p:cNvPr id="111" name="ZoneTexte 110"/>
          <p:cNvSpPr txBox="1"/>
          <p:nvPr/>
        </p:nvSpPr>
        <p:spPr>
          <a:xfrm>
            <a:off x="6046073" y="1163884"/>
            <a:ext cx="7681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 smtClean="0"/>
              <a:t>8 </a:t>
            </a:r>
            <a:r>
              <a:rPr lang="fr-FR" sz="1200" b="1" dirty="0" err="1" smtClean="0"/>
              <a:t>weeks</a:t>
            </a:r>
            <a:endParaRPr lang="fr-FR" sz="1200" b="1" dirty="0"/>
          </a:p>
        </p:txBody>
      </p:sp>
      <p:sp>
        <p:nvSpPr>
          <p:cNvPr id="112" name="Ellipse 111"/>
          <p:cNvSpPr/>
          <p:nvPr/>
        </p:nvSpPr>
        <p:spPr>
          <a:xfrm>
            <a:off x="5364386" y="2349538"/>
            <a:ext cx="3672110" cy="4248472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7869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Rectangle 1026"/>
          <p:cNvSpPr txBox="1">
            <a:spLocks noChangeArrowheads="1"/>
          </p:cNvSpPr>
          <p:nvPr/>
        </p:nvSpPr>
        <p:spPr bwMode="auto">
          <a:xfrm>
            <a:off x="234972" y="-7507"/>
            <a:ext cx="8909028" cy="391349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176213" indent="-176213" eaLnBrk="0" hangingPunct="0">
              <a:lnSpc>
                <a:spcPts val="2400"/>
              </a:lnSpc>
              <a:spcBef>
                <a:spcPct val="100000"/>
              </a:spcBef>
              <a:buClr>
                <a:srgbClr val="5793C9"/>
              </a:buClr>
              <a:buSzPct val="75000"/>
              <a:buFont typeface="Arial" charset="0"/>
              <a:buChar char="▌"/>
            </a:pP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Importance of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inflammatory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infiltrate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after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colorectal irradiation</a:t>
            </a:r>
            <a:endParaRPr lang="fr-FR" sz="2000" b="1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Rectangle à coins arrondis 97"/>
          <p:cNvSpPr/>
          <p:nvPr/>
        </p:nvSpPr>
        <p:spPr>
          <a:xfrm>
            <a:off x="128885" y="500983"/>
            <a:ext cx="1568800" cy="69576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99" name="ZoneTexte 98"/>
          <p:cNvSpPr txBox="1"/>
          <p:nvPr/>
        </p:nvSpPr>
        <p:spPr bwMode="auto">
          <a:xfrm>
            <a:off x="169702" y="568604"/>
            <a:ext cx="1527982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Inflammatory</a:t>
            </a:r>
            <a:r>
              <a:rPr lang="fr-FR" sz="1600" b="1" dirty="0" smtClean="0"/>
              <a:t> </a:t>
            </a:r>
          </a:p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Process</a:t>
            </a:r>
            <a:endParaRPr lang="en-US" sz="1600" b="1" dirty="0"/>
          </a:p>
        </p:txBody>
      </p:sp>
      <p:sp>
        <p:nvSpPr>
          <p:cNvPr id="253" name="Étoile à 8 branches 252"/>
          <p:cNvSpPr/>
          <p:nvPr/>
        </p:nvSpPr>
        <p:spPr>
          <a:xfrm rot="20468476">
            <a:off x="720428" y="3672802"/>
            <a:ext cx="1559543" cy="675620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err="1" smtClean="0"/>
              <a:t>Quantity</a:t>
            </a:r>
            <a:endParaRPr lang="en-US" sz="1400" b="1" dirty="0"/>
          </a:p>
        </p:txBody>
      </p:sp>
      <p:sp>
        <p:nvSpPr>
          <p:cNvPr id="254" name="Étoile à 8 branches 253"/>
          <p:cNvSpPr/>
          <p:nvPr/>
        </p:nvSpPr>
        <p:spPr>
          <a:xfrm rot="20468476">
            <a:off x="3737212" y="3743600"/>
            <a:ext cx="1559543" cy="675620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smtClean="0"/>
              <a:t>Activation</a:t>
            </a:r>
            <a:endParaRPr lang="en-US" sz="1400" b="1" dirty="0"/>
          </a:p>
        </p:txBody>
      </p:sp>
      <p:sp>
        <p:nvSpPr>
          <p:cNvPr id="256" name="Étoile à 8 branches 255"/>
          <p:cNvSpPr/>
          <p:nvPr/>
        </p:nvSpPr>
        <p:spPr>
          <a:xfrm rot="20468476">
            <a:off x="6908694" y="3672802"/>
            <a:ext cx="1559543" cy="675620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err="1" smtClean="0"/>
              <a:t>Depletion</a:t>
            </a:r>
            <a:endParaRPr lang="en-US" sz="1400" b="1" dirty="0"/>
          </a:p>
        </p:txBody>
      </p:sp>
      <p:grpSp>
        <p:nvGrpSpPr>
          <p:cNvPr id="65" name="Groupe 64"/>
          <p:cNvGrpSpPr/>
          <p:nvPr/>
        </p:nvGrpSpPr>
        <p:grpSpPr>
          <a:xfrm>
            <a:off x="4117461" y="2041195"/>
            <a:ext cx="958595" cy="955757"/>
            <a:chOff x="606715" y="1495977"/>
            <a:chExt cx="3456384" cy="3384377"/>
          </a:xfrm>
        </p:grpSpPr>
        <p:grpSp>
          <p:nvGrpSpPr>
            <p:cNvPr id="66" name="Groupe 65"/>
            <p:cNvGrpSpPr/>
            <p:nvPr/>
          </p:nvGrpSpPr>
          <p:grpSpPr>
            <a:xfrm>
              <a:off x="606715" y="1495977"/>
              <a:ext cx="3456384" cy="3384377"/>
              <a:chOff x="4307484" y="1338236"/>
              <a:chExt cx="3105618" cy="3618177"/>
            </a:xfrm>
          </p:grpSpPr>
          <p:sp>
            <p:nvSpPr>
              <p:cNvPr id="69" name="Forme libre 68"/>
              <p:cNvSpPr/>
              <p:nvPr/>
            </p:nvSpPr>
            <p:spPr>
              <a:xfrm>
                <a:off x="4307484" y="1338236"/>
                <a:ext cx="3105618" cy="3618177"/>
              </a:xfrm>
              <a:custGeom>
                <a:avLst/>
                <a:gdLst>
                  <a:gd name="connsiteX0" fmla="*/ 1676558 w 3105618"/>
                  <a:gd name="connsiteY0" fmla="*/ 3614170 h 3618177"/>
                  <a:gd name="connsiteX1" fmla="*/ 1676558 w 3105618"/>
                  <a:gd name="connsiteY1" fmla="*/ 3557020 h 3618177"/>
                  <a:gd name="connsiteX2" fmla="*/ 1740058 w 3105618"/>
                  <a:gd name="connsiteY2" fmla="*/ 3461770 h 3618177"/>
                  <a:gd name="connsiteX3" fmla="*/ 1740058 w 3105618"/>
                  <a:gd name="connsiteY3" fmla="*/ 3258570 h 3618177"/>
                  <a:gd name="connsiteX4" fmla="*/ 1803558 w 3105618"/>
                  <a:gd name="connsiteY4" fmla="*/ 3118870 h 3618177"/>
                  <a:gd name="connsiteX5" fmla="*/ 1809908 w 3105618"/>
                  <a:gd name="connsiteY5" fmla="*/ 3010920 h 3618177"/>
                  <a:gd name="connsiteX6" fmla="*/ 1746408 w 3105618"/>
                  <a:gd name="connsiteY6" fmla="*/ 2883920 h 3618177"/>
                  <a:gd name="connsiteX7" fmla="*/ 1752758 w 3105618"/>
                  <a:gd name="connsiteY7" fmla="*/ 2769620 h 3618177"/>
                  <a:gd name="connsiteX8" fmla="*/ 1828958 w 3105618"/>
                  <a:gd name="connsiteY8" fmla="*/ 2763270 h 3618177"/>
                  <a:gd name="connsiteX9" fmla="*/ 1911508 w 3105618"/>
                  <a:gd name="connsiteY9" fmla="*/ 2839470 h 3618177"/>
                  <a:gd name="connsiteX10" fmla="*/ 2006758 w 3105618"/>
                  <a:gd name="connsiteY10" fmla="*/ 2871220 h 3618177"/>
                  <a:gd name="connsiteX11" fmla="*/ 2102008 w 3105618"/>
                  <a:gd name="connsiteY11" fmla="*/ 2864870 h 3618177"/>
                  <a:gd name="connsiteX12" fmla="*/ 2165508 w 3105618"/>
                  <a:gd name="connsiteY12" fmla="*/ 2845820 h 3618177"/>
                  <a:gd name="connsiteX13" fmla="*/ 2229008 w 3105618"/>
                  <a:gd name="connsiteY13" fmla="*/ 2896620 h 3618177"/>
                  <a:gd name="connsiteX14" fmla="*/ 2387758 w 3105618"/>
                  <a:gd name="connsiteY14" fmla="*/ 2928370 h 3618177"/>
                  <a:gd name="connsiteX15" fmla="*/ 2489358 w 3105618"/>
                  <a:gd name="connsiteY15" fmla="*/ 2909320 h 3618177"/>
                  <a:gd name="connsiteX16" fmla="*/ 2552858 w 3105618"/>
                  <a:gd name="connsiteY16" fmla="*/ 2864870 h 3618177"/>
                  <a:gd name="connsiteX17" fmla="*/ 2673508 w 3105618"/>
                  <a:gd name="connsiteY17" fmla="*/ 2858520 h 3618177"/>
                  <a:gd name="connsiteX18" fmla="*/ 2768758 w 3105618"/>
                  <a:gd name="connsiteY18" fmla="*/ 2820420 h 3618177"/>
                  <a:gd name="connsiteX19" fmla="*/ 2857658 w 3105618"/>
                  <a:gd name="connsiteY19" fmla="*/ 2737870 h 3618177"/>
                  <a:gd name="connsiteX20" fmla="*/ 2864008 w 3105618"/>
                  <a:gd name="connsiteY20" fmla="*/ 2706120 h 3618177"/>
                  <a:gd name="connsiteX21" fmla="*/ 2952908 w 3105618"/>
                  <a:gd name="connsiteY21" fmla="*/ 2636270 h 3618177"/>
                  <a:gd name="connsiteX22" fmla="*/ 2997358 w 3105618"/>
                  <a:gd name="connsiteY22" fmla="*/ 2572770 h 3618177"/>
                  <a:gd name="connsiteX23" fmla="*/ 3022758 w 3105618"/>
                  <a:gd name="connsiteY23" fmla="*/ 2477520 h 3618177"/>
                  <a:gd name="connsiteX24" fmla="*/ 3022758 w 3105618"/>
                  <a:gd name="connsiteY24" fmla="*/ 2356870 h 3618177"/>
                  <a:gd name="connsiteX25" fmla="*/ 3060858 w 3105618"/>
                  <a:gd name="connsiteY25" fmla="*/ 2299720 h 3618177"/>
                  <a:gd name="connsiteX26" fmla="*/ 3067208 w 3105618"/>
                  <a:gd name="connsiteY26" fmla="*/ 2217170 h 3618177"/>
                  <a:gd name="connsiteX27" fmla="*/ 3060858 w 3105618"/>
                  <a:gd name="connsiteY27" fmla="*/ 2109220 h 3618177"/>
                  <a:gd name="connsiteX28" fmla="*/ 3048158 w 3105618"/>
                  <a:gd name="connsiteY28" fmla="*/ 2039370 h 3618177"/>
                  <a:gd name="connsiteX29" fmla="*/ 3073558 w 3105618"/>
                  <a:gd name="connsiteY29" fmla="*/ 1963170 h 3618177"/>
                  <a:gd name="connsiteX30" fmla="*/ 3048158 w 3105618"/>
                  <a:gd name="connsiteY30" fmla="*/ 1848870 h 3618177"/>
                  <a:gd name="connsiteX31" fmla="*/ 3003708 w 3105618"/>
                  <a:gd name="connsiteY31" fmla="*/ 1766320 h 3618177"/>
                  <a:gd name="connsiteX32" fmla="*/ 3010058 w 3105618"/>
                  <a:gd name="connsiteY32" fmla="*/ 1664720 h 3618177"/>
                  <a:gd name="connsiteX33" fmla="*/ 2991008 w 3105618"/>
                  <a:gd name="connsiteY33" fmla="*/ 1575820 h 3618177"/>
                  <a:gd name="connsiteX34" fmla="*/ 2946558 w 3105618"/>
                  <a:gd name="connsiteY34" fmla="*/ 1493270 h 3618177"/>
                  <a:gd name="connsiteX35" fmla="*/ 2965608 w 3105618"/>
                  <a:gd name="connsiteY35" fmla="*/ 1417070 h 3618177"/>
                  <a:gd name="connsiteX36" fmla="*/ 2959258 w 3105618"/>
                  <a:gd name="connsiteY36" fmla="*/ 1359920 h 3618177"/>
                  <a:gd name="connsiteX37" fmla="*/ 2946558 w 3105618"/>
                  <a:gd name="connsiteY37" fmla="*/ 1315470 h 3618177"/>
                  <a:gd name="connsiteX38" fmla="*/ 2940208 w 3105618"/>
                  <a:gd name="connsiteY38" fmla="*/ 1239270 h 3618177"/>
                  <a:gd name="connsiteX39" fmla="*/ 2908458 w 3105618"/>
                  <a:gd name="connsiteY39" fmla="*/ 1156720 h 3618177"/>
                  <a:gd name="connsiteX40" fmla="*/ 2921158 w 3105618"/>
                  <a:gd name="connsiteY40" fmla="*/ 1086870 h 3618177"/>
                  <a:gd name="connsiteX41" fmla="*/ 2908458 w 3105618"/>
                  <a:gd name="connsiteY41" fmla="*/ 1010670 h 3618177"/>
                  <a:gd name="connsiteX42" fmla="*/ 2946558 w 3105618"/>
                  <a:gd name="connsiteY42" fmla="*/ 959870 h 3618177"/>
                  <a:gd name="connsiteX43" fmla="*/ 2952908 w 3105618"/>
                  <a:gd name="connsiteY43" fmla="*/ 877320 h 3618177"/>
                  <a:gd name="connsiteX44" fmla="*/ 2946558 w 3105618"/>
                  <a:gd name="connsiteY44" fmla="*/ 813820 h 3618177"/>
                  <a:gd name="connsiteX45" fmla="*/ 2984658 w 3105618"/>
                  <a:gd name="connsiteY45" fmla="*/ 756670 h 3618177"/>
                  <a:gd name="connsiteX46" fmla="*/ 2991008 w 3105618"/>
                  <a:gd name="connsiteY46" fmla="*/ 686820 h 3618177"/>
                  <a:gd name="connsiteX47" fmla="*/ 2978308 w 3105618"/>
                  <a:gd name="connsiteY47" fmla="*/ 636020 h 3618177"/>
                  <a:gd name="connsiteX48" fmla="*/ 3022758 w 3105618"/>
                  <a:gd name="connsiteY48" fmla="*/ 610620 h 3618177"/>
                  <a:gd name="connsiteX49" fmla="*/ 3029108 w 3105618"/>
                  <a:gd name="connsiteY49" fmla="*/ 540770 h 3618177"/>
                  <a:gd name="connsiteX50" fmla="*/ 3029108 w 3105618"/>
                  <a:gd name="connsiteY50" fmla="*/ 470920 h 3618177"/>
                  <a:gd name="connsiteX51" fmla="*/ 3092608 w 3105618"/>
                  <a:gd name="connsiteY51" fmla="*/ 420120 h 3618177"/>
                  <a:gd name="connsiteX52" fmla="*/ 3105308 w 3105618"/>
                  <a:gd name="connsiteY52" fmla="*/ 255020 h 3618177"/>
                  <a:gd name="connsiteX53" fmla="*/ 3086258 w 3105618"/>
                  <a:gd name="connsiteY53" fmla="*/ 134370 h 3618177"/>
                  <a:gd name="connsiteX54" fmla="*/ 3016408 w 3105618"/>
                  <a:gd name="connsiteY54" fmla="*/ 77220 h 3618177"/>
                  <a:gd name="connsiteX55" fmla="*/ 2959258 w 3105618"/>
                  <a:gd name="connsiteY55" fmla="*/ 70870 h 3618177"/>
                  <a:gd name="connsiteX56" fmla="*/ 2908458 w 3105618"/>
                  <a:gd name="connsiteY56" fmla="*/ 13720 h 3618177"/>
                  <a:gd name="connsiteX57" fmla="*/ 2851308 w 3105618"/>
                  <a:gd name="connsiteY57" fmla="*/ 1020 h 3618177"/>
                  <a:gd name="connsiteX58" fmla="*/ 2743358 w 3105618"/>
                  <a:gd name="connsiteY58" fmla="*/ 32770 h 3618177"/>
                  <a:gd name="connsiteX59" fmla="*/ 2667158 w 3105618"/>
                  <a:gd name="connsiteY59" fmla="*/ 96270 h 3618177"/>
                  <a:gd name="connsiteX60" fmla="*/ 2622708 w 3105618"/>
                  <a:gd name="connsiteY60" fmla="*/ 153420 h 3618177"/>
                  <a:gd name="connsiteX61" fmla="*/ 2584608 w 3105618"/>
                  <a:gd name="connsiteY61" fmla="*/ 261370 h 3618177"/>
                  <a:gd name="connsiteX62" fmla="*/ 2470308 w 3105618"/>
                  <a:gd name="connsiteY62" fmla="*/ 369320 h 3618177"/>
                  <a:gd name="connsiteX63" fmla="*/ 2400458 w 3105618"/>
                  <a:gd name="connsiteY63" fmla="*/ 432820 h 3618177"/>
                  <a:gd name="connsiteX64" fmla="*/ 2356008 w 3105618"/>
                  <a:gd name="connsiteY64" fmla="*/ 483620 h 3618177"/>
                  <a:gd name="connsiteX65" fmla="*/ 2286158 w 3105618"/>
                  <a:gd name="connsiteY65" fmla="*/ 496320 h 3618177"/>
                  <a:gd name="connsiteX66" fmla="*/ 2190908 w 3105618"/>
                  <a:gd name="connsiteY66" fmla="*/ 540770 h 3618177"/>
                  <a:gd name="connsiteX67" fmla="*/ 2152808 w 3105618"/>
                  <a:gd name="connsiteY67" fmla="*/ 566170 h 3618177"/>
                  <a:gd name="connsiteX68" fmla="*/ 2146458 w 3105618"/>
                  <a:gd name="connsiteY68" fmla="*/ 591570 h 3618177"/>
                  <a:gd name="connsiteX69" fmla="*/ 2032158 w 3105618"/>
                  <a:gd name="connsiteY69" fmla="*/ 610620 h 3618177"/>
                  <a:gd name="connsiteX70" fmla="*/ 1968658 w 3105618"/>
                  <a:gd name="connsiteY70" fmla="*/ 642370 h 3618177"/>
                  <a:gd name="connsiteX71" fmla="*/ 1936908 w 3105618"/>
                  <a:gd name="connsiteY71" fmla="*/ 667770 h 3618177"/>
                  <a:gd name="connsiteX72" fmla="*/ 1848008 w 3105618"/>
                  <a:gd name="connsiteY72" fmla="*/ 667770 h 3618177"/>
                  <a:gd name="connsiteX73" fmla="*/ 1771808 w 3105618"/>
                  <a:gd name="connsiteY73" fmla="*/ 667770 h 3618177"/>
                  <a:gd name="connsiteX74" fmla="*/ 1701958 w 3105618"/>
                  <a:gd name="connsiteY74" fmla="*/ 699520 h 3618177"/>
                  <a:gd name="connsiteX75" fmla="*/ 1638458 w 3105618"/>
                  <a:gd name="connsiteY75" fmla="*/ 705870 h 3618177"/>
                  <a:gd name="connsiteX76" fmla="*/ 1555908 w 3105618"/>
                  <a:gd name="connsiteY76" fmla="*/ 712220 h 3618177"/>
                  <a:gd name="connsiteX77" fmla="*/ 1505108 w 3105618"/>
                  <a:gd name="connsiteY77" fmla="*/ 712220 h 3618177"/>
                  <a:gd name="connsiteX78" fmla="*/ 1428908 w 3105618"/>
                  <a:gd name="connsiteY78" fmla="*/ 693170 h 3618177"/>
                  <a:gd name="connsiteX79" fmla="*/ 1327308 w 3105618"/>
                  <a:gd name="connsiteY79" fmla="*/ 680470 h 3618177"/>
                  <a:gd name="connsiteX80" fmla="*/ 1282858 w 3105618"/>
                  <a:gd name="connsiteY80" fmla="*/ 686820 h 3618177"/>
                  <a:gd name="connsiteX81" fmla="*/ 1225708 w 3105618"/>
                  <a:gd name="connsiteY81" fmla="*/ 648720 h 3618177"/>
                  <a:gd name="connsiteX82" fmla="*/ 1155858 w 3105618"/>
                  <a:gd name="connsiteY82" fmla="*/ 629670 h 3618177"/>
                  <a:gd name="connsiteX83" fmla="*/ 1086008 w 3105618"/>
                  <a:gd name="connsiteY83" fmla="*/ 623320 h 3618177"/>
                  <a:gd name="connsiteX84" fmla="*/ 1041558 w 3105618"/>
                  <a:gd name="connsiteY84" fmla="*/ 610620 h 3618177"/>
                  <a:gd name="connsiteX85" fmla="*/ 920908 w 3105618"/>
                  <a:gd name="connsiteY85" fmla="*/ 553470 h 3618177"/>
                  <a:gd name="connsiteX86" fmla="*/ 863758 w 3105618"/>
                  <a:gd name="connsiteY86" fmla="*/ 540770 h 3618177"/>
                  <a:gd name="connsiteX87" fmla="*/ 806608 w 3105618"/>
                  <a:gd name="connsiteY87" fmla="*/ 540770 h 3618177"/>
                  <a:gd name="connsiteX88" fmla="*/ 749458 w 3105618"/>
                  <a:gd name="connsiteY88" fmla="*/ 477270 h 3618177"/>
                  <a:gd name="connsiteX89" fmla="*/ 654208 w 3105618"/>
                  <a:gd name="connsiteY89" fmla="*/ 451870 h 3618177"/>
                  <a:gd name="connsiteX90" fmla="*/ 622458 w 3105618"/>
                  <a:gd name="connsiteY90" fmla="*/ 451870 h 3618177"/>
                  <a:gd name="connsiteX91" fmla="*/ 558958 w 3105618"/>
                  <a:gd name="connsiteY91" fmla="*/ 356620 h 3618177"/>
                  <a:gd name="connsiteX92" fmla="*/ 387508 w 3105618"/>
                  <a:gd name="connsiteY92" fmla="*/ 331220 h 3618177"/>
                  <a:gd name="connsiteX93" fmla="*/ 304958 w 3105618"/>
                  <a:gd name="connsiteY93" fmla="*/ 331220 h 3618177"/>
                  <a:gd name="connsiteX94" fmla="*/ 241458 w 3105618"/>
                  <a:gd name="connsiteY94" fmla="*/ 369320 h 3618177"/>
                  <a:gd name="connsiteX95" fmla="*/ 209708 w 3105618"/>
                  <a:gd name="connsiteY95" fmla="*/ 432820 h 3618177"/>
                  <a:gd name="connsiteX96" fmla="*/ 165258 w 3105618"/>
                  <a:gd name="connsiteY96" fmla="*/ 489970 h 3618177"/>
                  <a:gd name="connsiteX97" fmla="*/ 120808 w 3105618"/>
                  <a:gd name="connsiteY97" fmla="*/ 521720 h 3618177"/>
                  <a:gd name="connsiteX98" fmla="*/ 108108 w 3105618"/>
                  <a:gd name="connsiteY98" fmla="*/ 585220 h 3618177"/>
                  <a:gd name="connsiteX99" fmla="*/ 76358 w 3105618"/>
                  <a:gd name="connsiteY99" fmla="*/ 636020 h 3618177"/>
                  <a:gd name="connsiteX100" fmla="*/ 70008 w 3105618"/>
                  <a:gd name="connsiteY100" fmla="*/ 686820 h 3618177"/>
                  <a:gd name="connsiteX101" fmla="*/ 82708 w 3105618"/>
                  <a:gd name="connsiteY101" fmla="*/ 731270 h 3618177"/>
                  <a:gd name="connsiteX102" fmla="*/ 133508 w 3105618"/>
                  <a:gd name="connsiteY102" fmla="*/ 775720 h 3618177"/>
                  <a:gd name="connsiteX103" fmla="*/ 82708 w 3105618"/>
                  <a:gd name="connsiteY103" fmla="*/ 851920 h 3618177"/>
                  <a:gd name="connsiteX104" fmla="*/ 108108 w 3105618"/>
                  <a:gd name="connsiteY104" fmla="*/ 934470 h 3618177"/>
                  <a:gd name="connsiteX105" fmla="*/ 146208 w 3105618"/>
                  <a:gd name="connsiteY105" fmla="*/ 985270 h 3618177"/>
                  <a:gd name="connsiteX106" fmla="*/ 95408 w 3105618"/>
                  <a:gd name="connsiteY106" fmla="*/ 1023370 h 3618177"/>
                  <a:gd name="connsiteX107" fmla="*/ 63658 w 3105618"/>
                  <a:gd name="connsiteY107" fmla="*/ 1067820 h 3618177"/>
                  <a:gd name="connsiteX108" fmla="*/ 50958 w 3105618"/>
                  <a:gd name="connsiteY108" fmla="*/ 1137670 h 3618177"/>
                  <a:gd name="connsiteX109" fmla="*/ 63658 w 3105618"/>
                  <a:gd name="connsiteY109" fmla="*/ 1239270 h 3618177"/>
                  <a:gd name="connsiteX110" fmla="*/ 95408 w 3105618"/>
                  <a:gd name="connsiteY110" fmla="*/ 1283720 h 3618177"/>
                  <a:gd name="connsiteX111" fmla="*/ 44608 w 3105618"/>
                  <a:gd name="connsiteY111" fmla="*/ 1340870 h 3618177"/>
                  <a:gd name="connsiteX112" fmla="*/ 19208 w 3105618"/>
                  <a:gd name="connsiteY112" fmla="*/ 1398020 h 3618177"/>
                  <a:gd name="connsiteX113" fmla="*/ 19208 w 3105618"/>
                  <a:gd name="connsiteY113" fmla="*/ 1486920 h 3618177"/>
                  <a:gd name="connsiteX114" fmla="*/ 31908 w 3105618"/>
                  <a:gd name="connsiteY114" fmla="*/ 1537720 h 3618177"/>
                  <a:gd name="connsiteX115" fmla="*/ 57308 w 3105618"/>
                  <a:gd name="connsiteY115" fmla="*/ 1575820 h 3618177"/>
                  <a:gd name="connsiteX116" fmla="*/ 19208 w 3105618"/>
                  <a:gd name="connsiteY116" fmla="*/ 1626620 h 3618177"/>
                  <a:gd name="connsiteX117" fmla="*/ 12858 w 3105618"/>
                  <a:gd name="connsiteY117" fmla="*/ 1690120 h 3618177"/>
                  <a:gd name="connsiteX118" fmla="*/ 19208 w 3105618"/>
                  <a:gd name="connsiteY118" fmla="*/ 1766320 h 3618177"/>
                  <a:gd name="connsiteX119" fmla="*/ 158 w 3105618"/>
                  <a:gd name="connsiteY119" fmla="*/ 1874270 h 3618177"/>
                  <a:gd name="connsiteX120" fmla="*/ 12858 w 3105618"/>
                  <a:gd name="connsiteY120" fmla="*/ 1950470 h 3618177"/>
                  <a:gd name="connsiteX121" fmla="*/ 57308 w 3105618"/>
                  <a:gd name="connsiteY121" fmla="*/ 1988570 h 3618177"/>
                  <a:gd name="connsiteX122" fmla="*/ 6508 w 3105618"/>
                  <a:gd name="connsiteY122" fmla="*/ 2121920 h 3618177"/>
                  <a:gd name="connsiteX123" fmla="*/ 19208 w 3105618"/>
                  <a:gd name="connsiteY123" fmla="*/ 2223520 h 3618177"/>
                  <a:gd name="connsiteX124" fmla="*/ 44608 w 3105618"/>
                  <a:gd name="connsiteY124" fmla="*/ 2318770 h 3618177"/>
                  <a:gd name="connsiteX125" fmla="*/ 101758 w 3105618"/>
                  <a:gd name="connsiteY125" fmla="*/ 2375920 h 3618177"/>
                  <a:gd name="connsiteX126" fmla="*/ 158908 w 3105618"/>
                  <a:gd name="connsiteY126" fmla="*/ 2458470 h 3618177"/>
                  <a:gd name="connsiteX127" fmla="*/ 355758 w 3105618"/>
                  <a:gd name="connsiteY127" fmla="*/ 2515620 h 3618177"/>
                  <a:gd name="connsiteX128" fmla="*/ 495458 w 3105618"/>
                  <a:gd name="connsiteY128" fmla="*/ 2471170 h 3618177"/>
                  <a:gd name="connsiteX129" fmla="*/ 578008 w 3105618"/>
                  <a:gd name="connsiteY129" fmla="*/ 2420370 h 3618177"/>
                  <a:gd name="connsiteX130" fmla="*/ 622458 w 3105618"/>
                  <a:gd name="connsiteY130" fmla="*/ 2312420 h 3618177"/>
                  <a:gd name="connsiteX131" fmla="*/ 692308 w 3105618"/>
                  <a:gd name="connsiteY131" fmla="*/ 2274320 h 3618177"/>
                  <a:gd name="connsiteX132" fmla="*/ 736758 w 3105618"/>
                  <a:gd name="connsiteY132" fmla="*/ 2204470 h 3618177"/>
                  <a:gd name="connsiteX133" fmla="*/ 768508 w 3105618"/>
                  <a:gd name="connsiteY133" fmla="*/ 2045720 h 3618177"/>
                  <a:gd name="connsiteX134" fmla="*/ 755808 w 3105618"/>
                  <a:gd name="connsiteY134" fmla="*/ 1912370 h 3618177"/>
                  <a:gd name="connsiteX135" fmla="*/ 711358 w 3105618"/>
                  <a:gd name="connsiteY135" fmla="*/ 1848870 h 3618177"/>
                  <a:gd name="connsiteX136" fmla="*/ 666908 w 3105618"/>
                  <a:gd name="connsiteY136" fmla="*/ 1836170 h 3618177"/>
                  <a:gd name="connsiteX137" fmla="*/ 679608 w 3105618"/>
                  <a:gd name="connsiteY137" fmla="*/ 1791720 h 3618177"/>
                  <a:gd name="connsiteX138" fmla="*/ 673258 w 3105618"/>
                  <a:gd name="connsiteY138" fmla="*/ 1721870 h 3618177"/>
                  <a:gd name="connsiteX139" fmla="*/ 635158 w 3105618"/>
                  <a:gd name="connsiteY139" fmla="*/ 1645670 h 3618177"/>
                  <a:gd name="connsiteX140" fmla="*/ 635158 w 3105618"/>
                  <a:gd name="connsiteY140" fmla="*/ 1588520 h 3618177"/>
                  <a:gd name="connsiteX141" fmla="*/ 590708 w 3105618"/>
                  <a:gd name="connsiteY141" fmla="*/ 1499620 h 3618177"/>
                  <a:gd name="connsiteX142" fmla="*/ 622458 w 3105618"/>
                  <a:gd name="connsiteY142" fmla="*/ 1474220 h 3618177"/>
                  <a:gd name="connsiteX143" fmla="*/ 628808 w 3105618"/>
                  <a:gd name="connsiteY143" fmla="*/ 1328170 h 3618177"/>
                  <a:gd name="connsiteX144" fmla="*/ 584358 w 3105618"/>
                  <a:gd name="connsiteY144" fmla="*/ 1277370 h 3618177"/>
                  <a:gd name="connsiteX145" fmla="*/ 622458 w 3105618"/>
                  <a:gd name="connsiteY145" fmla="*/ 1226570 h 3618177"/>
                  <a:gd name="connsiteX146" fmla="*/ 647858 w 3105618"/>
                  <a:gd name="connsiteY146" fmla="*/ 1137670 h 3618177"/>
                  <a:gd name="connsiteX147" fmla="*/ 616108 w 3105618"/>
                  <a:gd name="connsiteY147" fmla="*/ 1067820 h 3618177"/>
                  <a:gd name="connsiteX148" fmla="*/ 635158 w 3105618"/>
                  <a:gd name="connsiteY148" fmla="*/ 978920 h 3618177"/>
                  <a:gd name="connsiteX149" fmla="*/ 711358 w 3105618"/>
                  <a:gd name="connsiteY149" fmla="*/ 1036070 h 3618177"/>
                  <a:gd name="connsiteX150" fmla="*/ 812958 w 3105618"/>
                  <a:gd name="connsiteY150" fmla="*/ 1048770 h 3618177"/>
                  <a:gd name="connsiteX151" fmla="*/ 952658 w 3105618"/>
                  <a:gd name="connsiteY151" fmla="*/ 1023370 h 3618177"/>
                  <a:gd name="connsiteX152" fmla="*/ 1022508 w 3105618"/>
                  <a:gd name="connsiteY152" fmla="*/ 1080520 h 3618177"/>
                  <a:gd name="connsiteX153" fmla="*/ 1111408 w 3105618"/>
                  <a:gd name="connsiteY153" fmla="*/ 1099570 h 3618177"/>
                  <a:gd name="connsiteX154" fmla="*/ 1244758 w 3105618"/>
                  <a:gd name="connsiteY154" fmla="*/ 1080520 h 3618177"/>
                  <a:gd name="connsiteX155" fmla="*/ 1333658 w 3105618"/>
                  <a:gd name="connsiteY155" fmla="*/ 1112270 h 3618177"/>
                  <a:gd name="connsiteX156" fmla="*/ 1441608 w 3105618"/>
                  <a:gd name="connsiteY156" fmla="*/ 1118620 h 3618177"/>
                  <a:gd name="connsiteX157" fmla="*/ 1524158 w 3105618"/>
                  <a:gd name="connsiteY157" fmla="*/ 1086870 h 3618177"/>
                  <a:gd name="connsiteX158" fmla="*/ 1625758 w 3105618"/>
                  <a:gd name="connsiteY158" fmla="*/ 1112270 h 3618177"/>
                  <a:gd name="connsiteX159" fmla="*/ 1740058 w 3105618"/>
                  <a:gd name="connsiteY159" fmla="*/ 1093220 h 3618177"/>
                  <a:gd name="connsiteX160" fmla="*/ 1790858 w 3105618"/>
                  <a:gd name="connsiteY160" fmla="*/ 1061470 h 3618177"/>
                  <a:gd name="connsiteX161" fmla="*/ 1911508 w 3105618"/>
                  <a:gd name="connsiteY161" fmla="*/ 1074170 h 3618177"/>
                  <a:gd name="connsiteX162" fmla="*/ 2006758 w 3105618"/>
                  <a:gd name="connsiteY162" fmla="*/ 1055120 h 3618177"/>
                  <a:gd name="connsiteX163" fmla="*/ 2089308 w 3105618"/>
                  <a:gd name="connsiteY163" fmla="*/ 1017020 h 3618177"/>
                  <a:gd name="connsiteX164" fmla="*/ 2184558 w 3105618"/>
                  <a:gd name="connsiteY164" fmla="*/ 1017020 h 3618177"/>
                  <a:gd name="connsiteX165" fmla="*/ 2279808 w 3105618"/>
                  <a:gd name="connsiteY165" fmla="*/ 985270 h 3618177"/>
                  <a:gd name="connsiteX166" fmla="*/ 2311558 w 3105618"/>
                  <a:gd name="connsiteY166" fmla="*/ 959870 h 3618177"/>
                  <a:gd name="connsiteX167" fmla="*/ 2400458 w 3105618"/>
                  <a:gd name="connsiteY167" fmla="*/ 947170 h 3618177"/>
                  <a:gd name="connsiteX168" fmla="*/ 2495708 w 3105618"/>
                  <a:gd name="connsiteY168" fmla="*/ 883670 h 3618177"/>
                  <a:gd name="connsiteX169" fmla="*/ 2546508 w 3105618"/>
                  <a:gd name="connsiteY169" fmla="*/ 813820 h 3618177"/>
                  <a:gd name="connsiteX170" fmla="*/ 2590958 w 3105618"/>
                  <a:gd name="connsiteY170" fmla="*/ 743970 h 3618177"/>
                  <a:gd name="connsiteX171" fmla="*/ 2597308 w 3105618"/>
                  <a:gd name="connsiteY171" fmla="*/ 807470 h 3618177"/>
                  <a:gd name="connsiteX172" fmla="*/ 2584608 w 3105618"/>
                  <a:gd name="connsiteY172" fmla="*/ 883670 h 3618177"/>
                  <a:gd name="connsiteX173" fmla="*/ 2565558 w 3105618"/>
                  <a:gd name="connsiteY173" fmla="*/ 940820 h 3618177"/>
                  <a:gd name="connsiteX174" fmla="*/ 2552858 w 3105618"/>
                  <a:gd name="connsiteY174" fmla="*/ 985270 h 3618177"/>
                  <a:gd name="connsiteX175" fmla="*/ 2527458 w 3105618"/>
                  <a:gd name="connsiteY175" fmla="*/ 1042420 h 3618177"/>
                  <a:gd name="connsiteX176" fmla="*/ 2514758 w 3105618"/>
                  <a:gd name="connsiteY176" fmla="*/ 1099570 h 3618177"/>
                  <a:gd name="connsiteX177" fmla="*/ 2521108 w 3105618"/>
                  <a:gd name="connsiteY177" fmla="*/ 1163070 h 3618177"/>
                  <a:gd name="connsiteX178" fmla="*/ 2527458 w 3105618"/>
                  <a:gd name="connsiteY178" fmla="*/ 1182120 h 3618177"/>
                  <a:gd name="connsiteX179" fmla="*/ 2495708 w 3105618"/>
                  <a:gd name="connsiteY179" fmla="*/ 1226570 h 3618177"/>
                  <a:gd name="connsiteX180" fmla="*/ 2495708 w 3105618"/>
                  <a:gd name="connsiteY180" fmla="*/ 1290070 h 3618177"/>
                  <a:gd name="connsiteX181" fmla="*/ 2508408 w 3105618"/>
                  <a:gd name="connsiteY181" fmla="*/ 1334520 h 3618177"/>
                  <a:gd name="connsiteX182" fmla="*/ 2489358 w 3105618"/>
                  <a:gd name="connsiteY182" fmla="*/ 1436120 h 3618177"/>
                  <a:gd name="connsiteX183" fmla="*/ 2508408 w 3105618"/>
                  <a:gd name="connsiteY183" fmla="*/ 1518670 h 3618177"/>
                  <a:gd name="connsiteX184" fmla="*/ 2546508 w 3105618"/>
                  <a:gd name="connsiteY184" fmla="*/ 1582170 h 3618177"/>
                  <a:gd name="connsiteX185" fmla="*/ 2533808 w 3105618"/>
                  <a:gd name="connsiteY185" fmla="*/ 1683770 h 3618177"/>
                  <a:gd name="connsiteX186" fmla="*/ 2540158 w 3105618"/>
                  <a:gd name="connsiteY186" fmla="*/ 1759970 h 3618177"/>
                  <a:gd name="connsiteX187" fmla="*/ 2590958 w 3105618"/>
                  <a:gd name="connsiteY187" fmla="*/ 1817120 h 3618177"/>
                  <a:gd name="connsiteX188" fmla="*/ 2578258 w 3105618"/>
                  <a:gd name="connsiteY188" fmla="*/ 1880620 h 3618177"/>
                  <a:gd name="connsiteX189" fmla="*/ 2584608 w 3105618"/>
                  <a:gd name="connsiteY189" fmla="*/ 1937770 h 3618177"/>
                  <a:gd name="connsiteX190" fmla="*/ 2629058 w 3105618"/>
                  <a:gd name="connsiteY190" fmla="*/ 2033020 h 3618177"/>
                  <a:gd name="connsiteX191" fmla="*/ 2603658 w 3105618"/>
                  <a:gd name="connsiteY191" fmla="*/ 2140970 h 3618177"/>
                  <a:gd name="connsiteX192" fmla="*/ 2603658 w 3105618"/>
                  <a:gd name="connsiteY192" fmla="*/ 2236220 h 3618177"/>
                  <a:gd name="connsiteX193" fmla="*/ 2635408 w 3105618"/>
                  <a:gd name="connsiteY193" fmla="*/ 2299720 h 3618177"/>
                  <a:gd name="connsiteX194" fmla="*/ 2565558 w 3105618"/>
                  <a:gd name="connsiteY194" fmla="*/ 2331470 h 3618177"/>
                  <a:gd name="connsiteX195" fmla="*/ 2559208 w 3105618"/>
                  <a:gd name="connsiteY195" fmla="*/ 2414020 h 3618177"/>
                  <a:gd name="connsiteX196" fmla="*/ 2521108 w 3105618"/>
                  <a:gd name="connsiteY196" fmla="*/ 2433070 h 3618177"/>
                  <a:gd name="connsiteX197" fmla="*/ 2476658 w 3105618"/>
                  <a:gd name="connsiteY197" fmla="*/ 2464820 h 3618177"/>
                  <a:gd name="connsiteX198" fmla="*/ 2438558 w 3105618"/>
                  <a:gd name="connsiteY198" fmla="*/ 2509270 h 3618177"/>
                  <a:gd name="connsiteX199" fmla="*/ 2381408 w 3105618"/>
                  <a:gd name="connsiteY199" fmla="*/ 2477520 h 3618177"/>
                  <a:gd name="connsiteX200" fmla="*/ 2311558 w 3105618"/>
                  <a:gd name="connsiteY200" fmla="*/ 2464820 h 3618177"/>
                  <a:gd name="connsiteX201" fmla="*/ 2260758 w 3105618"/>
                  <a:gd name="connsiteY201" fmla="*/ 2483870 h 3618177"/>
                  <a:gd name="connsiteX202" fmla="*/ 2209958 w 3105618"/>
                  <a:gd name="connsiteY202" fmla="*/ 2502920 h 3618177"/>
                  <a:gd name="connsiteX203" fmla="*/ 2146458 w 3105618"/>
                  <a:gd name="connsiteY203" fmla="*/ 2445770 h 3618177"/>
                  <a:gd name="connsiteX204" fmla="*/ 2051208 w 3105618"/>
                  <a:gd name="connsiteY204" fmla="*/ 2394970 h 3618177"/>
                  <a:gd name="connsiteX205" fmla="*/ 2006758 w 3105618"/>
                  <a:gd name="connsiteY205" fmla="*/ 2388620 h 3618177"/>
                  <a:gd name="connsiteX206" fmla="*/ 1975008 w 3105618"/>
                  <a:gd name="connsiteY206" fmla="*/ 2375920 h 3618177"/>
                  <a:gd name="connsiteX207" fmla="*/ 1898808 w 3105618"/>
                  <a:gd name="connsiteY207" fmla="*/ 2293370 h 3618177"/>
                  <a:gd name="connsiteX208" fmla="*/ 1809908 w 3105618"/>
                  <a:gd name="connsiteY208" fmla="*/ 2255270 h 3618177"/>
                  <a:gd name="connsiteX209" fmla="*/ 1619408 w 3105618"/>
                  <a:gd name="connsiteY209" fmla="*/ 2242570 h 3618177"/>
                  <a:gd name="connsiteX210" fmla="*/ 1422558 w 3105618"/>
                  <a:gd name="connsiteY210" fmla="*/ 2280670 h 3618177"/>
                  <a:gd name="connsiteX211" fmla="*/ 1308258 w 3105618"/>
                  <a:gd name="connsiteY211" fmla="*/ 2369570 h 3618177"/>
                  <a:gd name="connsiteX212" fmla="*/ 1244758 w 3105618"/>
                  <a:gd name="connsiteY212" fmla="*/ 2502920 h 3618177"/>
                  <a:gd name="connsiteX213" fmla="*/ 1238408 w 3105618"/>
                  <a:gd name="connsiteY213" fmla="*/ 2680720 h 3618177"/>
                  <a:gd name="connsiteX214" fmla="*/ 1276508 w 3105618"/>
                  <a:gd name="connsiteY214" fmla="*/ 2820420 h 3618177"/>
                  <a:gd name="connsiteX215" fmla="*/ 1346358 w 3105618"/>
                  <a:gd name="connsiteY215" fmla="*/ 2998220 h 3618177"/>
                  <a:gd name="connsiteX216" fmla="*/ 1340008 w 3105618"/>
                  <a:gd name="connsiteY216" fmla="*/ 3087120 h 3618177"/>
                  <a:gd name="connsiteX217" fmla="*/ 1359058 w 3105618"/>
                  <a:gd name="connsiteY217" fmla="*/ 3283970 h 3618177"/>
                  <a:gd name="connsiteX218" fmla="*/ 1416208 w 3105618"/>
                  <a:gd name="connsiteY218" fmla="*/ 3442720 h 3618177"/>
                  <a:gd name="connsiteX219" fmla="*/ 1479708 w 3105618"/>
                  <a:gd name="connsiteY219" fmla="*/ 3506220 h 3618177"/>
                  <a:gd name="connsiteX220" fmla="*/ 1536858 w 3105618"/>
                  <a:gd name="connsiteY220" fmla="*/ 3582420 h 3618177"/>
                  <a:gd name="connsiteX221" fmla="*/ 1543208 w 3105618"/>
                  <a:gd name="connsiteY221" fmla="*/ 3614170 h 3618177"/>
                  <a:gd name="connsiteX222" fmla="*/ 1619408 w 3105618"/>
                  <a:gd name="connsiteY222" fmla="*/ 3614170 h 3618177"/>
                  <a:gd name="connsiteX223" fmla="*/ 1676558 w 3105618"/>
                  <a:gd name="connsiteY223" fmla="*/ 3614170 h 361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3105618" h="3618177">
                    <a:moveTo>
                      <a:pt x="1676558" y="3614170"/>
                    </a:moveTo>
                    <a:cubicBezTo>
                      <a:pt x="1686083" y="3604645"/>
                      <a:pt x="1665975" y="3582420"/>
                      <a:pt x="1676558" y="3557020"/>
                    </a:cubicBezTo>
                    <a:cubicBezTo>
                      <a:pt x="1687141" y="3531620"/>
                      <a:pt x="1729475" y="3511512"/>
                      <a:pt x="1740058" y="3461770"/>
                    </a:cubicBezTo>
                    <a:cubicBezTo>
                      <a:pt x="1750641" y="3412028"/>
                      <a:pt x="1729475" y="3315720"/>
                      <a:pt x="1740058" y="3258570"/>
                    </a:cubicBezTo>
                    <a:cubicBezTo>
                      <a:pt x="1750641" y="3201420"/>
                      <a:pt x="1791916" y="3160145"/>
                      <a:pt x="1803558" y="3118870"/>
                    </a:cubicBezTo>
                    <a:cubicBezTo>
                      <a:pt x="1815200" y="3077595"/>
                      <a:pt x="1819433" y="3050078"/>
                      <a:pt x="1809908" y="3010920"/>
                    </a:cubicBezTo>
                    <a:cubicBezTo>
                      <a:pt x="1800383" y="2971762"/>
                      <a:pt x="1755933" y="2924137"/>
                      <a:pt x="1746408" y="2883920"/>
                    </a:cubicBezTo>
                    <a:cubicBezTo>
                      <a:pt x="1736883" y="2843703"/>
                      <a:pt x="1739000" y="2789728"/>
                      <a:pt x="1752758" y="2769620"/>
                    </a:cubicBezTo>
                    <a:cubicBezTo>
                      <a:pt x="1766516" y="2749512"/>
                      <a:pt x="1802500" y="2751628"/>
                      <a:pt x="1828958" y="2763270"/>
                    </a:cubicBezTo>
                    <a:cubicBezTo>
                      <a:pt x="1855416" y="2774912"/>
                      <a:pt x="1881875" y="2821478"/>
                      <a:pt x="1911508" y="2839470"/>
                    </a:cubicBezTo>
                    <a:cubicBezTo>
                      <a:pt x="1941141" y="2857462"/>
                      <a:pt x="1975008" y="2866987"/>
                      <a:pt x="2006758" y="2871220"/>
                    </a:cubicBezTo>
                    <a:cubicBezTo>
                      <a:pt x="2038508" y="2875453"/>
                      <a:pt x="2075550" y="2869103"/>
                      <a:pt x="2102008" y="2864870"/>
                    </a:cubicBezTo>
                    <a:cubicBezTo>
                      <a:pt x="2128466" y="2860637"/>
                      <a:pt x="2144342" y="2840528"/>
                      <a:pt x="2165508" y="2845820"/>
                    </a:cubicBezTo>
                    <a:cubicBezTo>
                      <a:pt x="2186674" y="2851112"/>
                      <a:pt x="2191966" y="2882862"/>
                      <a:pt x="2229008" y="2896620"/>
                    </a:cubicBezTo>
                    <a:cubicBezTo>
                      <a:pt x="2266050" y="2910378"/>
                      <a:pt x="2344366" y="2926253"/>
                      <a:pt x="2387758" y="2928370"/>
                    </a:cubicBezTo>
                    <a:cubicBezTo>
                      <a:pt x="2431150" y="2930487"/>
                      <a:pt x="2461841" y="2919903"/>
                      <a:pt x="2489358" y="2909320"/>
                    </a:cubicBezTo>
                    <a:cubicBezTo>
                      <a:pt x="2516875" y="2898737"/>
                      <a:pt x="2522166" y="2873337"/>
                      <a:pt x="2552858" y="2864870"/>
                    </a:cubicBezTo>
                    <a:cubicBezTo>
                      <a:pt x="2583550" y="2856403"/>
                      <a:pt x="2637525" y="2865928"/>
                      <a:pt x="2673508" y="2858520"/>
                    </a:cubicBezTo>
                    <a:cubicBezTo>
                      <a:pt x="2709491" y="2851112"/>
                      <a:pt x="2738066" y="2840528"/>
                      <a:pt x="2768758" y="2820420"/>
                    </a:cubicBezTo>
                    <a:cubicBezTo>
                      <a:pt x="2799450" y="2800312"/>
                      <a:pt x="2841783" y="2756920"/>
                      <a:pt x="2857658" y="2737870"/>
                    </a:cubicBezTo>
                    <a:cubicBezTo>
                      <a:pt x="2873533" y="2718820"/>
                      <a:pt x="2848133" y="2723053"/>
                      <a:pt x="2864008" y="2706120"/>
                    </a:cubicBezTo>
                    <a:cubicBezTo>
                      <a:pt x="2879883" y="2689187"/>
                      <a:pt x="2930683" y="2658495"/>
                      <a:pt x="2952908" y="2636270"/>
                    </a:cubicBezTo>
                    <a:cubicBezTo>
                      <a:pt x="2975133" y="2614045"/>
                      <a:pt x="2985716" y="2599228"/>
                      <a:pt x="2997358" y="2572770"/>
                    </a:cubicBezTo>
                    <a:cubicBezTo>
                      <a:pt x="3009000" y="2546312"/>
                      <a:pt x="3018525" y="2513503"/>
                      <a:pt x="3022758" y="2477520"/>
                    </a:cubicBezTo>
                    <a:cubicBezTo>
                      <a:pt x="3026991" y="2441537"/>
                      <a:pt x="3016408" y="2386503"/>
                      <a:pt x="3022758" y="2356870"/>
                    </a:cubicBezTo>
                    <a:cubicBezTo>
                      <a:pt x="3029108" y="2327237"/>
                      <a:pt x="3053450" y="2323003"/>
                      <a:pt x="3060858" y="2299720"/>
                    </a:cubicBezTo>
                    <a:cubicBezTo>
                      <a:pt x="3068266" y="2276437"/>
                      <a:pt x="3067208" y="2248920"/>
                      <a:pt x="3067208" y="2217170"/>
                    </a:cubicBezTo>
                    <a:cubicBezTo>
                      <a:pt x="3067208" y="2185420"/>
                      <a:pt x="3064033" y="2138853"/>
                      <a:pt x="3060858" y="2109220"/>
                    </a:cubicBezTo>
                    <a:cubicBezTo>
                      <a:pt x="3057683" y="2079587"/>
                      <a:pt x="3046041" y="2063712"/>
                      <a:pt x="3048158" y="2039370"/>
                    </a:cubicBezTo>
                    <a:cubicBezTo>
                      <a:pt x="3050275" y="2015028"/>
                      <a:pt x="3073558" y="1994920"/>
                      <a:pt x="3073558" y="1963170"/>
                    </a:cubicBezTo>
                    <a:cubicBezTo>
                      <a:pt x="3073558" y="1931420"/>
                      <a:pt x="3059800" y="1881678"/>
                      <a:pt x="3048158" y="1848870"/>
                    </a:cubicBezTo>
                    <a:cubicBezTo>
                      <a:pt x="3036516" y="1816062"/>
                      <a:pt x="3010058" y="1797012"/>
                      <a:pt x="3003708" y="1766320"/>
                    </a:cubicBezTo>
                    <a:cubicBezTo>
                      <a:pt x="2997358" y="1735628"/>
                      <a:pt x="3012175" y="1696470"/>
                      <a:pt x="3010058" y="1664720"/>
                    </a:cubicBezTo>
                    <a:cubicBezTo>
                      <a:pt x="3007941" y="1632970"/>
                      <a:pt x="3001591" y="1604395"/>
                      <a:pt x="2991008" y="1575820"/>
                    </a:cubicBezTo>
                    <a:cubicBezTo>
                      <a:pt x="2980425" y="1547245"/>
                      <a:pt x="2950791" y="1519728"/>
                      <a:pt x="2946558" y="1493270"/>
                    </a:cubicBezTo>
                    <a:cubicBezTo>
                      <a:pt x="2942325" y="1466812"/>
                      <a:pt x="2963491" y="1439295"/>
                      <a:pt x="2965608" y="1417070"/>
                    </a:cubicBezTo>
                    <a:cubicBezTo>
                      <a:pt x="2967725" y="1394845"/>
                      <a:pt x="2962433" y="1376853"/>
                      <a:pt x="2959258" y="1359920"/>
                    </a:cubicBezTo>
                    <a:cubicBezTo>
                      <a:pt x="2956083" y="1342987"/>
                      <a:pt x="2949733" y="1335578"/>
                      <a:pt x="2946558" y="1315470"/>
                    </a:cubicBezTo>
                    <a:cubicBezTo>
                      <a:pt x="2943383" y="1295362"/>
                      <a:pt x="2946558" y="1265728"/>
                      <a:pt x="2940208" y="1239270"/>
                    </a:cubicBezTo>
                    <a:cubicBezTo>
                      <a:pt x="2933858" y="1212812"/>
                      <a:pt x="2911633" y="1182120"/>
                      <a:pt x="2908458" y="1156720"/>
                    </a:cubicBezTo>
                    <a:cubicBezTo>
                      <a:pt x="2905283" y="1131320"/>
                      <a:pt x="2921158" y="1111212"/>
                      <a:pt x="2921158" y="1086870"/>
                    </a:cubicBezTo>
                    <a:cubicBezTo>
                      <a:pt x="2921158" y="1062528"/>
                      <a:pt x="2904225" y="1031837"/>
                      <a:pt x="2908458" y="1010670"/>
                    </a:cubicBezTo>
                    <a:cubicBezTo>
                      <a:pt x="2912691" y="989503"/>
                      <a:pt x="2939150" y="982095"/>
                      <a:pt x="2946558" y="959870"/>
                    </a:cubicBezTo>
                    <a:cubicBezTo>
                      <a:pt x="2953966" y="937645"/>
                      <a:pt x="2952908" y="901662"/>
                      <a:pt x="2952908" y="877320"/>
                    </a:cubicBezTo>
                    <a:cubicBezTo>
                      <a:pt x="2952908" y="852978"/>
                      <a:pt x="2941266" y="833928"/>
                      <a:pt x="2946558" y="813820"/>
                    </a:cubicBezTo>
                    <a:cubicBezTo>
                      <a:pt x="2951850" y="793712"/>
                      <a:pt x="2977250" y="777837"/>
                      <a:pt x="2984658" y="756670"/>
                    </a:cubicBezTo>
                    <a:cubicBezTo>
                      <a:pt x="2992066" y="735503"/>
                      <a:pt x="2992066" y="706928"/>
                      <a:pt x="2991008" y="686820"/>
                    </a:cubicBezTo>
                    <a:cubicBezTo>
                      <a:pt x="2989950" y="666712"/>
                      <a:pt x="2973016" y="648720"/>
                      <a:pt x="2978308" y="636020"/>
                    </a:cubicBezTo>
                    <a:cubicBezTo>
                      <a:pt x="2983600" y="623320"/>
                      <a:pt x="3014291" y="626495"/>
                      <a:pt x="3022758" y="610620"/>
                    </a:cubicBezTo>
                    <a:cubicBezTo>
                      <a:pt x="3031225" y="594745"/>
                      <a:pt x="3028050" y="564053"/>
                      <a:pt x="3029108" y="540770"/>
                    </a:cubicBezTo>
                    <a:cubicBezTo>
                      <a:pt x="3030166" y="517487"/>
                      <a:pt x="3018525" y="491028"/>
                      <a:pt x="3029108" y="470920"/>
                    </a:cubicBezTo>
                    <a:cubicBezTo>
                      <a:pt x="3039691" y="450812"/>
                      <a:pt x="3079908" y="456103"/>
                      <a:pt x="3092608" y="420120"/>
                    </a:cubicBezTo>
                    <a:cubicBezTo>
                      <a:pt x="3105308" y="384137"/>
                      <a:pt x="3106366" y="302645"/>
                      <a:pt x="3105308" y="255020"/>
                    </a:cubicBezTo>
                    <a:cubicBezTo>
                      <a:pt x="3104250" y="207395"/>
                      <a:pt x="3101075" y="164003"/>
                      <a:pt x="3086258" y="134370"/>
                    </a:cubicBezTo>
                    <a:cubicBezTo>
                      <a:pt x="3071441" y="104737"/>
                      <a:pt x="3037575" y="87803"/>
                      <a:pt x="3016408" y="77220"/>
                    </a:cubicBezTo>
                    <a:cubicBezTo>
                      <a:pt x="2995241" y="66637"/>
                      <a:pt x="2977250" y="81453"/>
                      <a:pt x="2959258" y="70870"/>
                    </a:cubicBezTo>
                    <a:cubicBezTo>
                      <a:pt x="2941266" y="60287"/>
                      <a:pt x="2926450" y="25362"/>
                      <a:pt x="2908458" y="13720"/>
                    </a:cubicBezTo>
                    <a:cubicBezTo>
                      <a:pt x="2890466" y="2078"/>
                      <a:pt x="2878825" y="-2155"/>
                      <a:pt x="2851308" y="1020"/>
                    </a:cubicBezTo>
                    <a:cubicBezTo>
                      <a:pt x="2823791" y="4195"/>
                      <a:pt x="2774050" y="16895"/>
                      <a:pt x="2743358" y="32770"/>
                    </a:cubicBezTo>
                    <a:cubicBezTo>
                      <a:pt x="2712666" y="48645"/>
                      <a:pt x="2687266" y="76162"/>
                      <a:pt x="2667158" y="96270"/>
                    </a:cubicBezTo>
                    <a:cubicBezTo>
                      <a:pt x="2647050" y="116378"/>
                      <a:pt x="2636466" y="125903"/>
                      <a:pt x="2622708" y="153420"/>
                    </a:cubicBezTo>
                    <a:cubicBezTo>
                      <a:pt x="2608950" y="180937"/>
                      <a:pt x="2610008" y="225387"/>
                      <a:pt x="2584608" y="261370"/>
                    </a:cubicBezTo>
                    <a:cubicBezTo>
                      <a:pt x="2559208" y="297353"/>
                      <a:pt x="2501000" y="340745"/>
                      <a:pt x="2470308" y="369320"/>
                    </a:cubicBezTo>
                    <a:cubicBezTo>
                      <a:pt x="2439616" y="397895"/>
                      <a:pt x="2419508" y="413770"/>
                      <a:pt x="2400458" y="432820"/>
                    </a:cubicBezTo>
                    <a:cubicBezTo>
                      <a:pt x="2381408" y="451870"/>
                      <a:pt x="2375058" y="473037"/>
                      <a:pt x="2356008" y="483620"/>
                    </a:cubicBezTo>
                    <a:cubicBezTo>
                      <a:pt x="2336958" y="494203"/>
                      <a:pt x="2313675" y="486795"/>
                      <a:pt x="2286158" y="496320"/>
                    </a:cubicBezTo>
                    <a:cubicBezTo>
                      <a:pt x="2258641" y="505845"/>
                      <a:pt x="2213133" y="529128"/>
                      <a:pt x="2190908" y="540770"/>
                    </a:cubicBezTo>
                    <a:cubicBezTo>
                      <a:pt x="2168683" y="552412"/>
                      <a:pt x="2160216" y="557703"/>
                      <a:pt x="2152808" y="566170"/>
                    </a:cubicBezTo>
                    <a:cubicBezTo>
                      <a:pt x="2145400" y="574637"/>
                      <a:pt x="2166566" y="584162"/>
                      <a:pt x="2146458" y="591570"/>
                    </a:cubicBezTo>
                    <a:cubicBezTo>
                      <a:pt x="2126350" y="598978"/>
                      <a:pt x="2061791" y="602153"/>
                      <a:pt x="2032158" y="610620"/>
                    </a:cubicBezTo>
                    <a:cubicBezTo>
                      <a:pt x="2002525" y="619087"/>
                      <a:pt x="1984533" y="632845"/>
                      <a:pt x="1968658" y="642370"/>
                    </a:cubicBezTo>
                    <a:cubicBezTo>
                      <a:pt x="1952783" y="651895"/>
                      <a:pt x="1957016" y="663537"/>
                      <a:pt x="1936908" y="667770"/>
                    </a:cubicBezTo>
                    <a:cubicBezTo>
                      <a:pt x="1916800" y="672003"/>
                      <a:pt x="1848008" y="667770"/>
                      <a:pt x="1848008" y="667770"/>
                    </a:cubicBezTo>
                    <a:cubicBezTo>
                      <a:pt x="1820491" y="667770"/>
                      <a:pt x="1796150" y="662478"/>
                      <a:pt x="1771808" y="667770"/>
                    </a:cubicBezTo>
                    <a:cubicBezTo>
                      <a:pt x="1747466" y="673062"/>
                      <a:pt x="1724183" y="693170"/>
                      <a:pt x="1701958" y="699520"/>
                    </a:cubicBezTo>
                    <a:cubicBezTo>
                      <a:pt x="1679733" y="705870"/>
                      <a:pt x="1662800" y="703753"/>
                      <a:pt x="1638458" y="705870"/>
                    </a:cubicBezTo>
                    <a:cubicBezTo>
                      <a:pt x="1614116" y="707987"/>
                      <a:pt x="1578133" y="711162"/>
                      <a:pt x="1555908" y="712220"/>
                    </a:cubicBezTo>
                    <a:cubicBezTo>
                      <a:pt x="1533683" y="713278"/>
                      <a:pt x="1526275" y="715395"/>
                      <a:pt x="1505108" y="712220"/>
                    </a:cubicBezTo>
                    <a:cubicBezTo>
                      <a:pt x="1483941" y="709045"/>
                      <a:pt x="1458541" y="698462"/>
                      <a:pt x="1428908" y="693170"/>
                    </a:cubicBezTo>
                    <a:cubicBezTo>
                      <a:pt x="1399275" y="687878"/>
                      <a:pt x="1351650" y="681528"/>
                      <a:pt x="1327308" y="680470"/>
                    </a:cubicBezTo>
                    <a:cubicBezTo>
                      <a:pt x="1302966" y="679412"/>
                      <a:pt x="1299791" y="692112"/>
                      <a:pt x="1282858" y="686820"/>
                    </a:cubicBezTo>
                    <a:cubicBezTo>
                      <a:pt x="1265925" y="681528"/>
                      <a:pt x="1246875" y="658245"/>
                      <a:pt x="1225708" y="648720"/>
                    </a:cubicBezTo>
                    <a:cubicBezTo>
                      <a:pt x="1204541" y="639195"/>
                      <a:pt x="1179141" y="633903"/>
                      <a:pt x="1155858" y="629670"/>
                    </a:cubicBezTo>
                    <a:cubicBezTo>
                      <a:pt x="1132575" y="625437"/>
                      <a:pt x="1105058" y="626495"/>
                      <a:pt x="1086008" y="623320"/>
                    </a:cubicBezTo>
                    <a:cubicBezTo>
                      <a:pt x="1066958" y="620145"/>
                      <a:pt x="1069075" y="622262"/>
                      <a:pt x="1041558" y="610620"/>
                    </a:cubicBezTo>
                    <a:cubicBezTo>
                      <a:pt x="1014041" y="598978"/>
                      <a:pt x="950541" y="565112"/>
                      <a:pt x="920908" y="553470"/>
                    </a:cubicBezTo>
                    <a:cubicBezTo>
                      <a:pt x="891275" y="541828"/>
                      <a:pt x="882808" y="542887"/>
                      <a:pt x="863758" y="540770"/>
                    </a:cubicBezTo>
                    <a:cubicBezTo>
                      <a:pt x="844708" y="538653"/>
                      <a:pt x="825658" y="551353"/>
                      <a:pt x="806608" y="540770"/>
                    </a:cubicBezTo>
                    <a:cubicBezTo>
                      <a:pt x="787558" y="530187"/>
                      <a:pt x="774858" y="492087"/>
                      <a:pt x="749458" y="477270"/>
                    </a:cubicBezTo>
                    <a:cubicBezTo>
                      <a:pt x="724058" y="462453"/>
                      <a:pt x="675375" y="456103"/>
                      <a:pt x="654208" y="451870"/>
                    </a:cubicBezTo>
                    <a:cubicBezTo>
                      <a:pt x="633041" y="447637"/>
                      <a:pt x="638333" y="467745"/>
                      <a:pt x="622458" y="451870"/>
                    </a:cubicBezTo>
                    <a:cubicBezTo>
                      <a:pt x="606583" y="435995"/>
                      <a:pt x="598116" y="376728"/>
                      <a:pt x="558958" y="356620"/>
                    </a:cubicBezTo>
                    <a:cubicBezTo>
                      <a:pt x="519800" y="336512"/>
                      <a:pt x="429841" y="335453"/>
                      <a:pt x="387508" y="331220"/>
                    </a:cubicBezTo>
                    <a:cubicBezTo>
                      <a:pt x="345175" y="326987"/>
                      <a:pt x="329300" y="324870"/>
                      <a:pt x="304958" y="331220"/>
                    </a:cubicBezTo>
                    <a:cubicBezTo>
                      <a:pt x="280616" y="337570"/>
                      <a:pt x="257333" y="352387"/>
                      <a:pt x="241458" y="369320"/>
                    </a:cubicBezTo>
                    <a:cubicBezTo>
                      <a:pt x="225583" y="386253"/>
                      <a:pt x="222408" y="412712"/>
                      <a:pt x="209708" y="432820"/>
                    </a:cubicBezTo>
                    <a:cubicBezTo>
                      <a:pt x="197008" y="452928"/>
                      <a:pt x="180075" y="475153"/>
                      <a:pt x="165258" y="489970"/>
                    </a:cubicBezTo>
                    <a:cubicBezTo>
                      <a:pt x="150441" y="504787"/>
                      <a:pt x="130333" y="505845"/>
                      <a:pt x="120808" y="521720"/>
                    </a:cubicBezTo>
                    <a:cubicBezTo>
                      <a:pt x="111283" y="537595"/>
                      <a:pt x="115516" y="566170"/>
                      <a:pt x="108108" y="585220"/>
                    </a:cubicBezTo>
                    <a:cubicBezTo>
                      <a:pt x="100700" y="604270"/>
                      <a:pt x="82708" y="619087"/>
                      <a:pt x="76358" y="636020"/>
                    </a:cubicBezTo>
                    <a:cubicBezTo>
                      <a:pt x="70008" y="652953"/>
                      <a:pt x="68950" y="670945"/>
                      <a:pt x="70008" y="686820"/>
                    </a:cubicBezTo>
                    <a:cubicBezTo>
                      <a:pt x="71066" y="702695"/>
                      <a:pt x="72125" y="716453"/>
                      <a:pt x="82708" y="731270"/>
                    </a:cubicBezTo>
                    <a:cubicBezTo>
                      <a:pt x="93291" y="746087"/>
                      <a:pt x="133508" y="755612"/>
                      <a:pt x="133508" y="775720"/>
                    </a:cubicBezTo>
                    <a:cubicBezTo>
                      <a:pt x="133508" y="795828"/>
                      <a:pt x="86941" y="825462"/>
                      <a:pt x="82708" y="851920"/>
                    </a:cubicBezTo>
                    <a:cubicBezTo>
                      <a:pt x="78475" y="878378"/>
                      <a:pt x="97525" y="912245"/>
                      <a:pt x="108108" y="934470"/>
                    </a:cubicBezTo>
                    <a:cubicBezTo>
                      <a:pt x="118691" y="956695"/>
                      <a:pt x="148325" y="970453"/>
                      <a:pt x="146208" y="985270"/>
                    </a:cubicBezTo>
                    <a:cubicBezTo>
                      <a:pt x="144091" y="1000087"/>
                      <a:pt x="109166" y="1009612"/>
                      <a:pt x="95408" y="1023370"/>
                    </a:cubicBezTo>
                    <a:cubicBezTo>
                      <a:pt x="81650" y="1037128"/>
                      <a:pt x="71066" y="1048770"/>
                      <a:pt x="63658" y="1067820"/>
                    </a:cubicBezTo>
                    <a:cubicBezTo>
                      <a:pt x="56250" y="1086870"/>
                      <a:pt x="50958" y="1109095"/>
                      <a:pt x="50958" y="1137670"/>
                    </a:cubicBezTo>
                    <a:cubicBezTo>
                      <a:pt x="50958" y="1166245"/>
                      <a:pt x="56250" y="1214928"/>
                      <a:pt x="63658" y="1239270"/>
                    </a:cubicBezTo>
                    <a:cubicBezTo>
                      <a:pt x="71066" y="1263612"/>
                      <a:pt x="98583" y="1266787"/>
                      <a:pt x="95408" y="1283720"/>
                    </a:cubicBezTo>
                    <a:cubicBezTo>
                      <a:pt x="92233" y="1300653"/>
                      <a:pt x="57308" y="1321820"/>
                      <a:pt x="44608" y="1340870"/>
                    </a:cubicBezTo>
                    <a:cubicBezTo>
                      <a:pt x="31908" y="1359920"/>
                      <a:pt x="23441" y="1373678"/>
                      <a:pt x="19208" y="1398020"/>
                    </a:cubicBezTo>
                    <a:cubicBezTo>
                      <a:pt x="14975" y="1422362"/>
                      <a:pt x="17091" y="1463637"/>
                      <a:pt x="19208" y="1486920"/>
                    </a:cubicBezTo>
                    <a:cubicBezTo>
                      <a:pt x="21325" y="1510203"/>
                      <a:pt x="25558" y="1522903"/>
                      <a:pt x="31908" y="1537720"/>
                    </a:cubicBezTo>
                    <a:cubicBezTo>
                      <a:pt x="38258" y="1552537"/>
                      <a:pt x="59425" y="1561003"/>
                      <a:pt x="57308" y="1575820"/>
                    </a:cubicBezTo>
                    <a:cubicBezTo>
                      <a:pt x="55191" y="1590637"/>
                      <a:pt x="26616" y="1607570"/>
                      <a:pt x="19208" y="1626620"/>
                    </a:cubicBezTo>
                    <a:cubicBezTo>
                      <a:pt x="11800" y="1645670"/>
                      <a:pt x="12858" y="1666837"/>
                      <a:pt x="12858" y="1690120"/>
                    </a:cubicBezTo>
                    <a:cubicBezTo>
                      <a:pt x="12858" y="1713403"/>
                      <a:pt x="21325" y="1735628"/>
                      <a:pt x="19208" y="1766320"/>
                    </a:cubicBezTo>
                    <a:cubicBezTo>
                      <a:pt x="17091" y="1797012"/>
                      <a:pt x="1216" y="1843578"/>
                      <a:pt x="158" y="1874270"/>
                    </a:cubicBezTo>
                    <a:cubicBezTo>
                      <a:pt x="-900" y="1904962"/>
                      <a:pt x="3333" y="1931420"/>
                      <a:pt x="12858" y="1950470"/>
                    </a:cubicBezTo>
                    <a:cubicBezTo>
                      <a:pt x="22383" y="1969520"/>
                      <a:pt x="58366" y="1959995"/>
                      <a:pt x="57308" y="1988570"/>
                    </a:cubicBezTo>
                    <a:cubicBezTo>
                      <a:pt x="56250" y="2017145"/>
                      <a:pt x="12858" y="2082762"/>
                      <a:pt x="6508" y="2121920"/>
                    </a:cubicBezTo>
                    <a:cubicBezTo>
                      <a:pt x="158" y="2161078"/>
                      <a:pt x="12858" y="2190712"/>
                      <a:pt x="19208" y="2223520"/>
                    </a:cubicBezTo>
                    <a:cubicBezTo>
                      <a:pt x="25558" y="2256328"/>
                      <a:pt x="30850" y="2293370"/>
                      <a:pt x="44608" y="2318770"/>
                    </a:cubicBezTo>
                    <a:cubicBezTo>
                      <a:pt x="58366" y="2344170"/>
                      <a:pt x="82708" y="2352637"/>
                      <a:pt x="101758" y="2375920"/>
                    </a:cubicBezTo>
                    <a:cubicBezTo>
                      <a:pt x="120808" y="2399203"/>
                      <a:pt x="116575" y="2435187"/>
                      <a:pt x="158908" y="2458470"/>
                    </a:cubicBezTo>
                    <a:cubicBezTo>
                      <a:pt x="201241" y="2481753"/>
                      <a:pt x="299666" y="2513503"/>
                      <a:pt x="355758" y="2515620"/>
                    </a:cubicBezTo>
                    <a:cubicBezTo>
                      <a:pt x="411850" y="2517737"/>
                      <a:pt x="458416" y="2487045"/>
                      <a:pt x="495458" y="2471170"/>
                    </a:cubicBezTo>
                    <a:cubicBezTo>
                      <a:pt x="532500" y="2455295"/>
                      <a:pt x="556841" y="2446828"/>
                      <a:pt x="578008" y="2420370"/>
                    </a:cubicBezTo>
                    <a:cubicBezTo>
                      <a:pt x="599175" y="2393912"/>
                      <a:pt x="603408" y="2336762"/>
                      <a:pt x="622458" y="2312420"/>
                    </a:cubicBezTo>
                    <a:cubicBezTo>
                      <a:pt x="641508" y="2288078"/>
                      <a:pt x="673258" y="2292312"/>
                      <a:pt x="692308" y="2274320"/>
                    </a:cubicBezTo>
                    <a:cubicBezTo>
                      <a:pt x="711358" y="2256328"/>
                      <a:pt x="724058" y="2242570"/>
                      <a:pt x="736758" y="2204470"/>
                    </a:cubicBezTo>
                    <a:cubicBezTo>
                      <a:pt x="749458" y="2166370"/>
                      <a:pt x="765333" y="2094403"/>
                      <a:pt x="768508" y="2045720"/>
                    </a:cubicBezTo>
                    <a:cubicBezTo>
                      <a:pt x="771683" y="1997037"/>
                      <a:pt x="765333" y="1945178"/>
                      <a:pt x="755808" y="1912370"/>
                    </a:cubicBezTo>
                    <a:cubicBezTo>
                      <a:pt x="746283" y="1879562"/>
                      <a:pt x="726175" y="1861570"/>
                      <a:pt x="711358" y="1848870"/>
                    </a:cubicBezTo>
                    <a:cubicBezTo>
                      <a:pt x="696541" y="1836170"/>
                      <a:pt x="672200" y="1845695"/>
                      <a:pt x="666908" y="1836170"/>
                    </a:cubicBezTo>
                    <a:cubicBezTo>
                      <a:pt x="661616" y="1826645"/>
                      <a:pt x="678550" y="1810770"/>
                      <a:pt x="679608" y="1791720"/>
                    </a:cubicBezTo>
                    <a:cubicBezTo>
                      <a:pt x="680666" y="1772670"/>
                      <a:pt x="680666" y="1746212"/>
                      <a:pt x="673258" y="1721870"/>
                    </a:cubicBezTo>
                    <a:cubicBezTo>
                      <a:pt x="665850" y="1697528"/>
                      <a:pt x="641508" y="1667895"/>
                      <a:pt x="635158" y="1645670"/>
                    </a:cubicBezTo>
                    <a:cubicBezTo>
                      <a:pt x="628808" y="1623445"/>
                      <a:pt x="642566" y="1612862"/>
                      <a:pt x="635158" y="1588520"/>
                    </a:cubicBezTo>
                    <a:cubicBezTo>
                      <a:pt x="627750" y="1564178"/>
                      <a:pt x="592825" y="1518670"/>
                      <a:pt x="590708" y="1499620"/>
                    </a:cubicBezTo>
                    <a:cubicBezTo>
                      <a:pt x="588591" y="1480570"/>
                      <a:pt x="616108" y="1502795"/>
                      <a:pt x="622458" y="1474220"/>
                    </a:cubicBezTo>
                    <a:cubicBezTo>
                      <a:pt x="628808" y="1445645"/>
                      <a:pt x="635158" y="1360978"/>
                      <a:pt x="628808" y="1328170"/>
                    </a:cubicBezTo>
                    <a:cubicBezTo>
                      <a:pt x="622458" y="1295362"/>
                      <a:pt x="585416" y="1294303"/>
                      <a:pt x="584358" y="1277370"/>
                    </a:cubicBezTo>
                    <a:cubicBezTo>
                      <a:pt x="583300" y="1260437"/>
                      <a:pt x="611875" y="1249853"/>
                      <a:pt x="622458" y="1226570"/>
                    </a:cubicBezTo>
                    <a:cubicBezTo>
                      <a:pt x="633041" y="1203287"/>
                      <a:pt x="648916" y="1164128"/>
                      <a:pt x="647858" y="1137670"/>
                    </a:cubicBezTo>
                    <a:cubicBezTo>
                      <a:pt x="646800" y="1111212"/>
                      <a:pt x="618225" y="1094278"/>
                      <a:pt x="616108" y="1067820"/>
                    </a:cubicBezTo>
                    <a:cubicBezTo>
                      <a:pt x="613991" y="1041362"/>
                      <a:pt x="619283" y="984212"/>
                      <a:pt x="635158" y="978920"/>
                    </a:cubicBezTo>
                    <a:cubicBezTo>
                      <a:pt x="651033" y="973628"/>
                      <a:pt x="681725" y="1024428"/>
                      <a:pt x="711358" y="1036070"/>
                    </a:cubicBezTo>
                    <a:cubicBezTo>
                      <a:pt x="740991" y="1047712"/>
                      <a:pt x="772741" y="1050887"/>
                      <a:pt x="812958" y="1048770"/>
                    </a:cubicBezTo>
                    <a:cubicBezTo>
                      <a:pt x="853175" y="1046653"/>
                      <a:pt x="917733" y="1018078"/>
                      <a:pt x="952658" y="1023370"/>
                    </a:cubicBezTo>
                    <a:cubicBezTo>
                      <a:pt x="987583" y="1028662"/>
                      <a:pt x="996050" y="1067820"/>
                      <a:pt x="1022508" y="1080520"/>
                    </a:cubicBezTo>
                    <a:cubicBezTo>
                      <a:pt x="1048966" y="1093220"/>
                      <a:pt x="1074366" y="1099570"/>
                      <a:pt x="1111408" y="1099570"/>
                    </a:cubicBezTo>
                    <a:cubicBezTo>
                      <a:pt x="1148450" y="1099570"/>
                      <a:pt x="1207716" y="1078403"/>
                      <a:pt x="1244758" y="1080520"/>
                    </a:cubicBezTo>
                    <a:cubicBezTo>
                      <a:pt x="1281800" y="1082637"/>
                      <a:pt x="1300850" y="1105920"/>
                      <a:pt x="1333658" y="1112270"/>
                    </a:cubicBezTo>
                    <a:cubicBezTo>
                      <a:pt x="1366466" y="1118620"/>
                      <a:pt x="1409858" y="1122853"/>
                      <a:pt x="1441608" y="1118620"/>
                    </a:cubicBezTo>
                    <a:cubicBezTo>
                      <a:pt x="1473358" y="1114387"/>
                      <a:pt x="1493466" y="1087928"/>
                      <a:pt x="1524158" y="1086870"/>
                    </a:cubicBezTo>
                    <a:cubicBezTo>
                      <a:pt x="1554850" y="1085812"/>
                      <a:pt x="1589775" y="1111212"/>
                      <a:pt x="1625758" y="1112270"/>
                    </a:cubicBezTo>
                    <a:cubicBezTo>
                      <a:pt x="1661741" y="1113328"/>
                      <a:pt x="1712541" y="1101687"/>
                      <a:pt x="1740058" y="1093220"/>
                    </a:cubicBezTo>
                    <a:cubicBezTo>
                      <a:pt x="1767575" y="1084753"/>
                      <a:pt x="1762283" y="1064645"/>
                      <a:pt x="1790858" y="1061470"/>
                    </a:cubicBezTo>
                    <a:cubicBezTo>
                      <a:pt x="1819433" y="1058295"/>
                      <a:pt x="1875525" y="1075228"/>
                      <a:pt x="1911508" y="1074170"/>
                    </a:cubicBezTo>
                    <a:cubicBezTo>
                      <a:pt x="1947491" y="1073112"/>
                      <a:pt x="1977125" y="1064645"/>
                      <a:pt x="2006758" y="1055120"/>
                    </a:cubicBezTo>
                    <a:cubicBezTo>
                      <a:pt x="2036391" y="1045595"/>
                      <a:pt x="2059675" y="1023370"/>
                      <a:pt x="2089308" y="1017020"/>
                    </a:cubicBezTo>
                    <a:cubicBezTo>
                      <a:pt x="2118941" y="1010670"/>
                      <a:pt x="2152808" y="1022312"/>
                      <a:pt x="2184558" y="1017020"/>
                    </a:cubicBezTo>
                    <a:cubicBezTo>
                      <a:pt x="2216308" y="1011728"/>
                      <a:pt x="2258641" y="994795"/>
                      <a:pt x="2279808" y="985270"/>
                    </a:cubicBezTo>
                    <a:cubicBezTo>
                      <a:pt x="2300975" y="975745"/>
                      <a:pt x="2291450" y="966220"/>
                      <a:pt x="2311558" y="959870"/>
                    </a:cubicBezTo>
                    <a:cubicBezTo>
                      <a:pt x="2331666" y="953520"/>
                      <a:pt x="2369766" y="959870"/>
                      <a:pt x="2400458" y="947170"/>
                    </a:cubicBezTo>
                    <a:cubicBezTo>
                      <a:pt x="2431150" y="934470"/>
                      <a:pt x="2471366" y="905895"/>
                      <a:pt x="2495708" y="883670"/>
                    </a:cubicBezTo>
                    <a:cubicBezTo>
                      <a:pt x="2520050" y="861445"/>
                      <a:pt x="2530633" y="837103"/>
                      <a:pt x="2546508" y="813820"/>
                    </a:cubicBezTo>
                    <a:cubicBezTo>
                      <a:pt x="2562383" y="790537"/>
                      <a:pt x="2582491" y="745028"/>
                      <a:pt x="2590958" y="743970"/>
                    </a:cubicBezTo>
                    <a:cubicBezTo>
                      <a:pt x="2599425" y="742912"/>
                      <a:pt x="2598366" y="784187"/>
                      <a:pt x="2597308" y="807470"/>
                    </a:cubicBezTo>
                    <a:cubicBezTo>
                      <a:pt x="2596250" y="830753"/>
                      <a:pt x="2589900" y="861445"/>
                      <a:pt x="2584608" y="883670"/>
                    </a:cubicBezTo>
                    <a:cubicBezTo>
                      <a:pt x="2579316" y="905895"/>
                      <a:pt x="2570850" y="923887"/>
                      <a:pt x="2565558" y="940820"/>
                    </a:cubicBezTo>
                    <a:cubicBezTo>
                      <a:pt x="2560266" y="957753"/>
                      <a:pt x="2559208" y="968337"/>
                      <a:pt x="2552858" y="985270"/>
                    </a:cubicBezTo>
                    <a:cubicBezTo>
                      <a:pt x="2546508" y="1002203"/>
                      <a:pt x="2533808" y="1023370"/>
                      <a:pt x="2527458" y="1042420"/>
                    </a:cubicBezTo>
                    <a:cubicBezTo>
                      <a:pt x="2521108" y="1061470"/>
                      <a:pt x="2515816" y="1079462"/>
                      <a:pt x="2514758" y="1099570"/>
                    </a:cubicBezTo>
                    <a:cubicBezTo>
                      <a:pt x="2513700" y="1119678"/>
                      <a:pt x="2518991" y="1149312"/>
                      <a:pt x="2521108" y="1163070"/>
                    </a:cubicBezTo>
                    <a:cubicBezTo>
                      <a:pt x="2523225" y="1176828"/>
                      <a:pt x="2531691" y="1171537"/>
                      <a:pt x="2527458" y="1182120"/>
                    </a:cubicBezTo>
                    <a:cubicBezTo>
                      <a:pt x="2523225" y="1192703"/>
                      <a:pt x="2501000" y="1208578"/>
                      <a:pt x="2495708" y="1226570"/>
                    </a:cubicBezTo>
                    <a:cubicBezTo>
                      <a:pt x="2490416" y="1244562"/>
                      <a:pt x="2493591" y="1272078"/>
                      <a:pt x="2495708" y="1290070"/>
                    </a:cubicBezTo>
                    <a:cubicBezTo>
                      <a:pt x="2497825" y="1308062"/>
                      <a:pt x="2509466" y="1310178"/>
                      <a:pt x="2508408" y="1334520"/>
                    </a:cubicBezTo>
                    <a:cubicBezTo>
                      <a:pt x="2507350" y="1358862"/>
                      <a:pt x="2489358" y="1405428"/>
                      <a:pt x="2489358" y="1436120"/>
                    </a:cubicBezTo>
                    <a:cubicBezTo>
                      <a:pt x="2489358" y="1466812"/>
                      <a:pt x="2498883" y="1494328"/>
                      <a:pt x="2508408" y="1518670"/>
                    </a:cubicBezTo>
                    <a:cubicBezTo>
                      <a:pt x="2517933" y="1543012"/>
                      <a:pt x="2542275" y="1554653"/>
                      <a:pt x="2546508" y="1582170"/>
                    </a:cubicBezTo>
                    <a:cubicBezTo>
                      <a:pt x="2550741" y="1609687"/>
                      <a:pt x="2534866" y="1654137"/>
                      <a:pt x="2533808" y="1683770"/>
                    </a:cubicBezTo>
                    <a:cubicBezTo>
                      <a:pt x="2532750" y="1713403"/>
                      <a:pt x="2530633" y="1737745"/>
                      <a:pt x="2540158" y="1759970"/>
                    </a:cubicBezTo>
                    <a:cubicBezTo>
                      <a:pt x="2549683" y="1782195"/>
                      <a:pt x="2584608" y="1797012"/>
                      <a:pt x="2590958" y="1817120"/>
                    </a:cubicBezTo>
                    <a:cubicBezTo>
                      <a:pt x="2597308" y="1837228"/>
                      <a:pt x="2579316" y="1860512"/>
                      <a:pt x="2578258" y="1880620"/>
                    </a:cubicBezTo>
                    <a:cubicBezTo>
                      <a:pt x="2577200" y="1900728"/>
                      <a:pt x="2576141" y="1912370"/>
                      <a:pt x="2584608" y="1937770"/>
                    </a:cubicBezTo>
                    <a:cubicBezTo>
                      <a:pt x="2593075" y="1963170"/>
                      <a:pt x="2625883" y="1999153"/>
                      <a:pt x="2629058" y="2033020"/>
                    </a:cubicBezTo>
                    <a:cubicBezTo>
                      <a:pt x="2632233" y="2066887"/>
                      <a:pt x="2607891" y="2107103"/>
                      <a:pt x="2603658" y="2140970"/>
                    </a:cubicBezTo>
                    <a:cubicBezTo>
                      <a:pt x="2599425" y="2174837"/>
                      <a:pt x="2598366" y="2209762"/>
                      <a:pt x="2603658" y="2236220"/>
                    </a:cubicBezTo>
                    <a:cubicBezTo>
                      <a:pt x="2608950" y="2262678"/>
                      <a:pt x="2641758" y="2283845"/>
                      <a:pt x="2635408" y="2299720"/>
                    </a:cubicBezTo>
                    <a:cubicBezTo>
                      <a:pt x="2629058" y="2315595"/>
                      <a:pt x="2578258" y="2312420"/>
                      <a:pt x="2565558" y="2331470"/>
                    </a:cubicBezTo>
                    <a:cubicBezTo>
                      <a:pt x="2552858" y="2350520"/>
                      <a:pt x="2566616" y="2397087"/>
                      <a:pt x="2559208" y="2414020"/>
                    </a:cubicBezTo>
                    <a:cubicBezTo>
                      <a:pt x="2551800" y="2430953"/>
                      <a:pt x="2534866" y="2424603"/>
                      <a:pt x="2521108" y="2433070"/>
                    </a:cubicBezTo>
                    <a:cubicBezTo>
                      <a:pt x="2507350" y="2441537"/>
                      <a:pt x="2490416" y="2452120"/>
                      <a:pt x="2476658" y="2464820"/>
                    </a:cubicBezTo>
                    <a:cubicBezTo>
                      <a:pt x="2462900" y="2477520"/>
                      <a:pt x="2454433" y="2507153"/>
                      <a:pt x="2438558" y="2509270"/>
                    </a:cubicBezTo>
                    <a:cubicBezTo>
                      <a:pt x="2422683" y="2511387"/>
                      <a:pt x="2402575" y="2484928"/>
                      <a:pt x="2381408" y="2477520"/>
                    </a:cubicBezTo>
                    <a:cubicBezTo>
                      <a:pt x="2360241" y="2470112"/>
                      <a:pt x="2331666" y="2463762"/>
                      <a:pt x="2311558" y="2464820"/>
                    </a:cubicBezTo>
                    <a:cubicBezTo>
                      <a:pt x="2291450" y="2465878"/>
                      <a:pt x="2260758" y="2483870"/>
                      <a:pt x="2260758" y="2483870"/>
                    </a:cubicBezTo>
                    <a:cubicBezTo>
                      <a:pt x="2243825" y="2490220"/>
                      <a:pt x="2229008" y="2509270"/>
                      <a:pt x="2209958" y="2502920"/>
                    </a:cubicBezTo>
                    <a:cubicBezTo>
                      <a:pt x="2190908" y="2496570"/>
                      <a:pt x="2172916" y="2463762"/>
                      <a:pt x="2146458" y="2445770"/>
                    </a:cubicBezTo>
                    <a:cubicBezTo>
                      <a:pt x="2120000" y="2427778"/>
                      <a:pt x="2074491" y="2404495"/>
                      <a:pt x="2051208" y="2394970"/>
                    </a:cubicBezTo>
                    <a:cubicBezTo>
                      <a:pt x="2027925" y="2385445"/>
                      <a:pt x="2019458" y="2391795"/>
                      <a:pt x="2006758" y="2388620"/>
                    </a:cubicBezTo>
                    <a:cubicBezTo>
                      <a:pt x="1994058" y="2385445"/>
                      <a:pt x="1993000" y="2391795"/>
                      <a:pt x="1975008" y="2375920"/>
                    </a:cubicBezTo>
                    <a:cubicBezTo>
                      <a:pt x="1957016" y="2360045"/>
                      <a:pt x="1926325" y="2313478"/>
                      <a:pt x="1898808" y="2293370"/>
                    </a:cubicBezTo>
                    <a:cubicBezTo>
                      <a:pt x="1871291" y="2273262"/>
                      <a:pt x="1856475" y="2263737"/>
                      <a:pt x="1809908" y="2255270"/>
                    </a:cubicBezTo>
                    <a:cubicBezTo>
                      <a:pt x="1763341" y="2246803"/>
                      <a:pt x="1683966" y="2238337"/>
                      <a:pt x="1619408" y="2242570"/>
                    </a:cubicBezTo>
                    <a:cubicBezTo>
                      <a:pt x="1554850" y="2246803"/>
                      <a:pt x="1474416" y="2259503"/>
                      <a:pt x="1422558" y="2280670"/>
                    </a:cubicBezTo>
                    <a:cubicBezTo>
                      <a:pt x="1370700" y="2301837"/>
                      <a:pt x="1337891" y="2332528"/>
                      <a:pt x="1308258" y="2369570"/>
                    </a:cubicBezTo>
                    <a:cubicBezTo>
                      <a:pt x="1278625" y="2406612"/>
                      <a:pt x="1256400" y="2451062"/>
                      <a:pt x="1244758" y="2502920"/>
                    </a:cubicBezTo>
                    <a:cubicBezTo>
                      <a:pt x="1233116" y="2554778"/>
                      <a:pt x="1233116" y="2627803"/>
                      <a:pt x="1238408" y="2680720"/>
                    </a:cubicBezTo>
                    <a:cubicBezTo>
                      <a:pt x="1243700" y="2733637"/>
                      <a:pt x="1258516" y="2767503"/>
                      <a:pt x="1276508" y="2820420"/>
                    </a:cubicBezTo>
                    <a:cubicBezTo>
                      <a:pt x="1294500" y="2873337"/>
                      <a:pt x="1335775" y="2953770"/>
                      <a:pt x="1346358" y="2998220"/>
                    </a:cubicBezTo>
                    <a:cubicBezTo>
                      <a:pt x="1356941" y="3042670"/>
                      <a:pt x="1337891" y="3039495"/>
                      <a:pt x="1340008" y="3087120"/>
                    </a:cubicBezTo>
                    <a:cubicBezTo>
                      <a:pt x="1342125" y="3134745"/>
                      <a:pt x="1346358" y="3224703"/>
                      <a:pt x="1359058" y="3283970"/>
                    </a:cubicBezTo>
                    <a:cubicBezTo>
                      <a:pt x="1371758" y="3343237"/>
                      <a:pt x="1396100" y="3405678"/>
                      <a:pt x="1416208" y="3442720"/>
                    </a:cubicBezTo>
                    <a:cubicBezTo>
                      <a:pt x="1436316" y="3479762"/>
                      <a:pt x="1459600" y="3482937"/>
                      <a:pt x="1479708" y="3506220"/>
                    </a:cubicBezTo>
                    <a:cubicBezTo>
                      <a:pt x="1499816" y="3529503"/>
                      <a:pt x="1526275" y="3564428"/>
                      <a:pt x="1536858" y="3582420"/>
                    </a:cubicBezTo>
                    <a:cubicBezTo>
                      <a:pt x="1547441" y="3600412"/>
                      <a:pt x="1529450" y="3608878"/>
                      <a:pt x="1543208" y="3614170"/>
                    </a:cubicBezTo>
                    <a:cubicBezTo>
                      <a:pt x="1556966" y="3619462"/>
                      <a:pt x="1600358" y="3615228"/>
                      <a:pt x="1619408" y="3614170"/>
                    </a:cubicBezTo>
                    <a:cubicBezTo>
                      <a:pt x="1638458" y="3613112"/>
                      <a:pt x="1667033" y="3623695"/>
                      <a:pt x="1676558" y="361417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E7A5A6">
                      <a:shade val="30000"/>
                      <a:satMod val="115000"/>
                    </a:srgbClr>
                  </a:gs>
                  <a:gs pos="50000">
                    <a:srgbClr val="E7A5A6">
                      <a:shade val="67500"/>
                      <a:satMod val="115000"/>
                    </a:srgbClr>
                  </a:gs>
                  <a:gs pos="100000">
                    <a:srgbClr val="E7A5A6">
                      <a:shade val="100000"/>
                      <a:satMod val="115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fr-FR"/>
              </a:p>
            </p:txBody>
          </p:sp>
          <p:sp>
            <p:nvSpPr>
              <p:cNvPr id="70" name="Forme libre 69"/>
              <p:cNvSpPr/>
              <p:nvPr/>
            </p:nvSpPr>
            <p:spPr>
              <a:xfrm>
                <a:off x="6819900" y="1416050"/>
                <a:ext cx="457200" cy="508000"/>
              </a:xfrm>
              <a:custGeom>
                <a:avLst/>
                <a:gdLst>
                  <a:gd name="connsiteX0" fmla="*/ 0 w 457200"/>
                  <a:gd name="connsiteY0" fmla="*/ 508000 h 508000"/>
                  <a:gd name="connsiteX1" fmla="*/ 139700 w 457200"/>
                  <a:gd name="connsiteY1" fmla="*/ 457200 h 508000"/>
                  <a:gd name="connsiteX2" fmla="*/ 203200 w 457200"/>
                  <a:gd name="connsiteY2" fmla="*/ 400050 h 508000"/>
                  <a:gd name="connsiteX3" fmla="*/ 247650 w 457200"/>
                  <a:gd name="connsiteY3" fmla="*/ 336550 h 508000"/>
                  <a:gd name="connsiteX4" fmla="*/ 273050 w 457200"/>
                  <a:gd name="connsiteY4" fmla="*/ 254000 h 508000"/>
                  <a:gd name="connsiteX5" fmla="*/ 298450 w 457200"/>
                  <a:gd name="connsiteY5" fmla="*/ 234950 h 508000"/>
                  <a:gd name="connsiteX6" fmla="*/ 381000 w 457200"/>
                  <a:gd name="connsiteY6" fmla="*/ 215900 h 508000"/>
                  <a:gd name="connsiteX7" fmla="*/ 425450 w 457200"/>
                  <a:gd name="connsiteY7" fmla="*/ 133350 h 508000"/>
                  <a:gd name="connsiteX8" fmla="*/ 450850 w 457200"/>
                  <a:gd name="connsiteY8" fmla="*/ 44450 h 508000"/>
                  <a:gd name="connsiteX9" fmla="*/ 457200 w 457200"/>
                  <a:gd name="connsiteY9" fmla="*/ 0 h 50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200" h="508000">
                    <a:moveTo>
                      <a:pt x="0" y="508000"/>
                    </a:moveTo>
                    <a:cubicBezTo>
                      <a:pt x="52916" y="491596"/>
                      <a:pt x="105833" y="475192"/>
                      <a:pt x="139700" y="457200"/>
                    </a:cubicBezTo>
                    <a:cubicBezTo>
                      <a:pt x="173567" y="439208"/>
                      <a:pt x="185208" y="420158"/>
                      <a:pt x="203200" y="400050"/>
                    </a:cubicBezTo>
                    <a:cubicBezTo>
                      <a:pt x="221192" y="379942"/>
                      <a:pt x="236008" y="360892"/>
                      <a:pt x="247650" y="336550"/>
                    </a:cubicBezTo>
                    <a:cubicBezTo>
                      <a:pt x="259292" y="312208"/>
                      <a:pt x="264583" y="270933"/>
                      <a:pt x="273050" y="254000"/>
                    </a:cubicBezTo>
                    <a:cubicBezTo>
                      <a:pt x="281517" y="237067"/>
                      <a:pt x="280458" y="241300"/>
                      <a:pt x="298450" y="234950"/>
                    </a:cubicBezTo>
                    <a:cubicBezTo>
                      <a:pt x="316442" y="228600"/>
                      <a:pt x="359833" y="232833"/>
                      <a:pt x="381000" y="215900"/>
                    </a:cubicBezTo>
                    <a:cubicBezTo>
                      <a:pt x="402167" y="198967"/>
                      <a:pt x="413808" y="161925"/>
                      <a:pt x="425450" y="133350"/>
                    </a:cubicBezTo>
                    <a:cubicBezTo>
                      <a:pt x="437092" y="104775"/>
                      <a:pt x="445558" y="66675"/>
                      <a:pt x="450850" y="44450"/>
                    </a:cubicBezTo>
                    <a:cubicBezTo>
                      <a:pt x="456142" y="22225"/>
                      <a:pt x="456671" y="11112"/>
                      <a:pt x="457200" y="0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40000"/>
                  </a:schemeClr>
                </a:solidFill>
              </a:ln>
              <a:effectLst>
                <a:outerShdw blurRad="50800" dir="5400000" sx="88000" sy="88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fr-FR"/>
              </a:p>
            </p:txBody>
          </p:sp>
          <p:sp>
            <p:nvSpPr>
              <p:cNvPr id="71" name="Forme libre 70"/>
              <p:cNvSpPr/>
              <p:nvPr/>
            </p:nvSpPr>
            <p:spPr>
              <a:xfrm>
                <a:off x="4387850" y="1930400"/>
                <a:ext cx="482600" cy="209550"/>
              </a:xfrm>
              <a:custGeom>
                <a:avLst/>
                <a:gdLst>
                  <a:gd name="connsiteX0" fmla="*/ 482600 w 482600"/>
                  <a:gd name="connsiteY0" fmla="*/ 209550 h 209550"/>
                  <a:gd name="connsiteX1" fmla="*/ 444500 w 482600"/>
                  <a:gd name="connsiteY1" fmla="*/ 171450 h 209550"/>
                  <a:gd name="connsiteX2" fmla="*/ 419100 w 482600"/>
                  <a:gd name="connsiteY2" fmla="*/ 127000 h 209550"/>
                  <a:gd name="connsiteX3" fmla="*/ 355600 w 482600"/>
                  <a:gd name="connsiteY3" fmla="*/ 127000 h 209550"/>
                  <a:gd name="connsiteX4" fmla="*/ 292100 w 482600"/>
                  <a:gd name="connsiteY4" fmla="*/ 114300 h 209550"/>
                  <a:gd name="connsiteX5" fmla="*/ 254000 w 482600"/>
                  <a:gd name="connsiteY5" fmla="*/ 88900 h 209550"/>
                  <a:gd name="connsiteX6" fmla="*/ 209550 w 482600"/>
                  <a:gd name="connsiteY6" fmla="*/ 31750 h 209550"/>
                  <a:gd name="connsiteX7" fmla="*/ 152400 w 482600"/>
                  <a:gd name="connsiteY7" fmla="*/ 38100 h 209550"/>
                  <a:gd name="connsiteX8" fmla="*/ 101600 w 482600"/>
                  <a:gd name="connsiteY8" fmla="*/ 38100 h 209550"/>
                  <a:gd name="connsiteX9" fmla="*/ 50800 w 482600"/>
                  <a:gd name="connsiteY9" fmla="*/ 25400 h 209550"/>
                  <a:gd name="connsiteX10" fmla="*/ 0 w 482600"/>
                  <a:gd name="connsiteY10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2600" h="209550">
                    <a:moveTo>
                      <a:pt x="482600" y="209550"/>
                    </a:moveTo>
                    <a:cubicBezTo>
                      <a:pt x="468841" y="197379"/>
                      <a:pt x="455083" y="185208"/>
                      <a:pt x="444500" y="171450"/>
                    </a:cubicBezTo>
                    <a:cubicBezTo>
                      <a:pt x="433917" y="157692"/>
                      <a:pt x="433917" y="134408"/>
                      <a:pt x="419100" y="127000"/>
                    </a:cubicBezTo>
                    <a:cubicBezTo>
                      <a:pt x="404283" y="119592"/>
                      <a:pt x="376767" y="129117"/>
                      <a:pt x="355600" y="127000"/>
                    </a:cubicBezTo>
                    <a:cubicBezTo>
                      <a:pt x="334433" y="124883"/>
                      <a:pt x="309033" y="120650"/>
                      <a:pt x="292100" y="114300"/>
                    </a:cubicBezTo>
                    <a:cubicBezTo>
                      <a:pt x="275167" y="107950"/>
                      <a:pt x="267758" y="102658"/>
                      <a:pt x="254000" y="88900"/>
                    </a:cubicBezTo>
                    <a:cubicBezTo>
                      <a:pt x="240242" y="75142"/>
                      <a:pt x="226483" y="40217"/>
                      <a:pt x="209550" y="31750"/>
                    </a:cubicBezTo>
                    <a:cubicBezTo>
                      <a:pt x="192617" y="23283"/>
                      <a:pt x="170391" y="37042"/>
                      <a:pt x="152400" y="38100"/>
                    </a:cubicBezTo>
                    <a:cubicBezTo>
                      <a:pt x="134409" y="39158"/>
                      <a:pt x="118533" y="40217"/>
                      <a:pt x="101600" y="38100"/>
                    </a:cubicBezTo>
                    <a:cubicBezTo>
                      <a:pt x="84667" y="35983"/>
                      <a:pt x="67733" y="31750"/>
                      <a:pt x="50800" y="25400"/>
                    </a:cubicBezTo>
                    <a:cubicBezTo>
                      <a:pt x="33867" y="19050"/>
                      <a:pt x="0" y="0"/>
                      <a:pt x="0" y="0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40000"/>
                  </a:schemeClr>
                </a:solidFill>
              </a:ln>
              <a:effectLst>
                <a:outerShdw blurRad="50800" dir="5400000" sx="88000" sy="88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fr-FR"/>
              </a:p>
            </p:txBody>
          </p:sp>
        </p:grpSp>
        <p:sp>
          <p:nvSpPr>
            <p:cNvPr id="67" name="Forme libre 66"/>
            <p:cNvSpPr/>
            <p:nvPr/>
          </p:nvSpPr>
          <p:spPr>
            <a:xfrm>
              <a:off x="2804426" y="3755556"/>
              <a:ext cx="880063" cy="539528"/>
            </a:xfrm>
            <a:custGeom>
              <a:avLst/>
              <a:gdLst>
                <a:gd name="connsiteX0" fmla="*/ 2771567 w 2773515"/>
                <a:gd name="connsiteY0" fmla="*/ 744247 h 1817347"/>
                <a:gd name="connsiteX1" fmla="*/ 2566468 w 2773515"/>
                <a:gd name="connsiteY1" fmla="*/ 265683 h 1817347"/>
                <a:gd name="connsiteX2" fmla="*/ 2506647 w 2773515"/>
                <a:gd name="connsiteY2" fmla="*/ 240045 h 1817347"/>
                <a:gd name="connsiteX3" fmla="*/ 2335732 w 2773515"/>
                <a:gd name="connsiteY3" fmla="*/ 282774 h 1817347"/>
                <a:gd name="connsiteX4" fmla="*/ 2293003 w 2773515"/>
                <a:gd name="connsiteY4" fmla="*/ 342595 h 1817347"/>
                <a:gd name="connsiteX5" fmla="*/ 2104995 w 2773515"/>
                <a:gd name="connsiteY5" fmla="*/ 299866 h 1817347"/>
                <a:gd name="connsiteX6" fmla="*/ 1908442 w 2773515"/>
                <a:gd name="connsiteY6" fmla="*/ 342595 h 1817347"/>
                <a:gd name="connsiteX7" fmla="*/ 1626431 w 2773515"/>
                <a:gd name="connsiteY7" fmla="*/ 205862 h 1817347"/>
                <a:gd name="connsiteX8" fmla="*/ 1421332 w 2773515"/>
                <a:gd name="connsiteY8" fmla="*/ 180225 h 1817347"/>
                <a:gd name="connsiteX9" fmla="*/ 1207687 w 2773515"/>
                <a:gd name="connsiteY9" fmla="*/ 52038 h 1817347"/>
                <a:gd name="connsiteX10" fmla="*/ 660756 w 2773515"/>
                <a:gd name="connsiteY10" fmla="*/ 763 h 1817347"/>
                <a:gd name="connsiteX11" fmla="*/ 122371 w 2773515"/>
                <a:gd name="connsiteY11" fmla="*/ 86221 h 1817347"/>
                <a:gd name="connsiteX12" fmla="*/ 2730 w 2773515"/>
                <a:gd name="connsiteY12" fmla="*/ 496419 h 1817347"/>
                <a:gd name="connsiteX13" fmla="*/ 190737 w 2773515"/>
                <a:gd name="connsiteY13" fmla="*/ 957892 h 1817347"/>
                <a:gd name="connsiteX14" fmla="*/ 207829 w 2773515"/>
                <a:gd name="connsiteY14" fmla="*/ 1162991 h 1817347"/>
                <a:gd name="connsiteX15" fmla="*/ 310378 w 2773515"/>
                <a:gd name="connsiteY15" fmla="*/ 1530460 h 1817347"/>
                <a:gd name="connsiteX16" fmla="*/ 566752 w 2773515"/>
                <a:gd name="connsiteY16" fmla="*/ 1701376 h 1817347"/>
                <a:gd name="connsiteX17" fmla="*/ 720576 w 2773515"/>
                <a:gd name="connsiteY17" fmla="*/ 1812471 h 1817347"/>
                <a:gd name="connsiteX18" fmla="*/ 806034 w 2773515"/>
                <a:gd name="connsiteY18" fmla="*/ 1778288 h 1817347"/>
                <a:gd name="connsiteX19" fmla="*/ 865855 w 2773515"/>
                <a:gd name="connsiteY19" fmla="*/ 1607372 h 1817347"/>
                <a:gd name="connsiteX20" fmla="*/ 925675 w 2773515"/>
                <a:gd name="connsiteY20" fmla="*/ 1376636 h 1817347"/>
                <a:gd name="connsiteX21" fmla="*/ 1053862 w 2773515"/>
                <a:gd name="connsiteY21" fmla="*/ 1094625 h 1817347"/>
                <a:gd name="connsiteX22" fmla="*/ 934221 w 2773515"/>
                <a:gd name="connsiteY22" fmla="*/ 821159 h 1817347"/>
                <a:gd name="connsiteX23" fmla="*/ 951313 w 2773515"/>
                <a:gd name="connsiteY23" fmla="*/ 684427 h 1817347"/>
                <a:gd name="connsiteX24" fmla="*/ 1207687 w 2773515"/>
                <a:gd name="connsiteY24" fmla="*/ 684427 h 1817347"/>
                <a:gd name="connsiteX25" fmla="*/ 1344419 w 2773515"/>
                <a:gd name="connsiteY25" fmla="*/ 821159 h 1817347"/>
                <a:gd name="connsiteX26" fmla="*/ 1720434 w 2773515"/>
                <a:gd name="connsiteY26" fmla="*/ 769884 h 1817347"/>
                <a:gd name="connsiteX27" fmla="*/ 2019537 w 2773515"/>
                <a:gd name="connsiteY27" fmla="*/ 906617 h 1817347"/>
                <a:gd name="connsiteX28" fmla="*/ 2429735 w 2773515"/>
                <a:gd name="connsiteY28" fmla="*/ 786976 h 1817347"/>
                <a:gd name="connsiteX29" fmla="*/ 2771567 w 2773515"/>
                <a:gd name="connsiteY29" fmla="*/ 744247 h 1817347"/>
                <a:gd name="connsiteX0" fmla="*/ 2771567 w 2773515"/>
                <a:gd name="connsiteY0" fmla="*/ 744247 h 1815553"/>
                <a:gd name="connsiteX1" fmla="*/ 2566468 w 2773515"/>
                <a:gd name="connsiteY1" fmla="*/ 265683 h 1815553"/>
                <a:gd name="connsiteX2" fmla="*/ 2506647 w 2773515"/>
                <a:gd name="connsiteY2" fmla="*/ 240045 h 1815553"/>
                <a:gd name="connsiteX3" fmla="*/ 2335732 w 2773515"/>
                <a:gd name="connsiteY3" fmla="*/ 282774 h 1815553"/>
                <a:gd name="connsiteX4" fmla="*/ 2293003 w 2773515"/>
                <a:gd name="connsiteY4" fmla="*/ 342595 h 1815553"/>
                <a:gd name="connsiteX5" fmla="*/ 2104995 w 2773515"/>
                <a:gd name="connsiteY5" fmla="*/ 299866 h 1815553"/>
                <a:gd name="connsiteX6" fmla="*/ 1908442 w 2773515"/>
                <a:gd name="connsiteY6" fmla="*/ 342595 h 1815553"/>
                <a:gd name="connsiteX7" fmla="*/ 1626431 w 2773515"/>
                <a:gd name="connsiteY7" fmla="*/ 205862 h 1815553"/>
                <a:gd name="connsiteX8" fmla="*/ 1421332 w 2773515"/>
                <a:gd name="connsiteY8" fmla="*/ 180225 h 1815553"/>
                <a:gd name="connsiteX9" fmla="*/ 1207687 w 2773515"/>
                <a:gd name="connsiteY9" fmla="*/ 52038 h 1815553"/>
                <a:gd name="connsiteX10" fmla="*/ 660756 w 2773515"/>
                <a:gd name="connsiteY10" fmla="*/ 763 h 1815553"/>
                <a:gd name="connsiteX11" fmla="*/ 122371 w 2773515"/>
                <a:gd name="connsiteY11" fmla="*/ 86221 h 1815553"/>
                <a:gd name="connsiteX12" fmla="*/ 2730 w 2773515"/>
                <a:gd name="connsiteY12" fmla="*/ 496419 h 1815553"/>
                <a:gd name="connsiteX13" fmla="*/ 190737 w 2773515"/>
                <a:gd name="connsiteY13" fmla="*/ 957892 h 1815553"/>
                <a:gd name="connsiteX14" fmla="*/ 207829 w 2773515"/>
                <a:gd name="connsiteY14" fmla="*/ 1162991 h 1815553"/>
                <a:gd name="connsiteX15" fmla="*/ 310378 w 2773515"/>
                <a:gd name="connsiteY15" fmla="*/ 1530460 h 1815553"/>
                <a:gd name="connsiteX16" fmla="*/ 506932 w 2773515"/>
                <a:gd name="connsiteY16" fmla="*/ 1727013 h 1815553"/>
                <a:gd name="connsiteX17" fmla="*/ 720576 w 2773515"/>
                <a:gd name="connsiteY17" fmla="*/ 1812471 h 1815553"/>
                <a:gd name="connsiteX18" fmla="*/ 806034 w 2773515"/>
                <a:gd name="connsiteY18" fmla="*/ 1778288 h 1815553"/>
                <a:gd name="connsiteX19" fmla="*/ 865855 w 2773515"/>
                <a:gd name="connsiteY19" fmla="*/ 1607372 h 1815553"/>
                <a:gd name="connsiteX20" fmla="*/ 925675 w 2773515"/>
                <a:gd name="connsiteY20" fmla="*/ 1376636 h 1815553"/>
                <a:gd name="connsiteX21" fmla="*/ 1053862 w 2773515"/>
                <a:gd name="connsiteY21" fmla="*/ 1094625 h 1815553"/>
                <a:gd name="connsiteX22" fmla="*/ 934221 w 2773515"/>
                <a:gd name="connsiteY22" fmla="*/ 821159 h 1815553"/>
                <a:gd name="connsiteX23" fmla="*/ 951313 w 2773515"/>
                <a:gd name="connsiteY23" fmla="*/ 684427 h 1815553"/>
                <a:gd name="connsiteX24" fmla="*/ 1207687 w 2773515"/>
                <a:gd name="connsiteY24" fmla="*/ 684427 h 1815553"/>
                <a:gd name="connsiteX25" fmla="*/ 1344419 w 2773515"/>
                <a:gd name="connsiteY25" fmla="*/ 821159 h 1815553"/>
                <a:gd name="connsiteX26" fmla="*/ 1720434 w 2773515"/>
                <a:gd name="connsiteY26" fmla="*/ 769884 h 1815553"/>
                <a:gd name="connsiteX27" fmla="*/ 2019537 w 2773515"/>
                <a:gd name="connsiteY27" fmla="*/ 906617 h 1815553"/>
                <a:gd name="connsiteX28" fmla="*/ 2429735 w 2773515"/>
                <a:gd name="connsiteY28" fmla="*/ 786976 h 1815553"/>
                <a:gd name="connsiteX29" fmla="*/ 2771567 w 2773515"/>
                <a:gd name="connsiteY29" fmla="*/ 744247 h 1815553"/>
                <a:gd name="connsiteX0" fmla="*/ 2771567 w 2773515"/>
                <a:gd name="connsiteY0" fmla="*/ 744247 h 1815378"/>
                <a:gd name="connsiteX1" fmla="*/ 2566468 w 2773515"/>
                <a:gd name="connsiteY1" fmla="*/ 265683 h 1815378"/>
                <a:gd name="connsiteX2" fmla="*/ 2506647 w 2773515"/>
                <a:gd name="connsiteY2" fmla="*/ 240045 h 1815378"/>
                <a:gd name="connsiteX3" fmla="*/ 2335732 w 2773515"/>
                <a:gd name="connsiteY3" fmla="*/ 282774 h 1815378"/>
                <a:gd name="connsiteX4" fmla="*/ 2293003 w 2773515"/>
                <a:gd name="connsiteY4" fmla="*/ 342595 h 1815378"/>
                <a:gd name="connsiteX5" fmla="*/ 2104995 w 2773515"/>
                <a:gd name="connsiteY5" fmla="*/ 299866 h 1815378"/>
                <a:gd name="connsiteX6" fmla="*/ 1908442 w 2773515"/>
                <a:gd name="connsiteY6" fmla="*/ 342595 h 1815378"/>
                <a:gd name="connsiteX7" fmla="*/ 1626431 w 2773515"/>
                <a:gd name="connsiteY7" fmla="*/ 205862 h 1815378"/>
                <a:gd name="connsiteX8" fmla="*/ 1421332 w 2773515"/>
                <a:gd name="connsiteY8" fmla="*/ 180225 h 1815378"/>
                <a:gd name="connsiteX9" fmla="*/ 1207687 w 2773515"/>
                <a:gd name="connsiteY9" fmla="*/ 52038 h 1815378"/>
                <a:gd name="connsiteX10" fmla="*/ 660756 w 2773515"/>
                <a:gd name="connsiteY10" fmla="*/ 763 h 1815378"/>
                <a:gd name="connsiteX11" fmla="*/ 122371 w 2773515"/>
                <a:gd name="connsiteY11" fmla="*/ 86221 h 1815378"/>
                <a:gd name="connsiteX12" fmla="*/ 2730 w 2773515"/>
                <a:gd name="connsiteY12" fmla="*/ 496419 h 1815378"/>
                <a:gd name="connsiteX13" fmla="*/ 190737 w 2773515"/>
                <a:gd name="connsiteY13" fmla="*/ 957892 h 1815378"/>
                <a:gd name="connsiteX14" fmla="*/ 207829 w 2773515"/>
                <a:gd name="connsiteY14" fmla="*/ 1162991 h 1815378"/>
                <a:gd name="connsiteX15" fmla="*/ 310378 w 2773515"/>
                <a:gd name="connsiteY15" fmla="*/ 1530460 h 1815378"/>
                <a:gd name="connsiteX16" fmla="*/ 506932 w 2773515"/>
                <a:gd name="connsiteY16" fmla="*/ 1727013 h 1815378"/>
                <a:gd name="connsiteX17" fmla="*/ 720576 w 2773515"/>
                <a:gd name="connsiteY17" fmla="*/ 1812471 h 1815378"/>
                <a:gd name="connsiteX18" fmla="*/ 806034 w 2773515"/>
                <a:gd name="connsiteY18" fmla="*/ 1778288 h 1815378"/>
                <a:gd name="connsiteX19" fmla="*/ 917130 w 2773515"/>
                <a:gd name="connsiteY19" fmla="*/ 1615918 h 1815378"/>
                <a:gd name="connsiteX20" fmla="*/ 925675 w 2773515"/>
                <a:gd name="connsiteY20" fmla="*/ 1376636 h 1815378"/>
                <a:gd name="connsiteX21" fmla="*/ 1053862 w 2773515"/>
                <a:gd name="connsiteY21" fmla="*/ 1094625 h 1815378"/>
                <a:gd name="connsiteX22" fmla="*/ 934221 w 2773515"/>
                <a:gd name="connsiteY22" fmla="*/ 821159 h 1815378"/>
                <a:gd name="connsiteX23" fmla="*/ 951313 w 2773515"/>
                <a:gd name="connsiteY23" fmla="*/ 684427 h 1815378"/>
                <a:gd name="connsiteX24" fmla="*/ 1207687 w 2773515"/>
                <a:gd name="connsiteY24" fmla="*/ 684427 h 1815378"/>
                <a:gd name="connsiteX25" fmla="*/ 1344419 w 2773515"/>
                <a:gd name="connsiteY25" fmla="*/ 821159 h 1815378"/>
                <a:gd name="connsiteX26" fmla="*/ 1720434 w 2773515"/>
                <a:gd name="connsiteY26" fmla="*/ 769884 h 1815378"/>
                <a:gd name="connsiteX27" fmla="*/ 2019537 w 2773515"/>
                <a:gd name="connsiteY27" fmla="*/ 906617 h 1815378"/>
                <a:gd name="connsiteX28" fmla="*/ 2429735 w 2773515"/>
                <a:gd name="connsiteY28" fmla="*/ 786976 h 1815378"/>
                <a:gd name="connsiteX29" fmla="*/ 2771567 w 2773515"/>
                <a:gd name="connsiteY29" fmla="*/ 744247 h 1815378"/>
                <a:gd name="connsiteX0" fmla="*/ 2771567 w 2773515"/>
                <a:gd name="connsiteY0" fmla="*/ 744247 h 1815378"/>
                <a:gd name="connsiteX1" fmla="*/ 2566468 w 2773515"/>
                <a:gd name="connsiteY1" fmla="*/ 265683 h 1815378"/>
                <a:gd name="connsiteX2" fmla="*/ 2506647 w 2773515"/>
                <a:gd name="connsiteY2" fmla="*/ 240045 h 1815378"/>
                <a:gd name="connsiteX3" fmla="*/ 2335732 w 2773515"/>
                <a:gd name="connsiteY3" fmla="*/ 282774 h 1815378"/>
                <a:gd name="connsiteX4" fmla="*/ 2293003 w 2773515"/>
                <a:gd name="connsiteY4" fmla="*/ 342595 h 1815378"/>
                <a:gd name="connsiteX5" fmla="*/ 2104995 w 2773515"/>
                <a:gd name="connsiteY5" fmla="*/ 299866 h 1815378"/>
                <a:gd name="connsiteX6" fmla="*/ 1908442 w 2773515"/>
                <a:gd name="connsiteY6" fmla="*/ 342595 h 1815378"/>
                <a:gd name="connsiteX7" fmla="*/ 1626431 w 2773515"/>
                <a:gd name="connsiteY7" fmla="*/ 205862 h 1815378"/>
                <a:gd name="connsiteX8" fmla="*/ 1421332 w 2773515"/>
                <a:gd name="connsiteY8" fmla="*/ 180225 h 1815378"/>
                <a:gd name="connsiteX9" fmla="*/ 1207687 w 2773515"/>
                <a:gd name="connsiteY9" fmla="*/ 52038 h 1815378"/>
                <a:gd name="connsiteX10" fmla="*/ 660756 w 2773515"/>
                <a:gd name="connsiteY10" fmla="*/ 763 h 1815378"/>
                <a:gd name="connsiteX11" fmla="*/ 122371 w 2773515"/>
                <a:gd name="connsiteY11" fmla="*/ 86221 h 1815378"/>
                <a:gd name="connsiteX12" fmla="*/ 2730 w 2773515"/>
                <a:gd name="connsiteY12" fmla="*/ 496419 h 1815378"/>
                <a:gd name="connsiteX13" fmla="*/ 190737 w 2773515"/>
                <a:gd name="connsiteY13" fmla="*/ 957892 h 1815378"/>
                <a:gd name="connsiteX14" fmla="*/ 207829 w 2773515"/>
                <a:gd name="connsiteY14" fmla="*/ 1162991 h 1815378"/>
                <a:gd name="connsiteX15" fmla="*/ 310378 w 2773515"/>
                <a:gd name="connsiteY15" fmla="*/ 1530460 h 1815378"/>
                <a:gd name="connsiteX16" fmla="*/ 506932 w 2773515"/>
                <a:gd name="connsiteY16" fmla="*/ 1727013 h 1815378"/>
                <a:gd name="connsiteX17" fmla="*/ 720576 w 2773515"/>
                <a:gd name="connsiteY17" fmla="*/ 1812471 h 1815378"/>
                <a:gd name="connsiteX18" fmla="*/ 806034 w 2773515"/>
                <a:gd name="connsiteY18" fmla="*/ 1778288 h 1815378"/>
                <a:gd name="connsiteX19" fmla="*/ 917130 w 2773515"/>
                <a:gd name="connsiteY19" fmla="*/ 1615918 h 1815378"/>
                <a:gd name="connsiteX20" fmla="*/ 925675 w 2773515"/>
                <a:gd name="connsiteY20" fmla="*/ 1376636 h 1815378"/>
                <a:gd name="connsiteX21" fmla="*/ 1053862 w 2773515"/>
                <a:gd name="connsiteY21" fmla="*/ 1094625 h 1815378"/>
                <a:gd name="connsiteX22" fmla="*/ 934221 w 2773515"/>
                <a:gd name="connsiteY22" fmla="*/ 821159 h 1815378"/>
                <a:gd name="connsiteX23" fmla="*/ 951313 w 2773515"/>
                <a:gd name="connsiteY23" fmla="*/ 684427 h 1815378"/>
                <a:gd name="connsiteX24" fmla="*/ 1207687 w 2773515"/>
                <a:gd name="connsiteY24" fmla="*/ 684427 h 1815378"/>
                <a:gd name="connsiteX25" fmla="*/ 1344419 w 2773515"/>
                <a:gd name="connsiteY25" fmla="*/ 821159 h 1815378"/>
                <a:gd name="connsiteX26" fmla="*/ 1540973 w 2773515"/>
                <a:gd name="connsiteY26" fmla="*/ 829705 h 1815378"/>
                <a:gd name="connsiteX27" fmla="*/ 1720434 w 2773515"/>
                <a:gd name="connsiteY27" fmla="*/ 769884 h 1815378"/>
                <a:gd name="connsiteX28" fmla="*/ 2019537 w 2773515"/>
                <a:gd name="connsiteY28" fmla="*/ 906617 h 1815378"/>
                <a:gd name="connsiteX29" fmla="*/ 2429735 w 2773515"/>
                <a:gd name="connsiteY29" fmla="*/ 786976 h 1815378"/>
                <a:gd name="connsiteX30" fmla="*/ 2771567 w 2773515"/>
                <a:gd name="connsiteY30" fmla="*/ 744247 h 1815378"/>
                <a:gd name="connsiteX0" fmla="*/ 2771567 w 2773096"/>
                <a:gd name="connsiteY0" fmla="*/ 744247 h 1815378"/>
                <a:gd name="connsiteX1" fmla="*/ 2566468 w 2773096"/>
                <a:gd name="connsiteY1" fmla="*/ 265683 h 1815378"/>
                <a:gd name="connsiteX2" fmla="*/ 2506647 w 2773096"/>
                <a:gd name="connsiteY2" fmla="*/ 240045 h 1815378"/>
                <a:gd name="connsiteX3" fmla="*/ 2335732 w 2773096"/>
                <a:gd name="connsiteY3" fmla="*/ 282774 h 1815378"/>
                <a:gd name="connsiteX4" fmla="*/ 2293003 w 2773096"/>
                <a:gd name="connsiteY4" fmla="*/ 342595 h 1815378"/>
                <a:gd name="connsiteX5" fmla="*/ 2104995 w 2773096"/>
                <a:gd name="connsiteY5" fmla="*/ 299866 h 1815378"/>
                <a:gd name="connsiteX6" fmla="*/ 1908442 w 2773096"/>
                <a:gd name="connsiteY6" fmla="*/ 342595 h 1815378"/>
                <a:gd name="connsiteX7" fmla="*/ 1626431 w 2773096"/>
                <a:gd name="connsiteY7" fmla="*/ 205862 h 1815378"/>
                <a:gd name="connsiteX8" fmla="*/ 1421332 w 2773096"/>
                <a:gd name="connsiteY8" fmla="*/ 180225 h 1815378"/>
                <a:gd name="connsiteX9" fmla="*/ 1207687 w 2773096"/>
                <a:gd name="connsiteY9" fmla="*/ 52038 h 1815378"/>
                <a:gd name="connsiteX10" fmla="*/ 660756 w 2773096"/>
                <a:gd name="connsiteY10" fmla="*/ 763 h 1815378"/>
                <a:gd name="connsiteX11" fmla="*/ 122371 w 2773096"/>
                <a:gd name="connsiteY11" fmla="*/ 86221 h 1815378"/>
                <a:gd name="connsiteX12" fmla="*/ 2730 w 2773096"/>
                <a:gd name="connsiteY12" fmla="*/ 496419 h 1815378"/>
                <a:gd name="connsiteX13" fmla="*/ 190737 w 2773096"/>
                <a:gd name="connsiteY13" fmla="*/ 957892 h 1815378"/>
                <a:gd name="connsiteX14" fmla="*/ 207829 w 2773096"/>
                <a:gd name="connsiteY14" fmla="*/ 1162991 h 1815378"/>
                <a:gd name="connsiteX15" fmla="*/ 310378 w 2773096"/>
                <a:gd name="connsiteY15" fmla="*/ 1530460 h 1815378"/>
                <a:gd name="connsiteX16" fmla="*/ 506932 w 2773096"/>
                <a:gd name="connsiteY16" fmla="*/ 1727013 h 1815378"/>
                <a:gd name="connsiteX17" fmla="*/ 720576 w 2773096"/>
                <a:gd name="connsiteY17" fmla="*/ 1812471 h 1815378"/>
                <a:gd name="connsiteX18" fmla="*/ 806034 w 2773096"/>
                <a:gd name="connsiteY18" fmla="*/ 1778288 h 1815378"/>
                <a:gd name="connsiteX19" fmla="*/ 917130 w 2773096"/>
                <a:gd name="connsiteY19" fmla="*/ 1615918 h 1815378"/>
                <a:gd name="connsiteX20" fmla="*/ 925675 w 2773096"/>
                <a:gd name="connsiteY20" fmla="*/ 1376636 h 1815378"/>
                <a:gd name="connsiteX21" fmla="*/ 1053862 w 2773096"/>
                <a:gd name="connsiteY21" fmla="*/ 1094625 h 1815378"/>
                <a:gd name="connsiteX22" fmla="*/ 934221 w 2773096"/>
                <a:gd name="connsiteY22" fmla="*/ 821159 h 1815378"/>
                <a:gd name="connsiteX23" fmla="*/ 951313 w 2773096"/>
                <a:gd name="connsiteY23" fmla="*/ 684427 h 1815378"/>
                <a:gd name="connsiteX24" fmla="*/ 1207687 w 2773096"/>
                <a:gd name="connsiteY24" fmla="*/ 684427 h 1815378"/>
                <a:gd name="connsiteX25" fmla="*/ 1344419 w 2773096"/>
                <a:gd name="connsiteY25" fmla="*/ 821159 h 1815378"/>
                <a:gd name="connsiteX26" fmla="*/ 1540973 w 2773096"/>
                <a:gd name="connsiteY26" fmla="*/ 829705 h 1815378"/>
                <a:gd name="connsiteX27" fmla="*/ 1720434 w 2773096"/>
                <a:gd name="connsiteY27" fmla="*/ 769884 h 1815378"/>
                <a:gd name="connsiteX28" fmla="*/ 2019537 w 2773096"/>
                <a:gd name="connsiteY28" fmla="*/ 906617 h 1815378"/>
                <a:gd name="connsiteX29" fmla="*/ 2446826 w 2773096"/>
                <a:gd name="connsiteY29" fmla="*/ 838250 h 1815378"/>
                <a:gd name="connsiteX30" fmla="*/ 2771567 w 2773096"/>
                <a:gd name="connsiteY30" fmla="*/ 744247 h 1815378"/>
                <a:gd name="connsiteX0" fmla="*/ 2771567 w 2773096"/>
                <a:gd name="connsiteY0" fmla="*/ 744247 h 1815378"/>
                <a:gd name="connsiteX1" fmla="*/ 2566468 w 2773096"/>
                <a:gd name="connsiteY1" fmla="*/ 265683 h 1815378"/>
                <a:gd name="connsiteX2" fmla="*/ 2506647 w 2773096"/>
                <a:gd name="connsiteY2" fmla="*/ 240045 h 1815378"/>
                <a:gd name="connsiteX3" fmla="*/ 2335732 w 2773096"/>
                <a:gd name="connsiteY3" fmla="*/ 282774 h 1815378"/>
                <a:gd name="connsiteX4" fmla="*/ 2293003 w 2773096"/>
                <a:gd name="connsiteY4" fmla="*/ 342595 h 1815378"/>
                <a:gd name="connsiteX5" fmla="*/ 2104995 w 2773096"/>
                <a:gd name="connsiteY5" fmla="*/ 299866 h 1815378"/>
                <a:gd name="connsiteX6" fmla="*/ 1993900 w 2773096"/>
                <a:gd name="connsiteY6" fmla="*/ 291320 h 1815378"/>
                <a:gd name="connsiteX7" fmla="*/ 1908442 w 2773096"/>
                <a:gd name="connsiteY7" fmla="*/ 342595 h 1815378"/>
                <a:gd name="connsiteX8" fmla="*/ 1626431 w 2773096"/>
                <a:gd name="connsiteY8" fmla="*/ 205862 h 1815378"/>
                <a:gd name="connsiteX9" fmla="*/ 1421332 w 2773096"/>
                <a:gd name="connsiteY9" fmla="*/ 180225 h 1815378"/>
                <a:gd name="connsiteX10" fmla="*/ 1207687 w 2773096"/>
                <a:gd name="connsiteY10" fmla="*/ 52038 h 1815378"/>
                <a:gd name="connsiteX11" fmla="*/ 660756 w 2773096"/>
                <a:gd name="connsiteY11" fmla="*/ 763 h 1815378"/>
                <a:gd name="connsiteX12" fmla="*/ 122371 w 2773096"/>
                <a:gd name="connsiteY12" fmla="*/ 86221 h 1815378"/>
                <a:gd name="connsiteX13" fmla="*/ 2730 w 2773096"/>
                <a:gd name="connsiteY13" fmla="*/ 496419 h 1815378"/>
                <a:gd name="connsiteX14" fmla="*/ 190737 w 2773096"/>
                <a:gd name="connsiteY14" fmla="*/ 957892 h 1815378"/>
                <a:gd name="connsiteX15" fmla="*/ 207829 w 2773096"/>
                <a:gd name="connsiteY15" fmla="*/ 1162991 h 1815378"/>
                <a:gd name="connsiteX16" fmla="*/ 310378 w 2773096"/>
                <a:gd name="connsiteY16" fmla="*/ 1530460 h 1815378"/>
                <a:gd name="connsiteX17" fmla="*/ 506932 w 2773096"/>
                <a:gd name="connsiteY17" fmla="*/ 1727013 h 1815378"/>
                <a:gd name="connsiteX18" fmla="*/ 720576 w 2773096"/>
                <a:gd name="connsiteY18" fmla="*/ 1812471 h 1815378"/>
                <a:gd name="connsiteX19" fmla="*/ 806034 w 2773096"/>
                <a:gd name="connsiteY19" fmla="*/ 1778288 h 1815378"/>
                <a:gd name="connsiteX20" fmla="*/ 917130 w 2773096"/>
                <a:gd name="connsiteY20" fmla="*/ 1615918 h 1815378"/>
                <a:gd name="connsiteX21" fmla="*/ 925675 w 2773096"/>
                <a:gd name="connsiteY21" fmla="*/ 1376636 h 1815378"/>
                <a:gd name="connsiteX22" fmla="*/ 1053862 w 2773096"/>
                <a:gd name="connsiteY22" fmla="*/ 1094625 h 1815378"/>
                <a:gd name="connsiteX23" fmla="*/ 934221 w 2773096"/>
                <a:gd name="connsiteY23" fmla="*/ 821159 h 1815378"/>
                <a:gd name="connsiteX24" fmla="*/ 951313 w 2773096"/>
                <a:gd name="connsiteY24" fmla="*/ 684427 h 1815378"/>
                <a:gd name="connsiteX25" fmla="*/ 1207687 w 2773096"/>
                <a:gd name="connsiteY25" fmla="*/ 684427 h 1815378"/>
                <a:gd name="connsiteX26" fmla="*/ 1344419 w 2773096"/>
                <a:gd name="connsiteY26" fmla="*/ 821159 h 1815378"/>
                <a:gd name="connsiteX27" fmla="*/ 1540973 w 2773096"/>
                <a:gd name="connsiteY27" fmla="*/ 829705 h 1815378"/>
                <a:gd name="connsiteX28" fmla="*/ 1720434 w 2773096"/>
                <a:gd name="connsiteY28" fmla="*/ 769884 h 1815378"/>
                <a:gd name="connsiteX29" fmla="*/ 2019537 w 2773096"/>
                <a:gd name="connsiteY29" fmla="*/ 906617 h 1815378"/>
                <a:gd name="connsiteX30" fmla="*/ 2446826 w 2773096"/>
                <a:gd name="connsiteY30" fmla="*/ 838250 h 1815378"/>
                <a:gd name="connsiteX31" fmla="*/ 2771567 w 2773096"/>
                <a:gd name="connsiteY31" fmla="*/ 744247 h 1815378"/>
                <a:gd name="connsiteX0" fmla="*/ 2771567 w 2773096"/>
                <a:gd name="connsiteY0" fmla="*/ 747997 h 1819128"/>
                <a:gd name="connsiteX1" fmla="*/ 2566468 w 2773096"/>
                <a:gd name="connsiteY1" fmla="*/ 269433 h 1819128"/>
                <a:gd name="connsiteX2" fmla="*/ 2506647 w 2773096"/>
                <a:gd name="connsiteY2" fmla="*/ 243795 h 1819128"/>
                <a:gd name="connsiteX3" fmla="*/ 2335732 w 2773096"/>
                <a:gd name="connsiteY3" fmla="*/ 286524 h 1819128"/>
                <a:gd name="connsiteX4" fmla="*/ 2293003 w 2773096"/>
                <a:gd name="connsiteY4" fmla="*/ 346345 h 1819128"/>
                <a:gd name="connsiteX5" fmla="*/ 2104995 w 2773096"/>
                <a:gd name="connsiteY5" fmla="*/ 303616 h 1819128"/>
                <a:gd name="connsiteX6" fmla="*/ 1993900 w 2773096"/>
                <a:gd name="connsiteY6" fmla="*/ 295070 h 1819128"/>
                <a:gd name="connsiteX7" fmla="*/ 1908442 w 2773096"/>
                <a:gd name="connsiteY7" fmla="*/ 346345 h 1819128"/>
                <a:gd name="connsiteX8" fmla="*/ 1626431 w 2773096"/>
                <a:gd name="connsiteY8" fmla="*/ 209612 h 1819128"/>
                <a:gd name="connsiteX9" fmla="*/ 1421332 w 2773096"/>
                <a:gd name="connsiteY9" fmla="*/ 183975 h 1819128"/>
                <a:gd name="connsiteX10" fmla="*/ 1190595 w 2773096"/>
                <a:gd name="connsiteY10" fmla="*/ 30150 h 1819128"/>
                <a:gd name="connsiteX11" fmla="*/ 660756 w 2773096"/>
                <a:gd name="connsiteY11" fmla="*/ 4513 h 1819128"/>
                <a:gd name="connsiteX12" fmla="*/ 122371 w 2773096"/>
                <a:gd name="connsiteY12" fmla="*/ 89971 h 1819128"/>
                <a:gd name="connsiteX13" fmla="*/ 2730 w 2773096"/>
                <a:gd name="connsiteY13" fmla="*/ 500169 h 1819128"/>
                <a:gd name="connsiteX14" fmla="*/ 190737 w 2773096"/>
                <a:gd name="connsiteY14" fmla="*/ 961642 h 1819128"/>
                <a:gd name="connsiteX15" fmla="*/ 207829 w 2773096"/>
                <a:gd name="connsiteY15" fmla="*/ 1166741 h 1819128"/>
                <a:gd name="connsiteX16" fmla="*/ 310378 w 2773096"/>
                <a:gd name="connsiteY16" fmla="*/ 1534210 h 1819128"/>
                <a:gd name="connsiteX17" fmla="*/ 506932 w 2773096"/>
                <a:gd name="connsiteY17" fmla="*/ 1730763 h 1819128"/>
                <a:gd name="connsiteX18" fmla="*/ 720576 w 2773096"/>
                <a:gd name="connsiteY18" fmla="*/ 1816221 h 1819128"/>
                <a:gd name="connsiteX19" fmla="*/ 806034 w 2773096"/>
                <a:gd name="connsiteY19" fmla="*/ 1782038 h 1819128"/>
                <a:gd name="connsiteX20" fmla="*/ 917130 w 2773096"/>
                <a:gd name="connsiteY20" fmla="*/ 1619668 h 1819128"/>
                <a:gd name="connsiteX21" fmla="*/ 925675 w 2773096"/>
                <a:gd name="connsiteY21" fmla="*/ 1380386 h 1819128"/>
                <a:gd name="connsiteX22" fmla="*/ 1053862 w 2773096"/>
                <a:gd name="connsiteY22" fmla="*/ 1098375 h 1819128"/>
                <a:gd name="connsiteX23" fmla="*/ 934221 w 2773096"/>
                <a:gd name="connsiteY23" fmla="*/ 824909 h 1819128"/>
                <a:gd name="connsiteX24" fmla="*/ 951313 w 2773096"/>
                <a:gd name="connsiteY24" fmla="*/ 688177 h 1819128"/>
                <a:gd name="connsiteX25" fmla="*/ 1207687 w 2773096"/>
                <a:gd name="connsiteY25" fmla="*/ 688177 h 1819128"/>
                <a:gd name="connsiteX26" fmla="*/ 1344419 w 2773096"/>
                <a:gd name="connsiteY26" fmla="*/ 824909 h 1819128"/>
                <a:gd name="connsiteX27" fmla="*/ 1540973 w 2773096"/>
                <a:gd name="connsiteY27" fmla="*/ 833455 h 1819128"/>
                <a:gd name="connsiteX28" fmla="*/ 1720434 w 2773096"/>
                <a:gd name="connsiteY28" fmla="*/ 773634 h 1819128"/>
                <a:gd name="connsiteX29" fmla="*/ 2019537 w 2773096"/>
                <a:gd name="connsiteY29" fmla="*/ 910367 h 1819128"/>
                <a:gd name="connsiteX30" fmla="*/ 2446826 w 2773096"/>
                <a:gd name="connsiteY30" fmla="*/ 842000 h 1819128"/>
                <a:gd name="connsiteX31" fmla="*/ 2771567 w 2773096"/>
                <a:gd name="connsiteY31" fmla="*/ 747997 h 1819128"/>
                <a:gd name="connsiteX0" fmla="*/ 2771567 w 2773096"/>
                <a:gd name="connsiteY0" fmla="*/ 747997 h 1819128"/>
                <a:gd name="connsiteX1" fmla="*/ 2566468 w 2773096"/>
                <a:gd name="connsiteY1" fmla="*/ 269433 h 1819128"/>
                <a:gd name="connsiteX2" fmla="*/ 2506647 w 2773096"/>
                <a:gd name="connsiteY2" fmla="*/ 243795 h 1819128"/>
                <a:gd name="connsiteX3" fmla="*/ 2335732 w 2773096"/>
                <a:gd name="connsiteY3" fmla="*/ 286524 h 1819128"/>
                <a:gd name="connsiteX4" fmla="*/ 2293003 w 2773096"/>
                <a:gd name="connsiteY4" fmla="*/ 346345 h 1819128"/>
                <a:gd name="connsiteX5" fmla="*/ 2104995 w 2773096"/>
                <a:gd name="connsiteY5" fmla="*/ 303616 h 1819128"/>
                <a:gd name="connsiteX6" fmla="*/ 1993900 w 2773096"/>
                <a:gd name="connsiteY6" fmla="*/ 295070 h 1819128"/>
                <a:gd name="connsiteX7" fmla="*/ 1908442 w 2773096"/>
                <a:gd name="connsiteY7" fmla="*/ 346345 h 1819128"/>
                <a:gd name="connsiteX8" fmla="*/ 1626431 w 2773096"/>
                <a:gd name="connsiteY8" fmla="*/ 209612 h 1819128"/>
                <a:gd name="connsiteX9" fmla="*/ 1421332 w 2773096"/>
                <a:gd name="connsiteY9" fmla="*/ 183975 h 1819128"/>
                <a:gd name="connsiteX10" fmla="*/ 1190595 w 2773096"/>
                <a:gd name="connsiteY10" fmla="*/ 30150 h 1819128"/>
                <a:gd name="connsiteX11" fmla="*/ 660756 w 2773096"/>
                <a:gd name="connsiteY11" fmla="*/ 4513 h 1819128"/>
                <a:gd name="connsiteX12" fmla="*/ 122371 w 2773096"/>
                <a:gd name="connsiteY12" fmla="*/ 89971 h 1819128"/>
                <a:gd name="connsiteX13" fmla="*/ 2730 w 2773096"/>
                <a:gd name="connsiteY13" fmla="*/ 500169 h 1819128"/>
                <a:gd name="connsiteX14" fmla="*/ 190737 w 2773096"/>
                <a:gd name="connsiteY14" fmla="*/ 961642 h 1819128"/>
                <a:gd name="connsiteX15" fmla="*/ 207829 w 2773096"/>
                <a:gd name="connsiteY15" fmla="*/ 1166741 h 1819128"/>
                <a:gd name="connsiteX16" fmla="*/ 310378 w 2773096"/>
                <a:gd name="connsiteY16" fmla="*/ 1534210 h 1819128"/>
                <a:gd name="connsiteX17" fmla="*/ 506932 w 2773096"/>
                <a:gd name="connsiteY17" fmla="*/ 1730763 h 1819128"/>
                <a:gd name="connsiteX18" fmla="*/ 720576 w 2773096"/>
                <a:gd name="connsiteY18" fmla="*/ 1816221 h 1819128"/>
                <a:gd name="connsiteX19" fmla="*/ 806034 w 2773096"/>
                <a:gd name="connsiteY19" fmla="*/ 1782038 h 1819128"/>
                <a:gd name="connsiteX20" fmla="*/ 917130 w 2773096"/>
                <a:gd name="connsiteY20" fmla="*/ 1619668 h 1819128"/>
                <a:gd name="connsiteX21" fmla="*/ 925675 w 2773096"/>
                <a:gd name="connsiteY21" fmla="*/ 1380386 h 1819128"/>
                <a:gd name="connsiteX22" fmla="*/ 1070953 w 2773096"/>
                <a:gd name="connsiteY22" fmla="*/ 1089829 h 1819128"/>
                <a:gd name="connsiteX23" fmla="*/ 934221 w 2773096"/>
                <a:gd name="connsiteY23" fmla="*/ 824909 h 1819128"/>
                <a:gd name="connsiteX24" fmla="*/ 951313 w 2773096"/>
                <a:gd name="connsiteY24" fmla="*/ 688177 h 1819128"/>
                <a:gd name="connsiteX25" fmla="*/ 1207687 w 2773096"/>
                <a:gd name="connsiteY25" fmla="*/ 688177 h 1819128"/>
                <a:gd name="connsiteX26" fmla="*/ 1344419 w 2773096"/>
                <a:gd name="connsiteY26" fmla="*/ 824909 h 1819128"/>
                <a:gd name="connsiteX27" fmla="*/ 1540973 w 2773096"/>
                <a:gd name="connsiteY27" fmla="*/ 833455 h 1819128"/>
                <a:gd name="connsiteX28" fmla="*/ 1720434 w 2773096"/>
                <a:gd name="connsiteY28" fmla="*/ 773634 h 1819128"/>
                <a:gd name="connsiteX29" fmla="*/ 2019537 w 2773096"/>
                <a:gd name="connsiteY29" fmla="*/ 910367 h 1819128"/>
                <a:gd name="connsiteX30" fmla="*/ 2446826 w 2773096"/>
                <a:gd name="connsiteY30" fmla="*/ 842000 h 1819128"/>
                <a:gd name="connsiteX31" fmla="*/ 2771567 w 2773096"/>
                <a:gd name="connsiteY31" fmla="*/ 747997 h 1819128"/>
                <a:gd name="connsiteX0" fmla="*/ 2771567 w 2773096"/>
                <a:gd name="connsiteY0" fmla="*/ 747997 h 1819128"/>
                <a:gd name="connsiteX1" fmla="*/ 2566468 w 2773096"/>
                <a:gd name="connsiteY1" fmla="*/ 269433 h 1819128"/>
                <a:gd name="connsiteX2" fmla="*/ 2506647 w 2773096"/>
                <a:gd name="connsiteY2" fmla="*/ 243795 h 1819128"/>
                <a:gd name="connsiteX3" fmla="*/ 2335732 w 2773096"/>
                <a:gd name="connsiteY3" fmla="*/ 286524 h 1819128"/>
                <a:gd name="connsiteX4" fmla="*/ 2293003 w 2773096"/>
                <a:gd name="connsiteY4" fmla="*/ 346345 h 1819128"/>
                <a:gd name="connsiteX5" fmla="*/ 2104995 w 2773096"/>
                <a:gd name="connsiteY5" fmla="*/ 303616 h 1819128"/>
                <a:gd name="connsiteX6" fmla="*/ 1993900 w 2773096"/>
                <a:gd name="connsiteY6" fmla="*/ 295070 h 1819128"/>
                <a:gd name="connsiteX7" fmla="*/ 1908442 w 2773096"/>
                <a:gd name="connsiteY7" fmla="*/ 346345 h 1819128"/>
                <a:gd name="connsiteX8" fmla="*/ 1626431 w 2773096"/>
                <a:gd name="connsiteY8" fmla="*/ 209612 h 1819128"/>
                <a:gd name="connsiteX9" fmla="*/ 1421332 w 2773096"/>
                <a:gd name="connsiteY9" fmla="*/ 183975 h 1819128"/>
                <a:gd name="connsiteX10" fmla="*/ 1190595 w 2773096"/>
                <a:gd name="connsiteY10" fmla="*/ 30150 h 1819128"/>
                <a:gd name="connsiteX11" fmla="*/ 660756 w 2773096"/>
                <a:gd name="connsiteY11" fmla="*/ 4513 h 1819128"/>
                <a:gd name="connsiteX12" fmla="*/ 122371 w 2773096"/>
                <a:gd name="connsiteY12" fmla="*/ 89971 h 1819128"/>
                <a:gd name="connsiteX13" fmla="*/ 2730 w 2773096"/>
                <a:gd name="connsiteY13" fmla="*/ 500169 h 1819128"/>
                <a:gd name="connsiteX14" fmla="*/ 190737 w 2773096"/>
                <a:gd name="connsiteY14" fmla="*/ 961642 h 1819128"/>
                <a:gd name="connsiteX15" fmla="*/ 207829 w 2773096"/>
                <a:gd name="connsiteY15" fmla="*/ 1269290 h 1819128"/>
                <a:gd name="connsiteX16" fmla="*/ 310378 w 2773096"/>
                <a:gd name="connsiteY16" fmla="*/ 1534210 h 1819128"/>
                <a:gd name="connsiteX17" fmla="*/ 506932 w 2773096"/>
                <a:gd name="connsiteY17" fmla="*/ 1730763 h 1819128"/>
                <a:gd name="connsiteX18" fmla="*/ 720576 w 2773096"/>
                <a:gd name="connsiteY18" fmla="*/ 1816221 h 1819128"/>
                <a:gd name="connsiteX19" fmla="*/ 806034 w 2773096"/>
                <a:gd name="connsiteY19" fmla="*/ 1782038 h 1819128"/>
                <a:gd name="connsiteX20" fmla="*/ 917130 w 2773096"/>
                <a:gd name="connsiteY20" fmla="*/ 1619668 h 1819128"/>
                <a:gd name="connsiteX21" fmla="*/ 925675 w 2773096"/>
                <a:gd name="connsiteY21" fmla="*/ 1380386 h 1819128"/>
                <a:gd name="connsiteX22" fmla="*/ 1070953 w 2773096"/>
                <a:gd name="connsiteY22" fmla="*/ 1089829 h 1819128"/>
                <a:gd name="connsiteX23" fmla="*/ 934221 w 2773096"/>
                <a:gd name="connsiteY23" fmla="*/ 824909 h 1819128"/>
                <a:gd name="connsiteX24" fmla="*/ 951313 w 2773096"/>
                <a:gd name="connsiteY24" fmla="*/ 688177 h 1819128"/>
                <a:gd name="connsiteX25" fmla="*/ 1207687 w 2773096"/>
                <a:gd name="connsiteY25" fmla="*/ 688177 h 1819128"/>
                <a:gd name="connsiteX26" fmla="*/ 1344419 w 2773096"/>
                <a:gd name="connsiteY26" fmla="*/ 824909 h 1819128"/>
                <a:gd name="connsiteX27" fmla="*/ 1540973 w 2773096"/>
                <a:gd name="connsiteY27" fmla="*/ 833455 h 1819128"/>
                <a:gd name="connsiteX28" fmla="*/ 1720434 w 2773096"/>
                <a:gd name="connsiteY28" fmla="*/ 773634 h 1819128"/>
                <a:gd name="connsiteX29" fmla="*/ 2019537 w 2773096"/>
                <a:gd name="connsiteY29" fmla="*/ 910367 h 1819128"/>
                <a:gd name="connsiteX30" fmla="*/ 2446826 w 2773096"/>
                <a:gd name="connsiteY30" fmla="*/ 842000 h 1819128"/>
                <a:gd name="connsiteX31" fmla="*/ 2771567 w 2773096"/>
                <a:gd name="connsiteY31" fmla="*/ 747997 h 1819128"/>
                <a:gd name="connsiteX0" fmla="*/ 2771567 w 2773096"/>
                <a:gd name="connsiteY0" fmla="*/ 747997 h 1830550"/>
                <a:gd name="connsiteX1" fmla="*/ 2566468 w 2773096"/>
                <a:gd name="connsiteY1" fmla="*/ 269433 h 1830550"/>
                <a:gd name="connsiteX2" fmla="*/ 2506647 w 2773096"/>
                <a:gd name="connsiteY2" fmla="*/ 243795 h 1830550"/>
                <a:gd name="connsiteX3" fmla="*/ 2335732 w 2773096"/>
                <a:gd name="connsiteY3" fmla="*/ 286524 h 1830550"/>
                <a:gd name="connsiteX4" fmla="*/ 2293003 w 2773096"/>
                <a:gd name="connsiteY4" fmla="*/ 346345 h 1830550"/>
                <a:gd name="connsiteX5" fmla="*/ 2104995 w 2773096"/>
                <a:gd name="connsiteY5" fmla="*/ 303616 h 1830550"/>
                <a:gd name="connsiteX6" fmla="*/ 1993900 w 2773096"/>
                <a:gd name="connsiteY6" fmla="*/ 295070 h 1830550"/>
                <a:gd name="connsiteX7" fmla="*/ 1908442 w 2773096"/>
                <a:gd name="connsiteY7" fmla="*/ 346345 h 1830550"/>
                <a:gd name="connsiteX8" fmla="*/ 1626431 w 2773096"/>
                <a:gd name="connsiteY8" fmla="*/ 209612 h 1830550"/>
                <a:gd name="connsiteX9" fmla="*/ 1421332 w 2773096"/>
                <a:gd name="connsiteY9" fmla="*/ 183975 h 1830550"/>
                <a:gd name="connsiteX10" fmla="*/ 1190595 w 2773096"/>
                <a:gd name="connsiteY10" fmla="*/ 30150 h 1830550"/>
                <a:gd name="connsiteX11" fmla="*/ 660756 w 2773096"/>
                <a:gd name="connsiteY11" fmla="*/ 4513 h 1830550"/>
                <a:gd name="connsiteX12" fmla="*/ 122371 w 2773096"/>
                <a:gd name="connsiteY12" fmla="*/ 89971 h 1830550"/>
                <a:gd name="connsiteX13" fmla="*/ 2730 w 2773096"/>
                <a:gd name="connsiteY13" fmla="*/ 500169 h 1830550"/>
                <a:gd name="connsiteX14" fmla="*/ 190737 w 2773096"/>
                <a:gd name="connsiteY14" fmla="*/ 961642 h 1830550"/>
                <a:gd name="connsiteX15" fmla="*/ 207829 w 2773096"/>
                <a:gd name="connsiteY15" fmla="*/ 1269290 h 1830550"/>
                <a:gd name="connsiteX16" fmla="*/ 310378 w 2773096"/>
                <a:gd name="connsiteY16" fmla="*/ 1534210 h 1830550"/>
                <a:gd name="connsiteX17" fmla="*/ 506932 w 2773096"/>
                <a:gd name="connsiteY17" fmla="*/ 1730763 h 1830550"/>
                <a:gd name="connsiteX18" fmla="*/ 592389 w 2773096"/>
                <a:gd name="connsiteY18" fmla="*/ 1824767 h 1830550"/>
                <a:gd name="connsiteX19" fmla="*/ 720576 w 2773096"/>
                <a:gd name="connsiteY19" fmla="*/ 1816221 h 1830550"/>
                <a:gd name="connsiteX20" fmla="*/ 806034 w 2773096"/>
                <a:gd name="connsiteY20" fmla="*/ 1782038 h 1830550"/>
                <a:gd name="connsiteX21" fmla="*/ 917130 w 2773096"/>
                <a:gd name="connsiteY21" fmla="*/ 1619668 h 1830550"/>
                <a:gd name="connsiteX22" fmla="*/ 925675 w 2773096"/>
                <a:gd name="connsiteY22" fmla="*/ 1380386 h 1830550"/>
                <a:gd name="connsiteX23" fmla="*/ 1070953 w 2773096"/>
                <a:gd name="connsiteY23" fmla="*/ 1089829 h 1830550"/>
                <a:gd name="connsiteX24" fmla="*/ 934221 w 2773096"/>
                <a:gd name="connsiteY24" fmla="*/ 824909 h 1830550"/>
                <a:gd name="connsiteX25" fmla="*/ 951313 w 2773096"/>
                <a:gd name="connsiteY25" fmla="*/ 688177 h 1830550"/>
                <a:gd name="connsiteX26" fmla="*/ 1207687 w 2773096"/>
                <a:gd name="connsiteY26" fmla="*/ 688177 h 1830550"/>
                <a:gd name="connsiteX27" fmla="*/ 1344419 w 2773096"/>
                <a:gd name="connsiteY27" fmla="*/ 824909 h 1830550"/>
                <a:gd name="connsiteX28" fmla="*/ 1540973 w 2773096"/>
                <a:gd name="connsiteY28" fmla="*/ 833455 h 1830550"/>
                <a:gd name="connsiteX29" fmla="*/ 1720434 w 2773096"/>
                <a:gd name="connsiteY29" fmla="*/ 773634 h 1830550"/>
                <a:gd name="connsiteX30" fmla="*/ 2019537 w 2773096"/>
                <a:gd name="connsiteY30" fmla="*/ 910367 h 1830550"/>
                <a:gd name="connsiteX31" fmla="*/ 2446826 w 2773096"/>
                <a:gd name="connsiteY31" fmla="*/ 842000 h 1830550"/>
                <a:gd name="connsiteX32" fmla="*/ 2771567 w 2773096"/>
                <a:gd name="connsiteY32" fmla="*/ 747997 h 1830550"/>
                <a:gd name="connsiteX0" fmla="*/ 2771567 w 2773096"/>
                <a:gd name="connsiteY0" fmla="*/ 747997 h 1830299"/>
                <a:gd name="connsiteX1" fmla="*/ 2566468 w 2773096"/>
                <a:gd name="connsiteY1" fmla="*/ 269433 h 1830299"/>
                <a:gd name="connsiteX2" fmla="*/ 2506647 w 2773096"/>
                <a:gd name="connsiteY2" fmla="*/ 243795 h 1830299"/>
                <a:gd name="connsiteX3" fmla="*/ 2335732 w 2773096"/>
                <a:gd name="connsiteY3" fmla="*/ 286524 h 1830299"/>
                <a:gd name="connsiteX4" fmla="*/ 2293003 w 2773096"/>
                <a:gd name="connsiteY4" fmla="*/ 346345 h 1830299"/>
                <a:gd name="connsiteX5" fmla="*/ 2104995 w 2773096"/>
                <a:gd name="connsiteY5" fmla="*/ 303616 h 1830299"/>
                <a:gd name="connsiteX6" fmla="*/ 1993900 w 2773096"/>
                <a:gd name="connsiteY6" fmla="*/ 295070 h 1830299"/>
                <a:gd name="connsiteX7" fmla="*/ 1908442 w 2773096"/>
                <a:gd name="connsiteY7" fmla="*/ 346345 h 1830299"/>
                <a:gd name="connsiteX8" fmla="*/ 1626431 w 2773096"/>
                <a:gd name="connsiteY8" fmla="*/ 209612 h 1830299"/>
                <a:gd name="connsiteX9" fmla="*/ 1421332 w 2773096"/>
                <a:gd name="connsiteY9" fmla="*/ 183975 h 1830299"/>
                <a:gd name="connsiteX10" fmla="*/ 1190595 w 2773096"/>
                <a:gd name="connsiteY10" fmla="*/ 30150 h 1830299"/>
                <a:gd name="connsiteX11" fmla="*/ 660756 w 2773096"/>
                <a:gd name="connsiteY11" fmla="*/ 4513 h 1830299"/>
                <a:gd name="connsiteX12" fmla="*/ 122371 w 2773096"/>
                <a:gd name="connsiteY12" fmla="*/ 89971 h 1830299"/>
                <a:gd name="connsiteX13" fmla="*/ 2730 w 2773096"/>
                <a:gd name="connsiteY13" fmla="*/ 500169 h 1830299"/>
                <a:gd name="connsiteX14" fmla="*/ 190737 w 2773096"/>
                <a:gd name="connsiteY14" fmla="*/ 961642 h 1830299"/>
                <a:gd name="connsiteX15" fmla="*/ 207829 w 2773096"/>
                <a:gd name="connsiteY15" fmla="*/ 1269290 h 1830299"/>
                <a:gd name="connsiteX16" fmla="*/ 310378 w 2773096"/>
                <a:gd name="connsiteY16" fmla="*/ 1534210 h 1830299"/>
                <a:gd name="connsiteX17" fmla="*/ 506932 w 2773096"/>
                <a:gd name="connsiteY17" fmla="*/ 1730763 h 1830299"/>
                <a:gd name="connsiteX18" fmla="*/ 592389 w 2773096"/>
                <a:gd name="connsiteY18" fmla="*/ 1824767 h 1830299"/>
                <a:gd name="connsiteX19" fmla="*/ 720576 w 2773096"/>
                <a:gd name="connsiteY19" fmla="*/ 1816221 h 1830299"/>
                <a:gd name="connsiteX20" fmla="*/ 840217 w 2773096"/>
                <a:gd name="connsiteY20" fmla="*/ 1790584 h 1830299"/>
                <a:gd name="connsiteX21" fmla="*/ 917130 w 2773096"/>
                <a:gd name="connsiteY21" fmla="*/ 1619668 h 1830299"/>
                <a:gd name="connsiteX22" fmla="*/ 925675 w 2773096"/>
                <a:gd name="connsiteY22" fmla="*/ 1380386 h 1830299"/>
                <a:gd name="connsiteX23" fmla="*/ 1070953 w 2773096"/>
                <a:gd name="connsiteY23" fmla="*/ 1089829 h 1830299"/>
                <a:gd name="connsiteX24" fmla="*/ 934221 w 2773096"/>
                <a:gd name="connsiteY24" fmla="*/ 824909 h 1830299"/>
                <a:gd name="connsiteX25" fmla="*/ 951313 w 2773096"/>
                <a:gd name="connsiteY25" fmla="*/ 688177 h 1830299"/>
                <a:gd name="connsiteX26" fmla="*/ 1207687 w 2773096"/>
                <a:gd name="connsiteY26" fmla="*/ 688177 h 1830299"/>
                <a:gd name="connsiteX27" fmla="*/ 1344419 w 2773096"/>
                <a:gd name="connsiteY27" fmla="*/ 824909 h 1830299"/>
                <a:gd name="connsiteX28" fmla="*/ 1540973 w 2773096"/>
                <a:gd name="connsiteY28" fmla="*/ 833455 h 1830299"/>
                <a:gd name="connsiteX29" fmla="*/ 1720434 w 2773096"/>
                <a:gd name="connsiteY29" fmla="*/ 773634 h 1830299"/>
                <a:gd name="connsiteX30" fmla="*/ 2019537 w 2773096"/>
                <a:gd name="connsiteY30" fmla="*/ 910367 h 1830299"/>
                <a:gd name="connsiteX31" fmla="*/ 2446826 w 2773096"/>
                <a:gd name="connsiteY31" fmla="*/ 842000 h 1830299"/>
                <a:gd name="connsiteX32" fmla="*/ 2771567 w 2773096"/>
                <a:gd name="connsiteY32" fmla="*/ 747997 h 1830299"/>
                <a:gd name="connsiteX0" fmla="*/ 2727603 w 2729132"/>
                <a:gd name="connsiteY0" fmla="*/ 747997 h 1830299"/>
                <a:gd name="connsiteX1" fmla="*/ 2522504 w 2729132"/>
                <a:gd name="connsiteY1" fmla="*/ 269433 h 1830299"/>
                <a:gd name="connsiteX2" fmla="*/ 2462683 w 2729132"/>
                <a:gd name="connsiteY2" fmla="*/ 243795 h 1830299"/>
                <a:gd name="connsiteX3" fmla="*/ 2291768 w 2729132"/>
                <a:gd name="connsiteY3" fmla="*/ 286524 h 1830299"/>
                <a:gd name="connsiteX4" fmla="*/ 2249039 w 2729132"/>
                <a:gd name="connsiteY4" fmla="*/ 346345 h 1830299"/>
                <a:gd name="connsiteX5" fmla="*/ 2061031 w 2729132"/>
                <a:gd name="connsiteY5" fmla="*/ 303616 h 1830299"/>
                <a:gd name="connsiteX6" fmla="*/ 1949936 w 2729132"/>
                <a:gd name="connsiteY6" fmla="*/ 295070 h 1830299"/>
                <a:gd name="connsiteX7" fmla="*/ 1864478 w 2729132"/>
                <a:gd name="connsiteY7" fmla="*/ 346345 h 1830299"/>
                <a:gd name="connsiteX8" fmla="*/ 1582467 w 2729132"/>
                <a:gd name="connsiteY8" fmla="*/ 209612 h 1830299"/>
                <a:gd name="connsiteX9" fmla="*/ 1377368 w 2729132"/>
                <a:gd name="connsiteY9" fmla="*/ 183975 h 1830299"/>
                <a:gd name="connsiteX10" fmla="*/ 1146631 w 2729132"/>
                <a:gd name="connsiteY10" fmla="*/ 30150 h 1830299"/>
                <a:gd name="connsiteX11" fmla="*/ 616792 w 2729132"/>
                <a:gd name="connsiteY11" fmla="*/ 4513 h 1830299"/>
                <a:gd name="connsiteX12" fmla="*/ 78407 w 2729132"/>
                <a:gd name="connsiteY12" fmla="*/ 89971 h 1830299"/>
                <a:gd name="connsiteX13" fmla="*/ 10041 w 2729132"/>
                <a:gd name="connsiteY13" fmla="*/ 662539 h 1830299"/>
                <a:gd name="connsiteX14" fmla="*/ 146773 w 2729132"/>
                <a:gd name="connsiteY14" fmla="*/ 961642 h 1830299"/>
                <a:gd name="connsiteX15" fmla="*/ 163865 w 2729132"/>
                <a:gd name="connsiteY15" fmla="*/ 1269290 h 1830299"/>
                <a:gd name="connsiteX16" fmla="*/ 266414 w 2729132"/>
                <a:gd name="connsiteY16" fmla="*/ 1534210 h 1830299"/>
                <a:gd name="connsiteX17" fmla="*/ 462968 w 2729132"/>
                <a:gd name="connsiteY17" fmla="*/ 1730763 h 1830299"/>
                <a:gd name="connsiteX18" fmla="*/ 548425 w 2729132"/>
                <a:gd name="connsiteY18" fmla="*/ 1824767 h 1830299"/>
                <a:gd name="connsiteX19" fmla="*/ 676612 w 2729132"/>
                <a:gd name="connsiteY19" fmla="*/ 1816221 h 1830299"/>
                <a:gd name="connsiteX20" fmla="*/ 796253 w 2729132"/>
                <a:gd name="connsiteY20" fmla="*/ 1790584 h 1830299"/>
                <a:gd name="connsiteX21" fmla="*/ 873166 w 2729132"/>
                <a:gd name="connsiteY21" fmla="*/ 1619668 h 1830299"/>
                <a:gd name="connsiteX22" fmla="*/ 881711 w 2729132"/>
                <a:gd name="connsiteY22" fmla="*/ 1380386 h 1830299"/>
                <a:gd name="connsiteX23" fmla="*/ 1026989 w 2729132"/>
                <a:gd name="connsiteY23" fmla="*/ 1089829 h 1830299"/>
                <a:gd name="connsiteX24" fmla="*/ 890257 w 2729132"/>
                <a:gd name="connsiteY24" fmla="*/ 824909 h 1830299"/>
                <a:gd name="connsiteX25" fmla="*/ 907349 w 2729132"/>
                <a:gd name="connsiteY25" fmla="*/ 688177 h 1830299"/>
                <a:gd name="connsiteX26" fmla="*/ 1163723 w 2729132"/>
                <a:gd name="connsiteY26" fmla="*/ 688177 h 1830299"/>
                <a:gd name="connsiteX27" fmla="*/ 1300455 w 2729132"/>
                <a:gd name="connsiteY27" fmla="*/ 824909 h 1830299"/>
                <a:gd name="connsiteX28" fmla="*/ 1497009 w 2729132"/>
                <a:gd name="connsiteY28" fmla="*/ 833455 h 1830299"/>
                <a:gd name="connsiteX29" fmla="*/ 1676470 w 2729132"/>
                <a:gd name="connsiteY29" fmla="*/ 773634 h 1830299"/>
                <a:gd name="connsiteX30" fmla="*/ 1975573 w 2729132"/>
                <a:gd name="connsiteY30" fmla="*/ 910367 h 1830299"/>
                <a:gd name="connsiteX31" fmla="*/ 2402862 w 2729132"/>
                <a:gd name="connsiteY31" fmla="*/ 842000 h 1830299"/>
                <a:gd name="connsiteX32" fmla="*/ 2727603 w 2729132"/>
                <a:gd name="connsiteY32" fmla="*/ 747997 h 1830299"/>
                <a:gd name="connsiteX0" fmla="*/ 2757840 w 2759369"/>
                <a:gd name="connsiteY0" fmla="*/ 747997 h 1830299"/>
                <a:gd name="connsiteX1" fmla="*/ 2552741 w 2759369"/>
                <a:gd name="connsiteY1" fmla="*/ 269433 h 1830299"/>
                <a:gd name="connsiteX2" fmla="*/ 2492920 w 2759369"/>
                <a:gd name="connsiteY2" fmla="*/ 243795 h 1830299"/>
                <a:gd name="connsiteX3" fmla="*/ 2322005 w 2759369"/>
                <a:gd name="connsiteY3" fmla="*/ 286524 h 1830299"/>
                <a:gd name="connsiteX4" fmla="*/ 2279276 w 2759369"/>
                <a:gd name="connsiteY4" fmla="*/ 346345 h 1830299"/>
                <a:gd name="connsiteX5" fmla="*/ 2091268 w 2759369"/>
                <a:gd name="connsiteY5" fmla="*/ 303616 h 1830299"/>
                <a:gd name="connsiteX6" fmla="*/ 1980173 w 2759369"/>
                <a:gd name="connsiteY6" fmla="*/ 295070 h 1830299"/>
                <a:gd name="connsiteX7" fmla="*/ 1894715 w 2759369"/>
                <a:gd name="connsiteY7" fmla="*/ 346345 h 1830299"/>
                <a:gd name="connsiteX8" fmla="*/ 1612704 w 2759369"/>
                <a:gd name="connsiteY8" fmla="*/ 209612 h 1830299"/>
                <a:gd name="connsiteX9" fmla="*/ 1407605 w 2759369"/>
                <a:gd name="connsiteY9" fmla="*/ 183975 h 1830299"/>
                <a:gd name="connsiteX10" fmla="*/ 1176868 w 2759369"/>
                <a:gd name="connsiteY10" fmla="*/ 30150 h 1830299"/>
                <a:gd name="connsiteX11" fmla="*/ 647029 w 2759369"/>
                <a:gd name="connsiteY11" fmla="*/ 4513 h 1830299"/>
                <a:gd name="connsiteX12" fmla="*/ 108644 w 2759369"/>
                <a:gd name="connsiteY12" fmla="*/ 89971 h 1830299"/>
                <a:gd name="connsiteX13" fmla="*/ 40278 w 2759369"/>
                <a:gd name="connsiteY13" fmla="*/ 662539 h 1830299"/>
                <a:gd name="connsiteX14" fmla="*/ 177010 w 2759369"/>
                <a:gd name="connsiteY14" fmla="*/ 961642 h 1830299"/>
                <a:gd name="connsiteX15" fmla="*/ 194102 w 2759369"/>
                <a:gd name="connsiteY15" fmla="*/ 1269290 h 1830299"/>
                <a:gd name="connsiteX16" fmla="*/ 296651 w 2759369"/>
                <a:gd name="connsiteY16" fmla="*/ 1534210 h 1830299"/>
                <a:gd name="connsiteX17" fmla="*/ 493205 w 2759369"/>
                <a:gd name="connsiteY17" fmla="*/ 1730763 h 1830299"/>
                <a:gd name="connsiteX18" fmla="*/ 578662 w 2759369"/>
                <a:gd name="connsiteY18" fmla="*/ 1824767 h 1830299"/>
                <a:gd name="connsiteX19" fmla="*/ 706849 w 2759369"/>
                <a:gd name="connsiteY19" fmla="*/ 1816221 h 1830299"/>
                <a:gd name="connsiteX20" fmla="*/ 826490 w 2759369"/>
                <a:gd name="connsiteY20" fmla="*/ 1790584 h 1830299"/>
                <a:gd name="connsiteX21" fmla="*/ 903403 w 2759369"/>
                <a:gd name="connsiteY21" fmla="*/ 1619668 h 1830299"/>
                <a:gd name="connsiteX22" fmla="*/ 911948 w 2759369"/>
                <a:gd name="connsiteY22" fmla="*/ 1380386 h 1830299"/>
                <a:gd name="connsiteX23" fmla="*/ 1057226 w 2759369"/>
                <a:gd name="connsiteY23" fmla="*/ 1089829 h 1830299"/>
                <a:gd name="connsiteX24" fmla="*/ 920494 w 2759369"/>
                <a:gd name="connsiteY24" fmla="*/ 824909 h 1830299"/>
                <a:gd name="connsiteX25" fmla="*/ 937586 w 2759369"/>
                <a:gd name="connsiteY25" fmla="*/ 688177 h 1830299"/>
                <a:gd name="connsiteX26" fmla="*/ 1193960 w 2759369"/>
                <a:gd name="connsiteY26" fmla="*/ 688177 h 1830299"/>
                <a:gd name="connsiteX27" fmla="*/ 1330692 w 2759369"/>
                <a:gd name="connsiteY27" fmla="*/ 824909 h 1830299"/>
                <a:gd name="connsiteX28" fmla="*/ 1527246 w 2759369"/>
                <a:gd name="connsiteY28" fmla="*/ 833455 h 1830299"/>
                <a:gd name="connsiteX29" fmla="*/ 1706707 w 2759369"/>
                <a:gd name="connsiteY29" fmla="*/ 773634 h 1830299"/>
                <a:gd name="connsiteX30" fmla="*/ 2005810 w 2759369"/>
                <a:gd name="connsiteY30" fmla="*/ 910367 h 1830299"/>
                <a:gd name="connsiteX31" fmla="*/ 2433099 w 2759369"/>
                <a:gd name="connsiteY31" fmla="*/ 842000 h 1830299"/>
                <a:gd name="connsiteX32" fmla="*/ 2757840 w 2759369"/>
                <a:gd name="connsiteY32" fmla="*/ 747997 h 1830299"/>
                <a:gd name="connsiteX0" fmla="*/ 2777995 w 2779524"/>
                <a:gd name="connsiteY0" fmla="*/ 747997 h 1830299"/>
                <a:gd name="connsiteX1" fmla="*/ 2572896 w 2779524"/>
                <a:gd name="connsiteY1" fmla="*/ 269433 h 1830299"/>
                <a:gd name="connsiteX2" fmla="*/ 2513075 w 2779524"/>
                <a:gd name="connsiteY2" fmla="*/ 243795 h 1830299"/>
                <a:gd name="connsiteX3" fmla="*/ 2342160 w 2779524"/>
                <a:gd name="connsiteY3" fmla="*/ 286524 h 1830299"/>
                <a:gd name="connsiteX4" fmla="*/ 2299431 w 2779524"/>
                <a:gd name="connsiteY4" fmla="*/ 346345 h 1830299"/>
                <a:gd name="connsiteX5" fmla="*/ 2111423 w 2779524"/>
                <a:gd name="connsiteY5" fmla="*/ 303616 h 1830299"/>
                <a:gd name="connsiteX6" fmla="*/ 2000328 w 2779524"/>
                <a:gd name="connsiteY6" fmla="*/ 295070 h 1830299"/>
                <a:gd name="connsiteX7" fmla="*/ 1914870 w 2779524"/>
                <a:gd name="connsiteY7" fmla="*/ 346345 h 1830299"/>
                <a:gd name="connsiteX8" fmla="*/ 1632859 w 2779524"/>
                <a:gd name="connsiteY8" fmla="*/ 209612 h 1830299"/>
                <a:gd name="connsiteX9" fmla="*/ 1427760 w 2779524"/>
                <a:gd name="connsiteY9" fmla="*/ 183975 h 1830299"/>
                <a:gd name="connsiteX10" fmla="*/ 1197023 w 2779524"/>
                <a:gd name="connsiteY10" fmla="*/ 30150 h 1830299"/>
                <a:gd name="connsiteX11" fmla="*/ 667184 w 2779524"/>
                <a:gd name="connsiteY11" fmla="*/ 4513 h 1830299"/>
                <a:gd name="connsiteX12" fmla="*/ 128799 w 2779524"/>
                <a:gd name="connsiteY12" fmla="*/ 89971 h 1830299"/>
                <a:gd name="connsiteX13" fmla="*/ 34795 w 2779524"/>
                <a:gd name="connsiteY13" fmla="*/ 679631 h 1830299"/>
                <a:gd name="connsiteX14" fmla="*/ 197165 w 2779524"/>
                <a:gd name="connsiteY14" fmla="*/ 961642 h 1830299"/>
                <a:gd name="connsiteX15" fmla="*/ 214257 w 2779524"/>
                <a:gd name="connsiteY15" fmla="*/ 1269290 h 1830299"/>
                <a:gd name="connsiteX16" fmla="*/ 316806 w 2779524"/>
                <a:gd name="connsiteY16" fmla="*/ 1534210 h 1830299"/>
                <a:gd name="connsiteX17" fmla="*/ 513360 w 2779524"/>
                <a:gd name="connsiteY17" fmla="*/ 1730763 h 1830299"/>
                <a:gd name="connsiteX18" fmla="*/ 598817 w 2779524"/>
                <a:gd name="connsiteY18" fmla="*/ 1824767 h 1830299"/>
                <a:gd name="connsiteX19" fmla="*/ 727004 w 2779524"/>
                <a:gd name="connsiteY19" fmla="*/ 1816221 h 1830299"/>
                <a:gd name="connsiteX20" fmla="*/ 846645 w 2779524"/>
                <a:gd name="connsiteY20" fmla="*/ 1790584 h 1830299"/>
                <a:gd name="connsiteX21" fmla="*/ 923558 w 2779524"/>
                <a:gd name="connsiteY21" fmla="*/ 1619668 h 1830299"/>
                <a:gd name="connsiteX22" fmla="*/ 932103 w 2779524"/>
                <a:gd name="connsiteY22" fmla="*/ 1380386 h 1830299"/>
                <a:gd name="connsiteX23" fmla="*/ 1077381 w 2779524"/>
                <a:gd name="connsiteY23" fmla="*/ 1089829 h 1830299"/>
                <a:gd name="connsiteX24" fmla="*/ 940649 w 2779524"/>
                <a:gd name="connsiteY24" fmla="*/ 824909 h 1830299"/>
                <a:gd name="connsiteX25" fmla="*/ 957741 w 2779524"/>
                <a:gd name="connsiteY25" fmla="*/ 688177 h 1830299"/>
                <a:gd name="connsiteX26" fmla="*/ 1214115 w 2779524"/>
                <a:gd name="connsiteY26" fmla="*/ 688177 h 1830299"/>
                <a:gd name="connsiteX27" fmla="*/ 1350847 w 2779524"/>
                <a:gd name="connsiteY27" fmla="*/ 824909 h 1830299"/>
                <a:gd name="connsiteX28" fmla="*/ 1547401 w 2779524"/>
                <a:gd name="connsiteY28" fmla="*/ 833455 h 1830299"/>
                <a:gd name="connsiteX29" fmla="*/ 1726862 w 2779524"/>
                <a:gd name="connsiteY29" fmla="*/ 773634 h 1830299"/>
                <a:gd name="connsiteX30" fmla="*/ 2025965 w 2779524"/>
                <a:gd name="connsiteY30" fmla="*/ 910367 h 1830299"/>
                <a:gd name="connsiteX31" fmla="*/ 2453254 w 2779524"/>
                <a:gd name="connsiteY31" fmla="*/ 842000 h 1830299"/>
                <a:gd name="connsiteX32" fmla="*/ 2777995 w 2779524"/>
                <a:gd name="connsiteY32" fmla="*/ 747997 h 1830299"/>
                <a:gd name="connsiteX0" fmla="*/ 2777995 w 2779524"/>
                <a:gd name="connsiteY0" fmla="*/ 747997 h 1830299"/>
                <a:gd name="connsiteX1" fmla="*/ 2572896 w 2779524"/>
                <a:gd name="connsiteY1" fmla="*/ 269433 h 1830299"/>
                <a:gd name="connsiteX2" fmla="*/ 2513075 w 2779524"/>
                <a:gd name="connsiteY2" fmla="*/ 243795 h 1830299"/>
                <a:gd name="connsiteX3" fmla="*/ 2342160 w 2779524"/>
                <a:gd name="connsiteY3" fmla="*/ 286524 h 1830299"/>
                <a:gd name="connsiteX4" fmla="*/ 2299431 w 2779524"/>
                <a:gd name="connsiteY4" fmla="*/ 346345 h 1830299"/>
                <a:gd name="connsiteX5" fmla="*/ 2111423 w 2779524"/>
                <a:gd name="connsiteY5" fmla="*/ 303616 h 1830299"/>
                <a:gd name="connsiteX6" fmla="*/ 2000328 w 2779524"/>
                <a:gd name="connsiteY6" fmla="*/ 295070 h 1830299"/>
                <a:gd name="connsiteX7" fmla="*/ 1914870 w 2779524"/>
                <a:gd name="connsiteY7" fmla="*/ 346345 h 1830299"/>
                <a:gd name="connsiteX8" fmla="*/ 1632859 w 2779524"/>
                <a:gd name="connsiteY8" fmla="*/ 209612 h 1830299"/>
                <a:gd name="connsiteX9" fmla="*/ 1427760 w 2779524"/>
                <a:gd name="connsiteY9" fmla="*/ 183975 h 1830299"/>
                <a:gd name="connsiteX10" fmla="*/ 1197023 w 2779524"/>
                <a:gd name="connsiteY10" fmla="*/ 30150 h 1830299"/>
                <a:gd name="connsiteX11" fmla="*/ 667184 w 2779524"/>
                <a:gd name="connsiteY11" fmla="*/ 4513 h 1830299"/>
                <a:gd name="connsiteX12" fmla="*/ 128799 w 2779524"/>
                <a:gd name="connsiteY12" fmla="*/ 89971 h 1830299"/>
                <a:gd name="connsiteX13" fmla="*/ 34795 w 2779524"/>
                <a:gd name="connsiteY13" fmla="*/ 679631 h 1830299"/>
                <a:gd name="connsiteX14" fmla="*/ 197165 w 2779524"/>
                <a:gd name="connsiteY14" fmla="*/ 961642 h 1830299"/>
                <a:gd name="connsiteX15" fmla="*/ 214257 w 2779524"/>
                <a:gd name="connsiteY15" fmla="*/ 1269290 h 1830299"/>
                <a:gd name="connsiteX16" fmla="*/ 316806 w 2779524"/>
                <a:gd name="connsiteY16" fmla="*/ 1534210 h 1830299"/>
                <a:gd name="connsiteX17" fmla="*/ 513360 w 2779524"/>
                <a:gd name="connsiteY17" fmla="*/ 1730763 h 1830299"/>
                <a:gd name="connsiteX18" fmla="*/ 598817 w 2779524"/>
                <a:gd name="connsiteY18" fmla="*/ 1824767 h 1830299"/>
                <a:gd name="connsiteX19" fmla="*/ 727004 w 2779524"/>
                <a:gd name="connsiteY19" fmla="*/ 1816221 h 1830299"/>
                <a:gd name="connsiteX20" fmla="*/ 846645 w 2779524"/>
                <a:gd name="connsiteY20" fmla="*/ 1790584 h 1830299"/>
                <a:gd name="connsiteX21" fmla="*/ 923558 w 2779524"/>
                <a:gd name="connsiteY21" fmla="*/ 1619668 h 1830299"/>
                <a:gd name="connsiteX22" fmla="*/ 932103 w 2779524"/>
                <a:gd name="connsiteY22" fmla="*/ 1380386 h 1830299"/>
                <a:gd name="connsiteX23" fmla="*/ 1077381 w 2779524"/>
                <a:gd name="connsiteY23" fmla="*/ 1089829 h 1830299"/>
                <a:gd name="connsiteX24" fmla="*/ 940649 w 2779524"/>
                <a:gd name="connsiteY24" fmla="*/ 824909 h 1830299"/>
                <a:gd name="connsiteX25" fmla="*/ 957741 w 2779524"/>
                <a:gd name="connsiteY25" fmla="*/ 688177 h 1830299"/>
                <a:gd name="connsiteX26" fmla="*/ 1248298 w 2779524"/>
                <a:gd name="connsiteY26" fmla="*/ 756544 h 1830299"/>
                <a:gd name="connsiteX27" fmla="*/ 1350847 w 2779524"/>
                <a:gd name="connsiteY27" fmla="*/ 824909 h 1830299"/>
                <a:gd name="connsiteX28" fmla="*/ 1547401 w 2779524"/>
                <a:gd name="connsiteY28" fmla="*/ 833455 h 1830299"/>
                <a:gd name="connsiteX29" fmla="*/ 1726862 w 2779524"/>
                <a:gd name="connsiteY29" fmla="*/ 773634 h 1830299"/>
                <a:gd name="connsiteX30" fmla="*/ 2025965 w 2779524"/>
                <a:gd name="connsiteY30" fmla="*/ 910367 h 1830299"/>
                <a:gd name="connsiteX31" fmla="*/ 2453254 w 2779524"/>
                <a:gd name="connsiteY31" fmla="*/ 842000 h 1830299"/>
                <a:gd name="connsiteX32" fmla="*/ 2777995 w 2779524"/>
                <a:gd name="connsiteY32" fmla="*/ 747997 h 1830299"/>
                <a:gd name="connsiteX0" fmla="*/ 2777995 w 2779524"/>
                <a:gd name="connsiteY0" fmla="*/ 747997 h 1830299"/>
                <a:gd name="connsiteX1" fmla="*/ 2572896 w 2779524"/>
                <a:gd name="connsiteY1" fmla="*/ 269433 h 1830299"/>
                <a:gd name="connsiteX2" fmla="*/ 2513075 w 2779524"/>
                <a:gd name="connsiteY2" fmla="*/ 243795 h 1830299"/>
                <a:gd name="connsiteX3" fmla="*/ 2342160 w 2779524"/>
                <a:gd name="connsiteY3" fmla="*/ 286524 h 1830299"/>
                <a:gd name="connsiteX4" fmla="*/ 2299431 w 2779524"/>
                <a:gd name="connsiteY4" fmla="*/ 346345 h 1830299"/>
                <a:gd name="connsiteX5" fmla="*/ 2111423 w 2779524"/>
                <a:gd name="connsiteY5" fmla="*/ 303616 h 1830299"/>
                <a:gd name="connsiteX6" fmla="*/ 2000328 w 2779524"/>
                <a:gd name="connsiteY6" fmla="*/ 295070 h 1830299"/>
                <a:gd name="connsiteX7" fmla="*/ 1914870 w 2779524"/>
                <a:gd name="connsiteY7" fmla="*/ 320708 h 1830299"/>
                <a:gd name="connsiteX8" fmla="*/ 1632859 w 2779524"/>
                <a:gd name="connsiteY8" fmla="*/ 209612 h 1830299"/>
                <a:gd name="connsiteX9" fmla="*/ 1427760 w 2779524"/>
                <a:gd name="connsiteY9" fmla="*/ 183975 h 1830299"/>
                <a:gd name="connsiteX10" fmla="*/ 1197023 w 2779524"/>
                <a:gd name="connsiteY10" fmla="*/ 30150 h 1830299"/>
                <a:gd name="connsiteX11" fmla="*/ 667184 w 2779524"/>
                <a:gd name="connsiteY11" fmla="*/ 4513 h 1830299"/>
                <a:gd name="connsiteX12" fmla="*/ 128799 w 2779524"/>
                <a:gd name="connsiteY12" fmla="*/ 89971 h 1830299"/>
                <a:gd name="connsiteX13" fmla="*/ 34795 w 2779524"/>
                <a:gd name="connsiteY13" fmla="*/ 679631 h 1830299"/>
                <a:gd name="connsiteX14" fmla="*/ 197165 w 2779524"/>
                <a:gd name="connsiteY14" fmla="*/ 961642 h 1830299"/>
                <a:gd name="connsiteX15" fmla="*/ 214257 w 2779524"/>
                <a:gd name="connsiteY15" fmla="*/ 1269290 h 1830299"/>
                <a:gd name="connsiteX16" fmla="*/ 316806 w 2779524"/>
                <a:gd name="connsiteY16" fmla="*/ 1534210 h 1830299"/>
                <a:gd name="connsiteX17" fmla="*/ 513360 w 2779524"/>
                <a:gd name="connsiteY17" fmla="*/ 1730763 h 1830299"/>
                <a:gd name="connsiteX18" fmla="*/ 598817 w 2779524"/>
                <a:gd name="connsiteY18" fmla="*/ 1824767 h 1830299"/>
                <a:gd name="connsiteX19" fmla="*/ 727004 w 2779524"/>
                <a:gd name="connsiteY19" fmla="*/ 1816221 h 1830299"/>
                <a:gd name="connsiteX20" fmla="*/ 846645 w 2779524"/>
                <a:gd name="connsiteY20" fmla="*/ 1790584 h 1830299"/>
                <a:gd name="connsiteX21" fmla="*/ 923558 w 2779524"/>
                <a:gd name="connsiteY21" fmla="*/ 1619668 h 1830299"/>
                <a:gd name="connsiteX22" fmla="*/ 932103 w 2779524"/>
                <a:gd name="connsiteY22" fmla="*/ 1380386 h 1830299"/>
                <a:gd name="connsiteX23" fmla="*/ 1077381 w 2779524"/>
                <a:gd name="connsiteY23" fmla="*/ 1089829 h 1830299"/>
                <a:gd name="connsiteX24" fmla="*/ 940649 w 2779524"/>
                <a:gd name="connsiteY24" fmla="*/ 824909 h 1830299"/>
                <a:gd name="connsiteX25" fmla="*/ 957741 w 2779524"/>
                <a:gd name="connsiteY25" fmla="*/ 688177 h 1830299"/>
                <a:gd name="connsiteX26" fmla="*/ 1248298 w 2779524"/>
                <a:gd name="connsiteY26" fmla="*/ 756544 h 1830299"/>
                <a:gd name="connsiteX27" fmla="*/ 1350847 w 2779524"/>
                <a:gd name="connsiteY27" fmla="*/ 824909 h 1830299"/>
                <a:gd name="connsiteX28" fmla="*/ 1547401 w 2779524"/>
                <a:gd name="connsiteY28" fmla="*/ 833455 h 1830299"/>
                <a:gd name="connsiteX29" fmla="*/ 1726862 w 2779524"/>
                <a:gd name="connsiteY29" fmla="*/ 773634 h 1830299"/>
                <a:gd name="connsiteX30" fmla="*/ 2025965 w 2779524"/>
                <a:gd name="connsiteY30" fmla="*/ 910367 h 1830299"/>
                <a:gd name="connsiteX31" fmla="*/ 2453254 w 2779524"/>
                <a:gd name="connsiteY31" fmla="*/ 842000 h 1830299"/>
                <a:gd name="connsiteX32" fmla="*/ 2777995 w 2779524"/>
                <a:gd name="connsiteY32" fmla="*/ 747997 h 1830299"/>
                <a:gd name="connsiteX0" fmla="*/ 2777995 w 2789166"/>
                <a:gd name="connsiteY0" fmla="*/ 747997 h 1830299"/>
                <a:gd name="connsiteX1" fmla="*/ 2701084 w 2789166"/>
                <a:gd name="connsiteY1" fmla="*/ 517262 h 1830299"/>
                <a:gd name="connsiteX2" fmla="*/ 2572896 w 2789166"/>
                <a:gd name="connsiteY2" fmla="*/ 269433 h 1830299"/>
                <a:gd name="connsiteX3" fmla="*/ 2513075 w 2789166"/>
                <a:gd name="connsiteY3" fmla="*/ 243795 h 1830299"/>
                <a:gd name="connsiteX4" fmla="*/ 2342160 w 2789166"/>
                <a:gd name="connsiteY4" fmla="*/ 286524 h 1830299"/>
                <a:gd name="connsiteX5" fmla="*/ 2299431 w 2789166"/>
                <a:gd name="connsiteY5" fmla="*/ 346345 h 1830299"/>
                <a:gd name="connsiteX6" fmla="*/ 2111423 w 2789166"/>
                <a:gd name="connsiteY6" fmla="*/ 303616 h 1830299"/>
                <a:gd name="connsiteX7" fmla="*/ 2000328 w 2789166"/>
                <a:gd name="connsiteY7" fmla="*/ 295070 h 1830299"/>
                <a:gd name="connsiteX8" fmla="*/ 1914870 w 2789166"/>
                <a:gd name="connsiteY8" fmla="*/ 320708 h 1830299"/>
                <a:gd name="connsiteX9" fmla="*/ 1632859 w 2789166"/>
                <a:gd name="connsiteY9" fmla="*/ 209612 h 1830299"/>
                <a:gd name="connsiteX10" fmla="*/ 1427760 w 2789166"/>
                <a:gd name="connsiteY10" fmla="*/ 183975 h 1830299"/>
                <a:gd name="connsiteX11" fmla="*/ 1197023 w 2789166"/>
                <a:gd name="connsiteY11" fmla="*/ 30150 h 1830299"/>
                <a:gd name="connsiteX12" fmla="*/ 667184 w 2789166"/>
                <a:gd name="connsiteY12" fmla="*/ 4513 h 1830299"/>
                <a:gd name="connsiteX13" fmla="*/ 128799 w 2789166"/>
                <a:gd name="connsiteY13" fmla="*/ 89971 h 1830299"/>
                <a:gd name="connsiteX14" fmla="*/ 34795 w 2789166"/>
                <a:gd name="connsiteY14" fmla="*/ 679631 h 1830299"/>
                <a:gd name="connsiteX15" fmla="*/ 197165 w 2789166"/>
                <a:gd name="connsiteY15" fmla="*/ 961642 h 1830299"/>
                <a:gd name="connsiteX16" fmla="*/ 214257 w 2789166"/>
                <a:gd name="connsiteY16" fmla="*/ 1269290 h 1830299"/>
                <a:gd name="connsiteX17" fmla="*/ 316806 w 2789166"/>
                <a:gd name="connsiteY17" fmla="*/ 1534210 h 1830299"/>
                <a:gd name="connsiteX18" fmla="*/ 513360 w 2789166"/>
                <a:gd name="connsiteY18" fmla="*/ 1730763 h 1830299"/>
                <a:gd name="connsiteX19" fmla="*/ 598817 w 2789166"/>
                <a:gd name="connsiteY19" fmla="*/ 1824767 h 1830299"/>
                <a:gd name="connsiteX20" fmla="*/ 727004 w 2789166"/>
                <a:gd name="connsiteY20" fmla="*/ 1816221 h 1830299"/>
                <a:gd name="connsiteX21" fmla="*/ 846645 w 2789166"/>
                <a:gd name="connsiteY21" fmla="*/ 1790584 h 1830299"/>
                <a:gd name="connsiteX22" fmla="*/ 923558 w 2789166"/>
                <a:gd name="connsiteY22" fmla="*/ 1619668 h 1830299"/>
                <a:gd name="connsiteX23" fmla="*/ 932103 w 2789166"/>
                <a:gd name="connsiteY23" fmla="*/ 1380386 h 1830299"/>
                <a:gd name="connsiteX24" fmla="*/ 1077381 w 2789166"/>
                <a:gd name="connsiteY24" fmla="*/ 1089829 h 1830299"/>
                <a:gd name="connsiteX25" fmla="*/ 940649 w 2789166"/>
                <a:gd name="connsiteY25" fmla="*/ 824909 h 1830299"/>
                <a:gd name="connsiteX26" fmla="*/ 957741 w 2789166"/>
                <a:gd name="connsiteY26" fmla="*/ 688177 h 1830299"/>
                <a:gd name="connsiteX27" fmla="*/ 1248298 w 2789166"/>
                <a:gd name="connsiteY27" fmla="*/ 756544 h 1830299"/>
                <a:gd name="connsiteX28" fmla="*/ 1350847 w 2789166"/>
                <a:gd name="connsiteY28" fmla="*/ 824909 h 1830299"/>
                <a:gd name="connsiteX29" fmla="*/ 1547401 w 2789166"/>
                <a:gd name="connsiteY29" fmla="*/ 833455 h 1830299"/>
                <a:gd name="connsiteX30" fmla="*/ 1726862 w 2789166"/>
                <a:gd name="connsiteY30" fmla="*/ 773634 h 1830299"/>
                <a:gd name="connsiteX31" fmla="*/ 2025965 w 2789166"/>
                <a:gd name="connsiteY31" fmla="*/ 910367 h 1830299"/>
                <a:gd name="connsiteX32" fmla="*/ 2453254 w 2789166"/>
                <a:gd name="connsiteY32" fmla="*/ 842000 h 1830299"/>
                <a:gd name="connsiteX33" fmla="*/ 2777995 w 2789166"/>
                <a:gd name="connsiteY33" fmla="*/ 747997 h 1830299"/>
                <a:gd name="connsiteX0" fmla="*/ 2777995 w 2811522"/>
                <a:gd name="connsiteY0" fmla="*/ 747997 h 1830299"/>
                <a:gd name="connsiteX1" fmla="*/ 2777996 w 2811522"/>
                <a:gd name="connsiteY1" fmla="*/ 611266 h 1830299"/>
                <a:gd name="connsiteX2" fmla="*/ 2572896 w 2811522"/>
                <a:gd name="connsiteY2" fmla="*/ 269433 h 1830299"/>
                <a:gd name="connsiteX3" fmla="*/ 2513075 w 2811522"/>
                <a:gd name="connsiteY3" fmla="*/ 243795 h 1830299"/>
                <a:gd name="connsiteX4" fmla="*/ 2342160 w 2811522"/>
                <a:gd name="connsiteY4" fmla="*/ 286524 h 1830299"/>
                <a:gd name="connsiteX5" fmla="*/ 2299431 w 2811522"/>
                <a:gd name="connsiteY5" fmla="*/ 346345 h 1830299"/>
                <a:gd name="connsiteX6" fmla="*/ 2111423 w 2811522"/>
                <a:gd name="connsiteY6" fmla="*/ 303616 h 1830299"/>
                <a:gd name="connsiteX7" fmla="*/ 2000328 w 2811522"/>
                <a:gd name="connsiteY7" fmla="*/ 295070 h 1830299"/>
                <a:gd name="connsiteX8" fmla="*/ 1914870 w 2811522"/>
                <a:gd name="connsiteY8" fmla="*/ 320708 h 1830299"/>
                <a:gd name="connsiteX9" fmla="*/ 1632859 w 2811522"/>
                <a:gd name="connsiteY9" fmla="*/ 209612 h 1830299"/>
                <a:gd name="connsiteX10" fmla="*/ 1427760 w 2811522"/>
                <a:gd name="connsiteY10" fmla="*/ 183975 h 1830299"/>
                <a:gd name="connsiteX11" fmla="*/ 1197023 w 2811522"/>
                <a:gd name="connsiteY11" fmla="*/ 30150 h 1830299"/>
                <a:gd name="connsiteX12" fmla="*/ 667184 w 2811522"/>
                <a:gd name="connsiteY12" fmla="*/ 4513 h 1830299"/>
                <a:gd name="connsiteX13" fmla="*/ 128799 w 2811522"/>
                <a:gd name="connsiteY13" fmla="*/ 89971 h 1830299"/>
                <a:gd name="connsiteX14" fmla="*/ 34795 w 2811522"/>
                <a:gd name="connsiteY14" fmla="*/ 679631 h 1830299"/>
                <a:gd name="connsiteX15" fmla="*/ 197165 w 2811522"/>
                <a:gd name="connsiteY15" fmla="*/ 961642 h 1830299"/>
                <a:gd name="connsiteX16" fmla="*/ 214257 w 2811522"/>
                <a:gd name="connsiteY16" fmla="*/ 1269290 h 1830299"/>
                <a:gd name="connsiteX17" fmla="*/ 316806 w 2811522"/>
                <a:gd name="connsiteY17" fmla="*/ 1534210 h 1830299"/>
                <a:gd name="connsiteX18" fmla="*/ 513360 w 2811522"/>
                <a:gd name="connsiteY18" fmla="*/ 1730763 h 1830299"/>
                <a:gd name="connsiteX19" fmla="*/ 598817 w 2811522"/>
                <a:gd name="connsiteY19" fmla="*/ 1824767 h 1830299"/>
                <a:gd name="connsiteX20" fmla="*/ 727004 w 2811522"/>
                <a:gd name="connsiteY20" fmla="*/ 1816221 h 1830299"/>
                <a:gd name="connsiteX21" fmla="*/ 846645 w 2811522"/>
                <a:gd name="connsiteY21" fmla="*/ 1790584 h 1830299"/>
                <a:gd name="connsiteX22" fmla="*/ 923558 w 2811522"/>
                <a:gd name="connsiteY22" fmla="*/ 1619668 h 1830299"/>
                <a:gd name="connsiteX23" fmla="*/ 932103 w 2811522"/>
                <a:gd name="connsiteY23" fmla="*/ 1380386 h 1830299"/>
                <a:gd name="connsiteX24" fmla="*/ 1077381 w 2811522"/>
                <a:gd name="connsiteY24" fmla="*/ 1089829 h 1830299"/>
                <a:gd name="connsiteX25" fmla="*/ 940649 w 2811522"/>
                <a:gd name="connsiteY25" fmla="*/ 824909 h 1830299"/>
                <a:gd name="connsiteX26" fmla="*/ 957741 w 2811522"/>
                <a:gd name="connsiteY26" fmla="*/ 688177 h 1830299"/>
                <a:gd name="connsiteX27" fmla="*/ 1248298 w 2811522"/>
                <a:gd name="connsiteY27" fmla="*/ 756544 h 1830299"/>
                <a:gd name="connsiteX28" fmla="*/ 1350847 w 2811522"/>
                <a:gd name="connsiteY28" fmla="*/ 824909 h 1830299"/>
                <a:gd name="connsiteX29" fmla="*/ 1547401 w 2811522"/>
                <a:gd name="connsiteY29" fmla="*/ 833455 h 1830299"/>
                <a:gd name="connsiteX30" fmla="*/ 1726862 w 2811522"/>
                <a:gd name="connsiteY30" fmla="*/ 773634 h 1830299"/>
                <a:gd name="connsiteX31" fmla="*/ 2025965 w 2811522"/>
                <a:gd name="connsiteY31" fmla="*/ 910367 h 1830299"/>
                <a:gd name="connsiteX32" fmla="*/ 2453254 w 2811522"/>
                <a:gd name="connsiteY32" fmla="*/ 842000 h 1830299"/>
                <a:gd name="connsiteX33" fmla="*/ 2777995 w 2811522"/>
                <a:gd name="connsiteY33" fmla="*/ 747997 h 1830299"/>
                <a:gd name="connsiteX0" fmla="*/ 2803633 w 2828637"/>
                <a:gd name="connsiteY0" fmla="*/ 790726 h 1830299"/>
                <a:gd name="connsiteX1" fmla="*/ 2777996 w 2828637"/>
                <a:gd name="connsiteY1" fmla="*/ 611266 h 1830299"/>
                <a:gd name="connsiteX2" fmla="*/ 2572896 w 2828637"/>
                <a:gd name="connsiteY2" fmla="*/ 269433 h 1830299"/>
                <a:gd name="connsiteX3" fmla="*/ 2513075 w 2828637"/>
                <a:gd name="connsiteY3" fmla="*/ 243795 h 1830299"/>
                <a:gd name="connsiteX4" fmla="*/ 2342160 w 2828637"/>
                <a:gd name="connsiteY4" fmla="*/ 286524 h 1830299"/>
                <a:gd name="connsiteX5" fmla="*/ 2299431 w 2828637"/>
                <a:gd name="connsiteY5" fmla="*/ 346345 h 1830299"/>
                <a:gd name="connsiteX6" fmla="*/ 2111423 w 2828637"/>
                <a:gd name="connsiteY6" fmla="*/ 303616 h 1830299"/>
                <a:gd name="connsiteX7" fmla="*/ 2000328 w 2828637"/>
                <a:gd name="connsiteY7" fmla="*/ 295070 h 1830299"/>
                <a:gd name="connsiteX8" fmla="*/ 1914870 w 2828637"/>
                <a:gd name="connsiteY8" fmla="*/ 320708 h 1830299"/>
                <a:gd name="connsiteX9" fmla="*/ 1632859 w 2828637"/>
                <a:gd name="connsiteY9" fmla="*/ 209612 h 1830299"/>
                <a:gd name="connsiteX10" fmla="*/ 1427760 w 2828637"/>
                <a:gd name="connsiteY10" fmla="*/ 183975 h 1830299"/>
                <a:gd name="connsiteX11" fmla="*/ 1197023 w 2828637"/>
                <a:gd name="connsiteY11" fmla="*/ 30150 h 1830299"/>
                <a:gd name="connsiteX12" fmla="*/ 667184 w 2828637"/>
                <a:gd name="connsiteY12" fmla="*/ 4513 h 1830299"/>
                <a:gd name="connsiteX13" fmla="*/ 128799 w 2828637"/>
                <a:gd name="connsiteY13" fmla="*/ 89971 h 1830299"/>
                <a:gd name="connsiteX14" fmla="*/ 34795 w 2828637"/>
                <a:gd name="connsiteY14" fmla="*/ 679631 h 1830299"/>
                <a:gd name="connsiteX15" fmla="*/ 197165 w 2828637"/>
                <a:gd name="connsiteY15" fmla="*/ 961642 h 1830299"/>
                <a:gd name="connsiteX16" fmla="*/ 214257 w 2828637"/>
                <a:gd name="connsiteY16" fmla="*/ 1269290 h 1830299"/>
                <a:gd name="connsiteX17" fmla="*/ 316806 w 2828637"/>
                <a:gd name="connsiteY17" fmla="*/ 1534210 h 1830299"/>
                <a:gd name="connsiteX18" fmla="*/ 513360 w 2828637"/>
                <a:gd name="connsiteY18" fmla="*/ 1730763 h 1830299"/>
                <a:gd name="connsiteX19" fmla="*/ 598817 w 2828637"/>
                <a:gd name="connsiteY19" fmla="*/ 1824767 h 1830299"/>
                <a:gd name="connsiteX20" fmla="*/ 727004 w 2828637"/>
                <a:gd name="connsiteY20" fmla="*/ 1816221 h 1830299"/>
                <a:gd name="connsiteX21" fmla="*/ 846645 w 2828637"/>
                <a:gd name="connsiteY21" fmla="*/ 1790584 h 1830299"/>
                <a:gd name="connsiteX22" fmla="*/ 923558 w 2828637"/>
                <a:gd name="connsiteY22" fmla="*/ 1619668 h 1830299"/>
                <a:gd name="connsiteX23" fmla="*/ 932103 w 2828637"/>
                <a:gd name="connsiteY23" fmla="*/ 1380386 h 1830299"/>
                <a:gd name="connsiteX24" fmla="*/ 1077381 w 2828637"/>
                <a:gd name="connsiteY24" fmla="*/ 1089829 h 1830299"/>
                <a:gd name="connsiteX25" fmla="*/ 940649 w 2828637"/>
                <a:gd name="connsiteY25" fmla="*/ 824909 h 1830299"/>
                <a:gd name="connsiteX26" fmla="*/ 957741 w 2828637"/>
                <a:gd name="connsiteY26" fmla="*/ 688177 h 1830299"/>
                <a:gd name="connsiteX27" fmla="*/ 1248298 w 2828637"/>
                <a:gd name="connsiteY27" fmla="*/ 756544 h 1830299"/>
                <a:gd name="connsiteX28" fmla="*/ 1350847 w 2828637"/>
                <a:gd name="connsiteY28" fmla="*/ 824909 h 1830299"/>
                <a:gd name="connsiteX29" fmla="*/ 1547401 w 2828637"/>
                <a:gd name="connsiteY29" fmla="*/ 833455 h 1830299"/>
                <a:gd name="connsiteX30" fmla="*/ 1726862 w 2828637"/>
                <a:gd name="connsiteY30" fmla="*/ 773634 h 1830299"/>
                <a:gd name="connsiteX31" fmla="*/ 2025965 w 2828637"/>
                <a:gd name="connsiteY31" fmla="*/ 910367 h 1830299"/>
                <a:gd name="connsiteX32" fmla="*/ 2453254 w 2828637"/>
                <a:gd name="connsiteY32" fmla="*/ 842000 h 1830299"/>
                <a:gd name="connsiteX33" fmla="*/ 2803633 w 2828637"/>
                <a:gd name="connsiteY33" fmla="*/ 790726 h 1830299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957741 w 2828637"/>
                <a:gd name="connsiteY26" fmla="*/ 735889 h 1878011"/>
                <a:gd name="connsiteX27" fmla="*/ 1248298 w 2828637"/>
                <a:gd name="connsiteY27" fmla="*/ 804256 h 1878011"/>
                <a:gd name="connsiteX28" fmla="*/ 1350847 w 2828637"/>
                <a:gd name="connsiteY28" fmla="*/ 872621 h 1878011"/>
                <a:gd name="connsiteX29" fmla="*/ 1547401 w 2828637"/>
                <a:gd name="connsiteY29" fmla="*/ 881167 h 1878011"/>
                <a:gd name="connsiteX30" fmla="*/ 1726862 w 2828637"/>
                <a:gd name="connsiteY30" fmla="*/ 821346 h 1878011"/>
                <a:gd name="connsiteX31" fmla="*/ 2025965 w 2828637"/>
                <a:gd name="connsiteY31" fmla="*/ 958079 h 1878011"/>
                <a:gd name="connsiteX32" fmla="*/ 2453254 w 2828637"/>
                <a:gd name="connsiteY32" fmla="*/ 889712 h 1878011"/>
                <a:gd name="connsiteX33" fmla="*/ 2803633 w 2828637"/>
                <a:gd name="connsiteY33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957741 w 2828637"/>
                <a:gd name="connsiteY26" fmla="*/ 735889 h 1878011"/>
                <a:gd name="connsiteX27" fmla="*/ 1248298 w 2828637"/>
                <a:gd name="connsiteY27" fmla="*/ 804256 h 1878011"/>
                <a:gd name="connsiteX28" fmla="*/ 1350847 w 2828637"/>
                <a:gd name="connsiteY28" fmla="*/ 872621 h 1878011"/>
                <a:gd name="connsiteX29" fmla="*/ 1547401 w 2828637"/>
                <a:gd name="connsiteY29" fmla="*/ 881167 h 1878011"/>
                <a:gd name="connsiteX30" fmla="*/ 1726862 w 2828637"/>
                <a:gd name="connsiteY30" fmla="*/ 821346 h 1878011"/>
                <a:gd name="connsiteX31" fmla="*/ 2025965 w 2828637"/>
                <a:gd name="connsiteY31" fmla="*/ 958079 h 1878011"/>
                <a:gd name="connsiteX32" fmla="*/ 2453254 w 2828637"/>
                <a:gd name="connsiteY32" fmla="*/ 889712 h 1878011"/>
                <a:gd name="connsiteX33" fmla="*/ 2803633 w 2828637"/>
                <a:gd name="connsiteY33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1248298 w 2828637"/>
                <a:gd name="connsiteY26" fmla="*/ 804256 h 1878011"/>
                <a:gd name="connsiteX27" fmla="*/ 1350847 w 2828637"/>
                <a:gd name="connsiteY27" fmla="*/ 872621 h 1878011"/>
                <a:gd name="connsiteX28" fmla="*/ 1547401 w 2828637"/>
                <a:gd name="connsiteY28" fmla="*/ 881167 h 1878011"/>
                <a:gd name="connsiteX29" fmla="*/ 1726862 w 2828637"/>
                <a:gd name="connsiteY29" fmla="*/ 821346 h 1878011"/>
                <a:gd name="connsiteX30" fmla="*/ 2025965 w 2828637"/>
                <a:gd name="connsiteY30" fmla="*/ 958079 h 1878011"/>
                <a:gd name="connsiteX31" fmla="*/ 2453254 w 2828637"/>
                <a:gd name="connsiteY31" fmla="*/ 889712 h 1878011"/>
                <a:gd name="connsiteX32" fmla="*/ 2803633 w 2828637"/>
                <a:gd name="connsiteY32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1248298 w 2828637"/>
                <a:gd name="connsiteY26" fmla="*/ 804256 h 1878011"/>
                <a:gd name="connsiteX27" fmla="*/ 1248299 w 2828637"/>
                <a:gd name="connsiteY27" fmla="*/ 804256 h 1878011"/>
                <a:gd name="connsiteX28" fmla="*/ 1350847 w 2828637"/>
                <a:gd name="connsiteY28" fmla="*/ 872621 h 1878011"/>
                <a:gd name="connsiteX29" fmla="*/ 1547401 w 2828637"/>
                <a:gd name="connsiteY29" fmla="*/ 881167 h 1878011"/>
                <a:gd name="connsiteX30" fmla="*/ 1726862 w 2828637"/>
                <a:gd name="connsiteY30" fmla="*/ 821346 h 1878011"/>
                <a:gd name="connsiteX31" fmla="*/ 2025965 w 2828637"/>
                <a:gd name="connsiteY31" fmla="*/ 958079 h 1878011"/>
                <a:gd name="connsiteX32" fmla="*/ 2453254 w 2828637"/>
                <a:gd name="connsiteY32" fmla="*/ 889712 h 1878011"/>
                <a:gd name="connsiteX33" fmla="*/ 2803633 w 2828637"/>
                <a:gd name="connsiteY33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1248298 w 2828637"/>
                <a:gd name="connsiteY26" fmla="*/ 804256 h 1878011"/>
                <a:gd name="connsiteX27" fmla="*/ 1350847 w 2828637"/>
                <a:gd name="connsiteY27" fmla="*/ 872621 h 1878011"/>
                <a:gd name="connsiteX28" fmla="*/ 1547401 w 2828637"/>
                <a:gd name="connsiteY28" fmla="*/ 881167 h 1878011"/>
                <a:gd name="connsiteX29" fmla="*/ 1726862 w 2828637"/>
                <a:gd name="connsiteY29" fmla="*/ 821346 h 1878011"/>
                <a:gd name="connsiteX30" fmla="*/ 2025965 w 2828637"/>
                <a:gd name="connsiteY30" fmla="*/ 958079 h 1878011"/>
                <a:gd name="connsiteX31" fmla="*/ 2453254 w 2828637"/>
                <a:gd name="connsiteY31" fmla="*/ 889712 h 1878011"/>
                <a:gd name="connsiteX32" fmla="*/ 2803633 w 2828637"/>
                <a:gd name="connsiteY32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1350847 w 2828637"/>
                <a:gd name="connsiteY26" fmla="*/ 872621 h 1878011"/>
                <a:gd name="connsiteX27" fmla="*/ 1547401 w 2828637"/>
                <a:gd name="connsiteY27" fmla="*/ 881167 h 1878011"/>
                <a:gd name="connsiteX28" fmla="*/ 1726862 w 2828637"/>
                <a:gd name="connsiteY28" fmla="*/ 821346 h 1878011"/>
                <a:gd name="connsiteX29" fmla="*/ 2025965 w 2828637"/>
                <a:gd name="connsiteY29" fmla="*/ 958079 h 1878011"/>
                <a:gd name="connsiteX30" fmla="*/ 2453254 w 2828637"/>
                <a:gd name="connsiteY30" fmla="*/ 889712 h 1878011"/>
                <a:gd name="connsiteX31" fmla="*/ 2803633 w 2828637"/>
                <a:gd name="connsiteY31" fmla="*/ 838438 h 1878011"/>
                <a:gd name="connsiteX0" fmla="*/ 2803633 w 2828637"/>
                <a:gd name="connsiteY0" fmla="*/ 843502 h 1883075"/>
                <a:gd name="connsiteX1" fmla="*/ 2777996 w 2828637"/>
                <a:gd name="connsiteY1" fmla="*/ 664042 h 1883075"/>
                <a:gd name="connsiteX2" fmla="*/ 2572896 w 2828637"/>
                <a:gd name="connsiteY2" fmla="*/ 322209 h 1883075"/>
                <a:gd name="connsiteX3" fmla="*/ 2513075 w 2828637"/>
                <a:gd name="connsiteY3" fmla="*/ 296571 h 1883075"/>
                <a:gd name="connsiteX4" fmla="*/ 2342160 w 2828637"/>
                <a:gd name="connsiteY4" fmla="*/ 339300 h 1883075"/>
                <a:gd name="connsiteX5" fmla="*/ 2299431 w 2828637"/>
                <a:gd name="connsiteY5" fmla="*/ 399121 h 1883075"/>
                <a:gd name="connsiteX6" fmla="*/ 2111423 w 2828637"/>
                <a:gd name="connsiteY6" fmla="*/ 356392 h 1883075"/>
                <a:gd name="connsiteX7" fmla="*/ 2000328 w 2828637"/>
                <a:gd name="connsiteY7" fmla="*/ 347846 h 1883075"/>
                <a:gd name="connsiteX8" fmla="*/ 1914870 w 2828637"/>
                <a:gd name="connsiteY8" fmla="*/ 373484 h 1883075"/>
                <a:gd name="connsiteX9" fmla="*/ 1632859 w 2828637"/>
                <a:gd name="connsiteY9" fmla="*/ 262388 h 1883075"/>
                <a:gd name="connsiteX10" fmla="*/ 1427760 w 2828637"/>
                <a:gd name="connsiteY10" fmla="*/ 236751 h 1883075"/>
                <a:gd name="connsiteX11" fmla="*/ 1333756 w 2828637"/>
                <a:gd name="connsiteY11" fmla="*/ 877685 h 1883075"/>
                <a:gd name="connsiteX12" fmla="*/ 667184 w 2828637"/>
                <a:gd name="connsiteY12" fmla="*/ 57289 h 1883075"/>
                <a:gd name="connsiteX13" fmla="*/ 128799 w 2828637"/>
                <a:gd name="connsiteY13" fmla="*/ 142747 h 1883075"/>
                <a:gd name="connsiteX14" fmla="*/ 34795 w 2828637"/>
                <a:gd name="connsiteY14" fmla="*/ 732407 h 1883075"/>
                <a:gd name="connsiteX15" fmla="*/ 197165 w 2828637"/>
                <a:gd name="connsiteY15" fmla="*/ 1014418 h 1883075"/>
                <a:gd name="connsiteX16" fmla="*/ 214257 w 2828637"/>
                <a:gd name="connsiteY16" fmla="*/ 1322066 h 1883075"/>
                <a:gd name="connsiteX17" fmla="*/ 316806 w 2828637"/>
                <a:gd name="connsiteY17" fmla="*/ 1586986 h 1883075"/>
                <a:gd name="connsiteX18" fmla="*/ 513360 w 2828637"/>
                <a:gd name="connsiteY18" fmla="*/ 1783539 h 1883075"/>
                <a:gd name="connsiteX19" fmla="*/ 598817 w 2828637"/>
                <a:gd name="connsiteY19" fmla="*/ 1877543 h 1883075"/>
                <a:gd name="connsiteX20" fmla="*/ 727004 w 2828637"/>
                <a:gd name="connsiteY20" fmla="*/ 1868997 h 1883075"/>
                <a:gd name="connsiteX21" fmla="*/ 846645 w 2828637"/>
                <a:gd name="connsiteY21" fmla="*/ 1843360 h 1883075"/>
                <a:gd name="connsiteX22" fmla="*/ 923558 w 2828637"/>
                <a:gd name="connsiteY22" fmla="*/ 1672444 h 1883075"/>
                <a:gd name="connsiteX23" fmla="*/ 932103 w 2828637"/>
                <a:gd name="connsiteY23" fmla="*/ 1433162 h 1883075"/>
                <a:gd name="connsiteX24" fmla="*/ 1077381 w 2828637"/>
                <a:gd name="connsiteY24" fmla="*/ 1142605 h 1883075"/>
                <a:gd name="connsiteX25" fmla="*/ 940649 w 2828637"/>
                <a:gd name="connsiteY25" fmla="*/ 877685 h 1883075"/>
                <a:gd name="connsiteX26" fmla="*/ 1350847 w 2828637"/>
                <a:gd name="connsiteY26" fmla="*/ 877685 h 1883075"/>
                <a:gd name="connsiteX27" fmla="*/ 1547401 w 2828637"/>
                <a:gd name="connsiteY27" fmla="*/ 886231 h 1883075"/>
                <a:gd name="connsiteX28" fmla="*/ 1726862 w 2828637"/>
                <a:gd name="connsiteY28" fmla="*/ 826410 h 1883075"/>
                <a:gd name="connsiteX29" fmla="*/ 2025965 w 2828637"/>
                <a:gd name="connsiteY29" fmla="*/ 963143 h 1883075"/>
                <a:gd name="connsiteX30" fmla="*/ 2453254 w 2828637"/>
                <a:gd name="connsiteY30" fmla="*/ 894776 h 1883075"/>
                <a:gd name="connsiteX31" fmla="*/ 2803633 w 2828637"/>
                <a:gd name="connsiteY31" fmla="*/ 843502 h 1883075"/>
                <a:gd name="connsiteX0" fmla="*/ 2833782 w 2858786"/>
                <a:gd name="connsiteY0" fmla="*/ 701693 h 1741266"/>
                <a:gd name="connsiteX1" fmla="*/ 2808145 w 2858786"/>
                <a:gd name="connsiteY1" fmla="*/ 522233 h 1741266"/>
                <a:gd name="connsiteX2" fmla="*/ 2603045 w 2858786"/>
                <a:gd name="connsiteY2" fmla="*/ 180400 h 1741266"/>
                <a:gd name="connsiteX3" fmla="*/ 2543224 w 2858786"/>
                <a:gd name="connsiteY3" fmla="*/ 154762 h 1741266"/>
                <a:gd name="connsiteX4" fmla="*/ 2372309 w 2858786"/>
                <a:gd name="connsiteY4" fmla="*/ 197491 h 1741266"/>
                <a:gd name="connsiteX5" fmla="*/ 2329580 w 2858786"/>
                <a:gd name="connsiteY5" fmla="*/ 257312 h 1741266"/>
                <a:gd name="connsiteX6" fmla="*/ 2141572 w 2858786"/>
                <a:gd name="connsiteY6" fmla="*/ 214583 h 1741266"/>
                <a:gd name="connsiteX7" fmla="*/ 2030477 w 2858786"/>
                <a:gd name="connsiteY7" fmla="*/ 206037 h 1741266"/>
                <a:gd name="connsiteX8" fmla="*/ 1945019 w 2858786"/>
                <a:gd name="connsiteY8" fmla="*/ 231675 h 1741266"/>
                <a:gd name="connsiteX9" fmla="*/ 1663008 w 2858786"/>
                <a:gd name="connsiteY9" fmla="*/ 120579 h 1741266"/>
                <a:gd name="connsiteX10" fmla="*/ 1457909 w 2858786"/>
                <a:gd name="connsiteY10" fmla="*/ 94942 h 1741266"/>
                <a:gd name="connsiteX11" fmla="*/ 1363905 w 2858786"/>
                <a:gd name="connsiteY11" fmla="*/ 735876 h 1741266"/>
                <a:gd name="connsiteX12" fmla="*/ 158948 w 2858786"/>
                <a:gd name="connsiteY12" fmla="*/ 938 h 1741266"/>
                <a:gd name="connsiteX13" fmla="*/ 64944 w 2858786"/>
                <a:gd name="connsiteY13" fmla="*/ 590598 h 1741266"/>
                <a:gd name="connsiteX14" fmla="*/ 227314 w 2858786"/>
                <a:gd name="connsiteY14" fmla="*/ 872609 h 1741266"/>
                <a:gd name="connsiteX15" fmla="*/ 244406 w 2858786"/>
                <a:gd name="connsiteY15" fmla="*/ 1180257 h 1741266"/>
                <a:gd name="connsiteX16" fmla="*/ 346955 w 2858786"/>
                <a:gd name="connsiteY16" fmla="*/ 1445177 h 1741266"/>
                <a:gd name="connsiteX17" fmla="*/ 543509 w 2858786"/>
                <a:gd name="connsiteY17" fmla="*/ 1641730 h 1741266"/>
                <a:gd name="connsiteX18" fmla="*/ 628966 w 2858786"/>
                <a:gd name="connsiteY18" fmla="*/ 1735734 h 1741266"/>
                <a:gd name="connsiteX19" fmla="*/ 757153 w 2858786"/>
                <a:gd name="connsiteY19" fmla="*/ 1727188 h 1741266"/>
                <a:gd name="connsiteX20" fmla="*/ 876794 w 2858786"/>
                <a:gd name="connsiteY20" fmla="*/ 1701551 h 1741266"/>
                <a:gd name="connsiteX21" fmla="*/ 953707 w 2858786"/>
                <a:gd name="connsiteY21" fmla="*/ 1530635 h 1741266"/>
                <a:gd name="connsiteX22" fmla="*/ 962252 w 2858786"/>
                <a:gd name="connsiteY22" fmla="*/ 1291353 h 1741266"/>
                <a:gd name="connsiteX23" fmla="*/ 1107530 w 2858786"/>
                <a:gd name="connsiteY23" fmla="*/ 1000796 h 1741266"/>
                <a:gd name="connsiteX24" fmla="*/ 970798 w 2858786"/>
                <a:gd name="connsiteY24" fmla="*/ 735876 h 1741266"/>
                <a:gd name="connsiteX25" fmla="*/ 1380996 w 2858786"/>
                <a:gd name="connsiteY25" fmla="*/ 735876 h 1741266"/>
                <a:gd name="connsiteX26" fmla="*/ 1577550 w 2858786"/>
                <a:gd name="connsiteY26" fmla="*/ 744422 h 1741266"/>
                <a:gd name="connsiteX27" fmla="*/ 1757011 w 2858786"/>
                <a:gd name="connsiteY27" fmla="*/ 684601 h 1741266"/>
                <a:gd name="connsiteX28" fmla="*/ 2056114 w 2858786"/>
                <a:gd name="connsiteY28" fmla="*/ 821334 h 1741266"/>
                <a:gd name="connsiteX29" fmla="*/ 2483403 w 2858786"/>
                <a:gd name="connsiteY29" fmla="*/ 752967 h 1741266"/>
                <a:gd name="connsiteX30" fmla="*/ 2833782 w 2858786"/>
                <a:gd name="connsiteY30" fmla="*/ 701693 h 1741266"/>
                <a:gd name="connsiteX0" fmla="*/ 2828198 w 2853202"/>
                <a:gd name="connsiteY0" fmla="*/ 650843 h 1690416"/>
                <a:gd name="connsiteX1" fmla="*/ 2802561 w 2853202"/>
                <a:gd name="connsiteY1" fmla="*/ 471383 h 1690416"/>
                <a:gd name="connsiteX2" fmla="*/ 2597461 w 2853202"/>
                <a:gd name="connsiteY2" fmla="*/ 129550 h 1690416"/>
                <a:gd name="connsiteX3" fmla="*/ 2537640 w 2853202"/>
                <a:gd name="connsiteY3" fmla="*/ 103912 h 1690416"/>
                <a:gd name="connsiteX4" fmla="*/ 2366725 w 2853202"/>
                <a:gd name="connsiteY4" fmla="*/ 146641 h 1690416"/>
                <a:gd name="connsiteX5" fmla="*/ 2323996 w 2853202"/>
                <a:gd name="connsiteY5" fmla="*/ 206462 h 1690416"/>
                <a:gd name="connsiteX6" fmla="*/ 2135988 w 2853202"/>
                <a:gd name="connsiteY6" fmla="*/ 163733 h 1690416"/>
                <a:gd name="connsiteX7" fmla="*/ 2024893 w 2853202"/>
                <a:gd name="connsiteY7" fmla="*/ 155187 h 1690416"/>
                <a:gd name="connsiteX8" fmla="*/ 1939435 w 2853202"/>
                <a:gd name="connsiteY8" fmla="*/ 180825 h 1690416"/>
                <a:gd name="connsiteX9" fmla="*/ 1657424 w 2853202"/>
                <a:gd name="connsiteY9" fmla="*/ 69729 h 1690416"/>
                <a:gd name="connsiteX10" fmla="*/ 1452325 w 2853202"/>
                <a:gd name="connsiteY10" fmla="*/ 44092 h 1690416"/>
                <a:gd name="connsiteX11" fmla="*/ 1358321 w 2853202"/>
                <a:gd name="connsiteY11" fmla="*/ 685026 h 1690416"/>
                <a:gd name="connsiteX12" fmla="*/ 59360 w 2853202"/>
                <a:gd name="connsiteY12" fmla="*/ 539748 h 1690416"/>
                <a:gd name="connsiteX13" fmla="*/ 221730 w 2853202"/>
                <a:gd name="connsiteY13" fmla="*/ 821759 h 1690416"/>
                <a:gd name="connsiteX14" fmla="*/ 238822 w 2853202"/>
                <a:gd name="connsiteY14" fmla="*/ 1129407 h 1690416"/>
                <a:gd name="connsiteX15" fmla="*/ 341371 w 2853202"/>
                <a:gd name="connsiteY15" fmla="*/ 1394327 h 1690416"/>
                <a:gd name="connsiteX16" fmla="*/ 537925 w 2853202"/>
                <a:gd name="connsiteY16" fmla="*/ 1590880 h 1690416"/>
                <a:gd name="connsiteX17" fmla="*/ 623382 w 2853202"/>
                <a:gd name="connsiteY17" fmla="*/ 1684884 h 1690416"/>
                <a:gd name="connsiteX18" fmla="*/ 751569 w 2853202"/>
                <a:gd name="connsiteY18" fmla="*/ 1676338 h 1690416"/>
                <a:gd name="connsiteX19" fmla="*/ 871210 w 2853202"/>
                <a:gd name="connsiteY19" fmla="*/ 1650701 h 1690416"/>
                <a:gd name="connsiteX20" fmla="*/ 948123 w 2853202"/>
                <a:gd name="connsiteY20" fmla="*/ 1479785 h 1690416"/>
                <a:gd name="connsiteX21" fmla="*/ 956668 w 2853202"/>
                <a:gd name="connsiteY21" fmla="*/ 1240503 h 1690416"/>
                <a:gd name="connsiteX22" fmla="*/ 1101946 w 2853202"/>
                <a:gd name="connsiteY22" fmla="*/ 949946 h 1690416"/>
                <a:gd name="connsiteX23" fmla="*/ 965214 w 2853202"/>
                <a:gd name="connsiteY23" fmla="*/ 685026 h 1690416"/>
                <a:gd name="connsiteX24" fmla="*/ 1375412 w 2853202"/>
                <a:gd name="connsiteY24" fmla="*/ 685026 h 1690416"/>
                <a:gd name="connsiteX25" fmla="*/ 1571966 w 2853202"/>
                <a:gd name="connsiteY25" fmla="*/ 693572 h 1690416"/>
                <a:gd name="connsiteX26" fmla="*/ 1751427 w 2853202"/>
                <a:gd name="connsiteY26" fmla="*/ 633751 h 1690416"/>
                <a:gd name="connsiteX27" fmla="*/ 2050530 w 2853202"/>
                <a:gd name="connsiteY27" fmla="*/ 770484 h 1690416"/>
                <a:gd name="connsiteX28" fmla="*/ 2477819 w 2853202"/>
                <a:gd name="connsiteY28" fmla="*/ 702117 h 1690416"/>
                <a:gd name="connsiteX29" fmla="*/ 2828198 w 2853202"/>
                <a:gd name="connsiteY29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963146 w 2714402"/>
                <a:gd name="connsiteY21" fmla="*/ 949946 h 1690416"/>
                <a:gd name="connsiteX22" fmla="*/ 826414 w 2714402"/>
                <a:gd name="connsiteY22" fmla="*/ 685026 h 1690416"/>
                <a:gd name="connsiteX23" fmla="*/ 1236612 w 2714402"/>
                <a:gd name="connsiteY23" fmla="*/ 685026 h 1690416"/>
                <a:gd name="connsiteX24" fmla="*/ 1433166 w 2714402"/>
                <a:gd name="connsiteY24" fmla="*/ 693572 h 1690416"/>
                <a:gd name="connsiteX25" fmla="*/ 1612627 w 2714402"/>
                <a:gd name="connsiteY25" fmla="*/ 633751 h 1690416"/>
                <a:gd name="connsiteX26" fmla="*/ 1911730 w 2714402"/>
                <a:gd name="connsiteY26" fmla="*/ 770484 h 1690416"/>
                <a:gd name="connsiteX27" fmla="*/ 2339019 w 2714402"/>
                <a:gd name="connsiteY27" fmla="*/ 702117 h 1690416"/>
                <a:gd name="connsiteX28" fmla="*/ 2689398 w 2714402"/>
                <a:gd name="connsiteY28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963146 w 2714402"/>
                <a:gd name="connsiteY21" fmla="*/ 949946 h 1690416"/>
                <a:gd name="connsiteX22" fmla="*/ 826414 w 2714402"/>
                <a:gd name="connsiteY22" fmla="*/ 685026 h 1690416"/>
                <a:gd name="connsiteX23" fmla="*/ 1236612 w 2714402"/>
                <a:gd name="connsiteY23" fmla="*/ 685026 h 1690416"/>
                <a:gd name="connsiteX24" fmla="*/ 1433166 w 2714402"/>
                <a:gd name="connsiteY24" fmla="*/ 693572 h 1690416"/>
                <a:gd name="connsiteX25" fmla="*/ 1612627 w 2714402"/>
                <a:gd name="connsiteY25" fmla="*/ 633751 h 1690416"/>
                <a:gd name="connsiteX26" fmla="*/ 1911730 w 2714402"/>
                <a:gd name="connsiteY26" fmla="*/ 770484 h 1690416"/>
                <a:gd name="connsiteX27" fmla="*/ 2339019 w 2714402"/>
                <a:gd name="connsiteY27" fmla="*/ 702117 h 1690416"/>
                <a:gd name="connsiteX28" fmla="*/ 2689398 w 2714402"/>
                <a:gd name="connsiteY28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963146 w 2714402"/>
                <a:gd name="connsiteY21" fmla="*/ 949946 h 1690416"/>
                <a:gd name="connsiteX22" fmla="*/ 826414 w 2714402"/>
                <a:gd name="connsiteY22" fmla="*/ 685026 h 1690416"/>
                <a:gd name="connsiteX23" fmla="*/ 1433166 w 2714402"/>
                <a:gd name="connsiteY23" fmla="*/ 693572 h 1690416"/>
                <a:gd name="connsiteX24" fmla="*/ 1612627 w 2714402"/>
                <a:gd name="connsiteY24" fmla="*/ 633751 h 1690416"/>
                <a:gd name="connsiteX25" fmla="*/ 1911730 w 2714402"/>
                <a:gd name="connsiteY25" fmla="*/ 770484 h 1690416"/>
                <a:gd name="connsiteX26" fmla="*/ 2339019 w 2714402"/>
                <a:gd name="connsiteY26" fmla="*/ 702117 h 1690416"/>
                <a:gd name="connsiteX27" fmla="*/ 2689398 w 2714402"/>
                <a:gd name="connsiteY27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963146 w 2714402"/>
                <a:gd name="connsiteY21" fmla="*/ 949946 h 1690416"/>
                <a:gd name="connsiteX22" fmla="*/ 1433166 w 2714402"/>
                <a:gd name="connsiteY22" fmla="*/ 693572 h 1690416"/>
                <a:gd name="connsiteX23" fmla="*/ 1612627 w 2714402"/>
                <a:gd name="connsiteY23" fmla="*/ 633751 h 1690416"/>
                <a:gd name="connsiteX24" fmla="*/ 1911730 w 2714402"/>
                <a:gd name="connsiteY24" fmla="*/ 770484 h 1690416"/>
                <a:gd name="connsiteX25" fmla="*/ 2339019 w 2714402"/>
                <a:gd name="connsiteY25" fmla="*/ 702117 h 1690416"/>
                <a:gd name="connsiteX26" fmla="*/ 2689398 w 2714402"/>
                <a:gd name="connsiteY26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1433166 w 2714402"/>
                <a:gd name="connsiteY21" fmla="*/ 693572 h 1690416"/>
                <a:gd name="connsiteX22" fmla="*/ 1612627 w 2714402"/>
                <a:gd name="connsiteY22" fmla="*/ 633751 h 1690416"/>
                <a:gd name="connsiteX23" fmla="*/ 1911730 w 2714402"/>
                <a:gd name="connsiteY23" fmla="*/ 770484 h 1690416"/>
                <a:gd name="connsiteX24" fmla="*/ 2339019 w 2714402"/>
                <a:gd name="connsiteY24" fmla="*/ 702117 h 1690416"/>
                <a:gd name="connsiteX25" fmla="*/ 2689398 w 2714402"/>
                <a:gd name="connsiteY25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1433166 w 2714402"/>
                <a:gd name="connsiteY20" fmla="*/ 693572 h 1690416"/>
                <a:gd name="connsiteX21" fmla="*/ 1612627 w 2714402"/>
                <a:gd name="connsiteY21" fmla="*/ 633751 h 1690416"/>
                <a:gd name="connsiteX22" fmla="*/ 1911730 w 2714402"/>
                <a:gd name="connsiteY22" fmla="*/ 770484 h 1690416"/>
                <a:gd name="connsiteX23" fmla="*/ 2339019 w 2714402"/>
                <a:gd name="connsiteY23" fmla="*/ 702117 h 1690416"/>
                <a:gd name="connsiteX24" fmla="*/ 2689398 w 2714402"/>
                <a:gd name="connsiteY24" fmla="*/ 650843 h 1690416"/>
                <a:gd name="connsiteX0" fmla="*/ 2689398 w 2714402"/>
                <a:gd name="connsiteY0" fmla="*/ 650843 h 1698786"/>
                <a:gd name="connsiteX1" fmla="*/ 2663761 w 2714402"/>
                <a:gd name="connsiteY1" fmla="*/ 471383 h 1698786"/>
                <a:gd name="connsiteX2" fmla="*/ 2458661 w 2714402"/>
                <a:gd name="connsiteY2" fmla="*/ 129550 h 1698786"/>
                <a:gd name="connsiteX3" fmla="*/ 2398840 w 2714402"/>
                <a:gd name="connsiteY3" fmla="*/ 103912 h 1698786"/>
                <a:gd name="connsiteX4" fmla="*/ 2227925 w 2714402"/>
                <a:gd name="connsiteY4" fmla="*/ 146641 h 1698786"/>
                <a:gd name="connsiteX5" fmla="*/ 2185196 w 2714402"/>
                <a:gd name="connsiteY5" fmla="*/ 206462 h 1698786"/>
                <a:gd name="connsiteX6" fmla="*/ 1997188 w 2714402"/>
                <a:gd name="connsiteY6" fmla="*/ 163733 h 1698786"/>
                <a:gd name="connsiteX7" fmla="*/ 1886093 w 2714402"/>
                <a:gd name="connsiteY7" fmla="*/ 155187 h 1698786"/>
                <a:gd name="connsiteX8" fmla="*/ 1800635 w 2714402"/>
                <a:gd name="connsiteY8" fmla="*/ 180825 h 1698786"/>
                <a:gd name="connsiteX9" fmla="*/ 1518624 w 2714402"/>
                <a:gd name="connsiteY9" fmla="*/ 69729 h 1698786"/>
                <a:gd name="connsiteX10" fmla="*/ 1313525 w 2714402"/>
                <a:gd name="connsiteY10" fmla="*/ 44092 h 1698786"/>
                <a:gd name="connsiteX11" fmla="*/ 1219521 w 2714402"/>
                <a:gd name="connsiteY11" fmla="*/ 685026 h 1698786"/>
                <a:gd name="connsiteX12" fmla="*/ 82930 w 2714402"/>
                <a:gd name="connsiteY12" fmla="*/ 821759 h 1698786"/>
                <a:gd name="connsiteX13" fmla="*/ 100022 w 2714402"/>
                <a:gd name="connsiteY13" fmla="*/ 1129407 h 1698786"/>
                <a:gd name="connsiteX14" fmla="*/ 202571 w 2714402"/>
                <a:gd name="connsiteY14" fmla="*/ 1394327 h 1698786"/>
                <a:gd name="connsiteX15" fmla="*/ 399125 w 2714402"/>
                <a:gd name="connsiteY15" fmla="*/ 1590880 h 1698786"/>
                <a:gd name="connsiteX16" fmla="*/ 484582 w 2714402"/>
                <a:gd name="connsiteY16" fmla="*/ 1684884 h 1698786"/>
                <a:gd name="connsiteX17" fmla="*/ 612769 w 2714402"/>
                <a:gd name="connsiteY17" fmla="*/ 1676338 h 1698786"/>
                <a:gd name="connsiteX18" fmla="*/ 809323 w 2714402"/>
                <a:gd name="connsiteY18" fmla="*/ 1479785 h 1698786"/>
                <a:gd name="connsiteX19" fmla="*/ 1433166 w 2714402"/>
                <a:gd name="connsiteY19" fmla="*/ 693572 h 1698786"/>
                <a:gd name="connsiteX20" fmla="*/ 1612627 w 2714402"/>
                <a:gd name="connsiteY20" fmla="*/ 633751 h 1698786"/>
                <a:gd name="connsiteX21" fmla="*/ 1911730 w 2714402"/>
                <a:gd name="connsiteY21" fmla="*/ 770484 h 1698786"/>
                <a:gd name="connsiteX22" fmla="*/ 2339019 w 2714402"/>
                <a:gd name="connsiteY22" fmla="*/ 702117 h 1698786"/>
                <a:gd name="connsiteX23" fmla="*/ 2689398 w 2714402"/>
                <a:gd name="connsiteY23" fmla="*/ 650843 h 1698786"/>
                <a:gd name="connsiteX0" fmla="*/ 2652108 w 2677112"/>
                <a:gd name="connsiteY0" fmla="*/ 650843 h 1698786"/>
                <a:gd name="connsiteX1" fmla="*/ 2626471 w 2677112"/>
                <a:gd name="connsiteY1" fmla="*/ 471383 h 1698786"/>
                <a:gd name="connsiteX2" fmla="*/ 2421371 w 2677112"/>
                <a:gd name="connsiteY2" fmla="*/ 129550 h 1698786"/>
                <a:gd name="connsiteX3" fmla="*/ 2361550 w 2677112"/>
                <a:gd name="connsiteY3" fmla="*/ 103912 h 1698786"/>
                <a:gd name="connsiteX4" fmla="*/ 2190635 w 2677112"/>
                <a:gd name="connsiteY4" fmla="*/ 146641 h 1698786"/>
                <a:gd name="connsiteX5" fmla="*/ 2147906 w 2677112"/>
                <a:gd name="connsiteY5" fmla="*/ 206462 h 1698786"/>
                <a:gd name="connsiteX6" fmla="*/ 1959898 w 2677112"/>
                <a:gd name="connsiteY6" fmla="*/ 163733 h 1698786"/>
                <a:gd name="connsiteX7" fmla="*/ 1848803 w 2677112"/>
                <a:gd name="connsiteY7" fmla="*/ 155187 h 1698786"/>
                <a:gd name="connsiteX8" fmla="*/ 1763345 w 2677112"/>
                <a:gd name="connsiteY8" fmla="*/ 180825 h 1698786"/>
                <a:gd name="connsiteX9" fmla="*/ 1481334 w 2677112"/>
                <a:gd name="connsiteY9" fmla="*/ 69729 h 1698786"/>
                <a:gd name="connsiteX10" fmla="*/ 1276235 w 2677112"/>
                <a:gd name="connsiteY10" fmla="*/ 44092 h 1698786"/>
                <a:gd name="connsiteX11" fmla="*/ 1182231 w 2677112"/>
                <a:gd name="connsiteY11" fmla="*/ 685026 h 1698786"/>
                <a:gd name="connsiteX12" fmla="*/ 62732 w 2677112"/>
                <a:gd name="connsiteY12" fmla="*/ 1129407 h 1698786"/>
                <a:gd name="connsiteX13" fmla="*/ 165281 w 2677112"/>
                <a:gd name="connsiteY13" fmla="*/ 1394327 h 1698786"/>
                <a:gd name="connsiteX14" fmla="*/ 361835 w 2677112"/>
                <a:gd name="connsiteY14" fmla="*/ 1590880 h 1698786"/>
                <a:gd name="connsiteX15" fmla="*/ 447292 w 2677112"/>
                <a:gd name="connsiteY15" fmla="*/ 1684884 h 1698786"/>
                <a:gd name="connsiteX16" fmla="*/ 575479 w 2677112"/>
                <a:gd name="connsiteY16" fmla="*/ 1676338 h 1698786"/>
                <a:gd name="connsiteX17" fmla="*/ 772033 w 2677112"/>
                <a:gd name="connsiteY17" fmla="*/ 1479785 h 1698786"/>
                <a:gd name="connsiteX18" fmla="*/ 1395876 w 2677112"/>
                <a:gd name="connsiteY18" fmla="*/ 693572 h 1698786"/>
                <a:gd name="connsiteX19" fmla="*/ 1575337 w 2677112"/>
                <a:gd name="connsiteY19" fmla="*/ 633751 h 1698786"/>
                <a:gd name="connsiteX20" fmla="*/ 1874440 w 2677112"/>
                <a:gd name="connsiteY20" fmla="*/ 770484 h 1698786"/>
                <a:gd name="connsiteX21" fmla="*/ 2301729 w 2677112"/>
                <a:gd name="connsiteY21" fmla="*/ 702117 h 1698786"/>
                <a:gd name="connsiteX22" fmla="*/ 2652108 w 2677112"/>
                <a:gd name="connsiteY22" fmla="*/ 650843 h 1698786"/>
                <a:gd name="connsiteX0" fmla="*/ 2523495 w 2548499"/>
                <a:gd name="connsiteY0" fmla="*/ 650843 h 1698786"/>
                <a:gd name="connsiteX1" fmla="*/ 2497858 w 2548499"/>
                <a:gd name="connsiteY1" fmla="*/ 471383 h 1698786"/>
                <a:gd name="connsiteX2" fmla="*/ 2292758 w 2548499"/>
                <a:gd name="connsiteY2" fmla="*/ 129550 h 1698786"/>
                <a:gd name="connsiteX3" fmla="*/ 2232937 w 2548499"/>
                <a:gd name="connsiteY3" fmla="*/ 103912 h 1698786"/>
                <a:gd name="connsiteX4" fmla="*/ 2062022 w 2548499"/>
                <a:gd name="connsiteY4" fmla="*/ 146641 h 1698786"/>
                <a:gd name="connsiteX5" fmla="*/ 2019293 w 2548499"/>
                <a:gd name="connsiteY5" fmla="*/ 206462 h 1698786"/>
                <a:gd name="connsiteX6" fmla="*/ 1831285 w 2548499"/>
                <a:gd name="connsiteY6" fmla="*/ 163733 h 1698786"/>
                <a:gd name="connsiteX7" fmla="*/ 1720190 w 2548499"/>
                <a:gd name="connsiteY7" fmla="*/ 155187 h 1698786"/>
                <a:gd name="connsiteX8" fmla="*/ 1634732 w 2548499"/>
                <a:gd name="connsiteY8" fmla="*/ 180825 h 1698786"/>
                <a:gd name="connsiteX9" fmla="*/ 1352721 w 2548499"/>
                <a:gd name="connsiteY9" fmla="*/ 69729 h 1698786"/>
                <a:gd name="connsiteX10" fmla="*/ 1147622 w 2548499"/>
                <a:gd name="connsiteY10" fmla="*/ 44092 h 1698786"/>
                <a:gd name="connsiteX11" fmla="*/ 1053618 w 2548499"/>
                <a:gd name="connsiteY11" fmla="*/ 685026 h 1698786"/>
                <a:gd name="connsiteX12" fmla="*/ 36668 w 2548499"/>
                <a:gd name="connsiteY12" fmla="*/ 1394327 h 1698786"/>
                <a:gd name="connsiteX13" fmla="*/ 233222 w 2548499"/>
                <a:gd name="connsiteY13" fmla="*/ 1590880 h 1698786"/>
                <a:gd name="connsiteX14" fmla="*/ 318679 w 2548499"/>
                <a:gd name="connsiteY14" fmla="*/ 1684884 h 1698786"/>
                <a:gd name="connsiteX15" fmla="*/ 446866 w 2548499"/>
                <a:gd name="connsiteY15" fmla="*/ 1676338 h 1698786"/>
                <a:gd name="connsiteX16" fmla="*/ 643420 w 2548499"/>
                <a:gd name="connsiteY16" fmla="*/ 1479785 h 1698786"/>
                <a:gd name="connsiteX17" fmla="*/ 1267263 w 2548499"/>
                <a:gd name="connsiteY17" fmla="*/ 693572 h 1698786"/>
                <a:gd name="connsiteX18" fmla="*/ 1446724 w 2548499"/>
                <a:gd name="connsiteY18" fmla="*/ 633751 h 1698786"/>
                <a:gd name="connsiteX19" fmla="*/ 1745827 w 2548499"/>
                <a:gd name="connsiteY19" fmla="*/ 770484 h 1698786"/>
                <a:gd name="connsiteX20" fmla="*/ 2173116 w 2548499"/>
                <a:gd name="connsiteY20" fmla="*/ 702117 h 1698786"/>
                <a:gd name="connsiteX21" fmla="*/ 2523495 w 2548499"/>
                <a:gd name="connsiteY21" fmla="*/ 650843 h 1698786"/>
                <a:gd name="connsiteX0" fmla="*/ 2333620 w 2358624"/>
                <a:gd name="connsiteY0" fmla="*/ 650843 h 1698786"/>
                <a:gd name="connsiteX1" fmla="*/ 2307983 w 2358624"/>
                <a:gd name="connsiteY1" fmla="*/ 471383 h 1698786"/>
                <a:gd name="connsiteX2" fmla="*/ 2102883 w 2358624"/>
                <a:gd name="connsiteY2" fmla="*/ 129550 h 1698786"/>
                <a:gd name="connsiteX3" fmla="*/ 2043062 w 2358624"/>
                <a:gd name="connsiteY3" fmla="*/ 103912 h 1698786"/>
                <a:gd name="connsiteX4" fmla="*/ 1872147 w 2358624"/>
                <a:gd name="connsiteY4" fmla="*/ 146641 h 1698786"/>
                <a:gd name="connsiteX5" fmla="*/ 1829418 w 2358624"/>
                <a:gd name="connsiteY5" fmla="*/ 206462 h 1698786"/>
                <a:gd name="connsiteX6" fmla="*/ 1641410 w 2358624"/>
                <a:gd name="connsiteY6" fmla="*/ 163733 h 1698786"/>
                <a:gd name="connsiteX7" fmla="*/ 1530315 w 2358624"/>
                <a:gd name="connsiteY7" fmla="*/ 155187 h 1698786"/>
                <a:gd name="connsiteX8" fmla="*/ 1444857 w 2358624"/>
                <a:gd name="connsiteY8" fmla="*/ 180825 h 1698786"/>
                <a:gd name="connsiteX9" fmla="*/ 1162846 w 2358624"/>
                <a:gd name="connsiteY9" fmla="*/ 69729 h 1698786"/>
                <a:gd name="connsiteX10" fmla="*/ 957747 w 2358624"/>
                <a:gd name="connsiteY10" fmla="*/ 44092 h 1698786"/>
                <a:gd name="connsiteX11" fmla="*/ 863743 w 2358624"/>
                <a:gd name="connsiteY11" fmla="*/ 685026 h 1698786"/>
                <a:gd name="connsiteX12" fmla="*/ 43347 w 2358624"/>
                <a:gd name="connsiteY12" fmla="*/ 1590880 h 1698786"/>
                <a:gd name="connsiteX13" fmla="*/ 128804 w 2358624"/>
                <a:gd name="connsiteY13" fmla="*/ 1684884 h 1698786"/>
                <a:gd name="connsiteX14" fmla="*/ 256991 w 2358624"/>
                <a:gd name="connsiteY14" fmla="*/ 1676338 h 1698786"/>
                <a:gd name="connsiteX15" fmla="*/ 453545 w 2358624"/>
                <a:gd name="connsiteY15" fmla="*/ 1479785 h 1698786"/>
                <a:gd name="connsiteX16" fmla="*/ 1077388 w 2358624"/>
                <a:gd name="connsiteY16" fmla="*/ 693572 h 1698786"/>
                <a:gd name="connsiteX17" fmla="*/ 1256849 w 2358624"/>
                <a:gd name="connsiteY17" fmla="*/ 633751 h 1698786"/>
                <a:gd name="connsiteX18" fmla="*/ 1555952 w 2358624"/>
                <a:gd name="connsiteY18" fmla="*/ 770484 h 1698786"/>
                <a:gd name="connsiteX19" fmla="*/ 1983241 w 2358624"/>
                <a:gd name="connsiteY19" fmla="*/ 702117 h 1698786"/>
                <a:gd name="connsiteX20" fmla="*/ 2333620 w 2358624"/>
                <a:gd name="connsiteY20" fmla="*/ 650843 h 1698786"/>
                <a:gd name="connsiteX0" fmla="*/ 2235675 w 2260679"/>
                <a:gd name="connsiteY0" fmla="*/ 650843 h 1763957"/>
                <a:gd name="connsiteX1" fmla="*/ 2210038 w 2260679"/>
                <a:gd name="connsiteY1" fmla="*/ 471383 h 1763957"/>
                <a:gd name="connsiteX2" fmla="*/ 2004938 w 2260679"/>
                <a:gd name="connsiteY2" fmla="*/ 129550 h 1763957"/>
                <a:gd name="connsiteX3" fmla="*/ 1945117 w 2260679"/>
                <a:gd name="connsiteY3" fmla="*/ 103912 h 1763957"/>
                <a:gd name="connsiteX4" fmla="*/ 1774202 w 2260679"/>
                <a:gd name="connsiteY4" fmla="*/ 146641 h 1763957"/>
                <a:gd name="connsiteX5" fmla="*/ 1731473 w 2260679"/>
                <a:gd name="connsiteY5" fmla="*/ 206462 h 1763957"/>
                <a:gd name="connsiteX6" fmla="*/ 1543465 w 2260679"/>
                <a:gd name="connsiteY6" fmla="*/ 163733 h 1763957"/>
                <a:gd name="connsiteX7" fmla="*/ 1432370 w 2260679"/>
                <a:gd name="connsiteY7" fmla="*/ 155187 h 1763957"/>
                <a:gd name="connsiteX8" fmla="*/ 1346912 w 2260679"/>
                <a:gd name="connsiteY8" fmla="*/ 180825 h 1763957"/>
                <a:gd name="connsiteX9" fmla="*/ 1064901 w 2260679"/>
                <a:gd name="connsiteY9" fmla="*/ 69729 h 1763957"/>
                <a:gd name="connsiteX10" fmla="*/ 859802 w 2260679"/>
                <a:gd name="connsiteY10" fmla="*/ 44092 h 1763957"/>
                <a:gd name="connsiteX11" fmla="*/ 765798 w 2260679"/>
                <a:gd name="connsiteY11" fmla="*/ 685026 h 1763957"/>
                <a:gd name="connsiteX12" fmla="*/ 30859 w 2260679"/>
                <a:gd name="connsiteY12" fmla="*/ 1684884 h 1763957"/>
                <a:gd name="connsiteX13" fmla="*/ 159046 w 2260679"/>
                <a:gd name="connsiteY13" fmla="*/ 1676338 h 1763957"/>
                <a:gd name="connsiteX14" fmla="*/ 355600 w 2260679"/>
                <a:gd name="connsiteY14" fmla="*/ 1479785 h 1763957"/>
                <a:gd name="connsiteX15" fmla="*/ 979443 w 2260679"/>
                <a:gd name="connsiteY15" fmla="*/ 693572 h 1763957"/>
                <a:gd name="connsiteX16" fmla="*/ 1158904 w 2260679"/>
                <a:gd name="connsiteY16" fmla="*/ 633751 h 1763957"/>
                <a:gd name="connsiteX17" fmla="*/ 1458007 w 2260679"/>
                <a:gd name="connsiteY17" fmla="*/ 770484 h 1763957"/>
                <a:gd name="connsiteX18" fmla="*/ 1885296 w 2260679"/>
                <a:gd name="connsiteY18" fmla="*/ 702117 h 1763957"/>
                <a:gd name="connsiteX19" fmla="*/ 2235675 w 2260679"/>
                <a:gd name="connsiteY19" fmla="*/ 650843 h 1763957"/>
                <a:gd name="connsiteX0" fmla="*/ 2216983 w 2241987"/>
                <a:gd name="connsiteY0" fmla="*/ 650843 h 1731953"/>
                <a:gd name="connsiteX1" fmla="*/ 2191346 w 2241987"/>
                <a:gd name="connsiteY1" fmla="*/ 471383 h 1731953"/>
                <a:gd name="connsiteX2" fmla="*/ 1986246 w 2241987"/>
                <a:gd name="connsiteY2" fmla="*/ 129550 h 1731953"/>
                <a:gd name="connsiteX3" fmla="*/ 1926425 w 2241987"/>
                <a:gd name="connsiteY3" fmla="*/ 103912 h 1731953"/>
                <a:gd name="connsiteX4" fmla="*/ 1755510 w 2241987"/>
                <a:gd name="connsiteY4" fmla="*/ 146641 h 1731953"/>
                <a:gd name="connsiteX5" fmla="*/ 1712781 w 2241987"/>
                <a:gd name="connsiteY5" fmla="*/ 206462 h 1731953"/>
                <a:gd name="connsiteX6" fmla="*/ 1524773 w 2241987"/>
                <a:gd name="connsiteY6" fmla="*/ 163733 h 1731953"/>
                <a:gd name="connsiteX7" fmla="*/ 1413678 w 2241987"/>
                <a:gd name="connsiteY7" fmla="*/ 155187 h 1731953"/>
                <a:gd name="connsiteX8" fmla="*/ 1328220 w 2241987"/>
                <a:gd name="connsiteY8" fmla="*/ 180825 h 1731953"/>
                <a:gd name="connsiteX9" fmla="*/ 1046209 w 2241987"/>
                <a:gd name="connsiteY9" fmla="*/ 69729 h 1731953"/>
                <a:gd name="connsiteX10" fmla="*/ 841110 w 2241987"/>
                <a:gd name="connsiteY10" fmla="*/ 44092 h 1731953"/>
                <a:gd name="connsiteX11" fmla="*/ 747106 w 2241987"/>
                <a:gd name="connsiteY11" fmla="*/ 685026 h 1731953"/>
                <a:gd name="connsiteX12" fmla="*/ 12167 w 2241987"/>
                <a:gd name="connsiteY12" fmla="*/ 1684884 h 1731953"/>
                <a:gd name="connsiteX13" fmla="*/ 336908 w 2241987"/>
                <a:gd name="connsiteY13" fmla="*/ 1479785 h 1731953"/>
                <a:gd name="connsiteX14" fmla="*/ 960751 w 2241987"/>
                <a:gd name="connsiteY14" fmla="*/ 693572 h 1731953"/>
                <a:gd name="connsiteX15" fmla="*/ 1140212 w 2241987"/>
                <a:gd name="connsiteY15" fmla="*/ 633751 h 1731953"/>
                <a:gd name="connsiteX16" fmla="*/ 1439315 w 2241987"/>
                <a:gd name="connsiteY16" fmla="*/ 770484 h 1731953"/>
                <a:gd name="connsiteX17" fmla="*/ 1866604 w 2241987"/>
                <a:gd name="connsiteY17" fmla="*/ 702117 h 1731953"/>
                <a:gd name="connsiteX18" fmla="*/ 2216983 w 2241987"/>
                <a:gd name="connsiteY18" fmla="*/ 650843 h 1731953"/>
                <a:gd name="connsiteX0" fmla="*/ 2206263 w 2231267"/>
                <a:gd name="connsiteY0" fmla="*/ 650843 h 1684885"/>
                <a:gd name="connsiteX1" fmla="*/ 2180626 w 2231267"/>
                <a:gd name="connsiteY1" fmla="*/ 471383 h 1684885"/>
                <a:gd name="connsiteX2" fmla="*/ 1975526 w 2231267"/>
                <a:gd name="connsiteY2" fmla="*/ 129550 h 1684885"/>
                <a:gd name="connsiteX3" fmla="*/ 1915705 w 2231267"/>
                <a:gd name="connsiteY3" fmla="*/ 103912 h 1684885"/>
                <a:gd name="connsiteX4" fmla="*/ 1744790 w 2231267"/>
                <a:gd name="connsiteY4" fmla="*/ 146641 h 1684885"/>
                <a:gd name="connsiteX5" fmla="*/ 1702061 w 2231267"/>
                <a:gd name="connsiteY5" fmla="*/ 206462 h 1684885"/>
                <a:gd name="connsiteX6" fmla="*/ 1514053 w 2231267"/>
                <a:gd name="connsiteY6" fmla="*/ 163733 h 1684885"/>
                <a:gd name="connsiteX7" fmla="*/ 1402958 w 2231267"/>
                <a:gd name="connsiteY7" fmla="*/ 155187 h 1684885"/>
                <a:gd name="connsiteX8" fmla="*/ 1317500 w 2231267"/>
                <a:gd name="connsiteY8" fmla="*/ 180825 h 1684885"/>
                <a:gd name="connsiteX9" fmla="*/ 1035489 w 2231267"/>
                <a:gd name="connsiteY9" fmla="*/ 69729 h 1684885"/>
                <a:gd name="connsiteX10" fmla="*/ 830390 w 2231267"/>
                <a:gd name="connsiteY10" fmla="*/ 44092 h 1684885"/>
                <a:gd name="connsiteX11" fmla="*/ 736386 w 2231267"/>
                <a:gd name="connsiteY11" fmla="*/ 685026 h 1684885"/>
                <a:gd name="connsiteX12" fmla="*/ 1447 w 2231267"/>
                <a:gd name="connsiteY12" fmla="*/ 1684884 h 1684885"/>
                <a:gd name="connsiteX13" fmla="*/ 950031 w 2231267"/>
                <a:gd name="connsiteY13" fmla="*/ 693572 h 1684885"/>
                <a:gd name="connsiteX14" fmla="*/ 1129492 w 2231267"/>
                <a:gd name="connsiteY14" fmla="*/ 633751 h 1684885"/>
                <a:gd name="connsiteX15" fmla="*/ 1428595 w 2231267"/>
                <a:gd name="connsiteY15" fmla="*/ 770484 h 1684885"/>
                <a:gd name="connsiteX16" fmla="*/ 1855884 w 2231267"/>
                <a:gd name="connsiteY16" fmla="*/ 702117 h 1684885"/>
                <a:gd name="connsiteX17" fmla="*/ 2206263 w 2231267"/>
                <a:gd name="connsiteY17" fmla="*/ 650843 h 1684885"/>
                <a:gd name="connsiteX0" fmla="*/ 1473610 w 1498614"/>
                <a:gd name="connsiteY0" fmla="*/ 650843 h 770598"/>
                <a:gd name="connsiteX1" fmla="*/ 1447973 w 1498614"/>
                <a:gd name="connsiteY1" fmla="*/ 471383 h 770598"/>
                <a:gd name="connsiteX2" fmla="*/ 1242873 w 1498614"/>
                <a:gd name="connsiteY2" fmla="*/ 129550 h 770598"/>
                <a:gd name="connsiteX3" fmla="*/ 1183052 w 1498614"/>
                <a:gd name="connsiteY3" fmla="*/ 103912 h 770598"/>
                <a:gd name="connsiteX4" fmla="*/ 1012137 w 1498614"/>
                <a:gd name="connsiteY4" fmla="*/ 146641 h 770598"/>
                <a:gd name="connsiteX5" fmla="*/ 969408 w 1498614"/>
                <a:gd name="connsiteY5" fmla="*/ 206462 h 770598"/>
                <a:gd name="connsiteX6" fmla="*/ 781400 w 1498614"/>
                <a:gd name="connsiteY6" fmla="*/ 163733 h 770598"/>
                <a:gd name="connsiteX7" fmla="*/ 670305 w 1498614"/>
                <a:gd name="connsiteY7" fmla="*/ 155187 h 770598"/>
                <a:gd name="connsiteX8" fmla="*/ 584847 w 1498614"/>
                <a:gd name="connsiteY8" fmla="*/ 180825 h 770598"/>
                <a:gd name="connsiteX9" fmla="*/ 302836 w 1498614"/>
                <a:gd name="connsiteY9" fmla="*/ 69729 h 770598"/>
                <a:gd name="connsiteX10" fmla="*/ 97737 w 1498614"/>
                <a:gd name="connsiteY10" fmla="*/ 44092 h 770598"/>
                <a:gd name="connsiteX11" fmla="*/ 3733 w 1498614"/>
                <a:gd name="connsiteY11" fmla="*/ 685026 h 770598"/>
                <a:gd name="connsiteX12" fmla="*/ 217378 w 1498614"/>
                <a:gd name="connsiteY12" fmla="*/ 693572 h 770598"/>
                <a:gd name="connsiteX13" fmla="*/ 396839 w 1498614"/>
                <a:gd name="connsiteY13" fmla="*/ 633751 h 770598"/>
                <a:gd name="connsiteX14" fmla="*/ 695942 w 1498614"/>
                <a:gd name="connsiteY14" fmla="*/ 770484 h 770598"/>
                <a:gd name="connsiteX15" fmla="*/ 1123231 w 1498614"/>
                <a:gd name="connsiteY15" fmla="*/ 702117 h 770598"/>
                <a:gd name="connsiteX16" fmla="*/ 1473610 w 1498614"/>
                <a:gd name="connsiteY16" fmla="*/ 650843 h 770598"/>
                <a:gd name="connsiteX0" fmla="*/ 1473610 w 1498614"/>
                <a:gd name="connsiteY0" fmla="*/ 650843 h 770598"/>
                <a:gd name="connsiteX1" fmla="*/ 1447973 w 1498614"/>
                <a:gd name="connsiteY1" fmla="*/ 471383 h 770598"/>
                <a:gd name="connsiteX2" fmla="*/ 1242873 w 1498614"/>
                <a:gd name="connsiteY2" fmla="*/ 129550 h 770598"/>
                <a:gd name="connsiteX3" fmla="*/ 1183052 w 1498614"/>
                <a:gd name="connsiteY3" fmla="*/ 103912 h 770598"/>
                <a:gd name="connsiteX4" fmla="*/ 1012137 w 1498614"/>
                <a:gd name="connsiteY4" fmla="*/ 146641 h 770598"/>
                <a:gd name="connsiteX5" fmla="*/ 969408 w 1498614"/>
                <a:gd name="connsiteY5" fmla="*/ 206462 h 770598"/>
                <a:gd name="connsiteX6" fmla="*/ 781400 w 1498614"/>
                <a:gd name="connsiteY6" fmla="*/ 163733 h 770598"/>
                <a:gd name="connsiteX7" fmla="*/ 670305 w 1498614"/>
                <a:gd name="connsiteY7" fmla="*/ 155187 h 770598"/>
                <a:gd name="connsiteX8" fmla="*/ 584847 w 1498614"/>
                <a:gd name="connsiteY8" fmla="*/ 180825 h 770598"/>
                <a:gd name="connsiteX9" fmla="*/ 302836 w 1498614"/>
                <a:gd name="connsiteY9" fmla="*/ 69729 h 770598"/>
                <a:gd name="connsiteX10" fmla="*/ 97737 w 1498614"/>
                <a:gd name="connsiteY10" fmla="*/ 44092 h 770598"/>
                <a:gd name="connsiteX11" fmla="*/ 3733 w 1498614"/>
                <a:gd name="connsiteY11" fmla="*/ 685026 h 770598"/>
                <a:gd name="connsiteX12" fmla="*/ 217378 w 1498614"/>
                <a:gd name="connsiteY12" fmla="*/ 693572 h 770598"/>
                <a:gd name="connsiteX13" fmla="*/ 431022 w 1498614"/>
                <a:gd name="connsiteY13" fmla="*/ 667934 h 770598"/>
                <a:gd name="connsiteX14" fmla="*/ 695942 w 1498614"/>
                <a:gd name="connsiteY14" fmla="*/ 770484 h 770598"/>
                <a:gd name="connsiteX15" fmla="*/ 1123231 w 1498614"/>
                <a:gd name="connsiteY15" fmla="*/ 702117 h 770598"/>
                <a:gd name="connsiteX16" fmla="*/ 1473610 w 1498614"/>
                <a:gd name="connsiteY16" fmla="*/ 650843 h 77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8614" h="770598">
                  <a:moveTo>
                    <a:pt x="1473610" y="650843"/>
                  </a:moveTo>
                  <a:cubicBezTo>
                    <a:pt x="1527734" y="612387"/>
                    <a:pt x="1482156" y="551144"/>
                    <a:pt x="1447973" y="471383"/>
                  </a:cubicBezTo>
                  <a:cubicBezTo>
                    <a:pt x="1413790" y="391622"/>
                    <a:pt x="1287026" y="190795"/>
                    <a:pt x="1242873" y="129550"/>
                  </a:cubicBezTo>
                  <a:cubicBezTo>
                    <a:pt x="1198720" y="68305"/>
                    <a:pt x="1221508" y="101064"/>
                    <a:pt x="1183052" y="103912"/>
                  </a:cubicBezTo>
                  <a:cubicBezTo>
                    <a:pt x="1144596" y="106760"/>
                    <a:pt x="1047744" y="129549"/>
                    <a:pt x="1012137" y="146641"/>
                  </a:cubicBezTo>
                  <a:cubicBezTo>
                    <a:pt x="976530" y="163733"/>
                    <a:pt x="1007864" y="203613"/>
                    <a:pt x="969408" y="206462"/>
                  </a:cubicBezTo>
                  <a:cubicBezTo>
                    <a:pt x="930952" y="209311"/>
                    <a:pt x="831250" y="172279"/>
                    <a:pt x="781400" y="163733"/>
                  </a:cubicBezTo>
                  <a:cubicBezTo>
                    <a:pt x="731550" y="155187"/>
                    <a:pt x="703064" y="148066"/>
                    <a:pt x="670305" y="155187"/>
                  </a:cubicBezTo>
                  <a:cubicBezTo>
                    <a:pt x="637546" y="162309"/>
                    <a:pt x="646092" y="195068"/>
                    <a:pt x="584847" y="180825"/>
                  </a:cubicBezTo>
                  <a:cubicBezTo>
                    <a:pt x="523602" y="166582"/>
                    <a:pt x="384021" y="92518"/>
                    <a:pt x="302836" y="69729"/>
                  </a:cubicBezTo>
                  <a:cubicBezTo>
                    <a:pt x="221651" y="46940"/>
                    <a:pt x="147588" y="-58458"/>
                    <a:pt x="97737" y="44092"/>
                  </a:cubicBezTo>
                  <a:cubicBezTo>
                    <a:pt x="47886" y="146642"/>
                    <a:pt x="-16207" y="576779"/>
                    <a:pt x="3733" y="685026"/>
                  </a:cubicBezTo>
                  <a:cubicBezTo>
                    <a:pt x="23673" y="793273"/>
                    <a:pt x="151860" y="702118"/>
                    <a:pt x="217378" y="693572"/>
                  </a:cubicBezTo>
                  <a:cubicBezTo>
                    <a:pt x="282896" y="685026"/>
                    <a:pt x="351261" y="655115"/>
                    <a:pt x="431022" y="667934"/>
                  </a:cubicBezTo>
                  <a:cubicBezTo>
                    <a:pt x="510783" y="680753"/>
                    <a:pt x="577725" y="767635"/>
                    <a:pt x="695942" y="770484"/>
                  </a:cubicBezTo>
                  <a:cubicBezTo>
                    <a:pt x="814159" y="773333"/>
                    <a:pt x="993620" y="722057"/>
                    <a:pt x="1123231" y="702117"/>
                  </a:cubicBezTo>
                  <a:cubicBezTo>
                    <a:pt x="1252842" y="682177"/>
                    <a:pt x="1419486" y="689299"/>
                    <a:pt x="1473610" y="650843"/>
                  </a:cubicBezTo>
                  <a:close/>
                </a:path>
              </a:pathLst>
            </a:custGeom>
            <a:gradFill flip="none" rotWithShape="1">
              <a:gsLst>
                <a:gs pos="4000">
                  <a:srgbClr val="FF3300"/>
                </a:gs>
                <a:gs pos="86000">
                  <a:srgbClr val="C00000"/>
                </a:gs>
                <a:gs pos="100000">
                  <a:srgbClr val="FF6600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Ellipse 67"/>
            <p:cNvSpPr/>
            <p:nvPr/>
          </p:nvSpPr>
          <p:spPr>
            <a:xfrm>
              <a:off x="2564114" y="3366852"/>
              <a:ext cx="1427967" cy="115212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Text Box 37"/>
          <p:cNvSpPr txBox="1">
            <a:spLocks noChangeArrowheads="1"/>
          </p:cNvSpPr>
          <p:nvPr/>
        </p:nvSpPr>
        <p:spPr bwMode="auto">
          <a:xfrm>
            <a:off x="1960633" y="1580013"/>
            <a:ext cx="1226566" cy="69346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29Gy </a:t>
            </a:r>
          </a:p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Colorectal irradiation</a:t>
            </a:r>
            <a:endParaRPr kumimoji="0" lang="en-US" sz="140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Arial Unicode MS" pitchFamily="34" charset="-128"/>
              <a:cs typeface="Arial" pitchFamily="34" charset="0"/>
            </a:endParaRPr>
          </a:p>
        </p:txBody>
      </p:sp>
      <p:grpSp>
        <p:nvGrpSpPr>
          <p:cNvPr id="5" name="Groupe 4"/>
          <p:cNvGrpSpPr/>
          <p:nvPr/>
        </p:nvGrpSpPr>
        <p:grpSpPr>
          <a:xfrm>
            <a:off x="2687777" y="792600"/>
            <a:ext cx="5844663" cy="1133707"/>
            <a:chOff x="1794515" y="764704"/>
            <a:chExt cx="5844663" cy="1133707"/>
          </a:xfrm>
        </p:grpSpPr>
        <p:cxnSp>
          <p:nvCxnSpPr>
            <p:cNvPr id="18" name="Connecteur droit 17"/>
            <p:cNvCxnSpPr/>
            <p:nvPr/>
          </p:nvCxnSpPr>
          <p:spPr>
            <a:xfrm>
              <a:off x="654808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78" name="Line 72"/>
            <p:cNvSpPr>
              <a:spLocks noChangeShapeType="1"/>
            </p:cNvSpPr>
            <p:nvPr/>
          </p:nvSpPr>
          <p:spPr bwMode="auto">
            <a:xfrm flipV="1">
              <a:off x="1856148" y="1280702"/>
              <a:ext cx="5391932" cy="0"/>
            </a:xfrm>
            <a:prstGeom prst="line">
              <a:avLst/>
            </a:prstGeom>
            <a:noFill/>
            <a:ln w="38100">
              <a:solidFill>
                <a:srgbClr val="000000">
                  <a:lumMod val="60000"/>
                  <a:lumOff val="40000"/>
                </a:srgbClr>
              </a:solidFill>
              <a:round/>
              <a:headEnd/>
              <a:tailEnd type="triangle" w="med" len="med"/>
            </a:ln>
            <a:effectLst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cxnSp>
          <p:nvCxnSpPr>
            <p:cNvPr id="195" name="Connecteur droit 194"/>
            <p:cNvCxnSpPr/>
            <p:nvPr/>
          </p:nvCxnSpPr>
          <p:spPr>
            <a:xfrm>
              <a:off x="1875496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197" name="Connecteur droit 196"/>
            <p:cNvCxnSpPr/>
            <p:nvPr/>
          </p:nvCxnSpPr>
          <p:spPr>
            <a:xfrm>
              <a:off x="186457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198" name="Connecteur droit 197"/>
            <p:cNvCxnSpPr/>
            <p:nvPr/>
          </p:nvCxnSpPr>
          <p:spPr>
            <a:xfrm>
              <a:off x="2051720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199" name="Connecteur droit 198"/>
            <p:cNvCxnSpPr/>
            <p:nvPr/>
          </p:nvCxnSpPr>
          <p:spPr>
            <a:xfrm>
              <a:off x="2483768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200" name="Connecteur droit 199"/>
            <p:cNvCxnSpPr/>
            <p:nvPr/>
          </p:nvCxnSpPr>
          <p:spPr>
            <a:xfrm>
              <a:off x="3131840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201" name="Connecteur droit 200"/>
            <p:cNvCxnSpPr/>
            <p:nvPr/>
          </p:nvCxnSpPr>
          <p:spPr>
            <a:xfrm>
              <a:off x="3779912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202" name="Connecteur droit 201"/>
            <p:cNvCxnSpPr/>
            <p:nvPr/>
          </p:nvCxnSpPr>
          <p:spPr>
            <a:xfrm>
              <a:off x="442798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2" name="ZoneTexte 1"/>
            <p:cNvSpPr txBox="1"/>
            <p:nvPr/>
          </p:nvSpPr>
          <p:spPr>
            <a:xfrm>
              <a:off x="2915816" y="1496417"/>
              <a:ext cx="26709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err="1" smtClean="0"/>
                <a:t>Days</a:t>
              </a:r>
              <a:r>
                <a:rPr lang="fr-FR" sz="1400" dirty="0" smtClean="0"/>
                <a:t> of </a:t>
              </a:r>
              <a:r>
                <a:rPr lang="fr-FR" sz="1400" dirty="0" err="1" smtClean="0"/>
                <a:t>taking</a:t>
              </a:r>
              <a:r>
                <a:rPr lang="fr-FR" sz="1400" dirty="0" smtClean="0"/>
                <a:t> </a:t>
              </a:r>
              <a:r>
                <a:rPr lang="fr-FR" sz="1400" dirty="0" err="1" smtClean="0"/>
                <a:t>after</a:t>
              </a:r>
              <a:r>
                <a:rPr lang="fr-FR" sz="1400" dirty="0" smtClean="0"/>
                <a:t> irradiation</a:t>
              </a:r>
              <a:endParaRPr lang="en-US" sz="1400" dirty="0"/>
            </a:p>
          </p:txBody>
        </p:sp>
        <p:sp>
          <p:nvSpPr>
            <p:cNvPr id="211" name="ZoneTexte 210"/>
            <p:cNvSpPr txBox="1"/>
            <p:nvPr/>
          </p:nvSpPr>
          <p:spPr>
            <a:xfrm>
              <a:off x="1794515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</a:t>
              </a:r>
              <a:endParaRPr lang="fr-FR" sz="1200" dirty="0"/>
            </a:p>
          </p:txBody>
        </p:sp>
        <p:sp>
          <p:nvSpPr>
            <p:cNvPr id="212" name="ZoneTexte 211"/>
            <p:cNvSpPr txBox="1"/>
            <p:nvPr/>
          </p:nvSpPr>
          <p:spPr>
            <a:xfrm>
              <a:off x="1907704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3</a:t>
              </a:r>
              <a:endParaRPr lang="fr-FR" sz="1200" dirty="0"/>
            </a:p>
          </p:txBody>
        </p:sp>
        <p:sp>
          <p:nvSpPr>
            <p:cNvPr id="213" name="ZoneTexte 212"/>
            <p:cNvSpPr txBox="1"/>
            <p:nvPr/>
          </p:nvSpPr>
          <p:spPr>
            <a:xfrm>
              <a:off x="2915816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14</a:t>
              </a:r>
              <a:endParaRPr lang="fr-FR" sz="1200" dirty="0"/>
            </a:p>
          </p:txBody>
        </p:sp>
        <p:sp>
          <p:nvSpPr>
            <p:cNvPr id="214" name="ZoneTexte 213"/>
            <p:cNvSpPr txBox="1"/>
            <p:nvPr/>
          </p:nvSpPr>
          <p:spPr>
            <a:xfrm>
              <a:off x="3563888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21</a:t>
              </a:r>
              <a:endParaRPr lang="fr-FR" sz="1200" dirty="0"/>
            </a:p>
          </p:txBody>
        </p:sp>
        <p:sp>
          <p:nvSpPr>
            <p:cNvPr id="215" name="ZoneTexte 214"/>
            <p:cNvSpPr txBox="1"/>
            <p:nvPr/>
          </p:nvSpPr>
          <p:spPr>
            <a:xfrm>
              <a:off x="4221934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28</a:t>
              </a:r>
              <a:endParaRPr lang="fr-FR" sz="1200" dirty="0"/>
            </a:p>
          </p:txBody>
        </p:sp>
        <p:sp>
          <p:nvSpPr>
            <p:cNvPr id="216" name="ZoneTexte 215"/>
            <p:cNvSpPr txBox="1"/>
            <p:nvPr/>
          </p:nvSpPr>
          <p:spPr>
            <a:xfrm>
              <a:off x="2343805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7</a:t>
              </a:r>
              <a:endParaRPr lang="fr-FR" sz="1200" dirty="0"/>
            </a:p>
          </p:txBody>
        </p:sp>
        <p:sp>
          <p:nvSpPr>
            <p:cNvPr id="217" name="ZoneTexte 216"/>
            <p:cNvSpPr txBox="1"/>
            <p:nvPr/>
          </p:nvSpPr>
          <p:spPr>
            <a:xfrm>
              <a:off x="6377204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56</a:t>
              </a:r>
              <a:endParaRPr lang="fr-FR" sz="1200" dirty="0"/>
            </a:p>
          </p:txBody>
        </p:sp>
        <p:sp>
          <p:nvSpPr>
            <p:cNvPr id="57" name="ZoneTexte 56"/>
            <p:cNvSpPr txBox="1"/>
            <p:nvPr/>
          </p:nvSpPr>
          <p:spPr>
            <a:xfrm>
              <a:off x="6737011" y="1529079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dirty="0" err="1" smtClean="0"/>
                <a:t>Days</a:t>
              </a:r>
              <a:endParaRPr lang="en-US" dirty="0"/>
            </a:p>
          </p:txBody>
        </p:sp>
        <p:sp>
          <p:nvSpPr>
            <p:cNvPr id="231" name="Triangle isocèle 230"/>
            <p:cNvSpPr/>
            <p:nvPr/>
          </p:nvSpPr>
          <p:spPr>
            <a:xfrm rot="5400000">
              <a:off x="7185985" y="1012448"/>
              <a:ext cx="395491" cy="510894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ZoneTexte 3"/>
          <p:cNvSpPr txBox="1"/>
          <p:nvPr/>
        </p:nvSpPr>
        <p:spPr>
          <a:xfrm>
            <a:off x="5646988" y="2252972"/>
            <a:ext cx="24262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Mesenteric Lymph nodes</a:t>
            </a:r>
            <a:endParaRPr lang="en-US" sz="1600" dirty="0"/>
          </a:p>
        </p:txBody>
      </p:sp>
      <p:sp>
        <p:nvSpPr>
          <p:cNvPr id="64" name="ZoneTexte 63"/>
          <p:cNvSpPr txBox="1"/>
          <p:nvPr/>
        </p:nvSpPr>
        <p:spPr>
          <a:xfrm>
            <a:off x="4892956" y="2735307"/>
            <a:ext cx="7024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Colon</a:t>
            </a:r>
            <a:endParaRPr lang="en-US" sz="1600" dirty="0"/>
          </a:p>
        </p:txBody>
      </p:sp>
      <p:grpSp>
        <p:nvGrpSpPr>
          <p:cNvPr id="14" name="Groupe 13"/>
          <p:cNvGrpSpPr/>
          <p:nvPr/>
        </p:nvGrpSpPr>
        <p:grpSpPr>
          <a:xfrm>
            <a:off x="5216486" y="2421561"/>
            <a:ext cx="329458" cy="274800"/>
            <a:chOff x="5373462" y="3686712"/>
            <a:chExt cx="329458" cy="274800"/>
          </a:xfrm>
        </p:grpSpPr>
        <p:cxnSp>
          <p:nvCxnSpPr>
            <p:cNvPr id="8" name="Connecteur droit 7"/>
            <p:cNvCxnSpPr/>
            <p:nvPr/>
          </p:nvCxnSpPr>
          <p:spPr>
            <a:xfrm>
              <a:off x="5546298" y="3686712"/>
              <a:ext cx="0" cy="27480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Connecteur droit 71"/>
            <p:cNvCxnSpPr/>
            <p:nvPr/>
          </p:nvCxnSpPr>
          <p:spPr>
            <a:xfrm flipH="1" flipV="1">
              <a:off x="5373462" y="3814593"/>
              <a:ext cx="329458" cy="9519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" name="Groupe 72"/>
          <p:cNvGrpSpPr/>
          <p:nvPr/>
        </p:nvGrpSpPr>
        <p:grpSpPr>
          <a:xfrm>
            <a:off x="662357" y="5092164"/>
            <a:ext cx="594156" cy="383817"/>
            <a:chOff x="3131841" y="3429000"/>
            <a:chExt cx="682612" cy="555614"/>
          </a:xfrm>
        </p:grpSpPr>
        <p:sp>
          <p:nvSpPr>
            <p:cNvPr id="74" name="Oval 8"/>
            <p:cNvSpPr>
              <a:spLocks noChangeArrowheads="1"/>
            </p:cNvSpPr>
            <p:nvPr/>
          </p:nvSpPr>
          <p:spPr bwMode="auto">
            <a:xfrm rot="10800000">
              <a:off x="3131841" y="3429000"/>
              <a:ext cx="682612" cy="555614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" name="Oval 9"/>
            <p:cNvSpPr>
              <a:spLocks noChangeArrowheads="1"/>
            </p:cNvSpPr>
            <p:nvPr/>
          </p:nvSpPr>
          <p:spPr bwMode="auto">
            <a:xfrm rot="10800000">
              <a:off x="3541408" y="3808670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" name="Oval 11"/>
            <p:cNvSpPr>
              <a:spLocks noChangeArrowheads="1"/>
            </p:cNvSpPr>
            <p:nvPr/>
          </p:nvSpPr>
          <p:spPr bwMode="auto">
            <a:xfrm rot="10800000">
              <a:off x="3329514" y="3864231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" name="Oval 13"/>
            <p:cNvSpPr>
              <a:spLocks noChangeArrowheads="1"/>
            </p:cNvSpPr>
            <p:nvPr/>
          </p:nvSpPr>
          <p:spPr bwMode="auto">
            <a:xfrm rot="10800000">
              <a:off x="3541408" y="3697547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" name="Oval 15"/>
            <p:cNvSpPr>
              <a:spLocks noChangeArrowheads="1"/>
            </p:cNvSpPr>
            <p:nvPr/>
          </p:nvSpPr>
          <p:spPr bwMode="auto">
            <a:xfrm rot="10800000">
              <a:off x="3683619" y="3753108"/>
              <a:ext cx="69683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" name="Oval 17"/>
            <p:cNvSpPr>
              <a:spLocks noChangeArrowheads="1"/>
            </p:cNvSpPr>
            <p:nvPr/>
          </p:nvSpPr>
          <p:spPr bwMode="auto">
            <a:xfrm rot="10800000">
              <a:off x="3274052" y="3500767"/>
              <a:ext cx="211894" cy="166684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" name="Oval 9"/>
            <p:cNvSpPr>
              <a:spLocks noChangeArrowheads="1"/>
            </p:cNvSpPr>
            <p:nvPr/>
          </p:nvSpPr>
          <p:spPr bwMode="auto">
            <a:xfrm rot="10800000">
              <a:off x="3275857" y="3717032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" name="Oval 13"/>
            <p:cNvSpPr>
              <a:spLocks noChangeArrowheads="1"/>
            </p:cNvSpPr>
            <p:nvPr/>
          </p:nvSpPr>
          <p:spPr bwMode="auto">
            <a:xfrm rot="10800000">
              <a:off x="3563889" y="3573016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3" name="Groupe 82"/>
          <p:cNvGrpSpPr/>
          <p:nvPr/>
        </p:nvGrpSpPr>
        <p:grpSpPr>
          <a:xfrm>
            <a:off x="563870" y="4730700"/>
            <a:ext cx="234732" cy="217166"/>
            <a:chOff x="1660880" y="3744562"/>
            <a:chExt cx="2099538" cy="1704014"/>
          </a:xfrm>
        </p:grpSpPr>
        <p:sp>
          <p:nvSpPr>
            <p:cNvPr id="84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e 85"/>
          <p:cNvGrpSpPr/>
          <p:nvPr/>
        </p:nvGrpSpPr>
        <p:grpSpPr>
          <a:xfrm>
            <a:off x="937995" y="4556086"/>
            <a:ext cx="647734" cy="523284"/>
            <a:chOff x="2799353" y="4256830"/>
            <a:chExt cx="941388" cy="623887"/>
          </a:xfrm>
        </p:grpSpPr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799353" y="4256830"/>
              <a:ext cx="941388" cy="623887"/>
            </a:xfrm>
            <a:custGeom>
              <a:avLst/>
              <a:gdLst>
                <a:gd name="T0" fmla="*/ 304 w 888"/>
                <a:gd name="T1" fmla="*/ 96 h 776"/>
                <a:gd name="T2" fmla="*/ 448 w 888"/>
                <a:gd name="T3" fmla="*/ 0 h 776"/>
                <a:gd name="T4" fmla="*/ 640 w 888"/>
                <a:gd name="T5" fmla="*/ 96 h 776"/>
                <a:gd name="T6" fmla="*/ 784 w 888"/>
                <a:gd name="T7" fmla="*/ 144 h 776"/>
                <a:gd name="T8" fmla="*/ 880 w 888"/>
                <a:gd name="T9" fmla="*/ 336 h 776"/>
                <a:gd name="T10" fmla="*/ 832 w 888"/>
                <a:gd name="T11" fmla="*/ 528 h 776"/>
                <a:gd name="T12" fmla="*/ 640 w 888"/>
                <a:gd name="T13" fmla="*/ 672 h 776"/>
                <a:gd name="T14" fmla="*/ 544 w 888"/>
                <a:gd name="T15" fmla="*/ 768 h 776"/>
                <a:gd name="T16" fmla="*/ 448 w 888"/>
                <a:gd name="T17" fmla="*/ 720 h 776"/>
                <a:gd name="T18" fmla="*/ 256 w 888"/>
                <a:gd name="T19" fmla="*/ 720 h 776"/>
                <a:gd name="T20" fmla="*/ 208 w 888"/>
                <a:gd name="T21" fmla="*/ 624 h 776"/>
                <a:gd name="T22" fmla="*/ 64 w 888"/>
                <a:gd name="T23" fmla="*/ 528 h 776"/>
                <a:gd name="T24" fmla="*/ 64 w 888"/>
                <a:gd name="T25" fmla="*/ 432 h 776"/>
                <a:gd name="T26" fmla="*/ 64 w 888"/>
                <a:gd name="T27" fmla="*/ 336 h 776"/>
                <a:gd name="T28" fmla="*/ 16 w 888"/>
                <a:gd name="T29" fmla="*/ 240 h 776"/>
                <a:gd name="T30" fmla="*/ 160 w 888"/>
                <a:gd name="T31" fmla="*/ 144 h 776"/>
                <a:gd name="T32" fmla="*/ 256 w 888"/>
                <a:gd name="T33" fmla="*/ 96 h 776"/>
                <a:gd name="T34" fmla="*/ 304 w 888"/>
                <a:gd name="T35" fmla="*/ 96 h 7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8"/>
                <a:gd name="T55" fmla="*/ 0 h 776"/>
                <a:gd name="T56" fmla="*/ 888 w 888"/>
                <a:gd name="T57" fmla="*/ 776 h 7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8" h="776">
                  <a:moveTo>
                    <a:pt x="304" y="96"/>
                  </a:moveTo>
                  <a:cubicBezTo>
                    <a:pt x="336" y="80"/>
                    <a:pt x="392" y="0"/>
                    <a:pt x="448" y="0"/>
                  </a:cubicBezTo>
                  <a:cubicBezTo>
                    <a:pt x="504" y="0"/>
                    <a:pt x="584" y="72"/>
                    <a:pt x="640" y="96"/>
                  </a:cubicBezTo>
                  <a:cubicBezTo>
                    <a:pt x="696" y="120"/>
                    <a:pt x="744" y="104"/>
                    <a:pt x="784" y="144"/>
                  </a:cubicBezTo>
                  <a:cubicBezTo>
                    <a:pt x="824" y="184"/>
                    <a:pt x="872" y="272"/>
                    <a:pt x="880" y="336"/>
                  </a:cubicBezTo>
                  <a:cubicBezTo>
                    <a:pt x="888" y="400"/>
                    <a:pt x="872" y="472"/>
                    <a:pt x="832" y="528"/>
                  </a:cubicBezTo>
                  <a:cubicBezTo>
                    <a:pt x="792" y="584"/>
                    <a:pt x="688" y="632"/>
                    <a:pt x="640" y="672"/>
                  </a:cubicBezTo>
                  <a:cubicBezTo>
                    <a:pt x="592" y="712"/>
                    <a:pt x="576" y="760"/>
                    <a:pt x="544" y="768"/>
                  </a:cubicBezTo>
                  <a:cubicBezTo>
                    <a:pt x="512" y="776"/>
                    <a:pt x="496" y="728"/>
                    <a:pt x="448" y="720"/>
                  </a:cubicBezTo>
                  <a:cubicBezTo>
                    <a:pt x="400" y="712"/>
                    <a:pt x="296" y="736"/>
                    <a:pt x="256" y="720"/>
                  </a:cubicBezTo>
                  <a:cubicBezTo>
                    <a:pt x="216" y="704"/>
                    <a:pt x="240" y="656"/>
                    <a:pt x="208" y="624"/>
                  </a:cubicBezTo>
                  <a:cubicBezTo>
                    <a:pt x="176" y="592"/>
                    <a:pt x="88" y="560"/>
                    <a:pt x="64" y="528"/>
                  </a:cubicBezTo>
                  <a:cubicBezTo>
                    <a:pt x="40" y="496"/>
                    <a:pt x="64" y="464"/>
                    <a:pt x="64" y="432"/>
                  </a:cubicBezTo>
                  <a:cubicBezTo>
                    <a:pt x="64" y="400"/>
                    <a:pt x="72" y="368"/>
                    <a:pt x="64" y="336"/>
                  </a:cubicBezTo>
                  <a:cubicBezTo>
                    <a:pt x="56" y="304"/>
                    <a:pt x="0" y="272"/>
                    <a:pt x="16" y="240"/>
                  </a:cubicBezTo>
                  <a:cubicBezTo>
                    <a:pt x="32" y="208"/>
                    <a:pt x="120" y="168"/>
                    <a:pt x="160" y="144"/>
                  </a:cubicBezTo>
                  <a:cubicBezTo>
                    <a:pt x="200" y="120"/>
                    <a:pt x="232" y="104"/>
                    <a:pt x="256" y="96"/>
                  </a:cubicBezTo>
                  <a:cubicBezTo>
                    <a:pt x="280" y="88"/>
                    <a:pt x="272" y="112"/>
                    <a:pt x="304" y="96"/>
                  </a:cubicBezTo>
                  <a:close/>
                </a:path>
              </a:pathLst>
            </a:custGeom>
            <a:solidFill>
              <a:srgbClr val="F3EB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" name="Oval 39"/>
            <p:cNvSpPr>
              <a:spLocks noChangeArrowheads="1"/>
            </p:cNvSpPr>
            <p:nvPr/>
          </p:nvSpPr>
          <p:spPr bwMode="auto">
            <a:xfrm>
              <a:off x="3121630" y="4449785"/>
              <a:ext cx="356201" cy="154364"/>
            </a:xfrm>
            <a:prstGeom prst="ellipse">
              <a:avLst/>
            </a:prstGeom>
            <a:solidFill>
              <a:srgbClr val="EE688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" name="Oval 40"/>
            <p:cNvSpPr>
              <a:spLocks noChangeArrowheads="1"/>
            </p:cNvSpPr>
            <p:nvPr/>
          </p:nvSpPr>
          <p:spPr bwMode="auto">
            <a:xfrm>
              <a:off x="3552039" y="457440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" name="Oval 41"/>
            <p:cNvSpPr>
              <a:spLocks noChangeArrowheads="1"/>
            </p:cNvSpPr>
            <p:nvPr/>
          </p:nvSpPr>
          <p:spPr bwMode="auto">
            <a:xfrm>
              <a:off x="3449208" y="465962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" name="Oval 43"/>
            <p:cNvSpPr>
              <a:spLocks noChangeArrowheads="1"/>
            </p:cNvSpPr>
            <p:nvPr/>
          </p:nvSpPr>
          <p:spPr bwMode="auto">
            <a:xfrm>
              <a:off x="3274287" y="4749669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" name="Oval 44"/>
            <p:cNvSpPr>
              <a:spLocks noChangeArrowheads="1"/>
            </p:cNvSpPr>
            <p:nvPr/>
          </p:nvSpPr>
          <p:spPr bwMode="auto">
            <a:xfrm>
              <a:off x="3376059" y="471992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" name="Oval 46"/>
            <p:cNvSpPr>
              <a:spLocks noChangeArrowheads="1"/>
            </p:cNvSpPr>
            <p:nvPr/>
          </p:nvSpPr>
          <p:spPr bwMode="auto">
            <a:xfrm>
              <a:off x="3155555" y="4654092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" name="Oval 48"/>
            <p:cNvSpPr>
              <a:spLocks noChangeArrowheads="1"/>
            </p:cNvSpPr>
            <p:nvPr/>
          </p:nvSpPr>
          <p:spPr bwMode="auto">
            <a:xfrm>
              <a:off x="3528717" y="444978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" name="Oval 49"/>
            <p:cNvSpPr>
              <a:spLocks noChangeArrowheads="1"/>
            </p:cNvSpPr>
            <p:nvPr/>
          </p:nvSpPr>
          <p:spPr bwMode="auto">
            <a:xfrm>
              <a:off x="3629428" y="450606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" name="Oval 50"/>
            <p:cNvSpPr>
              <a:spLocks noChangeArrowheads="1"/>
            </p:cNvSpPr>
            <p:nvPr/>
          </p:nvSpPr>
          <p:spPr bwMode="auto">
            <a:xfrm>
              <a:off x="3325173" y="437260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" name="Oval 51"/>
            <p:cNvSpPr>
              <a:spLocks noChangeArrowheads="1"/>
            </p:cNvSpPr>
            <p:nvPr/>
          </p:nvSpPr>
          <p:spPr bwMode="auto">
            <a:xfrm>
              <a:off x="3426945" y="441119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" name="Oval 53"/>
            <p:cNvSpPr>
              <a:spLocks noChangeArrowheads="1"/>
            </p:cNvSpPr>
            <p:nvPr/>
          </p:nvSpPr>
          <p:spPr bwMode="auto">
            <a:xfrm>
              <a:off x="3042121" y="440315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" name="Oval 55"/>
            <p:cNvSpPr>
              <a:spLocks noChangeArrowheads="1"/>
            </p:cNvSpPr>
            <p:nvPr/>
          </p:nvSpPr>
          <p:spPr bwMode="auto">
            <a:xfrm>
              <a:off x="3030460" y="466846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" name="Oval 57"/>
            <p:cNvSpPr>
              <a:spLocks noChangeArrowheads="1"/>
            </p:cNvSpPr>
            <p:nvPr/>
          </p:nvSpPr>
          <p:spPr bwMode="auto">
            <a:xfrm>
              <a:off x="2985934" y="452294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03" name="Groupe 102"/>
          <p:cNvGrpSpPr/>
          <p:nvPr/>
        </p:nvGrpSpPr>
        <p:grpSpPr>
          <a:xfrm>
            <a:off x="1799979" y="5351690"/>
            <a:ext cx="194294" cy="203299"/>
            <a:chOff x="437519" y="2784041"/>
            <a:chExt cx="526604" cy="552613"/>
          </a:xfrm>
        </p:grpSpPr>
        <p:sp>
          <p:nvSpPr>
            <p:cNvPr id="104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05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06" name="Groupe 105"/>
          <p:cNvGrpSpPr/>
          <p:nvPr/>
        </p:nvGrpSpPr>
        <p:grpSpPr>
          <a:xfrm>
            <a:off x="1952379" y="5504090"/>
            <a:ext cx="194294" cy="203299"/>
            <a:chOff x="437519" y="2784041"/>
            <a:chExt cx="526604" cy="552613"/>
          </a:xfrm>
        </p:grpSpPr>
        <p:sp>
          <p:nvSpPr>
            <p:cNvPr id="107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08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09" name="Groupe 108"/>
          <p:cNvGrpSpPr/>
          <p:nvPr/>
        </p:nvGrpSpPr>
        <p:grpSpPr>
          <a:xfrm>
            <a:off x="2104779" y="5656490"/>
            <a:ext cx="194294" cy="203299"/>
            <a:chOff x="437519" y="2784041"/>
            <a:chExt cx="526604" cy="552613"/>
          </a:xfrm>
        </p:grpSpPr>
        <p:sp>
          <p:nvSpPr>
            <p:cNvPr id="110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11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12" name="Groupe 111"/>
          <p:cNvGrpSpPr/>
          <p:nvPr/>
        </p:nvGrpSpPr>
        <p:grpSpPr>
          <a:xfrm>
            <a:off x="1812244" y="5662228"/>
            <a:ext cx="194294" cy="203299"/>
            <a:chOff x="437519" y="2784041"/>
            <a:chExt cx="526604" cy="552613"/>
          </a:xfrm>
        </p:grpSpPr>
        <p:sp>
          <p:nvSpPr>
            <p:cNvPr id="113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14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115" name="ZoneTexte 114"/>
          <p:cNvSpPr txBox="1"/>
          <p:nvPr/>
        </p:nvSpPr>
        <p:spPr>
          <a:xfrm>
            <a:off x="467544" y="5528265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Innate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116" name="ZoneTexte 115"/>
          <p:cNvSpPr txBox="1"/>
          <p:nvPr/>
        </p:nvSpPr>
        <p:spPr>
          <a:xfrm>
            <a:off x="1475656" y="5888305"/>
            <a:ext cx="13420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Adaptative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117" name="ZoneTexte 116"/>
          <p:cNvSpPr txBox="1"/>
          <p:nvPr/>
        </p:nvSpPr>
        <p:spPr>
          <a:xfrm>
            <a:off x="3548042" y="4722530"/>
            <a:ext cx="242406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Cytokine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secretion</a:t>
            </a:r>
            <a:endParaRPr lang="fr-FR" sz="1200" i="1" dirty="0" smtClean="0">
              <a:latin typeface="Comic Sans MS" panose="030F0702030302020204" pitchFamily="66" charset="0"/>
            </a:endParaRPr>
          </a:p>
          <a:p>
            <a:pPr algn="ctr"/>
            <a:endParaRPr lang="fr-FR" sz="1200" i="1" dirty="0">
              <a:latin typeface="Comic Sans MS" panose="030F0702030302020204" pitchFamily="66" charset="0"/>
            </a:endParaRPr>
          </a:p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Proliferative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capacity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</a:p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(</a:t>
            </a:r>
            <a:r>
              <a:rPr lang="fr-FR" sz="1200" i="1" dirty="0" err="1" smtClean="0">
                <a:latin typeface="Comic Sans MS" panose="030F0702030302020204" pitchFamily="66" charset="0"/>
              </a:rPr>
              <a:t>BrDU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assay</a:t>
            </a:r>
            <a:r>
              <a:rPr lang="fr-FR" sz="1200" i="1" dirty="0" smtClean="0">
                <a:latin typeface="Comic Sans MS" panose="030F0702030302020204" pitchFamily="66" charset="0"/>
              </a:rPr>
              <a:t>)</a:t>
            </a:r>
          </a:p>
          <a:p>
            <a:pPr algn="ctr"/>
            <a:endParaRPr lang="fr-FR" sz="1200" i="1" dirty="0">
              <a:latin typeface="Comic Sans MS" panose="030F0702030302020204" pitchFamily="66" charset="0"/>
            </a:endParaRPr>
          </a:p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Adoptive transfert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experiment</a:t>
            </a:r>
            <a:endParaRPr lang="fr-FR" sz="1200" i="1" dirty="0" smtClean="0">
              <a:latin typeface="Comic Sans MS" panose="030F0702030302020204" pitchFamily="66" charset="0"/>
            </a:endParaRPr>
          </a:p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(in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Nude</a:t>
            </a:r>
            <a:r>
              <a:rPr lang="fr-FR" sz="1200" i="1" dirty="0" smtClean="0">
                <a:latin typeface="Comic Sans MS" panose="030F0702030302020204" pitchFamily="66" charset="0"/>
              </a:rPr>
              <a:t> Rats)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6573615" y="4643689"/>
            <a:ext cx="222969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i="1" dirty="0" smtClean="0">
                <a:solidFill>
                  <a:srgbClr val="AD4FA4"/>
                </a:solidFill>
              </a:rPr>
              <a:t>Is T </a:t>
            </a:r>
            <a:r>
              <a:rPr lang="fr-FR" b="1" i="1" dirty="0" err="1" smtClean="0">
                <a:solidFill>
                  <a:srgbClr val="AD4FA4"/>
                </a:solidFill>
              </a:rPr>
              <a:t>cells</a:t>
            </a:r>
            <a:r>
              <a:rPr lang="fr-FR" b="1" i="1" dirty="0" smtClean="0">
                <a:solidFill>
                  <a:srgbClr val="AD4FA4"/>
                </a:solidFill>
              </a:rPr>
              <a:t> </a:t>
            </a:r>
            <a:r>
              <a:rPr lang="fr-FR" b="1" i="1" dirty="0" err="1" smtClean="0">
                <a:solidFill>
                  <a:srgbClr val="AD4FA4"/>
                </a:solidFill>
              </a:rPr>
              <a:t>depletion</a:t>
            </a:r>
            <a:r>
              <a:rPr lang="fr-FR" b="1" i="1" dirty="0" smtClean="0">
                <a:solidFill>
                  <a:srgbClr val="AD4FA4"/>
                </a:solidFill>
              </a:rPr>
              <a:t> influence radio-</a:t>
            </a:r>
            <a:r>
              <a:rPr lang="fr-FR" b="1" i="1" dirty="0" err="1" smtClean="0">
                <a:solidFill>
                  <a:srgbClr val="AD4FA4"/>
                </a:solidFill>
              </a:rPr>
              <a:t>induced</a:t>
            </a:r>
            <a:r>
              <a:rPr lang="fr-FR" b="1" i="1" dirty="0" smtClean="0">
                <a:solidFill>
                  <a:srgbClr val="AD4FA4"/>
                </a:solidFill>
              </a:rPr>
              <a:t> damages ? </a:t>
            </a:r>
            <a:endParaRPr lang="en-US" i="1" dirty="0"/>
          </a:p>
        </p:txBody>
      </p:sp>
      <p:sp>
        <p:nvSpPr>
          <p:cNvPr id="122" name="ZoneTexte 121"/>
          <p:cNvSpPr txBox="1"/>
          <p:nvPr/>
        </p:nvSpPr>
        <p:spPr>
          <a:xfrm>
            <a:off x="4892956" y="568604"/>
            <a:ext cx="7312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4 </a:t>
            </a:r>
            <a:r>
              <a:rPr lang="fr-FR" sz="1200" dirty="0" err="1" smtClean="0"/>
              <a:t>weeks</a:t>
            </a:r>
            <a:endParaRPr lang="fr-FR" sz="1200" dirty="0"/>
          </a:p>
        </p:txBody>
      </p:sp>
      <p:sp>
        <p:nvSpPr>
          <p:cNvPr id="123" name="ZoneTexte 122"/>
          <p:cNvSpPr txBox="1"/>
          <p:nvPr/>
        </p:nvSpPr>
        <p:spPr>
          <a:xfrm>
            <a:off x="7054185" y="597295"/>
            <a:ext cx="7312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8 </a:t>
            </a:r>
            <a:r>
              <a:rPr lang="fr-FR" sz="1200" dirty="0" err="1" smtClean="0"/>
              <a:t>weeks</a:t>
            </a:r>
            <a:endParaRPr lang="fr-FR" sz="1200" dirty="0"/>
          </a:p>
        </p:txBody>
      </p:sp>
      <p:sp>
        <p:nvSpPr>
          <p:cNvPr id="3" name="Ellipse 2"/>
          <p:cNvSpPr/>
          <p:nvPr/>
        </p:nvSpPr>
        <p:spPr>
          <a:xfrm>
            <a:off x="3500281" y="1880756"/>
            <a:ext cx="4611642" cy="1332220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7227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Rectangle 1026"/>
          <p:cNvSpPr txBox="1">
            <a:spLocks noChangeArrowheads="1"/>
          </p:cNvSpPr>
          <p:nvPr/>
        </p:nvSpPr>
        <p:spPr bwMode="auto">
          <a:xfrm>
            <a:off x="234972" y="-7507"/>
            <a:ext cx="8909028" cy="391349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176213" indent="-176213" eaLnBrk="0" hangingPunct="0">
              <a:lnSpc>
                <a:spcPts val="2400"/>
              </a:lnSpc>
              <a:spcBef>
                <a:spcPct val="100000"/>
              </a:spcBef>
              <a:buClr>
                <a:srgbClr val="5793C9"/>
              </a:buClr>
              <a:buSzPct val="75000"/>
              <a:buFont typeface="Arial" charset="0"/>
              <a:buChar char="▌"/>
            </a:pP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Importance of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inflammatory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infiltrate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after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colorectal irradiation</a:t>
            </a:r>
            <a:endParaRPr lang="fr-FR" sz="2000" b="1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Rectangle à coins arrondis 97"/>
          <p:cNvSpPr/>
          <p:nvPr/>
        </p:nvSpPr>
        <p:spPr>
          <a:xfrm>
            <a:off x="128885" y="500983"/>
            <a:ext cx="1568800" cy="69576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99" name="ZoneTexte 98"/>
          <p:cNvSpPr txBox="1"/>
          <p:nvPr/>
        </p:nvSpPr>
        <p:spPr bwMode="auto">
          <a:xfrm>
            <a:off x="169702" y="568604"/>
            <a:ext cx="1527982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Inflammatory</a:t>
            </a:r>
            <a:r>
              <a:rPr lang="fr-FR" sz="1600" b="1" dirty="0" smtClean="0"/>
              <a:t> </a:t>
            </a:r>
          </a:p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Process</a:t>
            </a:r>
            <a:endParaRPr lang="en-US" sz="1600" b="1" dirty="0"/>
          </a:p>
        </p:txBody>
      </p:sp>
      <p:sp>
        <p:nvSpPr>
          <p:cNvPr id="253" name="Étoile à 8 branches 252"/>
          <p:cNvSpPr/>
          <p:nvPr/>
        </p:nvSpPr>
        <p:spPr>
          <a:xfrm rot="20468476">
            <a:off x="437692" y="3066048"/>
            <a:ext cx="1929900" cy="910817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err="1" smtClean="0"/>
              <a:t>Quantity</a:t>
            </a:r>
            <a:endParaRPr lang="en-US" sz="1400" b="1" dirty="0"/>
          </a:p>
        </p:txBody>
      </p:sp>
      <p:grpSp>
        <p:nvGrpSpPr>
          <p:cNvPr id="73" name="Groupe 72"/>
          <p:cNvGrpSpPr/>
          <p:nvPr/>
        </p:nvGrpSpPr>
        <p:grpSpPr>
          <a:xfrm>
            <a:off x="662357" y="4876140"/>
            <a:ext cx="594156" cy="383817"/>
            <a:chOff x="3131841" y="3429000"/>
            <a:chExt cx="682612" cy="555614"/>
          </a:xfrm>
        </p:grpSpPr>
        <p:sp>
          <p:nvSpPr>
            <p:cNvPr id="74" name="Oval 8"/>
            <p:cNvSpPr>
              <a:spLocks noChangeArrowheads="1"/>
            </p:cNvSpPr>
            <p:nvPr/>
          </p:nvSpPr>
          <p:spPr bwMode="auto">
            <a:xfrm rot="10800000">
              <a:off x="3131841" y="3429000"/>
              <a:ext cx="682612" cy="555614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" name="Oval 9"/>
            <p:cNvSpPr>
              <a:spLocks noChangeArrowheads="1"/>
            </p:cNvSpPr>
            <p:nvPr/>
          </p:nvSpPr>
          <p:spPr bwMode="auto">
            <a:xfrm rot="10800000">
              <a:off x="3541408" y="3808670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" name="Oval 11"/>
            <p:cNvSpPr>
              <a:spLocks noChangeArrowheads="1"/>
            </p:cNvSpPr>
            <p:nvPr/>
          </p:nvSpPr>
          <p:spPr bwMode="auto">
            <a:xfrm rot="10800000">
              <a:off x="3329514" y="3864231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" name="Oval 13"/>
            <p:cNvSpPr>
              <a:spLocks noChangeArrowheads="1"/>
            </p:cNvSpPr>
            <p:nvPr/>
          </p:nvSpPr>
          <p:spPr bwMode="auto">
            <a:xfrm rot="10800000">
              <a:off x="3541408" y="3697547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" name="Oval 15"/>
            <p:cNvSpPr>
              <a:spLocks noChangeArrowheads="1"/>
            </p:cNvSpPr>
            <p:nvPr/>
          </p:nvSpPr>
          <p:spPr bwMode="auto">
            <a:xfrm rot="10800000">
              <a:off x="3683619" y="3753108"/>
              <a:ext cx="69683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" name="Oval 17"/>
            <p:cNvSpPr>
              <a:spLocks noChangeArrowheads="1"/>
            </p:cNvSpPr>
            <p:nvPr/>
          </p:nvSpPr>
          <p:spPr bwMode="auto">
            <a:xfrm rot="10800000">
              <a:off x="3274052" y="3500767"/>
              <a:ext cx="211894" cy="166684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" name="Oval 9"/>
            <p:cNvSpPr>
              <a:spLocks noChangeArrowheads="1"/>
            </p:cNvSpPr>
            <p:nvPr/>
          </p:nvSpPr>
          <p:spPr bwMode="auto">
            <a:xfrm rot="10800000">
              <a:off x="3275857" y="3717032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" name="Oval 13"/>
            <p:cNvSpPr>
              <a:spLocks noChangeArrowheads="1"/>
            </p:cNvSpPr>
            <p:nvPr/>
          </p:nvSpPr>
          <p:spPr bwMode="auto">
            <a:xfrm rot="10800000">
              <a:off x="3563889" y="3573016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3" name="Groupe 82"/>
          <p:cNvGrpSpPr/>
          <p:nvPr/>
        </p:nvGrpSpPr>
        <p:grpSpPr>
          <a:xfrm>
            <a:off x="563870" y="4514676"/>
            <a:ext cx="234732" cy="217166"/>
            <a:chOff x="1660880" y="3744562"/>
            <a:chExt cx="2099538" cy="1704014"/>
          </a:xfrm>
        </p:grpSpPr>
        <p:sp>
          <p:nvSpPr>
            <p:cNvPr id="84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e 85"/>
          <p:cNvGrpSpPr/>
          <p:nvPr/>
        </p:nvGrpSpPr>
        <p:grpSpPr>
          <a:xfrm>
            <a:off x="937995" y="4340062"/>
            <a:ext cx="647734" cy="523284"/>
            <a:chOff x="2799353" y="4256830"/>
            <a:chExt cx="941388" cy="623887"/>
          </a:xfrm>
        </p:grpSpPr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799353" y="4256830"/>
              <a:ext cx="941388" cy="623887"/>
            </a:xfrm>
            <a:custGeom>
              <a:avLst/>
              <a:gdLst>
                <a:gd name="T0" fmla="*/ 304 w 888"/>
                <a:gd name="T1" fmla="*/ 96 h 776"/>
                <a:gd name="T2" fmla="*/ 448 w 888"/>
                <a:gd name="T3" fmla="*/ 0 h 776"/>
                <a:gd name="T4" fmla="*/ 640 w 888"/>
                <a:gd name="T5" fmla="*/ 96 h 776"/>
                <a:gd name="T6" fmla="*/ 784 w 888"/>
                <a:gd name="T7" fmla="*/ 144 h 776"/>
                <a:gd name="T8" fmla="*/ 880 w 888"/>
                <a:gd name="T9" fmla="*/ 336 h 776"/>
                <a:gd name="T10" fmla="*/ 832 w 888"/>
                <a:gd name="T11" fmla="*/ 528 h 776"/>
                <a:gd name="T12" fmla="*/ 640 w 888"/>
                <a:gd name="T13" fmla="*/ 672 h 776"/>
                <a:gd name="T14" fmla="*/ 544 w 888"/>
                <a:gd name="T15" fmla="*/ 768 h 776"/>
                <a:gd name="T16" fmla="*/ 448 w 888"/>
                <a:gd name="T17" fmla="*/ 720 h 776"/>
                <a:gd name="T18" fmla="*/ 256 w 888"/>
                <a:gd name="T19" fmla="*/ 720 h 776"/>
                <a:gd name="T20" fmla="*/ 208 w 888"/>
                <a:gd name="T21" fmla="*/ 624 h 776"/>
                <a:gd name="T22" fmla="*/ 64 w 888"/>
                <a:gd name="T23" fmla="*/ 528 h 776"/>
                <a:gd name="T24" fmla="*/ 64 w 888"/>
                <a:gd name="T25" fmla="*/ 432 h 776"/>
                <a:gd name="T26" fmla="*/ 64 w 888"/>
                <a:gd name="T27" fmla="*/ 336 h 776"/>
                <a:gd name="T28" fmla="*/ 16 w 888"/>
                <a:gd name="T29" fmla="*/ 240 h 776"/>
                <a:gd name="T30" fmla="*/ 160 w 888"/>
                <a:gd name="T31" fmla="*/ 144 h 776"/>
                <a:gd name="T32" fmla="*/ 256 w 888"/>
                <a:gd name="T33" fmla="*/ 96 h 776"/>
                <a:gd name="T34" fmla="*/ 304 w 888"/>
                <a:gd name="T35" fmla="*/ 96 h 7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8"/>
                <a:gd name="T55" fmla="*/ 0 h 776"/>
                <a:gd name="T56" fmla="*/ 888 w 888"/>
                <a:gd name="T57" fmla="*/ 776 h 7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8" h="776">
                  <a:moveTo>
                    <a:pt x="304" y="96"/>
                  </a:moveTo>
                  <a:cubicBezTo>
                    <a:pt x="336" y="80"/>
                    <a:pt x="392" y="0"/>
                    <a:pt x="448" y="0"/>
                  </a:cubicBezTo>
                  <a:cubicBezTo>
                    <a:pt x="504" y="0"/>
                    <a:pt x="584" y="72"/>
                    <a:pt x="640" y="96"/>
                  </a:cubicBezTo>
                  <a:cubicBezTo>
                    <a:pt x="696" y="120"/>
                    <a:pt x="744" y="104"/>
                    <a:pt x="784" y="144"/>
                  </a:cubicBezTo>
                  <a:cubicBezTo>
                    <a:pt x="824" y="184"/>
                    <a:pt x="872" y="272"/>
                    <a:pt x="880" y="336"/>
                  </a:cubicBezTo>
                  <a:cubicBezTo>
                    <a:pt x="888" y="400"/>
                    <a:pt x="872" y="472"/>
                    <a:pt x="832" y="528"/>
                  </a:cubicBezTo>
                  <a:cubicBezTo>
                    <a:pt x="792" y="584"/>
                    <a:pt x="688" y="632"/>
                    <a:pt x="640" y="672"/>
                  </a:cubicBezTo>
                  <a:cubicBezTo>
                    <a:pt x="592" y="712"/>
                    <a:pt x="576" y="760"/>
                    <a:pt x="544" y="768"/>
                  </a:cubicBezTo>
                  <a:cubicBezTo>
                    <a:pt x="512" y="776"/>
                    <a:pt x="496" y="728"/>
                    <a:pt x="448" y="720"/>
                  </a:cubicBezTo>
                  <a:cubicBezTo>
                    <a:pt x="400" y="712"/>
                    <a:pt x="296" y="736"/>
                    <a:pt x="256" y="720"/>
                  </a:cubicBezTo>
                  <a:cubicBezTo>
                    <a:pt x="216" y="704"/>
                    <a:pt x="240" y="656"/>
                    <a:pt x="208" y="624"/>
                  </a:cubicBezTo>
                  <a:cubicBezTo>
                    <a:pt x="176" y="592"/>
                    <a:pt x="88" y="560"/>
                    <a:pt x="64" y="528"/>
                  </a:cubicBezTo>
                  <a:cubicBezTo>
                    <a:pt x="40" y="496"/>
                    <a:pt x="64" y="464"/>
                    <a:pt x="64" y="432"/>
                  </a:cubicBezTo>
                  <a:cubicBezTo>
                    <a:pt x="64" y="400"/>
                    <a:pt x="72" y="368"/>
                    <a:pt x="64" y="336"/>
                  </a:cubicBezTo>
                  <a:cubicBezTo>
                    <a:pt x="56" y="304"/>
                    <a:pt x="0" y="272"/>
                    <a:pt x="16" y="240"/>
                  </a:cubicBezTo>
                  <a:cubicBezTo>
                    <a:pt x="32" y="208"/>
                    <a:pt x="120" y="168"/>
                    <a:pt x="160" y="144"/>
                  </a:cubicBezTo>
                  <a:cubicBezTo>
                    <a:pt x="200" y="120"/>
                    <a:pt x="232" y="104"/>
                    <a:pt x="256" y="96"/>
                  </a:cubicBezTo>
                  <a:cubicBezTo>
                    <a:pt x="280" y="88"/>
                    <a:pt x="272" y="112"/>
                    <a:pt x="304" y="96"/>
                  </a:cubicBezTo>
                  <a:close/>
                </a:path>
              </a:pathLst>
            </a:custGeom>
            <a:solidFill>
              <a:srgbClr val="F3EB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" name="Oval 39"/>
            <p:cNvSpPr>
              <a:spLocks noChangeArrowheads="1"/>
            </p:cNvSpPr>
            <p:nvPr/>
          </p:nvSpPr>
          <p:spPr bwMode="auto">
            <a:xfrm>
              <a:off x="3121630" y="4449785"/>
              <a:ext cx="356201" cy="154364"/>
            </a:xfrm>
            <a:prstGeom prst="ellipse">
              <a:avLst/>
            </a:prstGeom>
            <a:solidFill>
              <a:srgbClr val="EE688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" name="Oval 40"/>
            <p:cNvSpPr>
              <a:spLocks noChangeArrowheads="1"/>
            </p:cNvSpPr>
            <p:nvPr/>
          </p:nvSpPr>
          <p:spPr bwMode="auto">
            <a:xfrm>
              <a:off x="3552039" y="457440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" name="Oval 41"/>
            <p:cNvSpPr>
              <a:spLocks noChangeArrowheads="1"/>
            </p:cNvSpPr>
            <p:nvPr/>
          </p:nvSpPr>
          <p:spPr bwMode="auto">
            <a:xfrm>
              <a:off x="3449208" y="465962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" name="Oval 43"/>
            <p:cNvSpPr>
              <a:spLocks noChangeArrowheads="1"/>
            </p:cNvSpPr>
            <p:nvPr/>
          </p:nvSpPr>
          <p:spPr bwMode="auto">
            <a:xfrm>
              <a:off x="3274287" y="4749669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" name="Oval 44"/>
            <p:cNvSpPr>
              <a:spLocks noChangeArrowheads="1"/>
            </p:cNvSpPr>
            <p:nvPr/>
          </p:nvSpPr>
          <p:spPr bwMode="auto">
            <a:xfrm>
              <a:off x="3376059" y="471992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" name="Oval 46"/>
            <p:cNvSpPr>
              <a:spLocks noChangeArrowheads="1"/>
            </p:cNvSpPr>
            <p:nvPr/>
          </p:nvSpPr>
          <p:spPr bwMode="auto">
            <a:xfrm>
              <a:off x="3155555" y="4654092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" name="Oval 48"/>
            <p:cNvSpPr>
              <a:spLocks noChangeArrowheads="1"/>
            </p:cNvSpPr>
            <p:nvPr/>
          </p:nvSpPr>
          <p:spPr bwMode="auto">
            <a:xfrm>
              <a:off x="3528717" y="444978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" name="Oval 49"/>
            <p:cNvSpPr>
              <a:spLocks noChangeArrowheads="1"/>
            </p:cNvSpPr>
            <p:nvPr/>
          </p:nvSpPr>
          <p:spPr bwMode="auto">
            <a:xfrm>
              <a:off x="3629428" y="450606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" name="Oval 50"/>
            <p:cNvSpPr>
              <a:spLocks noChangeArrowheads="1"/>
            </p:cNvSpPr>
            <p:nvPr/>
          </p:nvSpPr>
          <p:spPr bwMode="auto">
            <a:xfrm>
              <a:off x="3325173" y="437260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" name="Oval 51"/>
            <p:cNvSpPr>
              <a:spLocks noChangeArrowheads="1"/>
            </p:cNvSpPr>
            <p:nvPr/>
          </p:nvSpPr>
          <p:spPr bwMode="auto">
            <a:xfrm>
              <a:off x="3426945" y="441119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" name="Oval 53"/>
            <p:cNvSpPr>
              <a:spLocks noChangeArrowheads="1"/>
            </p:cNvSpPr>
            <p:nvPr/>
          </p:nvSpPr>
          <p:spPr bwMode="auto">
            <a:xfrm>
              <a:off x="3042121" y="440315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" name="Oval 55"/>
            <p:cNvSpPr>
              <a:spLocks noChangeArrowheads="1"/>
            </p:cNvSpPr>
            <p:nvPr/>
          </p:nvSpPr>
          <p:spPr bwMode="auto">
            <a:xfrm>
              <a:off x="3030460" y="466846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" name="Oval 57"/>
            <p:cNvSpPr>
              <a:spLocks noChangeArrowheads="1"/>
            </p:cNvSpPr>
            <p:nvPr/>
          </p:nvSpPr>
          <p:spPr bwMode="auto">
            <a:xfrm>
              <a:off x="2985934" y="452294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03" name="Groupe 102"/>
          <p:cNvGrpSpPr/>
          <p:nvPr/>
        </p:nvGrpSpPr>
        <p:grpSpPr>
          <a:xfrm>
            <a:off x="1799979" y="5135666"/>
            <a:ext cx="194294" cy="203299"/>
            <a:chOff x="437519" y="2784041"/>
            <a:chExt cx="526604" cy="552613"/>
          </a:xfrm>
        </p:grpSpPr>
        <p:sp>
          <p:nvSpPr>
            <p:cNvPr id="104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05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06" name="Groupe 105"/>
          <p:cNvGrpSpPr/>
          <p:nvPr/>
        </p:nvGrpSpPr>
        <p:grpSpPr>
          <a:xfrm>
            <a:off x="1952379" y="5288066"/>
            <a:ext cx="194294" cy="203299"/>
            <a:chOff x="437519" y="2784041"/>
            <a:chExt cx="526604" cy="552613"/>
          </a:xfrm>
        </p:grpSpPr>
        <p:sp>
          <p:nvSpPr>
            <p:cNvPr id="107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08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09" name="Groupe 108"/>
          <p:cNvGrpSpPr/>
          <p:nvPr/>
        </p:nvGrpSpPr>
        <p:grpSpPr>
          <a:xfrm>
            <a:off x="2104779" y="5440466"/>
            <a:ext cx="194294" cy="203299"/>
            <a:chOff x="437519" y="2784041"/>
            <a:chExt cx="526604" cy="552613"/>
          </a:xfrm>
        </p:grpSpPr>
        <p:sp>
          <p:nvSpPr>
            <p:cNvPr id="110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11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12" name="Groupe 111"/>
          <p:cNvGrpSpPr/>
          <p:nvPr/>
        </p:nvGrpSpPr>
        <p:grpSpPr>
          <a:xfrm>
            <a:off x="1812244" y="5446204"/>
            <a:ext cx="194294" cy="203299"/>
            <a:chOff x="437519" y="2784041"/>
            <a:chExt cx="526604" cy="552613"/>
          </a:xfrm>
        </p:grpSpPr>
        <p:sp>
          <p:nvSpPr>
            <p:cNvPr id="113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14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115" name="ZoneTexte 114"/>
          <p:cNvSpPr txBox="1"/>
          <p:nvPr/>
        </p:nvSpPr>
        <p:spPr>
          <a:xfrm>
            <a:off x="467544" y="5312241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Innate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116" name="ZoneTexte 115"/>
          <p:cNvSpPr txBox="1"/>
          <p:nvPr/>
        </p:nvSpPr>
        <p:spPr>
          <a:xfrm>
            <a:off x="1475656" y="5672281"/>
            <a:ext cx="13420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Adaptative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grpSp>
        <p:nvGrpSpPr>
          <p:cNvPr id="3" name="Groupe 2"/>
          <p:cNvGrpSpPr/>
          <p:nvPr/>
        </p:nvGrpSpPr>
        <p:grpSpPr>
          <a:xfrm>
            <a:off x="3790984" y="2524254"/>
            <a:ext cx="5197917" cy="2594969"/>
            <a:chOff x="-43327" y="3386499"/>
            <a:chExt cx="5197917" cy="2594969"/>
          </a:xfrm>
        </p:grpSpPr>
        <p:grpSp>
          <p:nvGrpSpPr>
            <p:cNvPr id="137" name="Groupe 136"/>
            <p:cNvGrpSpPr/>
            <p:nvPr/>
          </p:nvGrpSpPr>
          <p:grpSpPr>
            <a:xfrm>
              <a:off x="28681" y="4618252"/>
              <a:ext cx="774700" cy="1219200"/>
              <a:chOff x="320557" y="4442048"/>
              <a:chExt cx="774700" cy="1219200"/>
            </a:xfrm>
          </p:grpSpPr>
          <p:pic>
            <p:nvPicPr>
              <p:cNvPr id="138" name="Picture 166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0557" y="4442048"/>
                <a:ext cx="774700" cy="1219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orme libre 138"/>
              <p:cNvSpPr/>
              <p:nvPr/>
            </p:nvSpPr>
            <p:spPr>
              <a:xfrm>
                <a:off x="558802" y="4959830"/>
                <a:ext cx="261356" cy="580030"/>
              </a:xfrm>
              <a:custGeom>
                <a:avLst/>
                <a:gdLst>
                  <a:gd name="connsiteX0" fmla="*/ 0 w 197893"/>
                  <a:gd name="connsiteY0" fmla="*/ 54591 h 580030"/>
                  <a:gd name="connsiteX1" fmla="*/ 13648 w 197893"/>
                  <a:gd name="connsiteY1" fmla="*/ 204716 h 580030"/>
                  <a:gd name="connsiteX2" fmla="*/ 27296 w 197893"/>
                  <a:gd name="connsiteY2" fmla="*/ 334370 h 580030"/>
                  <a:gd name="connsiteX3" fmla="*/ 68239 w 197893"/>
                  <a:gd name="connsiteY3" fmla="*/ 511791 h 580030"/>
                  <a:gd name="connsiteX4" fmla="*/ 88711 w 197893"/>
                  <a:gd name="connsiteY4" fmla="*/ 580030 h 580030"/>
                  <a:gd name="connsiteX5" fmla="*/ 122830 w 197893"/>
                  <a:gd name="connsiteY5" fmla="*/ 539087 h 580030"/>
                  <a:gd name="connsiteX6" fmla="*/ 163773 w 197893"/>
                  <a:gd name="connsiteY6" fmla="*/ 423081 h 580030"/>
                  <a:gd name="connsiteX7" fmla="*/ 197893 w 197893"/>
                  <a:gd name="connsiteY7" fmla="*/ 102358 h 580030"/>
                  <a:gd name="connsiteX8" fmla="*/ 191069 w 197893"/>
                  <a:gd name="connsiteY8" fmla="*/ 0 h 580030"/>
                  <a:gd name="connsiteX9" fmla="*/ 6824 w 197893"/>
                  <a:gd name="connsiteY9" fmla="*/ 0 h 580030"/>
                  <a:gd name="connsiteX10" fmla="*/ 0 w 197893"/>
                  <a:gd name="connsiteY10" fmla="*/ 54591 h 580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93" h="580030">
                    <a:moveTo>
                      <a:pt x="0" y="54591"/>
                    </a:moveTo>
                    <a:lnTo>
                      <a:pt x="13648" y="204716"/>
                    </a:lnTo>
                    <a:lnTo>
                      <a:pt x="27296" y="334370"/>
                    </a:lnTo>
                    <a:lnTo>
                      <a:pt x="68239" y="511791"/>
                    </a:lnTo>
                    <a:lnTo>
                      <a:pt x="88711" y="580030"/>
                    </a:lnTo>
                    <a:lnTo>
                      <a:pt x="122830" y="539087"/>
                    </a:lnTo>
                    <a:lnTo>
                      <a:pt x="163773" y="423081"/>
                    </a:lnTo>
                    <a:lnTo>
                      <a:pt x="197893" y="102358"/>
                    </a:lnTo>
                    <a:lnTo>
                      <a:pt x="191069" y="0"/>
                    </a:lnTo>
                    <a:lnTo>
                      <a:pt x="6824" y="0"/>
                    </a:lnTo>
                    <a:lnTo>
                      <a:pt x="0" y="54591"/>
                    </a:lnTo>
                    <a:close/>
                  </a:path>
                </a:pathLst>
              </a:custGeom>
              <a:solidFill>
                <a:srgbClr val="FFCC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0" name="ZoneTexte 139"/>
            <p:cNvSpPr txBox="1"/>
            <p:nvPr/>
          </p:nvSpPr>
          <p:spPr>
            <a:xfrm>
              <a:off x="588266" y="3386499"/>
              <a:ext cx="2786340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tx2">
                      <a:lumMod val="75000"/>
                    </a:schemeClr>
                  </a:solidFill>
                </a:rPr>
                <a:t>Flow cytometry analysis</a:t>
              </a:r>
            </a:p>
            <a:p>
              <a:pPr algn="ctr"/>
              <a:r>
                <a:rPr lang="en-US" b="1" dirty="0" smtClean="0">
                  <a:solidFill>
                    <a:schemeClr val="tx2">
                      <a:lumMod val="75000"/>
                    </a:schemeClr>
                  </a:solidFill>
                </a:rPr>
                <a:t>(colon)</a:t>
              </a:r>
              <a:endParaRPr lang="en-US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grpSp>
          <p:nvGrpSpPr>
            <p:cNvPr id="141" name="Groupe 140"/>
            <p:cNvGrpSpPr/>
            <p:nvPr/>
          </p:nvGrpSpPr>
          <p:grpSpPr>
            <a:xfrm>
              <a:off x="1108801" y="4077384"/>
              <a:ext cx="4045789" cy="1904084"/>
              <a:chOff x="2456233" y="4045196"/>
              <a:chExt cx="4045789" cy="1904084"/>
            </a:xfrm>
          </p:grpSpPr>
          <p:pic>
            <p:nvPicPr>
              <p:cNvPr id="142" name="Picture 16" descr="perco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24281" y="4292857"/>
                <a:ext cx="762000" cy="15525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e 142"/>
              <p:cNvGrpSpPr/>
              <p:nvPr/>
            </p:nvGrpSpPr>
            <p:grpSpPr>
              <a:xfrm>
                <a:off x="3482597" y="4215730"/>
                <a:ext cx="3019425" cy="1733550"/>
                <a:chOff x="5742380" y="4536218"/>
                <a:chExt cx="3019425" cy="1733550"/>
              </a:xfrm>
            </p:grpSpPr>
            <p:pic>
              <p:nvPicPr>
                <p:cNvPr id="146" name="Picture 12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820168" y="4712497"/>
                  <a:ext cx="1431925" cy="1463675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CC99"/>
                      </a:solidFill>
                    </a14:hiddenFill>
                  </a:ext>
                </a:extLst>
              </p:spPr>
            </p:pic>
            <p:pic>
              <p:nvPicPr>
                <p:cNvPr id="147" name="Picture 20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42380" y="4536218"/>
                  <a:ext cx="3019425" cy="17335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144" name="ZoneTexte 143"/>
              <p:cNvSpPr txBox="1"/>
              <p:nvPr/>
            </p:nvSpPr>
            <p:spPr>
              <a:xfrm>
                <a:off x="2456233" y="4045196"/>
                <a:ext cx="1071127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dirty="0" err="1" smtClean="0"/>
                  <a:t>Percoll</a:t>
                </a:r>
                <a:r>
                  <a:rPr lang="en-US" sz="800" dirty="0" smtClean="0"/>
                  <a:t> purification</a:t>
                </a:r>
                <a:endParaRPr lang="en-US" sz="800" dirty="0"/>
              </a:p>
            </p:txBody>
          </p:sp>
          <p:sp>
            <p:nvSpPr>
              <p:cNvPr id="145" name="ZoneTexte 144"/>
              <p:cNvSpPr txBox="1"/>
              <p:nvPr/>
            </p:nvSpPr>
            <p:spPr>
              <a:xfrm>
                <a:off x="4032530" y="4152918"/>
                <a:ext cx="42030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dirty="0" smtClean="0"/>
                  <a:t>After</a:t>
                </a:r>
                <a:endParaRPr lang="en-US" sz="800" dirty="0"/>
              </a:p>
            </p:txBody>
          </p:sp>
        </p:grpSp>
        <p:sp>
          <p:nvSpPr>
            <p:cNvPr id="148" name="ZoneTexte 147"/>
            <p:cNvSpPr txBox="1"/>
            <p:nvPr/>
          </p:nvSpPr>
          <p:spPr>
            <a:xfrm>
              <a:off x="-43327" y="3905430"/>
              <a:ext cx="100811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000" dirty="0" err="1" smtClean="0"/>
                <a:t>Mechanical</a:t>
              </a:r>
              <a:r>
                <a:rPr lang="fr-FR" sz="1000" dirty="0" smtClean="0"/>
                <a:t> and </a:t>
              </a:r>
              <a:r>
                <a:rPr lang="fr-FR" sz="1000" dirty="0" err="1" smtClean="0"/>
                <a:t>enzymatic</a:t>
              </a:r>
              <a:r>
                <a:rPr lang="fr-FR" sz="1000" dirty="0" smtClean="0"/>
                <a:t> digestion</a:t>
              </a:r>
              <a:endParaRPr lang="en-US" sz="1000" dirty="0"/>
            </a:p>
          </p:txBody>
        </p:sp>
        <p:cxnSp>
          <p:nvCxnSpPr>
            <p:cNvPr id="149" name="Connecteur droit avec flèche 148"/>
            <p:cNvCxnSpPr/>
            <p:nvPr/>
          </p:nvCxnSpPr>
          <p:spPr>
            <a:xfrm flipV="1">
              <a:off x="636291" y="5114693"/>
              <a:ext cx="393687" cy="63296"/>
            </a:xfrm>
            <a:prstGeom prst="straightConnector1">
              <a:avLst/>
            </a:prstGeom>
            <a:ln w="28575">
              <a:solidFill>
                <a:srgbClr val="C00000"/>
              </a:solidFill>
              <a:prstDash val="solid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033" y="500983"/>
            <a:ext cx="4578012" cy="17880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9" name="Connecteur en angle 8"/>
          <p:cNvCxnSpPr/>
          <p:nvPr/>
        </p:nvCxnSpPr>
        <p:spPr>
          <a:xfrm flipV="1">
            <a:off x="2782872" y="2708920"/>
            <a:ext cx="1512168" cy="652698"/>
          </a:xfrm>
          <a:prstGeom prst="bentConnector3">
            <a:avLst/>
          </a:prstGeom>
          <a:ln w="28575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ZoneTexte 149"/>
          <p:cNvSpPr txBox="1"/>
          <p:nvPr/>
        </p:nvSpPr>
        <p:spPr>
          <a:xfrm>
            <a:off x="4374786" y="5183035"/>
            <a:ext cx="3639138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tx2">
                    <a:lumMod val="75000"/>
                  </a:schemeClr>
                </a:solidFill>
              </a:rPr>
              <a:t>Immuno-</a:t>
            </a:r>
            <a:r>
              <a:rPr lang="en-US" b="1" dirty="0" err="1" smtClean="0">
                <a:solidFill>
                  <a:schemeClr val="tx2">
                    <a:lumMod val="75000"/>
                  </a:schemeClr>
                </a:solidFill>
              </a:rPr>
              <a:t>histochemistry</a:t>
            </a:r>
            <a:r>
              <a:rPr lang="en-US" b="1" dirty="0" smtClean="0">
                <a:solidFill>
                  <a:schemeClr val="tx2">
                    <a:lumMod val="75000"/>
                  </a:schemeClr>
                </a:solidFill>
              </a:rPr>
              <a:t> analysis</a:t>
            </a:r>
          </a:p>
          <a:p>
            <a:r>
              <a:rPr lang="en-US" b="1" dirty="0">
                <a:solidFill>
                  <a:schemeClr val="tx2">
                    <a:lumMod val="75000"/>
                  </a:schemeClr>
                </a:solidFill>
              </a:rPr>
              <a:t>	</a:t>
            </a:r>
            <a:r>
              <a:rPr lang="en-US" b="1" dirty="0" smtClean="0">
                <a:solidFill>
                  <a:schemeClr val="tx2">
                    <a:lumMod val="75000"/>
                  </a:schemeClr>
                </a:solidFill>
              </a:rPr>
              <a:t>(colon)</a:t>
            </a:r>
            <a:endParaRPr lang="en-US" b="1" dirty="0">
              <a:solidFill>
                <a:schemeClr val="tx2">
                  <a:lumMod val="75000"/>
                </a:schemeClr>
              </a:solidFill>
            </a:endParaRPr>
          </a:p>
        </p:txBody>
      </p:sp>
      <p:cxnSp>
        <p:nvCxnSpPr>
          <p:cNvPr id="158" name="Connecteur en angle 157"/>
          <p:cNvCxnSpPr/>
          <p:nvPr/>
        </p:nvCxnSpPr>
        <p:spPr>
          <a:xfrm>
            <a:off x="2146673" y="4132171"/>
            <a:ext cx="1863824" cy="1180070"/>
          </a:xfrm>
          <a:prstGeom prst="bentConnector3">
            <a:avLst/>
          </a:prstGeom>
          <a:ln w="28575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Groupe 106"/>
          <p:cNvGrpSpPr>
            <a:grpSpLocks/>
          </p:cNvGrpSpPr>
          <p:nvPr/>
        </p:nvGrpSpPr>
        <p:grpSpPr bwMode="auto">
          <a:xfrm rot="1264144">
            <a:off x="4620083" y="5886045"/>
            <a:ext cx="1776219" cy="699131"/>
            <a:chOff x="7181764" y="2971676"/>
            <a:chExt cx="1579254" cy="573880"/>
          </a:xfrm>
        </p:grpSpPr>
        <p:sp>
          <p:nvSpPr>
            <p:cNvPr id="152" name="Rectangle à coins arrondis 151"/>
            <p:cNvSpPr/>
            <p:nvPr/>
          </p:nvSpPr>
          <p:spPr>
            <a:xfrm>
              <a:off x="7182123" y="2971632"/>
              <a:ext cx="1577908" cy="572988"/>
            </a:xfrm>
            <a:prstGeom prst="roundRect">
              <a:avLst/>
            </a:prstGeom>
            <a:solidFill>
              <a:srgbClr val="FFFFFF">
                <a:lumMod val="95000"/>
              </a:srgbClr>
            </a:solidFill>
            <a:ln w="25400" cap="flat" cmpd="sng" algn="ctr">
              <a:solidFill>
                <a:srgbClr val="E63D4D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fr-FR" kern="0">
                <a:solidFill>
                  <a:srgbClr val="FFFFFF"/>
                </a:solidFill>
                <a:latin typeface="Trebuchet MS"/>
                <a:ea typeface="+mn-ea"/>
                <a:cs typeface="+mn-cs"/>
              </a:endParaRPr>
            </a:p>
          </p:txBody>
        </p:sp>
        <p:sp>
          <p:nvSpPr>
            <p:cNvPr id="153" name="Rectangle à coins arrondis 152"/>
            <p:cNvSpPr/>
            <p:nvPr/>
          </p:nvSpPr>
          <p:spPr>
            <a:xfrm>
              <a:off x="7182123" y="2971632"/>
              <a:ext cx="371513" cy="572988"/>
            </a:xfrm>
            <a:prstGeom prst="roundRect">
              <a:avLst/>
            </a:prstGeom>
            <a:solidFill>
              <a:srgbClr val="FFFFFF"/>
            </a:solidFill>
            <a:ln w="25400" cap="flat" cmpd="sng" algn="ctr">
              <a:solidFill>
                <a:srgbClr val="E63D4D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fr-FR" kern="0">
                <a:solidFill>
                  <a:srgbClr val="FFFFFF"/>
                </a:solidFill>
                <a:latin typeface="Trebuchet MS"/>
                <a:ea typeface="+mn-ea"/>
                <a:cs typeface="+mn-cs"/>
              </a:endParaRPr>
            </a:p>
          </p:txBody>
        </p:sp>
        <p:pic>
          <p:nvPicPr>
            <p:cNvPr id="154" name="Picture 8"/>
            <p:cNvPicPr>
              <a:picLocks noChangeAspect="1" noChangeArrowheads="1"/>
            </p:cNvPicPr>
            <p:nvPr/>
          </p:nvPicPr>
          <p:blipFill>
            <a:blip r:embed="rId7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7645223" y="3063846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55" name="Picture 8"/>
            <p:cNvPicPr>
              <a:picLocks noChangeAspect="1" noChangeArrowheads="1"/>
            </p:cNvPicPr>
            <p:nvPr/>
          </p:nvPicPr>
          <p:blipFill>
            <a:blip r:embed="rId7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8143559" y="3011672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56" name="Picture 8"/>
            <p:cNvPicPr>
              <a:picLocks noChangeAspect="1" noChangeArrowheads="1"/>
            </p:cNvPicPr>
            <p:nvPr/>
          </p:nvPicPr>
          <p:blipFill>
            <a:blip r:embed="rId7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7905525" y="3256876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57" name="Picture 8"/>
            <p:cNvPicPr>
              <a:picLocks noChangeAspect="1" noChangeArrowheads="1"/>
            </p:cNvPicPr>
            <p:nvPr/>
          </p:nvPicPr>
          <p:blipFill>
            <a:blip r:embed="rId7">
              <a:lum brigh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250" r="23024" b="12138"/>
            <a:stretch>
              <a:fillRect/>
            </a:stretch>
          </p:blipFill>
          <p:spPr bwMode="auto">
            <a:xfrm>
              <a:off x="8412497" y="3199495"/>
              <a:ext cx="201262" cy="2678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739675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Rectangle 1026"/>
          <p:cNvSpPr txBox="1">
            <a:spLocks noChangeArrowheads="1"/>
          </p:cNvSpPr>
          <p:nvPr/>
        </p:nvSpPr>
        <p:spPr bwMode="auto">
          <a:xfrm>
            <a:off x="234972" y="-7507"/>
            <a:ext cx="8909028" cy="391349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176213" indent="-176213" eaLnBrk="0" hangingPunct="0">
              <a:lnSpc>
                <a:spcPts val="2400"/>
              </a:lnSpc>
              <a:spcBef>
                <a:spcPct val="100000"/>
              </a:spcBef>
              <a:buClr>
                <a:srgbClr val="5793C9"/>
              </a:buClr>
              <a:buSzPct val="75000"/>
              <a:buFont typeface="Arial" charset="0"/>
              <a:buChar char="▌"/>
            </a:pP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Importance of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inflammatory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infiltrate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after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colorectal irradiation</a:t>
            </a:r>
            <a:endParaRPr lang="fr-FR" sz="2000" b="1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Rectangle à coins arrondis 97"/>
          <p:cNvSpPr/>
          <p:nvPr/>
        </p:nvSpPr>
        <p:spPr>
          <a:xfrm>
            <a:off x="128885" y="500983"/>
            <a:ext cx="1568800" cy="69576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99" name="ZoneTexte 98"/>
          <p:cNvSpPr txBox="1"/>
          <p:nvPr/>
        </p:nvSpPr>
        <p:spPr bwMode="auto">
          <a:xfrm>
            <a:off x="169702" y="568604"/>
            <a:ext cx="1527982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Inflammatory</a:t>
            </a:r>
            <a:r>
              <a:rPr lang="fr-FR" sz="1600" b="1" dirty="0" smtClean="0"/>
              <a:t> </a:t>
            </a:r>
          </a:p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Process</a:t>
            </a:r>
            <a:endParaRPr lang="en-US" sz="1600" b="1" dirty="0"/>
          </a:p>
        </p:txBody>
      </p:sp>
      <p:sp>
        <p:nvSpPr>
          <p:cNvPr id="253" name="Étoile à 8 branches 252"/>
          <p:cNvSpPr/>
          <p:nvPr/>
        </p:nvSpPr>
        <p:spPr>
          <a:xfrm rot="20468476">
            <a:off x="720428" y="3376094"/>
            <a:ext cx="1559543" cy="675620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err="1" smtClean="0"/>
              <a:t>Quantity</a:t>
            </a:r>
            <a:endParaRPr lang="en-US" sz="1400" b="1" dirty="0"/>
          </a:p>
        </p:txBody>
      </p:sp>
      <p:sp>
        <p:nvSpPr>
          <p:cNvPr id="254" name="Étoile à 8 branches 253"/>
          <p:cNvSpPr/>
          <p:nvPr/>
        </p:nvSpPr>
        <p:spPr>
          <a:xfrm rot="20468476">
            <a:off x="3737212" y="3446892"/>
            <a:ext cx="1559543" cy="675620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smtClean="0"/>
              <a:t>Activation</a:t>
            </a:r>
            <a:endParaRPr lang="en-US" sz="1400" b="1" dirty="0"/>
          </a:p>
        </p:txBody>
      </p:sp>
      <p:sp>
        <p:nvSpPr>
          <p:cNvPr id="256" name="Étoile à 8 branches 255"/>
          <p:cNvSpPr/>
          <p:nvPr/>
        </p:nvSpPr>
        <p:spPr>
          <a:xfrm rot="20468476">
            <a:off x="6908694" y="3376094"/>
            <a:ext cx="1559543" cy="675620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err="1" smtClean="0"/>
              <a:t>Depletion</a:t>
            </a:r>
            <a:endParaRPr lang="en-US" sz="1400" b="1" dirty="0"/>
          </a:p>
        </p:txBody>
      </p:sp>
      <p:grpSp>
        <p:nvGrpSpPr>
          <p:cNvPr id="65" name="Groupe 64"/>
          <p:cNvGrpSpPr/>
          <p:nvPr/>
        </p:nvGrpSpPr>
        <p:grpSpPr>
          <a:xfrm>
            <a:off x="4677959" y="1775963"/>
            <a:ext cx="958595" cy="955757"/>
            <a:chOff x="526369" y="1342101"/>
            <a:chExt cx="3456384" cy="3384377"/>
          </a:xfrm>
        </p:grpSpPr>
        <p:grpSp>
          <p:nvGrpSpPr>
            <p:cNvPr id="66" name="Groupe 65"/>
            <p:cNvGrpSpPr/>
            <p:nvPr/>
          </p:nvGrpSpPr>
          <p:grpSpPr>
            <a:xfrm>
              <a:off x="526369" y="1342101"/>
              <a:ext cx="3456384" cy="3384377"/>
              <a:chOff x="4235292" y="1173730"/>
              <a:chExt cx="3105618" cy="3618177"/>
            </a:xfrm>
          </p:grpSpPr>
          <p:sp>
            <p:nvSpPr>
              <p:cNvPr id="69" name="Forme libre 68"/>
              <p:cNvSpPr/>
              <p:nvPr/>
            </p:nvSpPr>
            <p:spPr>
              <a:xfrm>
                <a:off x="4235292" y="1173730"/>
                <a:ext cx="3105618" cy="3618177"/>
              </a:xfrm>
              <a:custGeom>
                <a:avLst/>
                <a:gdLst>
                  <a:gd name="connsiteX0" fmla="*/ 1676558 w 3105618"/>
                  <a:gd name="connsiteY0" fmla="*/ 3614170 h 3618177"/>
                  <a:gd name="connsiteX1" fmla="*/ 1676558 w 3105618"/>
                  <a:gd name="connsiteY1" fmla="*/ 3557020 h 3618177"/>
                  <a:gd name="connsiteX2" fmla="*/ 1740058 w 3105618"/>
                  <a:gd name="connsiteY2" fmla="*/ 3461770 h 3618177"/>
                  <a:gd name="connsiteX3" fmla="*/ 1740058 w 3105618"/>
                  <a:gd name="connsiteY3" fmla="*/ 3258570 h 3618177"/>
                  <a:gd name="connsiteX4" fmla="*/ 1803558 w 3105618"/>
                  <a:gd name="connsiteY4" fmla="*/ 3118870 h 3618177"/>
                  <a:gd name="connsiteX5" fmla="*/ 1809908 w 3105618"/>
                  <a:gd name="connsiteY5" fmla="*/ 3010920 h 3618177"/>
                  <a:gd name="connsiteX6" fmla="*/ 1746408 w 3105618"/>
                  <a:gd name="connsiteY6" fmla="*/ 2883920 h 3618177"/>
                  <a:gd name="connsiteX7" fmla="*/ 1752758 w 3105618"/>
                  <a:gd name="connsiteY7" fmla="*/ 2769620 h 3618177"/>
                  <a:gd name="connsiteX8" fmla="*/ 1828958 w 3105618"/>
                  <a:gd name="connsiteY8" fmla="*/ 2763270 h 3618177"/>
                  <a:gd name="connsiteX9" fmla="*/ 1911508 w 3105618"/>
                  <a:gd name="connsiteY9" fmla="*/ 2839470 h 3618177"/>
                  <a:gd name="connsiteX10" fmla="*/ 2006758 w 3105618"/>
                  <a:gd name="connsiteY10" fmla="*/ 2871220 h 3618177"/>
                  <a:gd name="connsiteX11" fmla="*/ 2102008 w 3105618"/>
                  <a:gd name="connsiteY11" fmla="*/ 2864870 h 3618177"/>
                  <a:gd name="connsiteX12" fmla="*/ 2165508 w 3105618"/>
                  <a:gd name="connsiteY12" fmla="*/ 2845820 h 3618177"/>
                  <a:gd name="connsiteX13" fmla="*/ 2229008 w 3105618"/>
                  <a:gd name="connsiteY13" fmla="*/ 2896620 h 3618177"/>
                  <a:gd name="connsiteX14" fmla="*/ 2387758 w 3105618"/>
                  <a:gd name="connsiteY14" fmla="*/ 2928370 h 3618177"/>
                  <a:gd name="connsiteX15" fmla="*/ 2489358 w 3105618"/>
                  <a:gd name="connsiteY15" fmla="*/ 2909320 h 3618177"/>
                  <a:gd name="connsiteX16" fmla="*/ 2552858 w 3105618"/>
                  <a:gd name="connsiteY16" fmla="*/ 2864870 h 3618177"/>
                  <a:gd name="connsiteX17" fmla="*/ 2673508 w 3105618"/>
                  <a:gd name="connsiteY17" fmla="*/ 2858520 h 3618177"/>
                  <a:gd name="connsiteX18" fmla="*/ 2768758 w 3105618"/>
                  <a:gd name="connsiteY18" fmla="*/ 2820420 h 3618177"/>
                  <a:gd name="connsiteX19" fmla="*/ 2857658 w 3105618"/>
                  <a:gd name="connsiteY19" fmla="*/ 2737870 h 3618177"/>
                  <a:gd name="connsiteX20" fmla="*/ 2864008 w 3105618"/>
                  <a:gd name="connsiteY20" fmla="*/ 2706120 h 3618177"/>
                  <a:gd name="connsiteX21" fmla="*/ 2952908 w 3105618"/>
                  <a:gd name="connsiteY21" fmla="*/ 2636270 h 3618177"/>
                  <a:gd name="connsiteX22" fmla="*/ 2997358 w 3105618"/>
                  <a:gd name="connsiteY22" fmla="*/ 2572770 h 3618177"/>
                  <a:gd name="connsiteX23" fmla="*/ 3022758 w 3105618"/>
                  <a:gd name="connsiteY23" fmla="*/ 2477520 h 3618177"/>
                  <a:gd name="connsiteX24" fmla="*/ 3022758 w 3105618"/>
                  <a:gd name="connsiteY24" fmla="*/ 2356870 h 3618177"/>
                  <a:gd name="connsiteX25" fmla="*/ 3060858 w 3105618"/>
                  <a:gd name="connsiteY25" fmla="*/ 2299720 h 3618177"/>
                  <a:gd name="connsiteX26" fmla="*/ 3067208 w 3105618"/>
                  <a:gd name="connsiteY26" fmla="*/ 2217170 h 3618177"/>
                  <a:gd name="connsiteX27" fmla="*/ 3060858 w 3105618"/>
                  <a:gd name="connsiteY27" fmla="*/ 2109220 h 3618177"/>
                  <a:gd name="connsiteX28" fmla="*/ 3048158 w 3105618"/>
                  <a:gd name="connsiteY28" fmla="*/ 2039370 h 3618177"/>
                  <a:gd name="connsiteX29" fmla="*/ 3073558 w 3105618"/>
                  <a:gd name="connsiteY29" fmla="*/ 1963170 h 3618177"/>
                  <a:gd name="connsiteX30" fmla="*/ 3048158 w 3105618"/>
                  <a:gd name="connsiteY30" fmla="*/ 1848870 h 3618177"/>
                  <a:gd name="connsiteX31" fmla="*/ 3003708 w 3105618"/>
                  <a:gd name="connsiteY31" fmla="*/ 1766320 h 3618177"/>
                  <a:gd name="connsiteX32" fmla="*/ 3010058 w 3105618"/>
                  <a:gd name="connsiteY32" fmla="*/ 1664720 h 3618177"/>
                  <a:gd name="connsiteX33" fmla="*/ 2991008 w 3105618"/>
                  <a:gd name="connsiteY33" fmla="*/ 1575820 h 3618177"/>
                  <a:gd name="connsiteX34" fmla="*/ 2946558 w 3105618"/>
                  <a:gd name="connsiteY34" fmla="*/ 1493270 h 3618177"/>
                  <a:gd name="connsiteX35" fmla="*/ 2965608 w 3105618"/>
                  <a:gd name="connsiteY35" fmla="*/ 1417070 h 3618177"/>
                  <a:gd name="connsiteX36" fmla="*/ 2959258 w 3105618"/>
                  <a:gd name="connsiteY36" fmla="*/ 1359920 h 3618177"/>
                  <a:gd name="connsiteX37" fmla="*/ 2946558 w 3105618"/>
                  <a:gd name="connsiteY37" fmla="*/ 1315470 h 3618177"/>
                  <a:gd name="connsiteX38" fmla="*/ 2940208 w 3105618"/>
                  <a:gd name="connsiteY38" fmla="*/ 1239270 h 3618177"/>
                  <a:gd name="connsiteX39" fmla="*/ 2908458 w 3105618"/>
                  <a:gd name="connsiteY39" fmla="*/ 1156720 h 3618177"/>
                  <a:gd name="connsiteX40" fmla="*/ 2921158 w 3105618"/>
                  <a:gd name="connsiteY40" fmla="*/ 1086870 h 3618177"/>
                  <a:gd name="connsiteX41" fmla="*/ 2908458 w 3105618"/>
                  <a:gd name="connsiteY41" fmla="*/ 1010670 h 3618177"/>
                  <a:gd name="connsiteX42" fmla="*/ 2946558 w 3105618"/>
                  <a:gd name="connsiteY42" fmla="*/ 959870 h 3618177"/>
                  <a:gd name="connsiteX43" fmla="*/ 2952908 w 3105618"/>
                  <a:gd name="connsiteY43" fmla="*/ 877320 h 3618177"/>
                  <a:gd name="connsiteX44" fmla="*/ 2946558 w 3105618"/>
                  <a:gd name="connsiteY44" fmla="*/ 813820 h 3618177"/>
                  <a:gd name="connsiteX45" fmla="*/ 2984658 w 3105618"/>
                  <a:gd name="connsiteY45" fmla="*/ 756670 h 3618177"/>
                  <a:gd name="connsiteX46" fmla="*/ 2991008 w 3105618"/>
                  <a:gd name="connsiteY46" fmla="*/ 686820 h 3618177"/>
                  <a:gd name="connsiteX47" fmla="*/ 2978308 w 3105618"/>
                  <a:gd name="connsiteY47" fmla="*/ 636020 h 3618177"/>
                  <a:gd name="connsiteX48" fmla="*/ 3022758 w 3105618"/>
                  <a:gd name="connsiteY48" fmla="*/ 610620 h 3618177"/>
                  <a:gd name="connsiteX49" fmla="*/ 3029108 w 3105618"/>
                  <a:gd name="connsiteY49" fmla="*/ 540770 h 3618177"/>
                  <a:gd name="connsiteX50" fmla="*/ 3029108 w 3105618"/>
                  <a:gd name="connsiteY50" fmla="*/ 470920 h 3618177"/>
                  <a:gd name="connsiteX51" fmla="*/ 3092608 w 3105618"/>
                  <a:gd name="connsiteY51" fmla="*/ 420120 h 3618177"/>
                  <a:gd name="connsiteX52" fmla="*/ 3105308 w 3105618"/>
                  <a:gd name="connsiteY52" fmla="*/ 255020 h 3618177"/>
                  <a:gd name="connsiteX53" fmla="*/ 3086258 w 3105618"/>
                  <a:gd name="connsiteY53" fmla="*/ 134370 h 3618177"/>
                  <a:gd name="connsiteX54" fmla="*/ 3016408 w 3105618"/>
                  <a:gd name="connsiteY54" fmla="*/ 77220 h 3618177"/>
                  <a:gd name="connsiteX55" fmla="*/ 2959258 w 3105618"/>
                  <a:gd name="connsiteY55" fmla="*/ 70870 h 3618177"/>
                  <a:gd name="connsiteX56" fmla="*/ 2908458 w 3105618"/>
                  <a:gd name="connsiteY56" fmla="*/ 13720 h 3618177"/>
                  <a:gd name="connsiteX57" fmla="*/ 2851308 w 3105618"/>
                  <a:gd name="connsiteY57" fmla="*/ 1020 h 3618177"/>
                  <a:gd name="connsiteX58" fmla="*/ 2743358 w 3105618"/>
                  <a:gd name="connsiteY58" fmla="*/ 32770 h 3618177"/>
                  <a:gd name="connsiteX59" fmla="*/ 2667158 w 3105618"/>
                  <a:gd name="connsiteY59" fmla="*/ 96270 h 3618177"/>
                  <a:gd name="connsiteX60" fmla="*/ 2622708 w 3105618"/>
                  <a:gd name="connsiteY60" fmla="*/ 153420 h 3618177"/>
                  <a:gd name="connsiteX61" fmla="*/ 2584608 w 3105618"/>
                  <a:gd name="connsiteY61" fmla="*/ 261370 h 3618177"/>
                  <a:gd name="connsiteX62" fmla="*/ 2470308 w 3105618"/>
                  <a:gd name="connsiteY62" fmla="*/ 369320 h 3618177"/>
                  <a:gd name="connsiteX63" fmla="*/ 2400458 w 3105618"/>
                  <a:gd name="connsiteY63" fmla="*/ 432820 h 3618177"/>
                  <a:gd name="connsiteX64" fmla="*/ 2356008 w 3105618"/>
                  <a:gd name="connsiteY64" fmla="*/ 483620 h 3618177"/>
                  <a:gd name="connsiteX65" fmla="*/ 2286158 w 3105618"/>
                  <a:gd name="connsiteY65" fmla="*/ 496320 h 3618177"/>
                  <a:gd name="connsiteX66" fmla="*/ 2190908 w 3105618"/>
                  <a:gd name="connsiteY66" fmla="*/ 540770 h 3618177"/>
                  <a:gd name="connsiteX67" fmla="*/ 2152808 w 3105618"/>
                  <a:gd name="connsiteY67" fmla="*/ 566170 h 3618177"/>
                  <a:gd name="connsiteX68" fmla="*/ 2146458 w 3105618"/>
                  <a:gd name="connsiteY68" fmla="*/ 591570 h 3618177"/>
                  <a:gd name="connsiteX69" fmla="*/ 2032158 w 3105618"/>
                  <a:gd name="connsiteY69" fmla="*/ 610620 h 3618177"/>
                  <a:gd name="connsiteX70" fmla="*/ 1968658 w 3105618"/>
                  <a:gd name="connsiteY70" fmla="*/ 642370 h 3618177"/>
                  <a:gd name="connsiteX71" fmla="*/ 1936908 w 3105618"/>
                  <a:gd name="connsiteY71" fmla="*/ 667770 h 3618177"/>
                  <a:gd name="connsiteX72" fmla="*/ 1848008 w 3105618"/>
                  <a:gd name="connsiteY72" fmla="*/ 667770 h 3618177"/>
                  <a:gd name="connsiteX73" fmla="*/ 1771808 w 3105618"/>
                  <a:gd name="connsiteY73" fmla="*/ 667770 h 3618177"/>
                  <a:gd name="connsiteX74" fmla="*/ 1701958 w 3105618"/>
                  <a:gd name="connsiteY74" fmla="*/ 699520 h 3618177"/>
                  <a:gd name="connsiteX75" fmla="*/ 1638458 w 3105618"/>
                  <a:gd name="connsiteY75" fmla="*/ 705870 h 3618177"/>
                  <a:gd name="connsiteX76" fmla="*/ 1555908 w 3105618"/>
                  <a:gd name="connsiteY76" fmla="*/ 712220 h 3618177"/>
                  <a:gd name="connsiteX77" fmla="*/ 1505108 w 3105618"/>
                  <a:gd name="connsiteY77" fmla="*/ 712220 h 3618177"/>
                  <a:gd name="connsiteX78" fmla="*/ 1428908 w 3105618"/>
                  <a:gd name="connsiteY78" fmla="*/ 693170 h 3618177"/>
                  <a:gd name="connsiteX79" fmla="*/ 1327308 w 3105618"/>
                  <a:gd name="connsiteY79" fmla="*/ 680470 h 3618177"/>
                  <a:gd name="connsiteX80" fmla="*/ 1282858 w 3105618"/>
                  <a:gd name="connsiteY80" fmla="*/ 686820 h 3618177"/>
                  <a:gd name="connsiteX81" fmla="*/ 1225708 w 3105618"/>
                  <a:gd name="connsiteY81" fmla="*/ 648720 h 3618177"/>
                  <a:gd name="connsiteX82" fmla="*/ 1155858 w 3105618"/>
                  <a:gd name="connsiteY82" fmla="*/ 629670 h 3618177"/>
                  <a:gd name="connsiteX83" fmla="*/ 1086008 w 3105618"/>
                  <a:gd name="connsiteY83" fmla="*/ 623320 h 3618177"/>
                  <a:gd name="connsiteX84" fmla="*/ 1041558 w 3105618"/>
                  <a:gd name="connsiteY84" fmla="*/ 610620 h 3618177"/>
                  <a:gd name="connsiteX85" fmla="*/ 920908 w 3105618"/>
                  <a:gd name="connsiteY85" fmla="*/ 553470 h 3618177"/>
                  <a:gd name="connsiteX86" fmla="*/ 863758 w 3105618"/>
                  <a:gd name="connsiteY86" fmla="*/ 540770 h 3618177"/>
                  <a:gd name="connsiteX87" fmla="*/ 806608 w 3105618"/>
                  <a:gd name="connsiteY87" fmla="*/ 540770 h 3618177"/>
                  <a:gd name="connsiteX88" fmla="*/ 749458 w 3105618"/>
                  <a:gd name="connsiteY88" fmla="*/ 477270 h 3618177"/>
                  <a:gd name="connsiteX89" fmla="*/ 654208 w 3105618"/>
                  <a:gd name="connsiteY89" fmla="*/ 451870 h 3618177"/>
                  <a:gd name="connsiteX90" fmla="*/ 622458 w 3105618"/>
                  <a:gd name="connsiteY90" fmla="*/ 451870 h 3618177"/>
                  <a:gd name="connsiteX91" fmla="*/ 558958 w 3105618"/>
                  <a:gd name="connsiteY91" fmla="*/ 356620 h 3618177"/>
                  <a:gd name="connsiteX92" fmla="*/ 387508 w 3105618"/>
                  <a:gd name="connsiteY92" fmla="*/ 331220 h 3618177"/>
                  <a:gd name="connsiteX93" fmla="*/ 304958 w 3105618"/>
                  <a:gd name="connsiteY93" fmla="*/ 331220 h 3618177"/>
                  <a:gd name="connsiteX94" fmla="*/ 241458 w 3105618"/>
                  <a:gd name="connsiteY94" fmla="*/ 369320 h 3618177"/>
                  <a:gd name="connsiteX95" fmla="*/ 209708 w 3105618"/>
                  <a:gd name="connsiteY95" fmla="*/ 432820 h 3618177"/>
                  <a:gd name="connsiteX96" fmla="*/ 165258 w 3105618"/>
                  <a:gd name="connsiteY96" fmla="*/ 489970 h 3618177"/>
                  <a:gd name="connsiteX97" fmla="*/ 120808 w 3105618"/>
                  <a:gd name="connsiteY97" fmla="*/ 521720 h 3618177"/>
                  <a:gd name="connsiteX98" fmla="*/ 108108 w 3105618"/>
                  <a:gd name="connsiteY98" fmla="*/ 585220 h 3618177"/>
                  <a:gd name="connsiteX99" fmla="*/ 76358 w 3105618"/>
                  <a:gd name="connsiteY99" fmla="*/ 636020 h 3618177"/>
                  <a:gd name="connsiteX100" fmla="*/ 70008 w 3105618"/>
                  <a:gd name="connsiteY100" fmla="*/ 686820 h 3618177"/>
                  <a:gd name="connsiteX101" fmla="*/ 82708 w 3105618"/>
                  <a:gd name="connsiteY101" fmla="*/ 731270 h 3618177"/>
                  <a:gd name="connsiteX102" fmla="*/ 133508 w 3105618"/>
                  <a:gd name="connsiteY102" fmla="*/ 775720 h 3618177"/>
                  <a:gd name="connsiteX103" fmla="*/ 82708 w 3105618"/>
                  <a:gd name="connsiteY103" fmla="*/ 851920 h 3618177"/>
                  <a:gd name="connsiteX104" fmla="*/ 108108 w 3105618"/>
                  <a:gd name="connsiteY104" fmla="*/ 934470 h 3618177"/>
                  <a:gd name="connsiteX105" fmla="*/ 146208 w 3105618"/>
                  <a:gd name="connsiteY105" fmla="*/ 985270 h 3618177"/>
                  <a:gd name="connsiteX106" fmla="*/ 95408 w 3105618"/>
                  <a:gd name="connsiteY106" fmla="*/ 1023370 h 3618177"/>
                  <a:gd name="connsiteX107" fmla="*/ 63658 w 3105618"/>
                  <a:gd name="connsiteY107" fmla="*/ 1067820 h 3618177"/>
                  <a:gd name="connsiteX108" fmla="*/ 50958 w 3105618"/>
                  <a:gd name="connsiteY108" fmla="*/ 1137670 h 3618177"/>
                  <a:gd name="connsiteX109" fmla="*/ 63658 w 3105618"/>
                  <a:gd name="connsiteY109" fmla="*/ 1239270 h 3618177"/>
                  <a:gd name="connsiteX110" fmla="*/ 95408 w 3105618"/>
                  <a:gd name="connsiteY110" fmla="*/ 1283720 h 3618177"/>
                  <a:gd name="connsiteX111" fmla="*/ 44608 w 3105618"/>
                  <a:gd name="connsiteY111" fmla="*/ 1340870 h 3618177"/>
                  <a:gd name="connsiteX112" fmla="*/ 19208 w 3105618"/>
                  <a:gd name="connsiteY112" fmla="*/ 1398020 h 3618177"/>
                  <a:gd name="connsiteX113" fmla="*/ 19208 w 3105618"/>
                  <a:gd name="connsiteY113" fmla="*/ 1486920 h 3618177"/>
                  <a:gd name="connsiteX114" fmla="*/ 31908 w 3105618"/>
                  <a:gd name="connsiteY114" fmla="*/ 1537720 h 3618177"/>
                  <a:gd name="connsiteX115" fmla="*/ 57308 w 3105618"/>
                  <a:gd name="connsiteY115" fmla="*/ 1575820 h 3618177"/>
                  <a:gd name="connsiteX116" fmla="*/ 19208 w 3105618"/>
                  <a:gd name="connsiteY116" fmla="*/ 1626620 h 3618177"/>
                  <a:gd name="connsiteX117" fmla="*/ 12858 w 3105618"/>
                  <a:gd name="connsiteY117" fmla="*/ 1690120 h 3618177"/>
                  <a:gd name="connsiteX118" fmla="*/ 19208 w 3105618"/>
                  <a:gd name="connsiteY118" fmla="*/ 1766320 h 3618177"/>
                  <a:gd name="connsiteX119" fmla="*/ 158 w 3105618"/>
                  <a:gd name="connsiteY119" fmla="*/ 1874270 h 3618177"/>
                  <a:gd name="connsiteX120" fmla="*/ 12858 w 3105618"/>
                  <a:gd name="connsiteY120" fmla="*/ 1950470 h 3618177"/>
                  <a:gd name="connsiteX121" fmla="*/ 57308 w 3105618"/>
                  <a:gd name="connsiteY121" fmla="*/ 1988570 h 3618177"/>
                  <a:gd name="connsiteX122" fmla="*/ 6508 w 3105618"/>
                  <a:gd name="connsiteY122" fmla="*/ 2121920 h 3618177"/>
                  <a:gd name="connsiteX123" fmla="*/ 19208 w 3105618"/>
                  <a:gd name="connsiteY123" fmla="*/ 2223520 h 3618177"/>
                  <a:gd name="connsiteX124" fmla="*/ 44608 w 3105618"/>
                  <a:gd name="connsiteY124" fmla="*/ 2318770 h 3618177"/>
                  <a:gd name="connsiteX125" fmla="*/ 101758 w 3105618"/>
                  <a:gd name="connsiteY125" fmla="*/ 2375920 h 3618177"/>
                  <a:gd name="connsiteX126" fmla="*/ 158908 w 3105618"/>
                  <a:gd name="connsiteY126" fmla="*/ 2458470 h 3618177"/>
                  <a:gd name="connsiteX127" fmla="*/ 355758 w 3105618"/>
                  <a:gd name="connsiteY127" fmla="*/ 2515620 h 3618177"/>
                  <a:gd name="connsiteX128" fmla="*/ 495458 w 3105618"/>
                  <a:gd name="connsiteY128" fmla="*/ 2471170 h 3618177"/>
                  <a:gd name="connsiteX129" fmla="*/ 578008 w 3105618"/>
                  <a:gd name="connsiteY129" fmla="*/ 2420370 h 3618177"/>
                  <a:gd name="connsiteX130" fmla="*/ 622458 w 3105618"/>
                  <a:gd name="connsiteY130" fmla="*/ 2312420 h 3618177"/>
                  <a:gd name="connsiteX131" fmla="*/ 692308 w 3105618"/>
                  <a:gd name="connsiteY131" fmla="*/ 2274320 h 3618177"/>
                  <a:gd name="connsiteX132" fmla="*/ 736758 w 3105618"/>
                  <a:gd name="connsiteY132" fmla="*/ 2204470 h 3618177"/>
                  <a:gd name="connsiteX133" fmla="*/ 768508 w 3105618"/>
                  <a:gd name="connsiteY133" fmla="*/ 2045720 h 3618177"/>
                  <a:gd name="connsiteX134" fmla="*/ 755808 w 3105618"/>
                  <a:gd name="connsiteY134" fmla="*/ 1912370 h 3618177"/>
                  <a:gd name="connsiteX135" fmla="*/ 711358 w 3105618"/>
                  <a:gd name="connsiteY135" fmla="*/ 1848870 h 3618177"/>
                  <a:gd name="connsiteX136" fmla="*/ 666908 w 3105618"/>
                  <a:gd name="connsiteY136" fmla="*/ 1836170 h 3618177"/>
                  <a:gd name="connsiteX137" fmla="*/ 679608 w 3105618"/>
                  <a:gd name="connsiteY137" fmla="*/ 1791720 h 3618177"/>
                  <a:gd name="connsiteX138" fmla="*/ 673258 w 3105618"/>
                  <a:gd name="connsiteY138" fmla="*/ 1721870 h 3618177"/>
                  <a:gd name="connsiteX139" fmla="*/ 635158 w 3105618"/>
                  <a:gd name="connsiteY139" fmla="*/ 1645670 h 3618177"/>
                  <a:gd name="connsiteX140" fmla="*/ 635158 w 3105618"/>
                  <a:gd name="connsiteY140" fmla="*/ 1588520 h 3618177"/>
                  <a:gd name="connsiteX141" fmla="*/ 590708 w 3105618"/>
                  <a:gd name="connsiteY141" fmla="*/ 1499620 h 3618177"/>
                  <a:gd name="connsiteX142" fmla="*/ 622458 w 3105618"/>
                  <a:gd name="connsiteY142" fmla="*/ 1474220 h 3618177"/>
                  <a:gd name="connsiteX143" fmla="*/ 628808 w 3105618"/>
                  <a:gd name="connsiteY143" fmla="*/ 1328170 h 3618177"/>
                  <a:gd name="connsiteX144" fmla="*/ 584358 w 3105618"/>
                  <a:gd name="connsiteY144" fmla="*/ 1277370 h 3618177"/>
                  <a:gd name="connsiteX145" fmla="*/ 622458 w 3105618"/>
                  <a:gd name="connsiteY145" fmla="*/ 1226570 h 3618177"/>
                  <a:gd name="connsiteX146" fmla="*/ 647858 w 3105618"/>
                  <a:gd name="connsiteY146" fmla="*/ 1137670 h 3618177"/>
                  <a:gd name="connsiteX147" fmla="*/ 616108 w 3105618"/>
                  <a:gd name="connsiteY147" fmla="*/ 1067820 h 3618177"/>
                  <a:gd name="connsiteX148" fmla="*/ 635158 w 3105618"/>
                  <a:gd name="connsiteY148" fmla="*/ 978920 h 3618177"/>
                  <a:gd name="connsiteX149" fmla="*/ 711358 w 3105618"/>
                  <a:gd name="connsiteY149" fmla="*/ 1036070 h 3618177"/>
                  <a:gd name="connsiteX150" fmla="*/ 812958 w 3105618"/>
                  <a:gd name="connsiteY150" fmla="*/ 1048770 h 3618177"/>
                  <a:gd name="connsiteX151" fmla="*/ 952658 w 3105618"/>
                  <a:gd name="connsiteY151" fmla="*/ 1023370 h 3618177"/>
                  <a:gd name="connsiteX152" fmla="*/ 1022508 w 3105618"/>
                  <a:gd name="connsiteY152" fmla="*/ 1080520 h 3618177"/>
                  <a:gd name="connsiteX153" fmla="*/ 1111408 w 3105618"/>
                  <a:gd name="connsiteY153" fmla="*/ 1099570 h 3618177"/>
                  <a:gd name="connsiteX154" fmla="*/ 1244758 w 3105618"/>
                  <a:gd name="connsiteY154" fmla="*/ 1080520 h 3618177"/>
                  <a:gd name="connsiteX155" fmla="*/ 1333658 w 3105618"/>
                  <a:gd name="connsiteY155" fmla="*/ 1112270 h 3618177"/>
                  <a:gd name="connsiteX156" fmla="*/ 1441608 w 3105618"/>
                  <a:gd name="connsiteY156" fmla="*/ 1118620 h 3618177"/>
                  <a:gd name="connsiteX157" fmla="*/ 1524158 w 3105618"/>
                  <a:gd name="connsiteY157" fmla="*/ 1086870 h 3618177"/>
                  <a:gd name="connsiteX158" fmla="*/ 1625758 w 3105618"/>
                  <a:gd name="connsiteY158" fmla="*/ 1112270 h 3618177"/>
                  <a:gd name="connsiteX159" fmla="*/ 1740058 w 3105618"/>
                  <a:gd name="connsiteY159" fmla="*/ 1093220 h 3618177"/>
                  <a:gd name="connsiteX160" fmla="*/ 1790858 w 3105618"/>
                  <a:gd name="connsiteY160" fmla="*/ 1061470 h 3618177"/>
                  <a:gd name="connsiteX161" fmla="*/ 1911508 w 3105618"/>
                  <a:gd name="connsiteY161" fmla="*/ 1074170 h 3618177"/>
                  <a:gd name="connsiteX162" fmla="*/ 2006758 w 3105618"/>
                  <a:gd name="connsiteY162" fmla="*/ 1055120 h 3618177"/>
                  <a:gd name="connsiteX163" fmla="*/ 2089308 w 3105618"/>
                  <a:gd name="connsiteY163" fmla="*/ 1017020 h 3618177"/>
                  <a:gd name="connsiteX164" fmla="*/ 2184558 w 3105618"/>
                  <a:gd name="connsiteY164" fmla="*/ 1017020 h 3618177"/>
                  <a:gd name="connsiteX165" fmla="*/ 2279808 w 3105618"/>
                  <a:gd name="connsiteY165" fmla="*/ 985270 h 3618177"/>
                  <a:gd name="connsiteX166" fmla="*/ 2311558 w 3105618"/>
                  <a:gd name="connsiteY166" fmla="*/ 959870 h 3618177"/>
                  <a:gd name="connsiteX167" fmla="*/ 2400458 w 3105618"/>
                  <a:gd name="connsiteY167" fmla="*/ 947170 h 3618177"/>
                  <a:gd name="connsiteX168" fmla="*/ 2495708 w 3105618"/>
                  <a:gd name="connsiteY168" fmla="*/ 883670 h 3618177"/>
                  <a:gd name="connsiteX169" fmla="*/ 2546508 w 3105618"/>
                  <a:gd name="connsiteY169" fmla="*/ 813820 h 3618177"/>
                  <a:gd name="connsiteX170" fmla="*/ 2590958 w 3105618"/>
                  <a:gd name="connsiteY170" fmla="*/ 743970 h 3618177"/>
                  <a:gd name="connsiteX171" fmla="*/ 2597308 w 3105618"/>
                  <a:gd name="connsiteY171" fmla="*/ 807470 h 3618177"/>
                  <a:gd name="connsiteX172" fmla="*/ 2584608 w 3105618"/>
                  <a:gd name="connsiteY172" fmla="*/ 883670 h 3618177"/>
                  <a:gd name="connsiteX173" fmla="*/ 2565558 w 3105618"/>
                  <a:gd name="connsiteY173" fmla="*/ 940820 h 3618177"/>
                  <a:gd name="connsiteX174" fmla="*/ 2552858 w 3105618"/>
                  <a:gd name="connsiteY174" fmla="*/ 985270 h 3618177"/>
                  <a:gd name="connsiteX175" fmla="*/ 2527458 w 3105618"/>
                  <a:gd name="connsiteY175" fmla="*/ 1042420 h 3618177"/>
                  <a:gd name="connsiteX176" fmla="*/ 2514758 w 3105618"/>
                  <a:gd name="connsiteY176" fmla="*/ 1099570 h 3618177"/>
                  <a:gd name="connsiteX177" fmla="*/ 2521108 w 3105618"/>
                  <a:gd name="connsiteY177" fmla="*/ 1163070 h 3618177"/>
                  <a:gd name="connsiteX178" fmla="*/ 2527458 w 3105618"/>
                  <a:gd name="connsiteY178" fmla="*/ 1182120 h 3618177"/>
                  <a:gd name="connsiteX179" fmla="*/ 2495708 w 3105618"/>
                  <a:gd name="connsiteY179" fmla="*/ 1226570 h 3618177"/>
                  <a:gd name="connsiteX180" fmla="*/ 2495708 w 3105618"/>
                  <a:gd name="connsiteY180" fmla="*/ 1290070 h 3618177"/>
                  <a:gd name="connsiteX181" fmla="*/ 2508408 w 3105618"/>
                  <a:gd name="connsiteY181" fmla="*/ 1334520 h 3618177"/>
                  <a:gd name="connsiteX182" fmla="*/ 2489358 w 3105618"/>
                  <a:gd name="connsiteY182" fmla="*/ 1436120 h 3618177"/>
                  <a:gd name="connsiteX183" fmla="*/ 2508408 w 3105618"/>
                  <a:gd name="connsiteY183" fmla="*/ 1518670 h 3618177"/>
                  <a:gd name="connsiteX184" fmla="*/ 2546508 w 3105618"/>
                  <a:gd name="connsiteY184" fmla="*/ 1582170 h 3618177"/>
                  <a:gd name="connsiteX185" fmla="*/ 2533808 w 3105618"/>
                  <a:gd name="connsiteY185" fmla="*/ 1683770 h 3618177"/>
                  <a:gd name="connsiteX186" fmla="*/ 2540158 w 3105618"/>
                  <a:gd name="connsiteY186" fmla="*/ 1759970 h 3618177"/>
                  <a:gd name="connsiteX187" fmla="*/ 2590958 w 3105618"/>
                  <a:gd name="connsiteY187" fmla="*/ 1817120 h 3618177"/>
                  <a:gd name="connsiteX188" fmla="*/ 2578258 w 3105618"/>
                  <a:gd name="connsiteY188" fmla="*/ 1880620 h 3618177"/>
                  <a:gd name="connsiteX189" fmla="*/ 2584608 w 3105618"/>
                  <a:gd name="connsiteY189" fmla="*/ 1937770 h 3618177"/>
                  <a:gd name="connsiteX190" fmla="*/ 2629058 w 3105618"/>
                  <a:gd name="connsiteY190" fmla="*/ 2033020 h 3618177"/>
                  <a:gd name="connsiteX191" fmla="*/ 2603658 w 3105618"/>
                  <a:gd name="connsiteY191" fmla="*/ 2140970 h 3618177"/>
                  <a:gd name="connsiteX192" fmla="*/ 2603658 w 3105618"/>
                  <a:gd name="connsiteY192" fmla="*/ 2236220 h 3618177"/>
                  <a:gd name="connsiteX193" fmla="*/ 2635408 w 3105618"/>
                  <a:gd name="connsiteY193" fmla="*/ 2299720 h 3618177"/>
                  <a:gd name="connsiteX194" fmla="*/ 2565558 w 3105618"/>
                  <a:gd name="connsiteY194" fmla="*/ 2331470 h 3618177"/>
                  <a:gd name="connsiteX195" fmla="*/ 2559208 w 3105618"/>
                  <a:gd name="connsiteY195" fmla="*/ 2414020 h 3618177"/>
                  <a:gd name="connsiteX196" fmla="*/ 2521108 w 3105618"/>
                  <a:gd name="connsiteY196" fmla="*/ 2433070 h 3618177"/>
                  <a:gd name="connsiteX197" fmla="*/ 2476658 w 3105618"/>
                  <a:gd name="connsiteY197" fmla="*/ 2464820 h 3618177"/>
                  <a:gd name="connsiteX198" fmla="*/ 2438558 w 3105618"/>
                  <a:gd name="connsiteY198" fmla="*/ 2509270 h 3618177"/>
                  <a:gd name="connsiteX199" fmla="*/ 2381408 w 3105618"/>
                  <a:gd name="connsiteY199" fmla="*/ 2477520 h 3618177"/>
                  <a:gd name="connsiteX200" fmla="*/ 2311558 w 3105618"/>
                  <a:gd name="connsiteY200" fmla="*/ 2464820 h 3618177"/>
                  <a:gd name="connsiteX201" fmla="*/ 2260758 w 3105618"/>
                  <a:gd name="connsiteY201" fmla="*/ 2483870 h 3618177"/>
                  <a:gd name="connsiteX202" fmla="*/ 2209958 w 3105618"/>
                  <a:gd name="connsiteY202" fmla="*/ 2502920 h 3618177"/>
                  <a:gd name="connsiteX203" fmla="*/ 2146458 w 3105618"/>
                  <a:gd name="connsiteY203" fmla="*/ 2445770 h 3618177"/>
                  <a:gd name="connsiteX204" fmla="*/ 2051208 w 3105618"/>
                  <a:gd name="connsiteY204" fmla="*/ 2394970 h 3618177"/>
                  <a:gd name="connsiteX205" fmla="*/ 2006758 w 3105618"/>
                  <a:gd name="connsiteY205" fmla="*/ 2388620 h 3618177"/>
                  <a:gd name="connsiteX206" fmla="*/ 1975008 w 3105618"/>
                  <a:gd name="connsiteY206" fmla="*/ 2375920 h 3618177"/>
                  <a:gd name="connsiteX207" fmla="*/ 1898808 w 3105618"/>
                  <a:gd name="connsiteY207" fmla="*/ 2293370 h 3618177"/>
                  <a:gd name="connsiteX208" fmla="*/ 1809908 w 3105618"/>
                  <a:gd name="connsiteY208" fmla="*/ 2255270 h 3618177"/>
                  <a:gd name="connsiteX209" fmla="*/ 1619408 w 3105618"/>
                  <a:gd name="connsiteY209" fmla="*/ 2242570 h 3618177"/>
                  <a:gd name="connsiteX210" fmla="*/ 1422558 w 3105618"/>
                  <a:gd name="connsiteY210" fmla="*/ 2280670 h 3618177"/>
                  <a:gd name="connsiteX211" fmla="*/ 1308258 w 3105618"/>
                  <a:gd name="connsiteY211" fmla="*/ 2369570 h 3618177"/>
                  <a:gd name="connsiteX212" fmla="*/ 1244758 w 3105618"/>
                  <a:gd name="connsiteY212" fmla="*/ 2502920 h 3618177"/>
                  <a:gd name="connsiteX213" fmla="*/ 1238408 w 3105618"/>
                  <a:gd name="connsiteY213" fmla="*/ 2680720 h 3618177"/>
                  <a:gd name="connsiteX214" fmla="*/ 1276508 w 3105618"/>
                  <a:gd name="connsiteY214" fmla="*/ 2820420 h 3618177"/>
                  <a:gd name="connsiteX215" fmla="*/ 1346358 w 3105618"/>
                  <a:gd name="connsiteY215" fmla="*/ 2998220 h 3618177"/>
                  <a:gd name="connsiteX216" fmla="*/ 1340008 w 3105618"/>
                  <a:gd name="connsiteY216" fmla="*/ 3087120 h 3618177"/>
                  <a:gd name="connsiteX217" fmla="*/ 1359058 w 3105618"/>
                  <a:gd name="connsiteY217" fmla="*/ 3283970 h 3618177"/>
                  <a:gd name="connsiteX218" fmla="*/ 1416208 w 3105618"/>
                  <a:gd name="connsiteY218" fmla="*/ 3442720 h 3618177"/>
                  <a:gd name="connsiteX219" fmla="*/ 1479708 w 3105618"/>
                  <a:gd name="connsiteY219" fmla="*/ 3506220 h 3618177"/>
                  <a:gd name="connsiteX220" fmla="*/ 1536858 w 3105618"/>
                  <a:gd name="connsiteY220" fmla="*/ 3582420 h 3618177"/>
                  <a:gd name="connsiteX221" fmla="*/ 1543208 w 3105618"/>
                  <a:gd name="connsiteY221" fmla="*/ 3614170 h 3618177"/>
                  <a:gd name="connsiteX222" fmla="*/ 1619408 w 3105618"/>
                  <a:gd name="connsiteY222" fmla="*/ 3614170 h 3618177"/>
                  <a:gd name="connsiteX223" fmla="*/ 1676558 w 3105618"/>
                  <a:gd name="connsiteY223" fmla="*/ 3614170 h 361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3105618" h="3618177">
                    <a:moveTo>
                      <a:pt x="1676558" y="3614170"/>
                    </a:moveTo>
                    <a:cubicBezTo>
                      <a:pt x="1686083" y="3604645"/>
                      <a:pt x="1665975" y="3582420"/>
                      <a:pt x="1676558" y="3557020"/>
                    </a:cubicBezTo>
                    <a:cubicBezTo>
                      <a:pt x="1687141" y="3531620"/>
                      <a:pt x="1729475" y="3511512"/>
                      <a:pt x="1740058" y="3461770"/>
                    </a:cubicBezTo>
                    <a:cubicBezTo>
                      <a:pt x="1750641" y="3412028"/>
                      <a:pt x="1729475" y="3315720"/>
                      <a:pt x="1740058" y="3258570"/>
                    </a:cubicBezTo>
                    <a:cubicBezTo>
                      <a:pt x="1750641" y="3201420"/>
                      <a:pt x="1791916" y="3160145"/>
                      <a:pt x="1803558" y="3118870"/>
                    </a:cubicBezTo>
                    <a:cubicBezTo>
                      <a:pt x="1815200" y="3077595"/>
                      <a:pt x="1819433" y="3050078"/>
                      <a:pt x="1809908" y="3010920"/>
                    </a:cubicBezTo>
                    <a:cubicBezTo>
                      <a:pt x="1800383" y="2971762"/>
                      <a:pt x="1755933" y="2924137"/>
                      <a:pt x="1746408" y="2883920"/>
                    </a:cubicBezTo>
                    <a:cubicBezTo>
                      <a:pt x="1736883" y="2843703"/>
                      <a:pt x="1739000" y="2789728"/>
                      <a:pt x="1752758" y="2769620"/>
                    </a:cubicBezTo>
                    <a:cubicBezTo>
                      <a:pt x="1766516" y="2749512"/>
                      <a:pt x="1802500" y="2751628"/>
                      <a:pt x="1828958" y="2763270"/>
                    </a:cubicBezTo>
                    <a:cubicBezTo>
                      <a:pt x="1855416" y="2774912"/>
                      <a:pt x="1881875" y="2821478"/>
                      <a:pt x="1911508" y="2839470"/>
                    </a:cubicBezTo>
                    <a:cubicBezTo>
                      <a:pt x="1941141" y="2857462"/>
                      <a:pt x="1975008" y="2866987"/>
                      <a:pt x="2006758" y="2871220"/>
                    </a:cubicBezTo>
                    <a:cubicBezTo>
                      <a:pt x="2038508" y="2875453"/>
                      <a:pt x="2075550" y="2869103"/>
                      <a:pt x="2102008" y="2864870"/>
                    </a:cubicBezTo>
                    <a:cubicBezTo>
                      <a:pt x="2128466" y="2860637"/>
                      <a:pt x="2144342" y="2840528"/>
                      <a:pt x="2165508" y="2845820"/>
                    </a:cubicBezTo>
                    <a:cubicBezTo>
                      <a:pt x="2186674" y="2851112"/>
                      <a:pt x="2191966" y="2882862"/>
                      <a:pt x="2229008" y="2896620"/>
                    </a:cubicBezTo>
                    <a:cubicBezTo>
                      <a:pt x="2266050" y="2910378"/>
                      <a:pt x="2344366" y="2926253"/>
                      <a:pt x="2387758" y="2928370"/>
                    </a:cubicBezTo>
                    <a:cubicBezTo>
                      <a:pt x="2431150" y="2930487"/>
                      <a:pt x="2461841" y="2919903"/>
                      <a:pt x="2489358" y="2909320"/>
                    </a:cubicBezTo>
                    <a:cubicBezTo>
                      <a:pt x="2516875" y="2898737"/>
                      <a:pt x="2522166" y="2873337"/>
                      <a:pt x="2552858" y="2864870"/>
                    </a:cubicBezTo>
                    <a:cubicBezTo>
                      <a:pt x="2583550" y="2856403"/>
                      <a:pt x="2637525" y="2865928"/>
                      <a:pt x="2673508" y="2858520"/>
                    </a:cubicBezTo>
                    <a:cubicBezTo>
                      <a:pt x="2709491" y="2851112"/>
                      <a:pt x="2738066" y="2840528"/>
                      <a:pt x="2768758" y="2820420"/>
                    </a:cubicBezTo>
                    <a:cubicBezTo>
                      <a:pt x="2799450" y="2800312"/>
                      <a:pt x="2841783" y="2756920"/>
                      <a:pt x="2857658" y="2737870"/>
                    </a:cubicBezTo>
                    <a:cubicBezTo>
                      <a:pt x="2873533" y="2718820"/>
                      <a:pt x="2848133" y="2723053"/>
                      <a:pt x="2864008" y="2706120"/>
                    </a:cubicBezTo>
                    <a:cubicBezTo>
                      <a:pt x="2879883" y="2689187"/>
                      <a:pt x="2930683" y="2658495"/>
                      <a:pt x="2952908" y="2636270"/>
                    </a:cubicBezTo>
                    <a:cubicBezTo>
                      <a:pt x="2975133" y="2614045"/>
                      <a:pt x="2985716" y="2599228"/>
                      <a:pt x="2997358" y="2572770"/>
                    </a:cubicBezTo>
                    <a:cubicBezTo>
                      <a:pt x="3009000" y="2546312"/>
                      <a:pt x="3018525" y="2513503"/>
                      <a:pt x="3022758" y="2477520"/>
                    </a:cubicBezTo>
                    <a:cubicBezTo>
                      <a:pt x="3026991" y="2441537"/>
                      <a:pt x="3016408" y="2386503"/>
                      <a:pt x="3022758" y="2356870"/>
                    </a:cubicBezTo>
                    <a:cubicBezTo>
                      <a:pt x="3029108" y="2327237"/>
                      <a:pt x="3053450" y="2323003"/>
                      <a:pt x="3060858" y="2299720"/>
                    </a:cubicBezTo>
                    <a:cubicBezTo>
                      <a:pt x="3068266" y="2276437"/>
                      <a:pt x="3067208" y="2248920"/>
                      <a:pt x="3067208" y="2217170"/>
                    </a:cubicBezTo>
                    <a:cubicBezTo>
                      <a:pt x="3067208" y="2185420"/>
                      <a:pt x="3064033" y="2138853"/>
                      <a:pt x="3060858" y="2109220"/>
                    </a:cubicBezTo>
                    <a:cubicBezTo>
                      <a:pt x="3057683" y="2079587"/>
                      <a:pt x="3046041" y="2063712"/>
                      <a:pt x="3048158" y="2039370"/>
                    </a:cubicBezTo>
                    <a:cubicBezTo>
                      <a:pt x="3050275" y="2015028"/>
                      <a:pt x="3073558" y="1994920"/>
                      <a:pt x="3073558" y="1963170"/>
                    </a:cubicBezTo>
                    <a:cubicBezTo>
                      <a:pt x="3073558" y="1931420"/>
                      <a:pt x="3059800" y="1881678"/>
                      <a:pt x="3048158" y="1848870"/>
                    </a:cubicBezTo>
                    <a:cubicBezTo>
                      <a:pt x="3036516" y="1816062"/>
                      <a:pt x="3010058" y="1797012"/>
                      <a:pt x="3003708" y="1766320"/>
                    </a:cubicBezTo>
                    <a:cubicBezTo>
                      <a:pt x="2997358" y="1735628"/>
                      <a:pt x="3012175" y="1696470"/>
                      <a:pt x="3010058" y="1664720"/>
                    </a:cubicBezTo>
                    <a:cubicBezTo>
                      <a:pt x="3007941" y="1632970"/>
                      <a:pt x="3001591" y="1604395"/>
                      <a:pt x="2991008" y="1575820"/>
                    </a:cubicBezTo>
                    <a:cubicBezTo>
                      <a:pt x="2980425" y="1547245"/>
                      <a:pt x="2950791" y="1519728"/>
                      <a:pt x="2946558" y="1493270"/>
                    </a:cubicBezTo>
                    <a:cubicBezTo>
                      <a:pt x="2942325" y="1466812"/>
                      <a:pt x="2963491" y="1439295"/>
                      <a:pt x="2965608" y="1417070"/>
                    </a:cubicBezTo>
                    <a:cubicBezTo>
                      <a:pt x="2967725" y="1394845"/>
                      <a:pt x="2962433" y="1376853"/>
                      <a:pt x="2959258" y="1359920"/>
                    </a:cubicBezTo>
                    <a:cubicBezTo>
                      <a:pt x="2956083" y="1342987"/>
                      <a:pt x="2949733" y="1335578"/>
                      <a:pt x="2946558" y="1315470"/>
                    </a:cubicBezTo>
                    <a:cubicBezTo>
                      <a:pt x="2943383" y="1295362"/>
                      <a:pt x="2946558" y="1265728"/>
                      <a:pt x="2940208" y="1239270"/>
                    </a:cubicBezTo>
                    <a:cubicBezTo>
                      <a:pt x="2933858" y="1212812"/>
                      <a:pt x="2911633" y="1182120"/>
                      <a:pt x="2908458" y="1156720"/>
                    </a:cubicBezTo>
                    <a:cubicBezTo>
                      <a:pt x="2905283" y="1131320"/>
                      <a:pt x="2921158" y="1111212"/>
                      <a:pt x="2921158" y="1086870"/>
                    </a:cubicBezTo>
                    <a:cubicBezTo>
                      <a:pt x="2921158" y="1062528"/>
                      <a:pt x="2904225" y="1031837"/>
                      <a:pt x="2908458" y="1010670"/>
                    </a:cubicBezTo>
                    <a:cubicBezTo>
                      <a:pt x="2912691" y="989503"/>
                      <a:pt x="2939150" y="982095"/>
                      <a:pt x="2946558" y="959870"/>
                    </a:cubicBezTo>
                    <a:cubicBezTo>
                      <a:pt x="2953966" y="937645"/>
                      <a:pt x="2952908" y="901662"/>
                      <a:pt x="2952908" y="877320"/>
                    </a:cubicBezTo>
                    <a:cubicBezTo>
                      <a:pt x="2952908" y="852978"/>
                      <a:pt x="2941266" y="833928"/>
                      <a:pt x="2946558" y="813820"/>
                    </a:cubicBezTo>
                    <a:cubicBezTo>
                      <a:pt x="2951850" y="793712"/>
                      <a:pt x="2977250" y="777837"/>
                      <a:pt x="2984658" y="756670"/>
                    </a:cubicBezTo>
                    <a:cubicBezTo>
                      <a:pt x="2992066" y="735503"/>
                      <a:pt x="2992066" y="706928"/>
                      <a:pt x="2991008" y="686820"/>
                    </a:cubicBezTo>
                    <a:cubicBezTo>
                      <a:pt x="2989950" y="666712"/>
                      <a:pt x="2973016" y="648720"/>
                      <a:pt x="2978308" y="636020"/>
                    </a:cubicBezTo>
                    <a:cubicBezTo>
                      <a:pt x="2983600" y="623320"/>
                      <a:pt x="3014291" y="626495"/>
                      <a:pt x="3022758" y="610620"/>
                    </a:cubicBezTo>
                    <a:cubicBezTo>
                      <a:pt x="3031225" y="594745"/>
                      <a:pt x="3028050" y="564053"/>
                      <a:pt x="3029108" y="540770"/>
                    </a:cubicBezTo>
                    <a:cubicBezTo>
                      <a:pt x="3030166" y="517487"/>
                      <a:pt x="3018525" y="491028"/>
                      <a:pt x="3029108" y="470920"/>
                    </a:cubicBezTo>
                    <a:cubicBezTo>
                      <a:pt x="3039691" y="450812"/>
                      <a:pt x="3079908" y="456103"/>
                      <a:pt x="3092608" y="420120"/>
                    </a:cubicBezTo>
                    <a:cubicBezTo>
                      <a:pt x="3105308" y="384137"/>
                      <a:pt x="3106366" y="302645"/>
                      <a:pt x="3105308" y="255020"/>
                    </a:cubicBezTo>
                    <a:cubicBezTo>
                      <a:pt x="3104250" y="207395"/>
                      <a:pt x="3101075" y="164003"/>
                      <a:pt x="3086258" y="134370"/>
                    </a:cubicBezTo>
                    <a:cubicBezTo>
                      <a:pt x="3071441" y="104737"/>
                      <a:pt x="3037575" y="87803"/>
                      <a:pt x="3016408" y="77220"/>
                    </a:cubicBezTo>
                    <a:cubicBezTo>
                      <a:pt x="2995241" y="66637"/>
                      <a:pt x="2977250" y="81453"/>
                      <a:pt x="2959258" y="70870"/>
                    </a:cubicBezTo>
                    <a:cubicBezTo>
                      <a:pt x="2941266" y="60287"/>
                      <a:pt x="2926450" y="25362"/>
                      <a:pt x="2908458" y="13720"/>
                    </a:cubicBezTo>
                    <a:cubicBezTo>
                      <a:pt x="2890466" y="2078"/>
                      <a:pt x="2878825" y="-2155"/>
                      <a:pt x="2851308" y="1020"/>
                    </a:cubicBezTo>
                    <a:cubicBezTo>
                      <a:pt x="2823791" y="4195"/>
                      <a:pt x="2774050" y="16895"/>
                      <a:pt x="2743358" y="32770"/>
                    </a:cubicBezTo>
                    <a:cubicBezTo>
                      <a:pt x="2712666" y="48645"/>
                      <a:pt x="2687266" y="76162"/>
                      <a:pt x="2667158" y="96270"/>
                    </a:cubicBezTo>
                    <a:cubicBezTo>
                      <a:pt x="2647050" y="116378"/>
                      <a:pt x="2636466" y="125903"/>
                      <a:pt x="2622708" y="153420"/>
                    </a:cubicBezTo>
                    <a:cubicBezTo>
                      <a:pt x="2608950" y="180937"/>
                      <a:pt x="2610008" y="225387"/>
                      <a:pt x="2584608" y="261370"/>
                    </a:cubicBezTo>
                    <a:cubicBezTo>
                      <a:pt x="2559208" y="297353"/>
                      <a:pt x="2501000" y="340745"/>
                      <a:pt x="2470308" y="369320"/>
                    </a:cubicBezTo>
                    <a:cubicBezTo>
                      <a:pt x="2439616" y="397895"/>
                      <a:pt x="2419508" y="413770"/>
                      <a:pt x="2400458" y="432820"/>
                    </a:cubicBezTo>
                    <a:cubicBezTo>
                      <a:pt x="2381408" y="451870"/>
                      <a:pt x="2375058" y="473037"/>
                      <a:pt x="2356008" y="483620"/>
                    </a:cubicBezTo>
                    <a:cubicBezTo>
                      <a:pt x="2336958" y="494203"/>
                      <a:pt x="2313675" y="486795"/>
                      <a:pt x="2286158" y="496320"/>
                    </a:cubicBezTo>
                    <a:cubicBezTo>
                      <a:pt x="2258641" y="505845"/>
                      <a:pt x="2213133" y="529128"/>
                      <a:pt x="2190908" y="540770"/>
                    </a:cubicBezTo>
                    <a:cubicBezTo>
                      <a:pt x="2168683" y="552412"/>
                      <a:pt x="2160216" y="557703"/>
                      <a:pt x="2152808" y="566170"/>
                    </a:cubicBezTo>
                    <a:cubicBezTo>
                      <a:pt x="2145400" y="574637"/>
                      <a:pt x="2166566" y="584162"/>
                      <a:pt x="2146458" y="591570"/>
                    </a:cubicBezTo>
                    <a:cubicBezTo>
                      <a:pt x="2126350" y="598978"/>
                      <a:pt x="2061791" y="602153"/>
                      <a:pt x="2032158" y="610620"/>
                    </a:cubicBezTo>
                    <a:cubicBezTo>
                      <a:pt x="2002525" y="619087"/>
                      <a:pt x="1984533" y="632845"/>
                      <a:pt x="1968658" y="642370"/>
                    </a:cubicBezTo>
                    <a:cubicBezTo>
                      <a:pt x="1952783" y="651895"/>
                      <a:pt x="1957016" y="663537"/>
                      <a:pt x="1936908" y="667770"/>
                    </a:cubicBezTo>
                    <a:cubicBezTo>
                      <a:pt x="1916800" y="672003"/>
                      <a:pt x="1848008" y="667770"/>
                      <a:pt x="1848008" y="667770"/>
                    </a:cubicBezTo>
                    <a:cubicBezTo>
                      <a:pt x="1820491" y="667770"/>
                      <a:pt x="1796150" y="662478"/>
                      <a:pt x="1771808" y="667770"/>
                    </a:cubicBezTo>
                    <a:cubicBezTo>
                      <a:pt x="1747466" y="673062"/>
                      <a:pt x="1724183" y="693170"/>
                      <a:pt x="1701958" y="699520"/>
                    </a:cubicBezTo>
                    <a:cubicBezTo>
                      <a:pt x="1679733" y="705870"/>
                      <a:pt x="1662800" y="703753"/>
                      <a:pt x="1638458" y="705870"/>
                    </a:cubicBezTo>
                    <a:cubicBezTo>
                      <a:pt x="1614116" y="707987"/>
                      <a:pt x="1578133" y="711162"/>
                      <a:pt x="1555908" y="712220"/>
                    </a:cubicBezTo>
                    <a:cubicBezTo>
                      <a:pt x="1533683" y="713278"/>
                      <a:pt x="1526275" y="715395"/>
                      <a:pt x="1505108" y="712220"/>
                    </a:cubicBezTo>
                    <a:cubicBezTo>
                      <a:pt x="1483941" y="709045"/>
                      <a:pt x="1458541" y="698462"/>
                      <a:pt x="1428908" y="693170"/>
                    </a:cubicBezTo>
                    <a:cubicBezTo>
                      <a:pt x="1399275" y="687878"/>
                      <a:pt x="1351650" y="681528"/>
                      <a:pt x="1327308" y="680470"/>
                    </a:cubicBezTo>
                    <a:cubicBezTo>
                      <a:pt x="1302966" y="679412"/>
                      <a:pt x="1299791" y="692112"/>
                      <a:pt x="1282858" y="686820"/>
                    </a:cubicBezTo>
                    <a:cubicBezTo>
                      <a:pt x="1265925" y="681528"/>
                      <a:pt x="1246875" y="658245"/>
                      <a:pt x="1225708" y="648720"/>
                    </a:cubicBezTo>
                    <a:cubicBezTo>
                      <a:pt x="1204541" y="639195"/>
                      <a:pt x="1179141" y="633903"/>
                      <a:pt x="1155858" y="629670"/>
                    </a:cubicBezTo>
                    <a:cubicBezTo>
                      <a:pt x="1132575" y="625437"/>
                      <a:pt x="1105058" y="626495"/>
                      <a:pt x="1086008" y="623320"/>
                    </a:cubicBezTo>
                    <a:cubicBezTo>
                      <a:pt x="1066958" y="620145"/>
                      <a:pt x="1069075" y="622262"/>
                      <a:pt x="1041558" y="610620"/>
                    </a:cubicBezTo>
                    <a:cubicBezTo>
                      <a:pt x="1014041" y="598978"/>
                      <a:pt x="950541" y="565112"/>
                      <a:pt x="920908" y="553470"/>
                    </a:cubicBezTo>
                    <a:cubicBezTo>
                      <a:pt x="891275" y="541828"/>
                      <a:pt x="882808" y="542887"/>
                      <a:pt x="863758" y="540770"/>
                    </a:cubicBezTo>
                    <a:cubicBezTo>
                      <a:pt x="844708" y="538653"/>
                      <a:pt x="825658" y="551353"/>
                      <a:pt x="806608" y="540770"/>
                    </a:cubicBezTo>
                    <a:cubicBezTo>
                      <a:pt x="787558" y="530187"/>
                      <a:pt x="774858" y="492087"/>
                      <a:pt x="749458" y="477270"/>
                    </a:cubicBezTo>
                    <a:cubicBezTo>
                      <a:pt x="724058" y="462453"/>
                      <a:pt x="675375" y="456103"/>
                      <a:pt x="654208" y="451870"/>
                    </a:cubicBezTo>
                    <a:cubicBezTo>
                      <a:pt x="633041" y="447637"/>
                      <a:pt x="638333" y="467745"/>
                      <a:pt x="622458" y="451870"/>
                    </a:cubicBezTo>
                    <a:cubicBezTo>
                      <a:pt x="606583" y="435995"/>
                      <a:pt x="598116" y="376728"/>
                      <a:pt x="558958" y="356620"/>
                    </a:cubicBezTo>
                    <a:cubicBezTo>
                      <a:pt x="519800" y="336512"/>
                      <a:pt x="429841" y="335453"/>
                      <a:pt x="387508" y="331220"/>
                    </a:cubicBezTo>
                    <a:cubicBezTo>
                      <a:pt x="345175" y="326987"/>
                      <a:pt x="329300" y="324870"/>
                      <a:pt x="304958" y="331220"/>
                    </a:cubicBezTo>
                    <a:cubicBezTo>
                      <a:pt x="280616" y="337570"/>
                      <a:pt x="257333" y="352387"/>
                      <a:pt x="241458" y="369320"/>
                    </a:cubicBezTo>
                    <a:cubicBezTo>
                      <a:pt x="225583" y="386253"/>
                      <a:pt x="222408" y="412712"/>
                      <a:pt x="209708" y="432820"/>
                    </a:cubicBezTo>
                    <a:cubicBezTo>
                      <a:pt x="197008" y="452928"/>
                      <a:pt x="180075" y="475153"/>
                      <a:pt x="165258" y="489970"/>
                    </a:cubicBezTo>
                    <a:cubicBezTo>
                      <a:pt x="150441" y="504787"/>
                      <a:pt x="130333" y="505845"/>
                      <a:pt x="120808" y="521720"/>
                    </a:cubicBezTo>
                    <a:cubicBezTo>
                      <a:pt x="111283" y="537595"/>
                      <a:pt x="115516" y="566170"/>
                      <a:pt x="108108" y="585220"/>
                    </a:cubicBezTo>
                    <a:cubicBezTo>
                      <a:pt x="100700" y="604270"/>
                      <a:pt x="82708" y="619087"/>
                      <a:pt x="76358" y="636020"/>
                    </a:cubicBezTo>
                    <a:cubicBezTo>
                      <a:pt x="70008" y="652953"/>
                      <a:pt x="68950" y="670945"/>
                      <a:pt x="70008" y="686820"/>
                    </a:cubicBezTo>
                    <a:cubicBezTo>
                      <a:pt x="71066" y="702695"/>
                      <a:pt x="72125" y="716453"/>
                      <a:pt x="82708" y="731270"/>
                    </a:cubicBezTo>
                    <a:cubicBezTo>
                      <a:pt x="93291" y="746087"/>
                      <a:pt x="133508" y="755612"/>
                      <a:pt x="133508" y="775720"/>
                    </a:cubicBezTo>
                    <a:cubicBezTo>
                      <a:pt x="133508" y="795828"/>
                      <a:pt x="86941" y="825462"/>
                      <a:pt x="82708" y="851920"/>
                    </a:cubicBezTo>
                    <a:cubicBezTo>
                      <a:pt x="78475" y="878378"/>
                      <a:pt x="97525" y="912245"/>
                      <a:pt x="108108" y="934470"/>
                    </a:cubicBezTo>
                    <a:cubicBezTo>
                      <a:pt x="118691" y="956695"/>
                      <a:pt x="148325" y="970453"/>
                      <a:pt x="146208" y="985270"/>
                    </a:cubicBezTo>
                    <a:cubicBezTo>
                      <a:pt x="144091" y="1000087"/>
                      <a:pt x="109166" y="1009612"/>
                      <a:pt x="95408" y="1023370"/>
                    </a:cubicBezTo>
                    <a:cubicBezTo>
                      <a:pt x="81650" y="1037128"/>
                      <a:pt x="71066" y="1048770"/>
                      <a:pt x="63658" y="1067820"/>
                    </a:cubicBezTo>
                    <a:cubicBezTo>
                      <a:pt x="56250" y="1086870"/>
                      <a:pt x="50958" y="1109095"/>
                      <a:pt x="50958" y="1137670"/>
                    </a:cubicBezTo>
                    <a:cubicBezTo>
                      <a:pt x="50958" y="1166245"/>
                      <a:pt x="56250" y="1214928"/>
                      <a:pt x="63658" y="1239270"/>
                    </a:cubicBezTo>
                    <a:cubicBezTo>
                      <a:pt x="71066" y="1263612"/>
                      <a:pt x="98583" y="1266787"/>
                      <a:pt x="95408" y="1283720"/>
                    </a:cubicBezTo>
                    <a:cubicBezTo>
                      <a:pt x="92233" y="1300653"/>
                      <a:pt x="57308" y="1321820"/>
                      <a:pt x="44608" y="1340870"/>
                    </a:cubicBezTo>
                    <a:cubicBezTo>
                      <a:pt x="31908" y="1359920"/>
                      <a:pt x="23441" y="1373678"/>
                      <a:pt x="19208" y="1398020"/>
                    </a:cubicBezTo>
                    <a:cubicBezTo>
                      <a:pt x="14975" y="1422362"/>
                      <a:pt x="17091" y="1463637"/>
                      <a:pt x="19208" y="1486920"/>
                    </a:cubicBezTo>
                    <a:cubicBezTo>
                      <a:pt x="21325" y="1510203"/>
                      <a:pt x="25558" y="1522903"/>
                      <a:pt x="31908" y="1537720"/>
                    </a:cubicBezTo>
                    <a:cubicBezTo>
                      <a:pt x="38258" y="1552537"/>
                      <a:pt x="59425" y="1561003"/>
                      <a:pt x="57308" y="1575820"/>
                    </a:cubicBezTo>
                    <a:cubicBezTo>
                      <a:pt x="55191" y="1590637"/>
                      <a:pt x="26616" y="1607570"/>
                      <a:pt x="19208" y="1626620"/>
                    </a:cubicBezTo>
                    <a:cubicBezTo>
                      <a:pt x="11800" y="1645670"/>
                      <a:pt x="12858" y="1666837"/>
                      <a:pt x="12858" y="1690120"/>
                    </a:cubicBezTo>
                    <a:cubicBezTo>
                      <a:pt x="12858" y="1713403"/>
                      <a:pt x="21325" y="1735628"/>
                      <a:pt x="19208" y="1766320"/>
                    </a:cubicBezTo>
                    <a:cubicBezTo>
                      <a:pt x="17091" y="1797012"/>
                      <a:pt x="1216" y="1843578"/>
                      <a:pt x="158" y="1874270"/>
                    </a:cubicBezTo>
                    <a:cubicBezTo>
                      <a:pt x="-900" y="1904962"/>
                      <a:pt x="3333" y="1931420"/>
                      <a:pt x="12858" y="1950470"/>
                    </a:cubicBezTo>
                    <a:cubicBezTo>
                      <a:pt x="22383" y="1969520"/>
                      <a:pt x="58366" y="1959995"/>
                      <a:pt x="57308" y="1988570"/>
                    </a:cubicBezTo>
                    <a:cubicBezTo>
                      <a:pt x="56250" y="2017145"/>
                      <a:pt x="12858" y="2082762"/>
                      <a:pt x="6508" y="2121920"/>
                    </a:cubicBezTo>
                    <a:cubicBezTo>
                      <a:pt x="158" y="2161078"/>
                      <a:pt x="12858" y="2190712"/>
                      <a:pt x="19208" y="2223520"/>
                    </a:cubicBezTo>
                    <a:cubicBezTo>
                      <a:pt x="25558" y="2256328"/>
                      <a:pt x="30850" y="2293370"/>
                      <a:pt x="44608" y="2318770"/>
                    </a:cubicBezTo>
                    <a:cubicBezTo>
                      <a:pt x="58366" y="2344170"/>
                      <a:pt x="82708" y="2352637"/>
                      <a:pt x="101758" y="2375920"/>
                    </a:cubicBezTo>
                    <a:cubicBezTo>
                      <a:pt x="120808" y="2399203"/>
                      <a:pt x="116575" y="2435187"/>
                      <a:pt x="158908" y="2458470"/>
                    </a:cubicBezTo>
                    <a:cubicBezTo>
                      <a:pt x="201241" y="2481753"/>
                      <a:pt x="299666" y="2513503"/>
                      <a:pt x="355758" y="2515620"/>
                    </a:cubicBezTo>
                    <a:cubicBezTo>
                      <a:pt x="411850" y="2517737"/>
                      <a:pt x="458416" y="2487045"/>
                      <a:pt x="495458" y="2471170"/>
                    </a:cubicBezTo>
                    <a:cubicBezTo>
                      <a:pt x="532500" y="2455295"/>
                      <a:pt x="556841" y="2446828"/>
                      <a:pt x="578008" y="2420370"/>
                    </a:cubicBezTo>
                    <a:cubicBezTo>
                      <a:pt x="599175" y="2393912"/>
                      <a:pt x="603408" y="2336762"/>
                      <a:pt x="622458" y="2312420"/>
                    </a:cubicBezTo>
                    <a:cubicBezTo>
                      <a:pt x="641508" y="2288078"/>
                      <a:pt x="673258" y="2292312"/>
                      <a:pt x="692308" y="2274320"/>
                    </a:cubicBezTo>
                    <a:cubicBezTo>
                      <a:pt x="711358" y="2256328"/>
                      <a:pt x="724058" y="2242570"/>
                      <a:pt x="736758" y="2204470"/>
                    </a:cubicBezTo>
                    <a:cubicBezTo>
                      <a:pt x="749458" y="2166370"/>
                      <a:pt x="765333" y="2094403"/>
                      <a:pt x="768508" y="2045720"/>
                    </a:cubicBezTo>
                    <a:cubicBezTo>
                      <a:pt x="771683" y="1997037"/>
                      <a:pt x="765333" y="1945178"/>
                      <a:pt x="755808" y="1912370"/>
                    </a:cubicBezTo>
                    <a:cubicBezTo>
                      <a:pt x="746283" y="1879562"/>
                      <a:pt x="726175" y="1861570"/>
                      <a:pt x="711358" y="1848870"/>
                    </a:cubicBezTo>
                    <a:cubicBezTo>
                      <a:pt x="696541" y="1836170"/>
                      <a:pt x="672200" y="1845695"/>
                      <a:pt x="666908" y="1836170"/>
                    </a:cubicBezTo>
                    <a:cubicBezTo>
                      <a:pt x="661616" y="1826645"/>
                      <a:pt x="678550" y="1810770"/>
                      <a:pt x="679608" y="1791720"/>
                    </a:cubicBezTo>
                    <a:cubicBezTo>
                      <a:pt x="680666" y="1772670"/>
                      <a:pt x="680666" y="1746212"/>
                      <a:pt x="673258" y="1721870"/>
                    </a:cubicBezTo>
                    <a:cubicBezTo>
                      <a:pt x="665850" y="1697528"/>
                      <a:pt x="641508" y="1667895"/>
                      <a:pt x="635158" y="1645670"/>
                    </a:cubicBezTo>
                    <a:cubicBezTo>
                      <a:pt x="628808" y="1623445"/>
                      <a:pt x="642566" y="1612862"/>
                      <a:pt x="635158" y="1588520"/>
                    </a:cubicBezTo>
                    <a:cubicBezTo>
                      <a:pt x="627750" y="1564178"/>
                      <a:pt x="592825" y="1518670"/>
                      <a:pt x="590708" y="1499620"/>
                    </a:cubicBezTo>
                    <a:cubicBezTo>
                      <a:pt x="588591" y="1480570"/>
                      <a:pt x="616108" y="1502795"/>
                      <a:pt x="622458" y="1474220"/>
                    </a:cubicBezTo>
                    <a:cubicBezTo>
                      <a:pt x="628808" y="1445645"/>
                      <a:pt x="635158" y="1360978"/>
                      <a:pt x="628808" y="1328170"/>
                    </a:cubicBezTo>
                    <a:cubicBezTo>
                      <a:pt x="622458" y="1295362"/>
                      <a:pt x="585416" y="1294303"/>
                      <a:pt x="584358" y="1277370"/>
                    </a:cubicBezTo>
                    <a:cubicBezTo>
                      <a:pt x="583300" y="1260437"/>
                      <a:pt x="611875" y="1249853"/>
                      <a:pt x="622458" y="1226570"/>
                    </a:cubicBezTo>
                    <a:cubicBezTo>
                      <a:pt x="633041" y="1203287"/>
                      <a:pt x="648916" y="1164128"/>
                      <a:pt x="647858" y="1137670"/>
                    </a:cubicBezTo>
                    <a:cubicBezTo>
                      <a:pt x="646800" y="1111212"/>
                      <a:pt x="618225" y="1094278"/>
                      <a:pt x="616108" y="1067820"/>
                    </a:cubicBezTo>
                    <a:cubicBezTo>
                      <a:pt x="613991" y="1041362"/>
                      <a:pt x="619283" y="984212"/>
                      <a:pt x="635158" y="978920"/>
                    </a:cubicBezTo>
                    <a:cubicBezTo>
                      <a:pt x="651033" y="973628"/>
                      <a:pt x="681725" y="1024428"/>
                      <a:pt x="711358" y="1036070"/>
                    </a:cubicBezTo>
                    <a:cubicBezTo>
                      <a:pt x="740991" y="1047712"/>
                      <a:pt x="772741" y="1050887"/>
                      <a:pt x="812958" y="1048770"/>
                    </a:cubicBezTo>
                    <a:cubicBezTo>
                      <a:pt x="853175" y="1046653"/>
                      <a:pt x="917733" y="1018078"/>
                      <a:pt x="952658" y="1023370"/>
                    </a:cubicBezTo>
                    <a:cubicBezTo>
                      <a:pt x="987583" y="1028662"/>
                      <a:pt x="996050" y="1067820"/>
                      <a:pt x="1022508" y="1080520"/>
                    </a:cubicBezTo>
                    <a:cubicBezTo>
                      <a:pt x="1048966" y="1093220"/>
                      <a:pt x="1074366" y="1099570"/>
                      <a:pt x="1111408" y="1099570"/>
                    </a:cubicBezTo>
                    <a:cubicBezTo>
                      <a:pt x="1148450" y="1099570"/>
                      <a:pt x="1207716" y="1078403"/>
                      <a:pt x="1244758" y="1080520"/>
                    </a:cubicBezTo>
                    <a:cubicBezTo>
                      <a:pt x="1281800" y="1082637"/>
                      <a:pt x="1300850" y="1105920"/>
                      <a:pt x="1333658" y="1112270"/>
                    </a:cubicBezTo>
                    <a:cubicBezTo>
                      <a:pt x="1366466" y="1118620"/>
                      <a:pt x="1409858" y="1122853"/>
                      <a:pt x="1441608" y="1118620"/>
                    </a:cubicBezTo>
                    <a:cubicBezTo>
                      <a:pt x="1473358" y="1114387"/>
                      <a:pt x="1493466" y="1087928"/>
                      <a:pt x="1524158" y="1086870"/>
                    </a:cubicBezTo>
                    <a:cubicBezTo>
                      <a:pt x="1554850" y="1085812"/>
                      <a:pt x="1589775" y="1111212"/>
                      <a:pt x="1625758" y="1112270"/>
                    </a:cubicBezTo>
                    <a:cubicBezTo>
                      <a:pt x="1661741" y="1113328"/>
                      <a:pt x="1712541" y="1101687"/>
                      <a:pt x="1740058" y="1093220"/>
                    </a:cubicBezTo>
                    <a:cubicBezTo>
                      <a:pt x="1767575" y="1084753"/>
                      <a:pt x="1762283" y="1064645"/>
                      <a:pt x="1790858" y="1061470"/>
                    </a:cubicBezTo>
                    <a:cubicBezTo>
                      <a:pt x="1819433" y="1058295"/>
                      <a:pt x="1875525" y="1075228"/>
                      <a:pt x="1911508" y="1074170"/>
                    </a:cubicBezTo>
                    <a:cubicBezTo>
                      <a:pt x="1947491" y="1073112"/>
                      <a:pt x="1977125" y="1064645"/>
                      <a:pt x="2006758" y="1055120"/>
                    </a:cubicBezTo>
                    <a:cubicBezTo>
                      <a:pt x="2036391" y="1045595"/>
                      <a:pt x="2059675" y="1023370"/>
                      <a:pt x="2089308" y="1017020"/>
                    </a:cubicBezTo>
                    <a:cubicBezTo>
                      <a:pt x="2118941" y="1010670"/>
                      <a:pt x="2152808" y="1022312"/>
                      <a:pt x="2184558" y="1017020"/>
                    </a:cubicBezTo>
                    <a:cubicBezTo>
                      <a:pt x="2216308" y="1011728"/>
                      <a:pt x="2258641" y="994795"/>
                      <a:pt x="2279808" y="985270"/>
                    </a:cubicBezTo>
                    <a:cubicBezTo>
                      <a:pt x="2300975" y="975745"/>
                      <a:pt x="2291450" y="966220"/>
                      <a:pt x="2311558" y="959870"/>
                    </a:cubicBezTo>
                    <a:cubicBezTo>
                      <a:pt x="2331666" y="953520"/>
                      <a:pt x="2369766" y="959870"/>
                      <a:pt x="2400458" y="947170"/>
                    </a:cubicBezTo>
                    <a:cubicBezTo>
                      <a:pt x="2431150" y="934470"/>
                      <a:pt x="2471366" y="905895"/>
                      <a:pt x="2495708" y="883670"/>
                    </a:cubicBezTo>
                    <a:cubicBezTo>
                      <a:pt x="2520050" y="861445"/>
                      <a:pt x="2530633" y="837103"/>
                      <a:pt x="2546508" y="813820"/>
                    </a:cubicBezTo>
                    <a:cubicBezTo>
                      <a:pt x="2562383" y="790537"/>
                      <a:pt x="2582491" y="745028"/>
                      <a:pt x="2590958" y="743970"/>
                    </a:cubicBezTo>
                    <a:cubicBezTo>
                      <a:pt x="2599425" y="742912"/>
                      <a:pt x="2598366" y="784187"/>
                      <a:pt x="2597308" y="807470"/>
                    </a:cubicBezTo>
                    <a:cubicBezTo>
                      <a:pt x="2596250" y="830753"/>
                      <a:pt x="2589900" y="861445"/>
                      <a:pt x="2584608" y="883670"/>
                    </a:cubicBezTo>
                    <a:cubicBezTo>
                      <a:pt x="2579316" y="905895"/>
                      <a:pt x="2570850" y="923887"/>
                      <a:pt x="2565558" y="940820"/>
                    </a:cubicBezTo>
                    <a:cubicBezTo>
                      <a:pt x="2560266" y="957753"/>
                      <a:pt x="2559208" y="968337"/>
                      <a:pt x="2552858" y="985270"/>
                    </a:cubicBezTo>
                    <a:cubicBezTo>
                      <a:pt x="2546508" y="1002203"/>
                      <a:pt x="2533808" y="1023370"/>
                      <a:pt x="2527458" y="1042420"/>
                    </a:cubicBezTo>
                    <a:cubicBezTo>
                      <a:pt x="2521108" y="1061470"/>
                      <a:pt x="2515816" y="1079462"/>
                      <a:pt x="2514758" y="1099570"/>
                    </a:cubicBezTo>
                    <a:cubicBezTo>
                      <a:pt x="2513700" y="1119678"/>
                      <a:pt x="2518991" y="1149312"/>
                      <a:pt x="2521108" y="1163070"/>
                    </a:cubicBezTo>
                    <a:cubicBezTo>
                      <a:pt x="2523225" y="1176828"/>
                      <a:pt x="2531691" y="1171537"/>
                      <a:pt x="2527458" y="1182120"/>
                    </a:cubicBezTo>
                    <a:cubicBezTo>
                      <a:pt x="2523225" y="1192703"/>
                      <a:pt x="2501000" y="1208578"/>
                      <a:pt x="2495708" y="1226570"/>
                    </a:cubicBezTo>
                    <a:cubicBezTo>
                      <a:pt x="2490416" y="1244562"/>
                      <a:pt x="2493591" y="1272078"/>
                      <a:pt x="2495708" y="1290070"/>
                    </a:cubicBezTo>
                    <a:cubicBezTo>
                      <a:pt x="2497825" y="1308062"/>
                      <a:pt x="2509466" y="1310178"/>
                      <a:pt x="2508408" y="1334520"/>
                    </a:cubicBezTo>
                    <a:cubicBezTo>
                      <a:pt x="2507350" y="1358862"/>
                      <a:pt x="2489358" y="1405428"/>
                      <a:pt x="2489358" y="1436120"/>
                    </a:cubicBezTo>
                    <a:cubicBezTo>
                      <a:pt x="2489358" y="1466812"/>
                      <a:pt x="2498883" y="1494328"/>
                      <a:pt x="2508408" y="1518670"/>
                    </a:cubicBezTo>
                    <a:cubicBezTo>
                      <a:pt x="2517933" y="1543012"/>
                      <a:pt x="2542275" y="1554653"/>
                      <a:pt x="2546508" y="1582170"/>
                    </a:cubicBezTo>
                    <a:cubicBezTo>
                      <a:pt x="2550741" y="1609687"/>
                      <a:pt x="2534866" y="1654137"/>
                      <a:pt x="2533808" y="1683770"/>
                    </a:cubicBezTo>
                    <a:cubicBezTo>
                      <a:pt x="2532750" y="1713403"/>
                      <a:pt x="2530633" y="1737745"/>
                      <a:pt x="2540158" y="1759970"/>
                    </a:cubicBezTo>
                    <a:cubicBezTo>
                      <a:pt x="2549683" y="1782195"/>
                      <a:pt x="2584608" y="1797012"/>
                      <a:pt x="2590958" y="1817120"/>
                    </a:cubicBezTo>
                    <a:cubicBezTo>
                      <a:pt x="2597308" y="1837228"/>
                      <a:pt x="2579316" y="1860512"/>
                      <a:pt x="2578258" y="1880620"/>
                    </a:cubicBezTo>
                    <a:cubicBezTo>
                      <a:pt x="2577200" y="1900728"/>
                      <a:pt x="2576141" y="1912370"/>
                      <a:pt x="2584608" y="1937770"/>
                    </a:cubicBezTo>
                    <a:cubicBezTo>
                      <a:pt x="2593075" y="1963170"/>
                      <a:pt x="2625883" y="1999153"/>
                      <a:pt x="2629058" y="2033020"/>
                    </a:cubicBezTo>
                    <a:cubicBezTo>
                      <a:pt x="2632233" y="2066887"/>
                      <a:pt x="2607891" y="2107103"/>
                      <a:pt x="2603658" y="2140970"/>
                    </a:cubicBezTo>
                    <a:cubicBezTo>
                      <a:pt x="2599425" y="2174837"/>
                      <a:pt x="2598366" y="2209762"/>
                      <a:pt x="2603658" y="2236220"/>
                    </a:cubicBezTo>
                    <a:cubicBezTo>
                      <a:pt x="2608950" y="2262678"/>
                      <a:pt x="2641758" y="2283845"/>
                      <a:pt x="2635408" y="2299720"/>
                    </a:cubicBezTo>
                    <a:cubicBezTo>
                      <a:pt x="2629058" y="2315595"/>
                      <a:pt x="2578258" y="2312420"/>
                      <a:pt x="2565558" y="2331470"/>
                    </a:cubicBezTo>
                    <a:cubicBezTo>
                      <a:pt x="2552858" y="2350520"/>
                      <a:pt x="2566616" y="2397087"/>
                      <a:pt x="2559208" y="2414020"/>
                    </a:cubicBezTo>
                    <a:cubicBezTo>
                      <a:pt x="2551800" y="2430953"/>
                      <a:pt x="2534866" y="2424603"/>
                      <a:pt x="2521108" y="2433070"/>
                    </a:cubicBezTo>
                    <a:cubicBezTo>
                      <a:pt x="2507350" y="2441537"/>
                      <a:pt x="2490416" y="2452120"/>
                      <a:pt x="2476658" y="2464820"/>
                    </a:cubicBezTo>
                    <a:cubicBezTo>
                      <a:pt x="2462900" y="2477520"/>
                      <a:pt x="2454433" y="2507153"/>
                      <a:pt x="2438558" y="2509270"/>
                    </a:cubicBezTo>
                    <a:cubicBezTo>
                      <a:pt x="2422683" y="2511387"/>
                      <a:pt x="2402575" y="2484928"/>
                      <a:pt x="2381408" y="2477520"/>
                    </a:cubicBezTo>
                    <a:cubicBezTo>
                      <a:pt x="2360241" y="2470112"/>
                      <a:pt x="2331666" y="2463762"/>
                      <a:pt x="2311558" y="2464820"/>
                    </a:cubicBezTo>
                    <a:cubicBezTo>
                      <a:pt x="2291450" y="2465878"/>
                      <a:pt x="2260758" y="2483870"/>
                      <a:pt x="2260758" y="2483870"/>
                    </a:cubicBezTo>
                    <a:cubicBezTo>
                      <a:pt x="2243825" y="2490220"/>
                      <a:pt x="2229008" y="2509270"/>
                      <a:pt x="2209958" y="2502920"/>
                    </a:cubicBezTo>
                    <a:cubicBezTo>
                      <a:pt x="2190908" y="2496570"/>
                      <a:pt x="2172916" y="2463762"/>
                      <a:pt x="2146458" y="2445770"/>
                    </a:cubicBezTo>
                    <a:cubicBezTo>
                      <a:pt x="2120000" y="2427778"/>
                      <a:pt x="2074491" y="2404495"/>
                      <a:pt x="2051208" y="2394970"/>
                    </a:cubicBezTo>
                    <a:cubicBezTo>
                      <a:pt x="2027925" y="2385445"/>
                      <a:pt x="2019458" y="2391795"/>
                      <a:pt x="2006758" y="2388620"/>
                    </a:cubicBezTo>
                    <a:cubicBezTo>
                      <a:pt x="1994058" y="2385445"/>
                      <a:pt x="1993000" y="2391795"/>
                      <a:pt x="1975008" y="2375920"/>
                    </a:cubicBezTo>
                    <a:cubicBezTo>
                      <a:pt x="1957016" y="2360045"/>
                      <a:pt x="1926325" y="2313478"/>
                      <a:pt x="1898808" y="2293370"/>
                    </a:cubicBezTo>
                    <a:cubicBezTo>
                      <a:pt x="1871291" y="2273262"/>
                      <a:pt x="1856475" y="2263737"/>
                      <a:pt x="1809908" y="2255270"/>
                    </a:cubicBezTo>
                    <a:cubicBezTo>
                      <a:pt x="1763341" y="2246803"/>
                      <a:pt x="1683966" y="2238337"/>
                      <a:pt x="1619408" y="2242570"/>
                    </a:cubicBezTo>
                    <a:cubicBezTo>
                      <a:pt x="1554850" y="2246803"/>
                      <a:pt x="1474416" y="2259503"/>
                      <a:pt x="1422558" y="2280670"/>
                    </a:cubicBezTo>
                    <a:cubicBezTo>
                      <a:pt x="1370700" y="2301837"/>
                      <a:pt x="1337891" y="2332528"/>
                      <a:pt x="1308258" y="2369570"/>
                    </a:cubicBezTo>
                    <a:cubicBezTo>
                      <a:pt x="1278625" y="2406612"/>
                      <a:pt x="1256400" y="2451062"/>
                      <a:pt x="1244758" y="2502920"/>
                    </a:cubicBezTo>
                    <a:cubicBezTo>
                      <a:pt x="1233116" y="2554778"/>
                      <a:pt x="1233116" y="2627803"/>
                      <a:pt x="1238408" y="2680720"/>
                    </a:cubicBezTo>
                    <a:cubicBezTo>
                      <a:pt x="1243700" y="2733637"/>
                      <a:pt x="1258516" y="2767503"/>
                      <a:pt x="1276508" y="2820420"/>
                    </a:cubicBezTo>
                    <a:cubicBezTo>
                      <a:pt x="1294500" y="2873337"/>
                      <a:pt x="1335775" y="2953770"/>
                      <a:pt x="1346358" y="2998220"/>
                    </a:cubicBezTo>
                    <a:cubicBezTo>
                      <a:pt x="1356941" y="3042670"/>
                      <a:pt x="1337891" y="3039495"/>
                      <a:pt x="1340008" y="3087120"/>
                    </a:cubicBezTo>
                    <a:cubicBezTo>
                      <a:pt x="1342125" y="3134745"/>
                      <a:pt x="1346358" y="3224703"/>
                      <a:pt x="1359058" y="3283970"/>
                    </a:cubicBezTo>
                    <a:cubicBezTo>
                      <a:pt x="1371758" y="3343237"/>
                      <a:pt x="1396100" y="3405678"/>
                      <a:pt x="1416208" y="3442720"/>
                    </a:cubicBezTo>
                    <a:cubicBezTo>
                      <a:pt x="1436316" y="3479762"/>
                      <a:pt x="1459600" y="3482937"/>
                      <a:pt x="1479708" y="3506220"/>
                    </a:cubicBezTo>
                    <a:cubicBezTo>
                      <a:pt x="1499816" y="3529503"/>
                      <a:pt x="1526275" y="3564428"/>
                      <a:pt x="1536858" y="3582420"/>
                    </a:cubicBezTo>
                    <a:cubicBezTo>
                      <a:pt x="1547441" y="3600412"/>
                      <a:pt x="1529450" y="3608878"/>
                      <a:pt x="1543208" y="3614170"/>
                    </a:cubicBezTo>
                    <a:cubicBezTo>
                      <a:pt x="1556966" y="3619462"/>
                      <a:pt x="1600358" y="3615228"/>
                      <a:pt x="1619408" y="3614170"/>
                    </a:cubicBezTo>
                    <a:cubicBezTo>
                      <a:pt x="1638458" y="3613112"/>
                      <a:pt x="1667033" y="3623695"/>
                      <a:pt x="1676558" y="361417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E7A5A6">
                      <a:shade val="30000"/>
                      <a:satMod val="115000"/>
                    </a:srgbClr>
                  </a:gs>
                  <a:gs pos="50000">
                    <a:srgbClr val="E7A5A6">
                      <a:shade val="67500"/>
                      <a:satMod val="115000"/>
                    </a:srgbClr>
                  </a:gs>
                  <a:gs pos="100000">
                    <a:srgbClr val="E7A5A6">
                      <a:shade val="100000"/>
                      <a:satMod val="115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fr-FR"/>
              </a:p>
            </p:txBody>
          </p:sp>
          <p:sp>
            <p:nvSpPr>
              <p:cNvPr id="70" name="Forme libre 69"/>
              <p:cNvSpPr/>
              <p:nvPr/>
            </p:nvSpPr>
            <p:spPr>
              <a:xfrm>
                <a:off x="6819900" y="1416050"/>
                <a:ext cx="457200" cy="508000"/>
              </a:xfrm>
              <a:custGeom>
                <a:avLst/>
                <a:gdLst>
                  <a:gd name="connsiteX0" fmla="*/ 0 w 457200"/>
                  <a:gd name="connsiteY0" fmla="*/ 508000 h 508000"/>
                  <a:gd name="connsiteX1" fmla="*/ 139700 w 457200"/>
                  <a:gd name="connsiteY1" fmla="*/ 457200 h 508000"/>
                  <a:gd name="connsiteX2" fmla="*/ 203200 w 457200"/>
                  <a:gd name="connsiteY2" fmla="*/ 400050 h 508000"/>
                  <a:gd name="connsiteX3" fmla="*/ 247650 w 457200"/>
                  <a:gd name="connsiteY3" fmla="*/ 336550 h 508000"/>
                  <a:gd name="connsiteX4" fmla="*/ 273050 w 457200"/>
                  <a:gd name="connsiteY4" fmla="*/ 254000 h 508000"/>
                  <a:gd name="connsiteX5" fmla="*/ 298450 w 457200"/>
                  <a:gd name="connsiteY5" fmla="*/ 234950 h 508000"/>
                  <a:gd name="connsiteX6" fmla="*/ 381000 w 457200"/>
                  <a:gd name="connsiteY6" fmla="*/ 215900 h 508000"/>
                  <a:gd name="connsiteX7" fmla="*/ 425450 w 457200"/>
                  <a:gd name="connsiteY7" fmla="*/ 133350 h 508000"/>
                  <a:gd name="connsiteX8" fmla="*/ 450850 w 457200"/>
                  <a:gd name="connsiteY8" fmla="*/ 44450 h 508000"/>
                  <a:gd name="connsiteX9" fmla="*/ 457200 w 457200"/>
                  <a:gd name="connsiteY9" fmla="*/ 0 h 50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200" h="508000">
                    <a:moveTo>
                      <a:pt x="0" y="508000"/>
                    </a:moveTo>
                    <a:cubicBezTo>
                      <a:pt x="52916" y="491596"/>
                      <a:pt x="105833" y="475192"/>
                      <a:pt x="139700" y="457200"/>
                    </a:cubicBezTo>
                    <a:cubicBezTo>
                      <a:pt x="173567" y="439208"/>
                      <a:pt x="185208" y="420158"/>
                      <a:pt x="203200" y="400050"/>
                    </a:cubicBezTo>
                    <a:cubicBezTo>
                      <a:pt x="221192" y="379942"/>
                      <a:pt x="236008" y="360892"/>
                      <a:pt x="247650" y="336550"/>
                    </a:cubicBezTo>
                    <a:cubicBezTo>
                      <a:pt x="259292" y="312208"/>
                      <a:pt x="264583" y="270933"/>
                      <a:pt x="273050" y="254000"/>
                    </a:cubicBezTo>
                    <a:cubicBezTo>
                      <a:pt x="281517" y="237067"/>
                      <a:pt x="280458" y="241300"/>
                      <a:pt x="298450" y="234950"/>
                    </a:cubicBezTo>
                    <a:cubicBezTo>
                      <a:pt x="316442" y="228600"/>
                      <a:pt x="359833" y="232833"/>
                      <a:pt x="381000" y="215900"/>
                    </a:cubicBezTo>
                    <a:cubicBezTo>
                      <a:pt x="402167" y="198967"/>
                      <a:pt x="413808" y="161925"/>
                      <a:pt x="425450" y="133350"/>
                    </a:cubicBezTo>
                    <a:cubicBezTo>
                      <a:pt x="437092" y="104775"/>
                      <a:pt x="445558" y="66675"/>
                      <a:pt x="450850" y="44450"/>
                    </a:cubicBezTo>
                    <a:cubicBezTo>
                      <a:pt x="456142" y="22225"/>
                      <a:pt x="456671" y="11112"/>
                      <a:pt x="457200" y="0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40000"/>
                  </a:schemeClr>
                </a:solidFill>
              </a:ln>
              <a:effectLst>
                <a:outerShdw blurRad="50800" dir="5400000" sx="88000" sy="88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fr-FR"/>
              </a:p>
            </p:txBody>
          </p:sp>
          <p:sp>
            <p:nvSpPr>
              <p:cNvPr id="71" name="Forme libre 70"/>
              <p:cNvSpPr/>
              <p:nvPr/>
            </p:nvSpPr>
            <p:spPr>
              <a:xfrm>
                <a:off x="4387850" y="1930400"/>
                <a:ext cx="482600" cy="209550"/>
              </a:xfrm>
              <a:custGeom>
                <a:avLst/>
                <a:gdLst>
                  <a:gd name="connsiteX0" fmla="*/ 482600 w 482600"/>
                  <a:gd name="connsiteY0" fmla="*/ 209550 h 209550"/>
                  <a:gd name="connsiteX1" fmla="*/ 444500 w 482600"/>
                  <a:gd name="connsiteY1" fmla="*/ 171450 h 209550"/>
                  <a:gd name="connsiteX2" fmla="*/ 419100 w 482600"/>
                  <a:gd name="connsiteY2" fmla="*/ 127000 h 209550"/>
                  <a:gd name="connsiteX3" fmla="*/ 355600 w 482600"/>
                  <a:gd name="connsiteY3" fmla="*/ 127000 h 209550"/>
                  <a:gd name="connsiteX4" fmla="*/ 292100 w 482600"/>
                  <a:gd name="connsiteY4" fmla="*/ 114300 h 209550"/>
                  <a:gd name="connsiteX5" fmla="*/ 254000 w 482600"/>
                  <a:gd name="connsiteY5" fmla="*/ 88900 h 209550"/>
                  <a:gd name="connsiteX6" fmla="*/ 209550 w 482600"/>
                  <a:gd name="connsiteY6" fmla="*/ 31750 h 209550"/>
                  <a:gd name="connsiteX7" fmla="*/ 152400 w 482600"/>
                  <a:gd name="connsiteY7" fmla="*/ 38100 h 209550"/>
                  <a:gd name="connsiteX8" fmla="*/ 101600 w 482600"/>
                  <a:gd name="connsiteY8" fmla="*/ 38100 h 209550"/>
                  <a:gd name="connsiteX9" fmla="*/ 50800 w 482600"/>
                  <a:gd name="connsiteY9" fmla="*/ 25400 h 209550"/>
                  <a:gd name="connsiteX10" fmla="*/ 0 w 482600"/>
                  <a:gd name="connsiteY10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2600" h="209550">
                    <a:moveTo>
                      <a:pt x="482600" y="209550"/>
                    </a:moveTo>
                    <a:cubicBezTo>
                      <a:pt x="468841" y="197379"/>
                      <a:pt x="455083" y="185208"/>
                      <a:pt x="444500" y="171450"/>
                    </a:cubicBezTo>
                    <a:cubicBezTo>
                      <a:pt x="433917" y="157692"/>
                      <a:pt x="433917" y="134408"/>
                      <a:pt x="419100" y="127000"/>
                    </a:cubicBezTo>
                    <a:cubicBezTo>
                      <a:pt x="404283" y="119592"/>
                      <a:pt x="376767" y="129117"/>
                      <a:pt x="355600" y="127000"/>
                    </a:cubicBezTo>
                    <a:cubicBezTo>
                      <a:pt x="334433" y="124883"/>
                      <a:pt x="309033" y="120650"/>
                      <a:pt x="292100" y="114300"/>
                    </a:cubicBezTo>
                    <a:cubicBezTo>
                      <a:pt x="275167" y="107950"/>
                      <a:pt x="267758" y="102658"/>
                      <a:pt x="254000" y="88900"/>
                    </a:cubicBezTo>
                    <a:cubicBezTo>
                      <a:pt x="240242" y="75142"/>
                      <a:pt x="226483" y="40217"/>
                      <a:pt x="209550" y="31750"/>
                    </a:cubicBezTo>
                    <a:cubicBezTo>
                      <a:pt x="192617" y="23283"/>
                      <a:pt x="170391" y="37042"/>
                      <a:pt x="152400" y="38100"/>
                    </a:cubicBezTo>
                    <a:cubicBezTo>
                      <a:pt x="134409" y="39158"/>
                      <a:pt x="118533" y="40217"/>
                      <a:pt x="101600" y="38100"/>
                    </a:cubicBezTo>
                    <a:cubicBezTo>
                      <a:pt x="84667" y="35983"/>
                      <a:pt x="67733" y="31750"/>
                      <a:pt x="50800" y="25400"/>
                    </a:cubicBezTo>
                    <a:cubicBezTo>
                      <a:pt x="33867" y="19050"/>
                      <a:pt x="0" y="0"/>
                      <a:pt x="0" y="0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40000"/>
                  </a:schemeClr>
                </a:solidFill>
              </a:ln>
              <a:effectLst>
                <a:outerShdw blurRad="50800" dir="5400000" sx="88000" sy="88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fr-FR"/>
              </a:p>
            </p:txBody>
          </p:sp>
        </p:grpSp>
        <p:sp>
          <p:nvSpPr>
            <p:cNvPr id="67" name="Forme libre 66"/>
            <p:cNvSpPr/>
            <p:nvPr/>
          </p:nvSpPr>
          <p:spPr>
            <a:xfrm>
              <a:off x="2689409" y="3546184"/>
              <a:ext cx="880064" cy="539528"/>
            </a:xfrm>
            <a:custGeom>
              <a:avLst/>
              <a:gdLst>
                <a:gd name="connsiteX0" fmla="*/ 2771567 w 2773515"/>
                <a:gd name="connsiteY0" fmla="*/ 744247 h 1817347"/>
                <a:gd name="connsiteX1" fmla="*/ 2566468 w 2773515"/>
                <a:gd name="connsiteY1" fmla="*/ 265683 h 1817347"/>
                <a:gd name="connsiteX2" fmla="*/ 2506647 w 2773515"/>
                <a:gd name="connsiteY2" fmla="*/ 240045 h 1817347"/>
                <a:gd name="connsiteX3" fmla="*/ 2335732 w 2773515"/>
                <a:gd name="connsiteY3" fmla="*/ 282774 h 1817347"/>
                <a:gd name="connsiteX4" fmla="*/ 2293003 w 2773515"/>
                <a:gd name="connsiteY4" fmla="*/ 342595 h 1817347"/>
                <a:gd name="connsiteX5" fmla="*/ 2104995 w 2773515"/>
                <a:gd name="connsiteY5" fmla="*/ 299866 h 1817347"/>
                <a:gd name="connsiteX6" fmla="*/ 1908442 w 2773515"/>
                <a:gd name="connsiteY6" fmla="*/ 342595 h 1817347"/>
                <a:gd name="connsiteX7" fmla="*/ 1626431 w 2773515"/>
                <a:gd name="connsiteY7" fmla="*/ 205862 h 1817347"/>
                <a:gd name="connsiteX8" fmla="*/ 1421332 w 2773515"/>
                <a:gd name="connsiteY8" fmla="*/ 180225 h 1817347"/>
                <a:gd name="connsiteX9" fmla="*/ 1207687 w 2773515"/>
                <a:gd name="connsiteY9" fmla="*/ 52038 h 1817347"/>
                <a:gd name="connsiteX10" fmla="*/ 660756 w 2773515"/>
                <a:gd name="connsiteY10" fmla="*/ 763 h 1817347"/>
                <a:gd name="connsiteX11" fmla="*/ 122371 w 2773515"/>
                <a:gd name="connsiteY11" fmla="*/ 86221 h 1817347"/>
                <a:gd name="connsiteX12" fmla="*/ 2730 w 2773515"/>
                <a:gd name="connsiteY12" fmla="*/ 496419 h 1817347"/>
                <a:gd name="connsiteX13" fmla="*/ 190737 w 2773515"/>
                <a:gd name="connsiteY13" fmla="*/ 957892 h 1817347"/>
                <a:gd name="connsiteX14" fmla="*/ 207829 w 2773515"/>
                <a:gd name="connsiteY14" fmla="*/ 1162991 h 1817347"/>
                <a:gd name="connsiteX15" fmla="*/ 310378 w 2773515"/>
                <a:gd name="connsiteY15" fmla="*/ 1530460 h 1817347"/>
                <a:gd name="connsiteX16" fmla="*/ 566752 w 2773515"/>
                <a:gd name="connsiteY16" fmla="*/ 1701376 h 1817347"/>
                <a:gd name="connsiteX17" fmla="*/ 720576 w 2773515"/>
                <a:gd name="connsiteY17" fmla="*/ 1812471 h 1817347"/>
                <a:gd name="connsiteX18" fmla="*/ 806034 w 2773515"/>
                <a:gd name="connsiteY18" fmla="*/ 1778288 h 1817347"/>
                <a:gd name="connsiteX19" fmla="*/ 865855 w 2773515"/>
                <a:gd name="connsiteY19" fmla="*/ 1607372 h 1817347"/>
                <a:gd name="connsiteX20" fmla="*/ 925675 w 2773515"/>
                <a:gd name="connsiteY20" fmla="*/ 1376636 h 1817347"/>
                <a:gd name="connsiteX21" fmla="*/ 1053862 w 2773515"/>
                <a:gd name="connsiteY21" fmla="*/ 1094625 h 1817347"/>
                <a:gd name="connsiteX22" fmla="*/ 934221 w 2773515"/>
                <a:gd name="connsiteY22" fmla="*/ 821159 h 1817347"/>
                <a:gd name="connsiteX23" fmla="*/ 951313 w 2773515"/>
                <a:gd name="connsiteY23" fmla="*/ 684427 h 1817347"/>
                <a:gd name="connsiteX24" fmla="*/ 1207687 w 2773515"/>
                <a:gd name="connsiteY24" fmla="*/ 684427 h 1817347"/>
                <a:gd name="connsiteX25" fmla="*/ 1344419 w 2773515"/>
                <a:gd name="connsiteY25" fmla="*/ 821159 h 1817347"/>
                <a:gd name="connsiteX26" fmla="*/ 1720434 w 2773515"/>
                <a:gd name="connsiteY26" fmla="*/ 769884 h 1817347"/>
                <a:gd name="connsiteX27" fmla="*/ 2019537 w 2773515"/>
                <a:gd name="connsiteY27" fmla="*/ 906617 h 1817347"/>
                <a:gd name="connsiteX28" fmla="*/ 2429735 w 2773515"/>
                <a:gd name="connsiteY28" fmla="*/ 786976 h 1817347"/>
                <a:gd name="connsiteX29" fmla="*/ 2771567 w 2773515"/>
                <a:gd name="connsiteY29" fmla="*/ 744247 h 1817347"/>
                <a:gd name="connsiteX0" fmla="*/ 2771567 w 2773515"/>
                <a:gd name="connsiteY0" fmla="*/ 744247 h 1815553"/>
                <a:gd name="connsiteX1" fmla="*/ 2566468 w 2773515"/>
                <a:gd name="connsiteY1" fmla="*/ 265683 h 1815553"/>
                <a:gd name="connsiteX2" fmla="*/ 2506647 w 2773515"/>
                <a:gd name="connsiteY2" fmla="*/ 240045 h 1815553"/>
                <a:gd name="connsiteX3" fmla="*/ 2335732 w 2773515"/>
                <a:gd name="connsiteY3" fmla="*/ 282774 h 1815553"/>
                <a:gd name="connsiteX4" fmla="*/ 2293003 w 2773515"/>
                <a:gd name="connsiteY4" fmla="*/ 342595 h 1815553"/>
                <a:gd name="connsiteX5" fmla="*/ 2104995 w 2773515"/>
                <a:gd name="connsiteY5" fmla="*/ 299866 h 1815553"/>
                <a:gd name="connsiteX6" fmla="*/ 1908442 w 2773515"/>
                <a:gd name="connsiteY6" fmla="*/ 342595 h 1815553"/>
                <a:gd name="connsiteX7" fmla="*/ 1626431 w 2773515"/>
                <a:gd name="connsiteY7" fmla="*/ 205862 h 1815553"/>
                <a:gd name="connsiteX8" fmla="*/ 1421332 w 2773515"/>
                <a:gd name="connsiteY8" fmla="*/ 180225 h 1815553"/>
                <a:gd name="connsiteX9" fmla="*/ 1207687 w 2773515"/>
                <a:gd name="connsiteY9" fmla="*/ 52038 h 1815553"/>
                <a:gd name="connsiteX10" fmla="*/ 660756 w 2773515"/>
                <a:gd name="connsiteY10" fmla="*/ 763 h 1815553"/>
                <a:gd name="connsiteX11" fmla="*/ 122371 w 2773515"/>
                <a:gd name="connsiteY11" fmla="*/ 86221 h 1815553"/>
                <a:gd name="connsiteX12" fmla="*/ 2730 w 2773515"/>
                <a:gd name="connsiteY12" fmla="*/ 496419 h 1815553"/>
                <a:gd name="connsiteX13" fmla="*/ 190737 w 2773515"/>
                <a:gd name="connsiteY13" fmla="*/ 957892 h 1815553"/>
                <a:gd name="connsiteX14" fmla="*/ 207829 w 2773515"/>
                <a:gd name="connsiteY14" fmla="*/ 1162991 h 1815553"/>
                <a:gd name="connsiteX15" fmla="*/ 310378 w 2773515"/>
                <a:gd name="connsiteY15" fmla="*/ 1530460 h 1815553"/>
                <a:gd name="connsiteX16" fmla="*/ 506932 w 2773515"/>
                <a:gd name="connsiteY16" fmla="*/ 1727013 h 1815553"/>
                <a:gd name="connsiteX17" fmla="*/ 720576 w 2773515"/>
                <a:gd name="connsiteY17" fmla="*/ 1812471 h 1815553"/>
                <a:gd name="connsiteX18" fmla="*/ 806034 w 2773515"/>
                <a:gd name="connsiteY18" fmla="*/ 1778288 h 1815553"/>
                <a:gd name="connsiteX19" fmla="*/ 865855 w 2773515"/>
                <a:gd name="connsiteY19" fmla="*/ 1607372 h 1815553"/>
                <a:gd name="connsiteX20" fmla="*/ 925675 w 2773515"/>
                <a:gd name="connsiteY20" fmla="*/ 1376636 h 1815553"/>
                <a:gd name="connsiteX21" fmla="*/ 1053862 w 2773515"/>
                <a:gd name="connsiteY21" fmla="*/ 1094625 h 1815553"/>
                <a:gd name="connsiteX22" fmla="*/ 934221 w 2773515"/>
                <a:gd name="connsiteY22" fmla="*/ 821159 h 1815553"/>
                <a:gd name="connsiteX23" fmla="*/ 951313 w 2773515"/>
                <a:gd name="connsiteY23" fmla="*/ 684427 h 1815553"/>
                <a:gd name="connsiteX24" fmla="*/ 1207687 w 2773515"/>
                <a:gd name="connsiteY24" fmla="*/ 684427 h 1815553"/>
                <a:gd name="connsiteX25" fmla="*/ 1344419 w 2773515"/>
                <a:gd name="connsiteY25" fmla="*/ 821159 h 1815553"/>
                <a:gd name="connsiteX26" fmla="*/ 1720434 w 2773515"/>
                <a:gd name="connsiteY26" fmla="*/ 769884 h 1815553"/>
                <a:gd name="connsiteX27" fmla="*/ 2019537 w 2773515"/>
                <a:gd name="connsiteY27" fmla="*/ 906617 h 1815553"/>
                <a:gd name="connsiteX28" fmla="*/ 2429735 w 2773515"/>
                <a:gd name="connsiteY28" fmla="*/ 786976 h 1815553"/>
                <a:gd name="connsiteX29" fmla="*/ 2771567 w 2773515"/>
                <a:gd name="connsiteY29" fmla="*/ 744247 h 1815553"/>
                <a:gd name="connsiteX0" fmla="*/ 2771567 w 2773515"/>
                <a:gd name="connsiteY0" fmla="*/ 744247 h 1815378"/>
                <a:gd name="connsiteX1" fmla="*/ 2566468 w 2773515"/>
                <a:gd name="connsiteY1" fmla="*/ 265683 h 1815378"/>
                <a:gd name="connsiteX2" fmla="*/ 2506647 w 2773515"/>
                <a:gd name="connsiteY2" fmla="*/ 240045 h 1815378"/>
                <a:gd name="connsiteX3" fmla="*/ 2335732 w 2773515"/>
                <a:gd name="connsiteY3" fmla="*/ 282774 h 1815378"/>
                <a:gd name="connsiteX4" fmla="*/ 2293003 w 2773515"/>
                <a:gd name="connsiteY4" fmla="*/ 342595 h 1815378"/>
                <a:gd name="connsiteX5" fmla="*/ 2104995 w 2773515"/>
                <a:gd name="connsiteY5" fmla="*/ 299866 h 1815378"/>
                <a:gd name="connsiteX6" fmla="*/ 1908442 w 2773515"/>
                <a:gd name="connsiteY6" fmla="*/ 342595 h 1815378"/>
                <a:gd name="connsiteX7" fmla="*/ 1626431 w 2773515"/>
                <a:gd name="connsiteY7" fmla="*/ 205862 h 1815378"/>
                <a:gd name="connsiteX8" fmla="*/ 1421332 w 2773515"/>
                <a:gd name="connsiteY8" fmla="*/ 180225 h 1815378"/>
                <a:gd name="connsiteX9" fmla="*/ 1207687 w 2773515"/>
                <a:gd name="connsiteY9" fmla="*/ 52038 h 1815378"/>
                <a:gd name="connsiteX10" fmla="*/ 660756 w 2773515"/>
                <a:gd name="connsiteY10" fmla="*/ 763 h 1815378"/>
                <a:gd name="connsiteX11" fmla="*/ 122371 w 2773515"/>
                <a:gd name="connsiteY11" fmla="*/ 86221 h 1815378"/>
                <a:gd name="connsiteX12" fmla="*/ 2730 w 2773515"/>
                <a:gd name="connsiteY12" fmla="*/ 496419 h 1815378"/>
                <a:gd name="connsiteX13" fmla="*/ 190737 w 2773515"/>
                <a:gd name="connsiteY13" fmla="*/ 957892 h 1815378"/>
                <a:gd name="connsiteX14" fmla="*/ 207829 w 2773515"/>
                <a:gd name="connsiteY14" fmla="*/ 1162991 h 1815378"/>
                <a:gd name="connsiteX15" fmla="*/ 310378 w 2773515"/>
                <a:gd name="connsiteY15" fmla="*/ 1530460 h 1815378"/>
                <a:gd name="connsiteX16" fmla="*/ 506932 w 2773515"/>
                <a:gd name="connsiteY16" fmla="*/ 1727013 h 1815378"/>
                <a:gd name="connsiteX17" fmla="*/ 720576 w 2773515"/>
                <a:gd name="connsiteY17" fmla="*/ 1812471 h 1815378"/>
                <a:gd name="connsiteX18" fmla="*/ 806034 w 2773515"/>
                <a:gd name="connsiteY18" fmla="*/ 1778288 h 1815378"/>
                <a:gd name="connsiteX19" fmla="*/ 917130 w 2773515"/>
                <a:gd name="connsiteY19" fmla="*/ 1615918 h 1815378"/>
                <a:gd name="connsiteX20" fmla="*/ 925675 w 2773515"/>
                <a:gd name="connsiteY20" fmla="*/ 1376636 h 1815378"/>
                <a:gd name="connsiteX21" fmla="*/ 1053862 w 2773515"/>
                <a:gd name="connsiteY21" fmla="*/ 1094625 h 1815378"/>
                <a:gd name="connsiteX22" fmla="*/ 934221 w 2773515"/>
                <a:gd name="connsiteY22" fmla="*/ 821159 h 1815378"/>
                <a:gd name="connsiteX23" fmla="*/ 951313 w 2773515"/>
                <a:gd name="connsiteY23" fmla="*/ 684427 h 1815378"/>
                <a:gd name="connsiteX24" fmla="*/ 1207687 w 2773515"/>
                <a:gd name="connsiteY24" fmla="*/ 684427 h 1815378"/>
                <a:gd name="connsiteX25" fmla="*/ 1344419 w 2773515"/>
                <a:gd name="connsiteY25" fmla="*/ 821159 h 1815378"/>
                <a:gd name="connsiteX26" fmla="*/ 1720434 w 2773515"/>
                <a:gd name="connsiteY26" fmla="*/ 769884 h 1815378"/>
                <a:gd name="connsiteX27" fmla="*/ 2019537 w 2773515"/>
                <a:gd name="connsiteY27" fmla="*/ 906617 h 1815378"/>
                <a:gd name="connsiteX28" fmla="*/ 2429735 w 2773515"/>
                <a:gd name="connsiteY28" fmla="*/ 786976 h 1815378"/>
                <a:gd name="connsiteX29" fmla="*/ 2771567 w 2773515"/>
                <a:gd name="connsiteY29" fmla="*/ 744247 h 1815378"/>
                <a:gd name="connsiteX0" fmla="*/ 2771567 w 2773515"/>
                <a:gd name="connsiteY0" fmla="*/ 744247 h 1815378"/>
                <a:gd name="connsiteX1" fmla="*/ 2566468 w 2773515"/>
                <a:gd name="connsiteY1" fmla="*/ 265683 h 1815378"/>
                <a:gd name="connsiteX2" fmla="*/ 2506647 w 2773515"/>
                <a:gd name="connsiteY2" fmla="*/ 240045 h 1815378"/>
                <a:gd name="connsiteX3" fmla="*/ 2335732 w 2773515"/>
                <a:gd name="connsiteY3" fmla="*/ 282774 h 1815378"/>
                <a:gd name="connsiteX4" fmla="*/ 2293003 w 2773515"/>
                <a:gd name="connsiteY4" fmla="*/ 342595 h 1815378"/>
                <a:gd name="connsiteX5" fmla="*/ 2104995 w 2773515"/>
                <a:gd name="connsiteY5" fmla="*/ 299866 h 1815378"/>
                <a:gd name="connsiteX6" fmla="*/ 1908442 w 2773515"/>
                <a:gd name="connsiteY6" fmla="*/ 342595 h 1815378"/>
                <a:gd name="connsiteX7" fmla="*/ 1626431 w 2773515"/>
                <a:gd name="connsiteY7" fmla="*/ 205862 h 1815378"/>
                <a:gd name="connsiteX8" fmla="*/ 1421332 w 2773515"/>
                <a:gd name="connsiteY8" fmla="*/ 180225 h 1815378"/>
                <a:gd name="connsiteX9" fmla="*/ 1207687 w 2773515"/>
                <a:gd name="connsiteY9" fmla="*/ 52038 h 1815378"/>
                <a:gd name="connsiteX10" fmla="*/ 660756 w 2773515"/>
                <a:gd name="connsiteY10" fmla="*/ 763 h 1815378"/>
                <a:gd name="connsiteX11" fmla="*/ 122371 w 2773515"/>
                <a:gd name="connsiteY11" fmla="*/ 86221 h 1815378"/>
                <a:gd name="connsiteX12" fmla="*/ 2730 w 2773515"/>
                <a:gd name="connsiteY12" fmla="*/ 496419 h 1815378"/>
                <a:gd name="connsiteX13" fmla="*/ 190737 w 2773515"/>
                <a:gd name="connsiteY13" fmla="*/ 957892 h 1815378"/>
                <a:gd name="connsiteX14" fmla="*/ 207829 w 2773515"/>
                <a:gd name="connsiteY14" fmla="*/ 1162991 h 1815378"/>
                <a:gd name="connsiteX15" fmla="*/ 310378 w 2773515"/>
                <a:gd name="connsiteY15" fmla="*/ 1530460 h 1815378"/>
                <a:gd name="connsiteX16" fmla="*/ 506932 w 2773515"/>
                <a:gd name="connsiteY16" fmla="*/ 1727013 h 1815378"/>
                <a:gd name="connsiteX17" fmla="*/ 720576 w 2773515"/>
                <a:gd name="connsiteY17" fmla="*/ 1812471 h 1815378"/>
                <a:gd name="connsiteX18" fmla="*/ 806034 w 2773515"/>
                <a:gd name="connsiteY18" fmla="*/ 1778288 h 1815378"/>
                <a:gd name="connsiteX19" fmla="*/ 917130 w 2773515"/>
                <a:gd name="connsiteY19" fmla="*/ 1615918 h 1815378"/>
                <a:gd name="connsiteX20" fmla="*/ 925675 w 2773515"/>
                <a:gd name="connsiteY20" fmla="*/ 1376636 h 1815378"/>
                <a:gd name="connsiteX21" fmla="*/ 1053862 w 2773515"/>
                <a:gd name="connsiteY21" fmla="*/ 1094625 h 1815378"/>
                <a:gd name="connsiteX22" fmla="*/ 934221 w 2773515"/>
                <a:gd name="connsiteY22" fmla="*/ 821159 h 1815378"/>
                <a:gd name="connsiteX23" fmla="*/ 951313 w 2773515"/>
                <a:gd name="connsiteY23" fmla="*/ 684427 h 1815378"/>
                <a:gd name="connsiteX24" fmla="*/ 1207687 w 2773515"/>
                <a:gd name="connsiteY24" fmla="*/ 684427 h 1815378"/>
                <a:gd name="connsiteX25" fmla="*/ 1344419 w 2773515"/>
                <a:gd name="connsiteY25" fmla="*/ 821159 h 1815378"/>
                <a:gd name="connsiteX26" fmla="*/ 1540973 w 2773515"/>
                <a:gd name="connsiteY26" fmla="*/ 829705 h 1815378"/>
                <a:gd name="connsiteX27" fmla="*/ 1720434 w 2773515"/>
                <a:gd name="connsiteY27" fmla="*/ 769884 h 1815378"/>
                <a:gd name="connsiteX28" fmla="*/ 2019537 w 2773515"/>
                <a:gd name="connsiteY28" fmla="*/ 906617 h 1815378"/>
                <a:gd name="connsiteX29" fmla="*/ 2429735 w 2773515"/>
                <a:gd name="connsiteY29" fmla="*/ 786976 h 1815378"/>
                <a:gd name="connsiteX30" fmla="*/ 2771567 w 2773515"/>
                <a:gd name="connsiteY30" fmla="*/ 744247 h 1815378"/>
                <a:gd name="connsiteX0" fmla="*/ 2771567 w 2773096"/>
                <a:gd name="connsiteY0" fmla="*/ 744247 h 1815378"/>
                <a:gd name="connsiteX1" fmla="*/ 2566468 w 2773096"/>
                <a:gd name="connsiteY1" fmla="*/ 265683 h 1815378"/>
                <a:gd name="connsiteX2" fmla="*/ 2506647 w 2773096"/>
                <a:gd name="connsiteY2" fmla="*/ 240045 h 1815378"/>
                <a:gd name="connsiteX3" fmla="*/ 2335732 w 2773096"/>
                <a:gd name="connsiteY3" fmla="*/ 282774 h 1815378"/>
                <a:gd name="connsiteX4" fmla="*/ 2293003 w 2773096"/>
                <a:gd name="connsiteY4" fmla="*/ 342595 h 1815378"/>
                <a:gd name="connsiteX5" fmla="*/ 2104995 w 2773096"/>
                <a:gd name="connsiteY5" fmla="*/ 299866 h 1815378"/>
                <a:gd name="connsiteX6" fmla="*/ 1908442 w 2773096"/>
                <a:gd name="connsiteY6" fmla="*/ 342595 h 1815378"/>
                <a:gd name="connsiteX7" fmla="*/ 1626431 w 2773096"/>
                <a:gd name="connsiteY7" fmla="*/ 205862 h 1815378"/>
                <a:gd name="connsiteX8" fmla="*/ 1421332 w 2773096"/>
                <a:gd name="connsiteY8" fmla="*/ 180225 h 1815378"/>
                <a:gd name="connsiteX9" fmla="*/ 1207687 w 2773096"/>
                <a:gd name="connsiteY9" fmla="*/ 52038 h 1815378"/>
                <a:gd name="connsiteX10" fmla="*/ 660756 w 2773096"/>
                <a:gd name="connsiteY10" fmla="*/ 763 h 1815378"/>
                <a:gd name="connsiteX11" fmla="*/ 122371 w 2773096"/>
                <a:gd name="connsiteY11" fmla="*/ 86221 h 1815378"/>
                <a:gd name="connsiteX12" fmla="*/ 2730 w 2773096"/>
                <a:gd name="connsiteY12" fmla="*/ 496419 h 1815378"/>
                <a:gd name="connsiteX13" fmla="*/ 190737 w 2773096"/>
                <a:gd name="connsiteY13" fmla="*/ 957892 h 1815378"/>
                <a:gd name="connsiteX14" fmla="*/ 207829 w 2773096"/>
                <a:gd name="connsiteY14" fmla="*/ 1162991 h 1815378"/>
                <a:gd name="connsiteX15" fmla="*/ 310378 w 2773096"/>
                <a:gd name="connsiteY15" fmla="*/ 1530460 h 1815378"/>
                <a:gd name="connsiteX16" fmla="*/ 506932 w 2773096"/>
                <a:gd name="connsiteY16" fmla="*/ 1727013 h 1815378"/>
                <a:gd name="connsiteX17" fmla="*/ 720576 w 2773096"/>
                <a:gd name="connsiteY17" fmla="*/ 1812471 h 1815378"/>
                <a:gd name="connsiteX18" fmla="*/ 806034 w 2773096"/>
                <a:gd name="connsiteY18" fmla="*/ 1778288 h 1815378"/>
                <a:gd name="connsiteX19" fmla="*/ 917130 w 2773096"/>
                <a:gd name="connsiteY19" fmla="*/ 1615918 h 1815378"/>
                <a:gd name="connsiteX20" fmla="*/ 925675 w 2773096"/>
                <a:gd name="connsiteY20" fmla="*/ 1376636 h 1815378"/>
                <a:gd name="connsiteX21" fmla="*/ 1053862 w 2773096"/>
                <a:gd name="connsiteY21" fmla="*/ 1094625 h 1815378"/>
                <a:gd name="connsiteX22" fmla="*/ 934221 w 2773096"/>
                <a:gd name="connsiteY22" fmla="*/ 821159 h 1815378"/>
                <a:gd name="connsiteX23" fmla="*/ 951313 w 2773096"/>
                <a:gd name="connsiteY23" fmla="*/ 684427 h 1815378"/>
                <a:gd name="connsiteX24" fmla="*/ 1207687 w 2773096"/>
                <a:gd name="connsiteY24" fmla="*/ 684427 h 1815378"/>
                <a:gd name="connsiteX25" fmla="*/ 1344419 w 2773096"/>
                <a:gd name="connsiteY25" fmla="*/ 821159 h 1815378"/>
                <a:gd name="connsiteX26" fmla="*/ 1540973 w 2773096"/>
                <a:gd name="connsiteY26" fmla="*/ 829705 h 1815378"/>
                <a:gd name="connsiteX27" fmla="*/ 1720434 w 2773096"/>
                <a:gd name="connsiteY27" fmla="*/ 769884 h 1815378"/>
                <a:gd name="connsiteX28" fmla="*/ 2019537 w 2773096"/>
                <a:gd name="connsiteY28" fmla="*/ 906617 h 1815378"/>
                <a:gd name="connsiteX29" fmla="*/ 2446826 w 2773096"/>
                <a:gd name="connsiteY29" fmla="*/ 838250 h 1815378"/>
                <a:gd name="connsiteX30" fmla="*/ 2771567 w 2773096"/>
                <a:gd name="connsiteY30" fmla="*/ 744247 h 1815378"/>
                <a:gd name="connsiteX0" fmla="*/ 2771567 w 2773096"/>
                <a:gd name="connsiteY0" fmla="*/ 744247 h 1815378"/>
                <a:gd name="connsiteX1" fmla="*/ 2566468 w 2773096"/>
                <a:gd name="connsiteY1" fmla="*/ 265683 h 1815378"/>
                <a:gd name="connsiteX2" fmla="*/ 2506647 w 2773096"/>
                <a:gd name="connsiteY2" fmla="*/ 240045 h 1815378"/>
                <a:gd name="connsiteX3" fmla="*/ 2335732 w 2773096"/>
                <a:gd name="connsiteY3" fmla="*/ 282774 h 1815378"/>
                <a:gd name="connsiteX4" fmla="*/ 2293003 w 2773096"/>
                <a:gd name="connsiteY4" fmla="*/ 342595 h 1815378"/>
                <a:gd name="connsiteX5" fmla="*/ 2104995 w 2773096"/>
                <a:gd name="connsiteY5" fmla="*/ 299866 h 1815378"/>
                <a:gd name="connsiteX6" fmla="*/ 1993900 w 2773096"/>
                <a:gd name="connsiteY6" fmla="*/ 291320 h 1815378"/>
                <a:gd name="connsiteX7" fmla="*/ 1908442 w 2773096"/>
                <a:gd name="connsiteY7" fmla="*/ 342595 h 1815378"/>
                <a:gd name="connsiteX8" fmla="*/ 1626431 w 2773096"/>
                <a:gd name="connsiteY8" fmla="*/ 205862 h 1815378"/>
                <a:gd name="connsiteX9" fmla="*/ 1421332 w 2773096"/>
                <a:gd name="connsiteY9" fmla="*/ 180225 h 1815378"/>
                <a:gd name="connsiteX10" fmla="*/ 1207687 w 2773096"/>
                <a:gd name="connsiteY10" fmla="*/ 52038 h 1815378"/>
                <a:gd name="connsiteX11" fmla="*/ 660756 w 2773096"/>
                <a:gd name="connsiteY11" fmla="*/ 763 h 1815378"/>
                <a:gd name="connsiteX12" fmla="*/ 122371 w 2773096"/>
                <a:gd name="connsiteY12" fmla="*/ 86221 h 1815378"/>
                <a:gd name="connsiteX13" fmla="*/ 2730 w 2773096"/>
                <a:gd name="connsiteY13" fmla="*/ 496419 h 1815378"/>
                <a:gd name="connsiteX14" fmla="*/ 190737 w 2773096"/>
                <a:gd name="connsiteY14" fmla="*/ 957892 h 1815378"/>
                <a:gd name="connsiteX15" fmla="*/ 207829 w 2773096"/>
                <a:gd name="connsiteY15" fmla="*/ 1162991 h 1815378"/>
                <a:gd name="connsiteX16" fmla="*/ 310378 w 2773096"/>
                <a:gd name="connsiteY16" fmla="*/ 1530460 h 1815378"/>
                <a:gd name="connsiteX17" fmla="*/ 506932 w 2773096"/>
                <a:gd name="connsiteY17" fmla="*/ 1727013 h 1815378"/>
                <a:gd name="connsiteX18" fmla="*/ 720576 w 2773096"/>
                <a:gd name="connsiteY18" fmla="*/ 1812471 h 1815378"/>
                <a:gd name="connsiteX19" fmla="*/ 806034 w 2773096"/>
                <a:gd name="connsiteY19" fmla="*/ 1778288 h 1815378"/>
                <a:gd name="connsiteX20" fmla="*/ 917130 w 2773096"/>
                <a:gd name="connsiteY20" fmla="*/ 1615918 h 1815378"/>
                <a:gd name="connsiteX21" fmla="*/ 925675 w 2773096"/>
                <a:gd name="connsiteY21" fmla="*/ 1376636 h 1815378"/>
                <a:gd name="connsiteX22" fmla="*/ 1053862 w 2773096"/>
                <a:gd name="connsiteY22" fmla="*/ 1094625 h 1815378"/>
                <a:gd name="connsiteX23" fmla="*/ 934221 w 2773096"/>
                <a:gd name="connsiteY23" fmla="*/ 821159 h 1815378"/>
                <a:gd name="connsiteX24" fmla="*/ 951313 w 2773096"/>
                <a:gd name="connsiteY24" fmla="*/ 684427 h 1815378"/>
                <a:gd name="connsiteX25" fmla="*/ 1207687 w 2773096"/>
                <a:gd name="connsiteY25" fmla="*/ 684427 h 1815378"/>
                <a:gd name="connsiteX26" fmla="*/ 1344419 w 2773096"/>
                <a:gd name="connsiteY26" fmla="*/ 821159 h 1815378"/>
                <a:gd name="connsiteX27" fmla="*/ 1540973 w 2773096"/>
                <a:gd name="connsiteY27" fmla="*/ 829705 h 1815378"/>
                <a:gd name="connsiteX28" fmla="*/ 1720434 w 2773096"/>
                <a:gd name="connsiteY28" fmla="*/ 769884 h 1815378"/>
                <a:gd name="connsiteX29" fmla="*/ 2019537 w 2773096"/>
                <a:gd name="connsiteY29" fmla="*/ 906617 h 1815378"/>
                <a:gd name="connsiteX30" fmla="*/ 2446826 w 2773096"/>
                <a:gd name="connsiteY30" fmla="*/ 838250 h 1815378"/>
                <a:gd name="connsiteX31" fmla="*/ 2771567 w 2773096"/>
                <a:gd name="connsiteY31" fmla="*/ 744247 h 1815378"/>
                <a:gd name="connsiteX0" fmla="*/ 2771567 w 2773096"/>
                <a:gd name="connsiteY0" fmla="*/ 747997 h 1819128"/>
                <a:gd name="connsiteX1" fmla="*/ 2566468 w 2773096"/>
                <a:gd name="connsiteY1" fmla="*/ 269433 h 1819128"/>
                <a:gd name="connsiteX2" fmla="*/ 2506647 w 2773096"/>
                <a:gd name="connsiteY2" fmla="*/ 243795 h 1819128"/>
                <a:gd name="connsiteX3" fmla="*/ 2335732 w 2773096"/>
                <a:gd name="connsiteY3" fmla="*/ 286524 h 1819128"/>
                <a:gd name="connsiteX4" fmla="*/ 2293003 w 2773096"/>
                <a:gd name="connsiteY4" fmla="*/ 346345 h 1819128"/>
                <a:gd name="connsiteX5" fmla="*/ 2104995 w 2773096"/>
                <a:gd name="connsiteY5" fmla="*/ 303616 h 1819128"/>
                <a:gd name="connsiteX6" fmla="*/ 1993900 w 2773096"/>
                <a:gd name="connsiteY6" fmla="*/ 295070 h 1819128"/>
                <a:gd name="connsiteX7" fmla="*/ 1908442 w 2773096"/>
                <a:gd name="connsiteY7" fmla="*/ 346345 h 1819128"/>
                <a:gd name="connsiteX8" fmla="*/ 1626431 w 2773096"/>
                <a:gd name="connsiteY8" fmla="*/ 209612 h 1819128"/>
                <a:gd name="connsiteX9" fmla="*/ 1421332 w 2773096"/>
                <a:gd name="connsiteY9" fmla="*/ 183975 h 1819128"/>
                <a:gd name="connsiteX10" fmla="*/ 1190595 w 2773096"/>
                <a:gd name="connsiteY10" fmla="*/ 30150 h 1819128"/>
                <a:gd name="connsiteX11" fmla="*/ 660756 w 2773096"/>
                <a:gd name="connsiteY11" fmla="*/ 4513 h 1819128"/>
                <a:gd name="connsiteX12" fmla="*/ 122371 w 2773096"/>
                <a:gd name="connsiteY12" fmla="*/ 89971 h 1819128"/>
                <a:gd name="connsiteX13" fmla="*/ 2730 w 2773096"/>
                <a:gd name="connsiteY13" fmla="*/ 500169 h 1819128"/>
                <a:gd name="connsiteX14" fmla="*/ 190737 w 2773096"/>
                <a:gd name="connsiteY14" fmla="*/ 961642 h 1819128"/>
                <a:gd name="connsiteX15" fmla="*/ 207829 w 2773096"/>
                <a:gd name="connsiteY15" fmla="*/ 1166741 h 1819128"/>
                <a:gd name="connsiteX16" fmla="*/ 310378 w 2773096"/>
                <a:gd name="connsiteY16" fmla="*/ 1534210 h 1819128"/>
                <a:gd name="connsiteX17" fmla="*/ 506932 w 2773096"/>
                <a:gd name="connsiteY17" fmla="*/ 1730763 h 1819128"/>
                <a:gd name="connsiteX18" fmla="*/ 720576 w 2773096"/>
                <a:gd name="connsiteY18" fmla="*/ 1816221 h 1819128"/>
                <a:gd name="connsiteX19" fmla="*/ 806034 w 2773096"/>
                <a:gd name="connsiteY19" fmla="*/ 1782038 h 1819128"/>
                <a:gd name="connsiteX20" fmla="*/ 917130 w 2773096"/>
                <a:gd name="connsiteY20" fmla="*/ 1619668 h 1819128"/>
                <a:gd name="connsiteX21" fmla="*/ 925675 w 2773096"/>
                <a:gd name="connsiteY21" fmla="*/ 1380386 h 1819128"/>
                <a:gd name="connsiteX22" fmla="*/ 1053862 w 2773096"/>
                <a:gd name="connsiteY22" fmla="*/ 1098375 h 1819128"/>
                <a:gd name="connsiteX23" fmla="*/ 934221 w 2773096"/>
                <a:gd name="connsiteY23" fmla="*/ 824909 h 1819128"/>
                <a:gd name="connsiteX24" fmla="*/ 951313 w 2773096"/>
                <a:gd name="connsiteY24" fmla="*/ 688177 h 1819128"/>
                <a:gd name="connsiteX25" fmla="*/ 1207687 w 2773096"/>
                <a:gd name="connsiteY25" fmla="*/ 688177 h 1819128"/>
                <a:gd name="connsiteX26" fmla="*/ 1344419 w 2773096"/>
                <a:gd name="connsiteY26" fmla="*/ 824909 h 1819128"/>
                <a:gd name="connsiteX27" fmla="*/ 1540973 w 2773096"/>
                <a:gd name="connsiteY27" fmla="*/ 833455 h 1819128"/>
                <a:gd name="connsiteX28" fmla="*/ 1720434 w 2773096"/>
                <a:gd name="connsiteY28" fmla="*/ 773634 h 1819128"/>
                <a:gd name="connsiteX29" fmla="*/ 2019537 w 2773096"/>
                <a:gd name="connsiteY29" fmla="*/ 910367 h 1819128"/>
                <a:gd name="connsiteX30" fmla="*/ 2446826 w 2773096"/>
                <a:gd name="connsiteY30" fmla="*/ 842000 h 1819128"/>
                <a:gd name="connsiteX31" fmla="*/ 2771567 w 2773096"/>
                <a:gd name="connsiteY31" fmla="*/ 747997 h 1819128"/>
                <a:gd name="connsiteX0" fmla="*/ 2771567 w 2773096"/>
                <a:gd name="connsiteY0" fmla="*/ 747997 h 1819128"/>
                <a:gd name="connsiteX1" fmla="*/ 2566468 w 2773096"/>
                <a:gd name="connsiteY1" fmla="*/ 269433 h 1819128"/>
                <a:gd name="connsiteX2" fmla="*/ 2506647 w 2773096"/>
                <a:gd name="connsiteY2" fmla="*/ 243795 h 1819128"/>
                <a:gd name="connsiteX3" fmla="*/ 2335732 w 2773096"/>
                <a:gd name="connsiteY3" fmla="*/ 286524 h 1819128"/>
                <a:gd name="connsiteX4" fmla="*/ 2293003 w 2773096"/>
                <a:gd name="connsiteY4" fmla="*/ 346345 h 1819128"/>
                <a:gd name="connsiteX5" fmla="*/ 2104995 w 2773096"/>
                <a:gd name="connsiteY5" fmla="*/ 303616 h 1819128"/>
                <a:gd name="connsiteX6" fmla="*/ 1993900 w 2773096"/>
                <a:gd name="connsiteY6" fmla="*/ 295070 h 1819128"/>
                <a:gd name="connsiteX7" fmla="*/ 1908442 w 2773096"/>
                <a:gd name="connsiteY7" fmla="*/ 346345 h 1819128"/>
                <a:gd name="connsiteX8" fmla="*/ 1626431 w 2773096"/>
                <a:gd name="connsiteY8" fmla="*/ 209612 h 1819128"/>
                <a:gd name="connsiteX9" fmla="*/ 1421332 w 2773096"/>
                <a:gd name="connsiteY9" fmla="*/ 183975 h 1819128"/>
                <a:gd name="connsiteX10" fmla="*/ 1190595 w 2773096"/>
                <a:gd name="connsiteY10" fmla="*/ 30150 h 1819128"/>
                <a:gd name="connsiteX11" fmla="*/ 660756 w 2773096"/>
                <a:gd name="connsiteY11" fmla="*/ 4513 h 1819128"/>
                <a:gd name="connsiteX12" fmla="*/ 122371 w 2773096"/>
                <a:gd name="connsiteY12" fmla="*/ 89971 h 1819128"/>
                <a:gd name="connsiteX13" fmla="*/ 2730 w 2773096"/>
                <a:gd name="connsiteY13" fmla="*/ 500169 h 1819128"/>
                <a:gd name="connsiteX14" fmla="*/ 190737 w 2773096"/>
                <a:gd name="connsiteY14" fmla="*/ 961642 h 1819128"/>
                <a:gd name="connsiteX15" fmla="*/ 207829 w 2773096"/>
                <a:gd name="connsiteY15" fmla="*/ 1166741 h 1819128"/>
                <a:gd name="connsiteX16" fmla="*/ 310378 w 2773096"/>
                <a:gd name="connsiteY16" fmla="*/ 1534210 h 1819128"/>
                <a:gd name="connsiteX17" fmla="*/ 506932 w 2773096"/>
                <a:gd name="connsiteY17" fmla="*/ 1730763 h 1819128"/>
                <a:gd name="connsiteX18" fmla="*/ 720576 w 2773096"/>
                <a:gd name="connsiteY18" fmla="*/ 1816221 h 1819128"/>
                <a:gd name="connsiteX19" fmla="*/ 806034 w 2773096"/>
                <a:gd name="connsiteY19" fmla="*/ 1782038 h 1819128"/>
                <a:gd name="connsiteX20" fmla="*/ 917130 w 2773096"/>
                <a:gd name="connsiteY20" fmla="*/ 1619668 h 1819128"/>
                <a:gd name="connsiteX21" fmla="*/ 925675 w 2773096"/>
                <a:gd name="connsiteY21" fmla="*/ 1380386 h 1819128"/>
                <a:gd name="connsiteX22" fmla="*/ 1070953 w 2773096"/>
                <a:gd name="connsiteY22" fmla="*/ 1089829 h 1819128"/>
                <a:gd name="connsiteX23" fmla="*/ 934221 w 2773096"/>
                <a:gd name="connsiteY23" fmla="*/ 824909 h 1819128"/>
                <a:gd name="connsiteX24" fmla="*/ 951313 w 2773096"/>
                <a:gd name="connsiteY24" fmla="*/ 688177 h 1819128"/>
                <a:gd name="connsiteX25" fmla="*/ 1207687 w 2773096"/>
                <a:gd name="connsiteY25" fmla="*/ 688177 h 1819128"/>
                <a:gd name="connsiteX26" fmla="*/ 1344419 w 2773096"/>
                <a:gd name="connsiteY26" fmla="*/ 824909 h 1819128"/>
                <a:gd name="connsiteX27" fmla="*/ 1540973 w 2773096"/>
                <a:gd name="connsiteY27" fmla="*/ 833455 h 1819128"/>
                <a:gd name="connsiteX28" fmla="*/ 1720434 w 2773096"/>
                <a:gd name="connsiteY28" fmla="*/ 773634 h 1819128"/>
                <a:gd name="connsiteX29" fmla="*/ 2019537 w 2773096"/>
                <a:gd name="connsiteY29" fmla="*/ 910367 h 1819128"/>
                <a:gd name="connsiteX30" fmla="*/ 2446826 w 2773096"/>
                <a:gd name="connsiteY30" fmla="*/ 842000 h 1819128"/>
                <a:gd name="connsiteX31" fmla="*/ 2771567 w 2773096"/>
                <a:gd name="connsiteY31" fmla="*/ 747997 h 1819128"/>
                <a:gd name="connsiteX0" fmla="*/ 2771567 w 2773096"/>
                <a:gd name="connsiteY0" fmla="*/ 747997 h 1819128"/>
                <a:gd name="connsiteX1" fmla="*/ 2566468 w 2773096"/>
                <a:gd name="connsiteY1" fmla="*/ 269433 h 1819128"/>
                <a:gd name="connsiteX2" fmla="*/ 2506647 w 2773096"/>
                <a:gd name="connsiteY2" fmla="*/ 243795 h 1819128"/>
                <a:gd name="connsiteX3" fmla="*/ 2335732 w 2773096"/>
                <a:gd name="connsiteY3" fmla="*/ 286524 h 1819128"/>
                <a:gd name="connsiteX4" fmla="*/ 2293003 w 2773096"/>
                <a:gd name="connsiteY4" fmla="*/ 346345 h 1819128"/>
                <a:gd name="connsiteX5" fmla="*/ 2104995 w 2773096"/>
                <a:gd name="connsiteY5" fmla="*/ 303616 h 1819128"/>
                <a:gd name="connsiteX6" fmla="*/ 1993900 w 2773096"/>
                <a:gd name="connsiteY6" fmla="*/ 295070 h 1819128"/>
                <a:gd name="connsiteX7" fmla="*/ 1908442 w 2773096"/>
                <a:gd name="connsiteY7" fmla="*/ 346345 h 1819128"/>
                <a:gd name="connsiteX8" fmla="*/ 1626431 w 2773096"/>
                <a:gd name="connsiteY8" fmla="*/ 209612 h 1819128"/>
                <a:gd name="connsiteX9" fmla="*/ 1421332 w 2773096"/>
                <a:gd name="connsiteY9" fmla="*/ 183975 h 1819128"/>
                <a:gd name="connsiteX10" fmla="*/ 1190595 w 2773096"/>
                <a:gd name="connsiteY10" fmla="*/ 30150 h 1819128"/>
                <a:gd name="connsiteX11" fmla="*/ 660756 w 2773096"/>
                <a:gd name="connsiteY11" fmla="*/ 4513 h 1819128"/>
                <a:gd name="connsiteX12" fmla="*/ 122371 w 2773096"/>
                <a:gd name="connsiteY12" fmla="*/ 89971 h 1819128"/>
                <a:gd name="connsiteX13" fmla="*/ 2730 w 2773096"/>
                <a:gd name="connsiteY13" fmla="*/ 500169 h 1819128"/>
                <a:gd name="connsiteX14" fmla="*/ 190737 w 2773096"/>
                <a:gd name="connsiteY14" fmla="*/ 961642 h 1819128"/>
                <a:gd name="connsiteX15" fmla="*/ 207829 w 2773096"/>
                <a:gd name="connsiteY15" fmla="*/ 1269290 h 1819128"/>
                <a:gd name="connsiteX16" fmla="*/ 310378 w 2773096"/>
                <a:gd name="connsiteY16" fmla="*/ 1534210 h 1819128"/>
                <a:gd name="connsiteX17" fmla="*/ 506932 w 2773096"/>
                <a:gd name="connsiteY17" fmla="*/ 1730763 h 1819128"/>
                <a:gd name="connsiteX18" fmla="*/ 720576 w 2773096"/>
                <a:gd name="connsiteY18" fmla="*/ 1816221 h 1819128"/>
                <a:gd name="connsiteX19" fmla="*/ 806034 w 2773096"/>
                <a:gd name="connsiteY19" fmla="*/ 1782038 h 1819128"/>
                <a:gd name="connsiteX20" fmla="*/ 917130 w 2773096"/>
                <a:gd name="connsiteY20" fmla="*/ 1619668 h 1819128"/>
                <a:gd name="connsiteX21" fmla="*/ 925675 w 2773096"/>
                <a:gd name="connsiteY21" fmla="*/ 1380386 h 1819128"/>
                <a:gd name="connsiteX22" fmla="*/ 1070953 w 2773096"/>
                <a:gd name="connsiteY22" fmla="*/ 1089829 h 1819128"/>
                <a:gd name="connsiteX23" fmla="*/ 934221 w 2773096"/>
                <a:gd name="connsiteY23" fmla="*/ 824909 h 1819128"/>
                <a:gd name="connsiteX24" fmla="*/ 951313 w 2773096"/>
                <a:gd name="connsiteY24" fmla="*/ 688177 h 1819128"/>
                <a:gd name="connsiteX25" fmla="*/ 1207687 w 2773096"/>
                <a:gd name="connsiteY25" fmla="*/ 688177 h 1819128"/>
                <a:gd name="connsiteX26" fmla="*/ 1344419 w 2773096"/>
                <a:gd name="connsiteY26" fmla="*/ 824909 h 1819128"/>
                <a:gd name="connsiteX27" fmla="*/ 1540973 w 2773096"/>
                <a:gd name="connsiteY27" fmla="*/ 833455 h 1819128"/>
                <a:gd name="connsiteX28" fmla="*/ 1720434 w 2773096"/>
                <a:gd name="connsiteY28" fmla="*/ 773634 h 1819128"/>
                <a:gd name="connsiteX29" fmla="*/ 2019537 w 2773096"/>
                <a:gd name="connsiteY29" fmla="*/ 910367 h 1819128"/>
                <a:gd name="connsiteX30" fmla="*/ 2446826 w 2773096"/>
                <a:gd name="connsiteY30" fmla="*/ 842000 h 1819128"/>
                <a:gd name="connsiteX31" fmla="*/ 2771567 w 2773096"/>
                <a:gd name="connsiteY31" fmla="*/ 747997 h 1819128"/>
                <a:gd name="connsiteX0" fmla="*/ 2771567 w 2773096"/>
                <a:gd name="connsiteY0" fmla="*/ 747997 h 1830550"/>
                <a:gd name="connsiteX1" fmla="*/ 2566468 w 2773096"/>
                <a:gd name="connsiteY1" fmla="*/ 269433 h 1830550"/>
                <a:gd name="connsiteX2" fmla="*/ 2506647 w 2773096"/>
                <a:gd name="connsiteY2" fmla="*/ 243795 h 1830550"/>
                <a:gd name="connsiteX3" fmla="*/ 2335732 w 2773096"/>
                <a:gd name="connsiteY3" fmla="*/ 286524 h 1830550"/>
                <a:gd name="connsiteX4" fmla="*/ 2293003 w 2773096"/>
                <a:gd name="connsiteY4" fmla="*/ 346345 h 1830550"/>
                <a:gd name="connsiteX5" fmla="*/ 2104995 w 2773096"/>
                <a:gd name="connsiteY5" fmla="*/ 303616 h 1830550"/>
                <a:gd name="connsiteX6" fmla="*/ 1993900 w 2773096"/>
                <a:gd name="connsiteY6" fmla="*/ 295070 h 1830550"/>
                <a:gd name="connsiteX7" fmla="*/ 1908442 w 2773096"/>
                <a:gd name="connsiteY7" fmla="*/ 346345 h 1830550"/>
                <a:gd name="connsiteX8" fmla="*/ 1626431 w 2773096"/>
                <a:gd name="connsiteY8" fmla="*/ 209612 h 1830550"/>
                <a:gd name="connsiteX9" fmla="*/ 1421332 w 2773096"/>
                <a:gd name="connsiteY9" fmla="*/ 183975 h 1830550"/>
                <a:gd name="connsiteX10" fmla="*/ 1190595 w 2773096"/>
                <a:gd name="connsiteY10" fmla="*/ 30150 h 1830550"/>
                <a:gd name="connsiteX11" fmla="*/ 660756 w 2773096"/>
                <a:gd name="connsiteY11" fmla="*/ 4513 h 1830550"/>
                <a:gd name="connsiteX12" fmla="*/ 122371 w 2773096"/>
                <a:gd name="connsiteY12" fmla="*/ 89971 h 1830550"/>
                <a:gd name="connsiteX13" fmla="*/ 2730 w 2773096"/>
                <a:gd name="connsiteY13" fmla="*/ 500169 h 1830550"/>
                <a:gd name="connsiteX14" fmla="*/ 190737 w 2773096"/>
                <a:gd name="connsiteY14" fmla="*/ 961642 h 1830550"/>
                <a:gd name="connsiteX15" fmla="*/ 207829 w 2773096"/>
                <a:gd name="connsiteY15" fmla="*/ 1269290 h 1830550"/>
                <a:gd name="connsiteX16" fmla="*/ 310378 w 2773096"/>
                <a:gd name="connsiteY16" fmla="*/ 1534210 h 1830550"/>
                <a:gd name="connsiteX17" fmla="*/ 506932 w 2773096"/>
                <a:gd name="connsiteY17" fmla="*/ 1730763 h 1830550"/>
                <a:gd name="connsiteX18" fmla="*/ 592389 w 2773096"/>
                <a:gd name="connsiteY18" fmla="*/ 1824767 h 1830550"/>
                <a:gd name="connsiteX19" fmla="*/ 720576 w 2773096"/>
                <a:gd name="connsiteY19" fmla="*/ 1816221 h 1830550"/>
                <a:gd name="connsiteX20" fmla="*/ 806034 w 2773096"/>
                <a:gd name="connsiteY20" fmla="*/ 1782038 h 1830550"/>
                <a:gd name="connsiteX21" fmla="*/ 917130 w 2773096"/>
                <a:gd name="connsiteY21" fmla="*/ 1619668 h 1830550"/>
                <a:gd name="connsiteX22" fmla="*/ 925675 w 2773096"/>
                <a:gd name="connsiteY22" fmla="*/ 1380386 h 1830550"/>
                <a:gd name="connsiteX23" fmla="*/ 1070953 w 2773096"/>
                <a:gd name="connsiteY23" fmla="*/ 1089829 h 1830550"/>
                <a:gd name="connsiteX24" fmla="*/ 934221 w 2773096"/>
                <a:gd name="connsiteY24" fmla="*/ 824909 h 1830550"/>
                <a:gd name="connsiteX25" fmla="*/ 951313 w 2773096"/>
                <a:gd name="connsiteY25" fmla="*/ 688177 h 1830550"/>
                <a:gd name="connsiteX26" fmla="*/ 1207687 w 2773096"/>
                <a:gd name="connsiteY26" fmla="*/ 688177 h 1830550"/>
                <a:gd name="connsiteX27" fmla="*/ 1344419 w 2773096"/>
                <a:gd name="connsiteY27" fmla="*/ 824909 h 1830550"/>
                <a:gd name="connsiteX28" fmla="*/ 1540973 w 2773096"/>
                <a:gd name="connsiteY28" fmla="*/ 833455 h 1830550"/>
                <a:gd name="connsiteX29" fmla="*/ 1720434 w 2773096"/>
                <a:gd name="connsiteY29" fmla="*/ 773634 h 1830550"/>
                <a:gd name="connsiteX30" fmla="*/ 2019537 w 2773096"/>
                <a:gd name="connsiteY30" fmla="*/ 910367 h 1830550"/>
                <a:gd name="connsiteX31" fmla="*/ 2446826 w 2773096"/>
                <a:gd name="connsiteY31" fmla="*/ 842000 h 1830550"/>
                <a:gd name="connsiteX32" fmla="*/ 2771567 w 2773096"/>
                <a:gd name="connsiteY32" fmla="*/ 747997 h 1830550"/>
                <a:gd name="connsiteX0" fmla="*/ 2771567 w 2773096"/>
                <a:gd name="connsiteY0" fmla="*/ 747997 h 1830299"/>
                <a:gd name="connsiteX1" fmla="*/ 2566468 w 2773096"/>
                <a:gd name="connsiteY1" fmla="*/ 269433 h 1830299"/>
                <a:gd name="connsiteX2" fmla="*/ 2506647 w 2773096"/>
                <a:gd name="connsiteY2" fmla="*/ 243795 h 1830299"/>
                <a:gd name="connsiteX3" fmla="*/ 2335732 w 2773096"/>
                <a:gd name="connsiteY3" fmla="*/ 286524 h 1830299"/>
                <a:gd name="connsiteX4" fmla="*/ 2293003 w 2773096"/>
                <a:gd name="connsiteY4" fmla="*/ 346345 h 1830299"/>
                <a:gd name="connsiteX5" fmla="*/ 2104995 w 2773096"/>
                <a:gd name="connsiteY5" fmla="*/ 303616 h 1830299"/>
                <a:gd name="connsiteX6" fmla="*/ 1993900 w 2773096"/>
                <a:gd name="connsiteY6" fmla="*/ 295070 h 1830299"/>
                <a:gd name="connsiteX7" fmla="*/ 1908442 w 2773096"/>
                <a:gd name="connsiteY7" fmla="*/ 346345 h 1830299"/>
                <a:gd name="connsiteX8" fmla="*/ 1626431 w 2773096"/>
                <a:gd name="connsiteY8" fmla="*/ 209612 h 1830299"/>
                <a:gd name="connsiteX9" fmla="*/ 1421332 w 2773096"/>
                <a:gd name="connsiteY9" fmla="*/ 183975 h 1830299"/>
                <a:gd name="connsiteX10" fmla="*/ 1190595 w 2773096"/>
                <a:gd name="connsiteY10" fmla="*/ 30150 h 1830299"/>
                <a:gd name="connsiteX11" fmla="*/ 660756 w 2773096"/>
                <a:gd name="connsiteY11" fmla="*/ 4513 h 1830299"/>
                <a:gd name="connsiteX12" fmla="*/ 122371 w 2773096"/>
                <a:gd name="connsiteY12" fmla="*/ 89971 h 1830299"/>
                <a:gd name="connsiteX13" fmla="*/ 2730 w 2773096"/>
                <a:gd name="connsiteY13" fmla="*/ 500169 h 1830299"/>
                <a:gd name="connsiteX14" fmla="*/ 190737 w 2773096"/>
                <a:gd name="connsiteY14" fmla="*/ 961642 h 1830299"/>
                <a:gd name="connsiteX15" fmla="*/ 207829 w 2773096"/>
                <a:gd name="connsiteY15" fmla="*/ 1269290 h 1830299"/>
                <a:gd name="connsiteX16" fmla="*/ 310378 w 2773096"/>
                <a:gd name="connsiteY16" fmla="*/ 1534210 h 1830299"/>
                <a:gd name="connsiteX17" fmla="*/ 506932 w 2773096"/>
                <a:gd name="connsiteY17" fmla="*/ 1730763 h 1830299"/>
                <a:gd name="connsiteX18" fmla="*/ 592389 w 2773096"/>
                <a:gd name="connsiteY18" fmla="*/ 1824767 h 1830299"/>
                <a:gd name="connsiteX19" fmla="*/ 720576 w 2773096"/>
                <a:gd name="connsiteY19" fmla="*/ 1816221 h 1830299"/>
                <a:gd name="connsiteX20" fmla="*/ 840217 w 2773096"/>
                <a:gd name="connsiteY20" fmla="*/ 1790584 h 1830299"/>
                <a:gd name="connsiteX21" fmla="*/ 917130 w 2773096"/>
                <a:gd name="connsiteY21" fmla="*/ 1619668 h 1830299"/>
                <a:gd name="connsiteX22" fmla="*/ 925675 w 2773096"/>
                <a:gd name="connsiteY22" fmla="*/ 1380386 h 1830299"/>
                <a:gd name="connsiteX23" fmla="*/ 1070953 w 2773096"/>
                <a:gd name="connsiteY23" fmla="*/ 1089829 h 1830299"/>
                <a:gd name="connsiteX24" fmla="*/ 934221 w 2773096"/>
                <a:gd name="connsiteY24" fmla="*/ 824909 h 1830299"/>
                <a:gd name="connsiteX25" fmla="*/ 951313 w 2773096"/>
                <a:gd name="connsiteY25" fmla="*/ 688177 h 1830299"/>
                <a:gd name="connsiteX26" fmla="*/ 1207687 w 2773096"/>
                <a:gd name="connsiteY26" fmla="*/ 688177 h 1830299"/>
                <a:gd name="connsiteX27" fmla="*/ 1344419 w 2773096"/>
                <a:gd name="connsiteY27" fmla="*/ 824909 h 1830299"/>
                <a:gd name="connsiteX28" fmla="*/ 1540973 w 2773096"/>
                <a:gd name="connsiteY28" fmla="*/ 833455 h 1830299"/>
                <a:gd name="connsiteX29" fmla="*/ 1720434 w 2773096"/>
                <a:gd name="connsiteY29" fmla="*/ 773634 h 1830299"/>
                <a:gd name="connsiteX30" fmla="*/ 2019537 w 2773096"/>
                <a:gd name="connsiteY30" fmla="*/ 910367 h 1830299"/>
                <a:gd name="connsiteX31" fmla="*/ 2446826 w 2773096"/>
                <a:gd name="connsiteY31" fmla="*/ 842000 h 1830299"/>
                <a:gd name="connsiteX32" fmla="*/ 2771567 w 2773096"/>
                <a:gd name="connsiteY32" fmla="*/ 747997 h 1830299"/>
                <a:gd name="connsiteX0" fmla="*/ 2727603 w 2729132"/>
                <a:gd name="connsiteY0" fmla="*/ 747997 h 1830299"/>
                <a:gd name="connsiteX1" fmla="*/ 2522504 w 2729132"/>
                <a:gd name="connsiteY1" fmla="*/ 269433 h 1830299"/>
                <a:gd name="connsiteX2" fmla="*/ 2462683 w 2729132"/>
                <a:gd name="connsiteY2" fmla="*/ 243795 h 1830299"/>
                <a:gd name="connsiteX3" fmla="*/ 2291768 w 2729132"/>
                <a:gd name="connsiteY3" fmla="*/ 286524 h 1830299"/>
                <a:gd name="connsiteX4" fmla="*/ 2249039 w 2729132"/>
                <a:gd name="connsiteY4" fmla="*/ 346345 h 1830299"/>
                <a:gd name="connsiteX5" fmla="*/ 2061031 w 2729132"/>
                <a:gd name="connsiteY5" fmla="*/ 303616 h 1830299"/>
                <a:gd name="connsiteX6" fmla="*/ 1949936 w 2729132"/>
                <a:gd name="connsiteY6" fmla="*/ 295070 h 1830299"/>
                <a:gd name="connsiteX7" fmla="*/ 1864478 w 2729132"/>
                <a:gd name="connsiteY7" fmla="*/ 346345 h 1830299"/>
                <a:gd name="connsiteX8" fmla="*/ 1582467 w 2729132"/>
                <a:gd name="connsiteY8" fmla="*/ 209612 h 1830299"/>
                <a:gd name="connsiteX9" fmla="*/ 1377368 w 2729132"/>
                <a:gd name="connsiteY9" fmla="*/ 183975 h 1830299"/>
                <a:gd name="connsiteX10" fmla="*/ 1146631 w 2729132"/>
                <a:gd name="connsiteY10" fmla="*/ 30150 h 1830299"/>
                <a:gd name="connsiteX11" fmla="*/ 616792 w 2729132"/>
                <a:gd name="connsiteY11" fmla="*/ 4513 h 1830299"/>
                <a:gd name="connsiteX12" fmla="*/ 78407 w 2729132"/>
                <a:gd name="connsiteY12" fmla="*/ 89971 h 1830299"/>
                <a:gd name="connsiteX13" fmla="*/ 10041 w 2729132"/>
                <a:gd name="connsiteY13" fmla="*/ 662539 h 1830299"/>
                <a:gd name="connsiteX14" fmla="*/ 146773 w 2729132"/>
                <a:gd name="connsiteY14" fmla="*/ 961642 h 1830299"/>
                <a:gd name="connsiteX15" fmla="*/ 163865 w 2729132"/>
                <a:gd name="connsiteY15" fmla="*/ 1269290 h 1830299"/>
                <a:gd name="connsiteX16" fmla="*/ 266414 w 2729132"/>
                <a:gd name="connsiteY16" fmla="*/ 1534210 h 1830299"/>
                <a:gd name="connsiteX17" fmla="*/ 462968 w 2729132"/>
                <a:gd name="connsiteY17" fmla="*/ 1730763 h 1830299"/>
                <a:gd name="connsiteX18" fmla="*/ 548425 w 2729132"/>
                <a:gd name="connsiteY18" fmla="*/ 1824767 h 1830299"/>
                <a:gd name="connsiteX19" fmla="*/ 676612 w 2729132"/>
                <a:gd name="connsiteY19" fmla="*/ 1816221 h 1830299"/>
                <a:gd name="connsiteX20" fmla="*/ 796253 w 2729132"/>
                <a:gd name="connsiteY20" fmla="*/ 1790584 h 1830299"/>
                <a:gd name="connsiteX21" fmla="*/ 873166 w 2729132"/>
                <a:gd name="connsiteY21" fmla="*/ 1619668 h 1830299"/>
                <a:gd name="connsiteX22" fmla="*/ 881711 w 2729132"/>
                <a:gd name="connsiteY22" fmla="*/ 1380386 h 1830299"/>
                <a:gd name="connsiteX23" fmla="*/ 1026989 w 2729132"/>
                <a:gd name="connsiteY23" fmla="*/ 1089829 h 1830299"/>
                <a:gd name="connsiteX24" fmla="*/ 890257 w 2729132"/>
                <a:gd name="connsiteY24" fmla="*/ 824909 h 1830299"/>
                <a:gd name="connsiteX25" fmla="*/ 907349 w 2729132"/>
                <a:gd name="connsiteY25" fmla="*/ 688177 h 1830299"/>
                <a:gd name="connsiteX26" fmla="*/ 1163723 w 2729132"/>
                <a:gd name="connsiteY26" fmla="*/ 688177 h 1830299"/>
                <a:gd name="connsiteX27" fmla="*/ 1300455 w 2729132"/>
                <a:gd name="connsiteY27" fmla="*/ 824909 h 1830299"/>
                <a:gd name="connsiteX28" fmla="*/ 1497009 w 2729132"/>
                <a:gd name="connsiteY28" fmla="*/ 833455 h 1830299"/>
                <a:gd name="connsiteX29" fmla="*/ 1676470 w 2729132"/>
                <a:gd name="connsiteY29" fmla="*/ 773634 h 1830299"/>
                <a:gd name="connsiteX30" fmla="*/ 1975573 w 2729132"/>
                <a:gd name="connsiteY30" fmla="*/ 910367 h 1830299"/>
                <a:gd name="connsiteX31" fmla="*/ 2402862 w 2729132"/>
                <a:gd name="connsiteY31" fmla="*/ 842000 h 1830299"/>
                <a:gd name="connsiteX32" fmla="*/ 2727603 w 2729132"/>
                <a:gd name="connsiteY32" fmla="*/ 747997 h 1830299"/>
                <a:gd name="connsiteX0" fmla="*/ 2757840 w 2759369"/>
                <a:gd name="connsiteY0" fmla="*/ 747997 h 1830299"/>
                <a:gd name="connsiteX1" fmla="*/ 2552741 w 2759369"/>
                <a:gd name="connsiteY1" fmla="*/ 269433 h 1830299"/>
                <a:gd name="connsiteX2" fmla="*/ 2492920 w 2759369"/>
                <a:gd name="connsiteY2" fmla="*/ 243795 h 1830299"/>
                <a:gd name="connsiteX3" fmla="*/ 2322005 w 2759369"/>
                <a:gd name="connsiteY3" fmla="*/ 286524 h 1830299"/>
                <a:gd name="connsiteX4" fmla="*/ 2279276 w 2759369"/>
                <a:gd name="connsiteY4" fmla="*/ 346345 h 1830299"/>
                <a:gd name="connsiteX5" fmla="*/ 2091268 w 2759369"/>
                <a:gd name="connsiteY5" fmla="*/ 303616 h 1830299"/>
                <a:gd name="connsiteX6" fmla="*/ 1980173 w 2759369"/>
                <a:gd name="connsiteY6" fmla="*/ 295070 h 1830299"/>
                <a:gd name="connsiteX7" fmla="*/ 1894715 w 2759369"/>
                <a:gd name="connsiteY7" fmla="*/ 346345 h 1830299"/>
                <a:gd name="connsiteX8" fmla="*/ 1612704 w 2759369"/>
                <a:gd name="connsiteY8" fmla="*/ 209612 h 1830299"/>
                <a:gd name="connsiteX9" fmla="*/ 1407605 w 2759369"/>
                <a:gd name="connsiteY9" fmla="*/ 183975 h 1830299"/>
                <a:gd name="connsiteX10" fmla="*/ 1176868 w 2759369"/>
                <a:gd name="connsiteY10" fmla="*/ 30150 h 1830299"/>
                <a:gd name="connsiteX11" fmla="*/ 647029 w 2759369"/>
                <a:gd name="connsiteY11" fmla="*/ 4513 h 1830299"/>
                <a:gd name="connsiteX12" fmla="*/ 108644 w 2759369"/>
                <a:gd name="connsiteY12" fmla="*/ 89971 h 1830299"/>
                <a:gd name="connsiteX13" fmla="*/ 40278 w 2759369"/>
                <a:gd name="connsiteY13" fmla="*/ 662539 h 1830299"/>
                <a:gd name="connsiteX14" fmla="*/ 177010 w 2759369"/>
                <a:gd name="connsiteY14" fmla="*/ 961642 h 1830299"/>
                <a:gd name="connsiteX15" fmla="*/ 194102 w 2759369"/>
                <a:gd name="connsiteY15" fmla="*/ 1269290 h 1830299"/>
                <a:gd name="connsiteX16" fmla="*/ 296651 w 2759369"/>
                <a:gd name="connsiteY16" fmla="*/ 1534210 h 1830299"/>
                <a:gd name="connsiteX17" fmla="*/ 493205 w 2759369"/>
                <a:gd name="connsiteY17" fmla="*/ 1730763 h 1830299"/>
                <a:gd name="connsiteX18" fmla="*/ 578662 w 2759369"/>
                <a:gd name="connsiteY18" fmla="*/ 1824767 h 1830299"/>
                <a:gd name="connsiteX19" fmla="*/ 706849 w 2759369"/>
                <a:gd name="connsiteY19" fmla="*/ 1816221 h 1830299"/>
                <a:gd name="connsiteX20" fmla="*/ 826490 w 2759369"/>
                <a:gd name="connsiteY20" fmla="*/ 1790584 h 1830299"/>
                <a:gd name="connsiteX21" fmla="*/ 903403 w 2759369"/>
                <a:gd name="connsiteY21" fmla="*/ 1619668 h 1830299"/>
                <a:gd name="connsiteX22" fmla="*/ 911948 w 2759369"/>
                <a:gd name="connsiteY22" fmla="*/ 1380386 h 1830299"/>
                <a:gd name="connsiteX23" fmla="*/ 1057226 w 2759369"/>
                <a:gd name="connsiteY23" fmla="*/ 1089829 h 1830299"/>
                <a:gd name="connsiteX24" fmla="*/ 920494 w 2759369"/>
                <a:gd name="connsiteY24" fmla="*/ 824909 h 1830299"/>
                <a:gd name="connsiteX25" fmla="*/ 937586 w 2759369"/>
                <a:gd name="connsiteY25" fmla="*/ 688177 h 1830299"/>
                <a:gd name="connsiteX26" fmla="*/ 1193960 w 2759369"/>
                <a:gd name="connsiteY26" fmla="*/ 688177 h 1830299"/>
                <a:gd name="connsiteX27" fmla="*/ 1330692 w 2759369"/>
                <a:gd name="connsiteY27" fmla="*/ 824909 h 1830299"/>
                <a:gd name="connsiteX28" fmla="*/ 1527246 w 2759369"/>
                <a:gd name="connsiteY28" fmla="*/ 833455 h 1830299"/>
                <a:gd name="connsiteX29" fmla="*/ 1706707 w 2759369"/>
                <a:gd name="connsiteY29" fmla="*/ 773634 h 1830299"/>
                <a:gd name="connsiteX30" fmla="*/ 2005810 w 2759369"/>
                <a:gd name="connsiteY30" fmla="*/ 910367 h 1830299"/>
                <a:gd name="connsiteX31" fmla="*/ 2433099 w 2759369"/>
                <a:gd name="connsiteY31" fmla="*/ 842000 h 1830299"/>
                <a:gd name="connsiteX32" fmla="*/ 2757840 w 2759369"/>
                <a:gd name="connsiteY32" fmla="*/ 747997 h 1830299"/>
                <a:gd name="connsiteX0" fmla="*/ 2777995 w 2779524"/>
                <a:gd name="connsiteY0" fmla="*/ 747997 h 1830299"/>
                <a:gd name="connsiteX1" fmla="*/ 2572896 w 2779524"/>
                <a:gd name="connsiteY1" fmla="*/ 269433 h 1830299"/>
                <a:gd name="connsiteX2" fmla="*/ 2513075 w 2779524"/>
                <a:gd name="connsiteY2" fmla="*/ 243795 h 1830299"/>
                <a:gd name="connsiteX3" fmla="*/ 2342160 w 2779524"/>
                <a:gd name="connsiteY3" fmla="*/ 286524 h 1830299"/>
                <a:gd name="connsiteX4" fmla="*/ 2299431 w 2779524"/>
                <a:gd name="connsiteY4" fmla="*/ 346345 h 1830299"/>
                <a:gd name="connsiteX5" fmla="*/ 2111423 w 2779524"/>
                <a:gd name="connsiteY5" fmla="*/ 303616 h 1830299"/>
                <a:gd name="connsiteX6" fmla="*/ 2000328 w 2779524"/>
                <a:gd name="connsiteY6" fmla="*/ 295070 h 1830299"/>
                <a:gd name="connsiteX7" fmla="*/ 1914870 w 2779524"/>
                <a:gd name="connsiteY7" fmla="*/ 346345 h 1830299"/>
                <a:gd name="connsiteX8" fmla="*/ 1632859 w 2779524"/>
                <a:gd name="connsiteY8" fmla="*/ 209612 h 1830299"/>
                <a:gd name="connsiteX9" fmla="*/ 1427760 w 2779524"/>
                <a:gd name="connsiteY9" fmla="*/ 183975 h 1830299"/>
                <a:gd name="connsiteX10" fmla="*/ 1197023 w 2779524"/>
                <a:gd name="connsiteY10" fmla="*/ 30150 h 1830299"/>
                <a:gd name="connsiteX11" fmla="*/ 667184 w 2779524"/>
                <a:gd name="connsiteY11" fmla="*/ 4513 h 1830299"/>
                <a:gd name="connsiteX12" fmla="*/ 128799 w 2779524"/>
                <a:gd name="connsiteY12" fmla="*/ 89971 h 1830299"/>
                <a:gd name="connsiteX13" fmla="*/ 34795 w 2779524"/>
                <a:gd name="connsiteY13" fmla="*/ 679631 h 1830299"/>
                <a:gd name="connsiteX14" fmla="*/ 197165 w 2779524"/>
                <a:gd name="connsiteY14" fmla="*/ 961642 h 1830299"/>
                <a:gd name="connsiteX15" fmla="*/ 214257 w 2779524"/>
                <a:gd name="connsiteY15" fmla="*/ 1269290 h 1830299"/>
                <a:gd name="connsiteX16" fmla="*/ 316806 w 2779524"/>
                <a:gd name="connsiteY16" fmla="*/ 1534210 h 1830299"/>
                <a:gd name="connsiteX17" fmla="*/ 513360 w 2779524"/>
                <a:gd name="connsiteY17" fmla="*/ 1730763 h 1830299"/>
                <a:gd name="connsiteX18" fmla="*/ 598817 w 2779524"/>
                <a:gd name="connsiteY18" fmla="*/ 1824767 h 1830299"/>
                <a:gd name="connsiteX19" fmla="*/ 727004 w 2779524"/>
                <a:gd name="connsiteY19" fmla="*/ 1816221 h 1830299"/>
                <a:gd name="connsiteX20" fmla="*/ 846645 w 2779524"/>
                <a:gd name="connsiteY20" fmla="*/ 1790584 h 1830299"/>
                <a:gd name="connsiteX21" fmla="*/ 923558 w 2779524"/>
                <a:gd name="connsiteY21" fmla="*/ 1619668 h 1830299"/>
                <a:gd name="connsiteX22" fmla="*/ 932103 w 2779524"/>
                <a:gd name="connsiteY22" fmla="*/ 1380386 h 1830299"/>
                <a:gd name="connsiteX23" fmla="*/ 1077381 w 2779524"/>
                <a:gd name="connsiteY23" fmla="*/ 1089829 h 1830299"/>
                <a:gd name="connsiteX24" fmla="*/ 940649 w 2779524"/>
                <a:gd name="connsiteY24" fmla="*/ 824909 h 1830299"/>
                <a:gd name="connsiteX25" fmla="*/ 957741 w 2779524"/>
                <a:gd name="connsiteY25" fmla="*/ 688177 h 1830299"/>
                <a:gd name="connsiteX26" fmla="*/ 1214115 w 2779524"/>
                <a:gd name="connsiteY26" fmla="*/ 688177 h 1830299"/>
                <a:gd name="connsiteX27" fmla="*/ 1350847 w 2779524"/>
                <a:gd name="connsiteY27" fmla="*/ 824909 h 1830299"/>
                <a:gd name="connsiteX28" fmla="*/ 1547401 w 2779524"/>
                <a:gd name="connsiteY28" fmla="*/ 833455 h 1830299"/>
                <a:gd name="connsiteX29" fmla="*/ 1726862 w 2779524"/>
                <a:gd name="connsiteY29" fmla="*/ 773634 h 1830299"/>
                <a:gd name="connsiteX30" fmla="*/ 2025965 w 2779524"/>
                <a:gd name="connsiteY30" fmla="*/ 910367 h 1830299"/>
                <a:gd name="connsiteX31" fmla="*/ 2453254 w 2779524"/>
                <a:gd name="connsiteY31" fmla="*/ 842000 h 1830299"/>
                <a:gd name="connsiteX32" fmla="*/ 2777995 w 2779524"/>
                <a:gd name="connsiteY32" fmla="*/ 747997 h 1830299"/>
                <a:gd name="connsiteX0" fmla="*/ 2777995 w 2779524"/>
                <a:gd name="connsiteY0" fmla="*/ 747997 h 1830299"/>
                <a:gd name="connsiteX1" fmla="*/ 2572896 w 2779524"/>
                <a:gd name="connsiteY1" fmla="*/ 269433 h 1830299"/>
                <a:gd name="connsiteX2" fmla="*/ 2513075 w 2779524"/>
                <a:gd name="connsiteY2" fmla="*/ 243795 h 1830299"/>
                <a:gd name="connsiteX3" fmla="*/ 2342160 w 2779524"/>
                <a:gd name="connsiteY3" fmla="*/ 286524 h 1830299"/>
                <a:gd name="connsiteX4" fmla="*/ 2299431 w 2779524"/>
                <a:gd name="connsiteY4" fmla="*/ 346345 h 1830299"/>
                <a:gd name="connsiteX5" fmla="*/ 2111423 w 2779524"/>
                <a:gd name="connsiteY5" fmla="*/ 303616 h 1830299"/>
                <a:gd name="connsiteX6" fmla="*/ 2000328 w 2779524"/>
                <a:gd name="connsiteY6" fmla="*/ 295070 h 1830299"/>
                <a:gd name="connsiteX7" fmla="*/ 1914870 w 2779524"/>
                <a:gd name="connsiteY7" fmla="*/ 346345 h 1830299"/>
                <a:gd name="connsiteX8" fmla="*/ 1632859 w 2779524"/>
                <a:gd name="connsiteY8" fmla="*/ 209612 h 1830299"/>
                <a:gd name="connsiteX9" fmla="*/ 1427760 w 2779524"/>
                <a:gd name="connsiteY9" fmla="*/ 183975 h 1830299"/>
                <a:gd name="connsiteX10" fmla="*/ 1197023 w 2779524"/>
                <a:gd name="connsiteY10" fmla="*/ 30150 h 1830299"/>
                <a:gd name="connsiteX11" fmla="*/ 667184 w 2779524"/>
                <a:gd name="connsiteY11" fmla="*/ 4513 h 1830299"/>
                <a:gd name="connsiteX12" fmla="*/ 128799 w 2779524"/>
                <a:gd name="connsiteY12" fmla="*/ 89971 h 1830299"/>
                <a:gd name="connsiteX13" fmla="*/ 34795 w 2779524"/>
                <a:gd name="connsiteY13" fmla="*/ 679631 h 1830299"/>
                <a:gd name="connsiteX14" fmla="*/ 197165 w 2779524"/>
                <a:gd name="connsiteY14" fmla="*/ 961642 h 1830299"/>
                <a:gd name="connsiteX15" fmla="*/ 214257 w 2779524"/>
                <a:gd name="connsiteY15" fmla="*/ 1269290 h 1830299"/>
                <a:gd name="connsiteX16" fmla="*/ 316806 w 2779524"/>
                <a:gd name="connsiteY16" fmla="*/ 1534210 h 1830299"/>
                <a:gd name="connsiteX17" fmla="*/ 513360 w 2779524"/>
                <a:gd name="connsiteY17" fmla="*/ 1730763 h 1830299"/>
                <a:gd name="connsiteX18" fmla="*/ 598817 w 2779524"/>
                <a:gd name="connsiteY18" fmla="*/ 1824767 h 1830299"/>
                <a:gd name="connsiteX19" fmla="*/ 727004 w 2779524"/>
                <a:gd name="connsiteY19" fmla="*/ 1816221 h 1830299"/>
                <a:gd name="connsiteX20" fmla="*/ 846645 w 2779524"/>
                <a:gd name="connsiteY20" fmla="*/ 1790584 h 1830299"/>
                <a:gd name="connsiteX21" fmla="*/ 923558 w 2779524"/>
                <a:gd name="connsiteY21" fmla="*/ 1619668 h 1830299"/>
                <a:gd name="connsiteX22" fmla="*/ 932103 w 2779524"/>
                <a:gd name="connsiteY22" fmla="*/ 1380386 h 1830299"/>
                <a:gd name="connsiteX23" fmla="*/ 1077381 w 2779524"/>
                <a:gd name="connsiteY23" fmla="*/ 1089829 h 1830299"/>
                <a:gd name="connsiteX24" fmla="*/ 940649 w 2779524"/>
                <a:gd name="connsiteY24" fmla="*/ 824909 h 1830299"/>
                <a:gd name="connsiteX25" fmla="*/ 957741 w 2779524"/>
                <a:gd name="connsiteY25" fmla="*/ 688177 h 1830299"/>
                <a:gd name="connsiteX26" fmla="*/ 1248298 w 2779524"/>
                <a:gd name="connsiteY26" fmla="*/ 756544 h 1830299"/>
                <a:gd name="connsiteX27" fmla="*/ 1350847 w 2779524"/>
                <a:gd name="connsiteY27" fmla="*/ 824909 h 1830299"/>
                <a:gd name="connsiteX28" fmla="*/ 1547401 w 2779524"/>
                <a:gd name="connsiteY28" fmla="*/ 833455 h 1830299"/>
                <a:gd name="connsiteX29" fmla="*/ 1726862 w 2779524"/>
                <a:gd name="connsiteY29" fmla="*/ 773634 h 1830299"/>
                <a:gd name="connsiteX30" fmla="*/ 2025965 w 2779524"/>
                <a:gd name="connsiteY30" fmla="*/ 910367 h 1830299"/>
                <a:gd name="connsiteX31" fmla="*/ 2453254 w 2779524"/>
                <a:gd name="connsiteY31" fmla="*/ 842000 h 1830299"/>
                <a:gd name="connsiteX32" fmla="*/ 2777995 w 2779524"/>
                <a:gd name="connsiteY32" fmla="*/ 747997 h 1830299"/>
                <a:gd name="connsiteX0" fmla="*/ 2777995 w 2779524"/>
                <a:gd name="connsiteY0" fmla="*/ 747997 h 1830299"/>
                <a:gd name="connsiteX1" fmla="*/ 2572896 w 2779524"/>
                <a:gd name="connsiteY1" fmla="*/ 269433 h 1830299"/>
                <a:gd name="connsiteX2" fmla="*/ 2513075 w 2779524"/>
                <a:gd name="connsiteY2" fmla="*/ 243795 h 1830299"/>
                <a:gd name="connsiteX3" fmla="*/ 2342160 w 2779524"/>
                <a:gd name="connsiteY3" fmla="*/ 286524 h 1830299"/>
                <a:gd name="connsiteX4" fmla="*/ 2299431 w 2779524"/>
                <a:gd name="connsiteY4" fmla="*/ 346345 h 1830299"/>
                <a:gd name="connsiteX5" fmla="*/ 2111423 w 2779524"/>
                <a:gd name="connsiteY5" fmla="*/ 303616 h 1830299"/>
                <a:gd name="connsiteX6" fmla="*/ 2000328 w 2779524"/>
                <a:gd name="connsiteY6" fmla="*/ 295070 h 1830299"/>
                <a:gd name="connsiteX7" fmla="*/ 1914870 w 2779524"/>
                <a:gd name="connsiteY7" fmla="*/ 320708 h 1830299"/>
                <a:gd name="connsiteX8" fmla="*/ 1632859 w 2779524"/>
                <a:gd name="connsiteY8" fmla="*/ 209612 h 1830299"/>
                <a:gd name="connsiteX9" fmla="*/ 1427760 w 2779524"/>
                <a:gd name="connsiteY9" fmla="*/ 183975 h 1830299"/>
                <a:gd name="connsiteX10" fmla="*/ 1197023 w 2779524"/>
                <a:gd name="connsiteY10" fmla="*/ 30150 h 1830299"/>
                <a:gd name="connsiteX11" fmla="*/ 667184 w 2779524"/>
                <a:gd name="connsiteY11" fmla="*/ 4513 h 1830299"/>
                <a:gd name="connsiteX12" fmla="*/ 128799 w 2779524"/>
                <a:gd name="connsiteY12" fmla="*/ 89971 h 1830299"/>
                <a:gd name="connsiteX13" fmla="*/ 34795 w 2779524"/>
                <a:gd name="connsiteY13" fmla="*/ 679631 h 1830299"/>
                <a:gd name="connsiteX14" fmla="*/ 197165 w 2779524"/>
                <a:gd name="connsiteY14" fmla="*/ 961642 h 1830299"/>
                <a:gd name="connsiteX15" fmla="*/ 214257 w 2779524"/>
                <a:gd name="connsiteY15" fmla="*/ 1269290 h 1830299"/>
                <a:gd name="connsiteX16" fmla="*/ 316806 w 2779524"/>
                <a:gd name="connsiteY16" fmla="*/ 1534210 h 1830299"/>
                <a:gd name="connsiteX17" fmla="*/ 513360 w 2779524"/>
                <a:gd name="connsiteY17" fmla="*/ 1730763 h 1830299"/>
                <a:gd name="connsiteX18" fmla="*/ 598817 w 2779524"/>
                <a:gd name="connsiteY18" fmla="*/ 1824767 h 1830299"/>
                <a:gd name="connsiteX19" fmla="*/ 727004 w 2779524"/>
                <a:gd name="connsiteY19" fmla="*/ 1816221 h 1830299"/>
                <a:gd name="connsiteX20" fmla="*/ 846645 w 2779524"/>
                <a:gd name="connsiteY20" fmla="*/ 1790584 h 1830299"/>
                <a:gd name="connsiteX21" fmla="*/ 923558 w 2779524"/>
                <a:gd name="connsiteY21" fmla="*/ 1619668 h 1830299"/>
                <a:gd name="connsiteX22" fmla="*/ 932103 w 2779524"/>
                <a:gd name="connsiteY22" fmla="*/ 1380386 h 1830299"/>
                <a:gd name="connsiteX23" fmla="*/ 1077381 w 2779524"/>
                <a:gd name="connsiteY23" fmla="*/ 1089829 h 1830299"/>
                <a:gd name="connsiteX24" fmla="*/ 940649 w 2779524"/>
                <a:gd name="connsiteY24" fmla="*/ 824909 h 1830299"/>
                <a:gd name="connsiteX25" fmla="*/ 957741 w 2779524"/>
                <a:gd name="connsiteY25" fmla="*/ 688177 h 1830299"/>
                <a:gd name="connsiteX26" fmla="*/ 1248298 w 2779524"/>
                <a:gd name="connsiteY26" fmla="*/ 756544 h 1830299"/>
                <a:gd name="connsiteX27" fmla="*/ 1350847 w 2779524"/>
                <a:gd name="connsiteY27" fmla="*/ 824909 h 1830299"/>
                <a:gd name="connsiteX28" fmla="*/ 1547401 w 2779524"/>
                <a:gd name="connsiteY28" fmla="*/ 833455 h 1830299"/>
                <a:gd name="connsiteX29" fmla="*/ 1726862 w 2779524"/>
                <a:gd name="connsiteY29" fmla="*/ 773634 h 1830299"/>
                <a:gd name="connsiteX30" fmla="*/ 2025965 w 2779524"/>
                <a:gd name="connsiteY30" fmla="*/ 910367 h 1830299"/>
                <a:gd name="connsiteX31" fmla="*/ 2453254 w 2779524"/>
                <a:gd name="connsiteY31" fmla="*/ 842000 h 1830299"/>
                <a:gd name="connsiteX32" fmla="*/ 2777995 w 2779524"/>
                <a:gd name="connsiteY32" fmla="*/ 747997 h 1830299"/>
                <a:gd name="connsiteX0" fmla="*/ 2777995 w 2789166"/>
                <a:gd name="connsiteY0" fmla="*/ 747997 h 1830299"/>
                <a:gd name="connsiteX1" fmla="*/ 2701084 w 2789166"/>
                <a:gd name="connsiteY1" fmla="*/ 517262 h 1830299"/>
                <a:gd name="connsiteX2" fmla="*/ 2572896 w 2789166"/>
                <a:gd name="connsiteY2" fmla="*/ 269433 h 1830299"/>
                <a:gd name="connsiteX3" fmla="*/ 2513075 w 2789166"/>
                <a:gd name="connsiteY3" fmla="*/ 243795 h 1830299"/>
                <a:gd name="connsiteX4" fmla="*/ 2342160 w 2789166"/>
                <a:gd name="connsiteY4" fmla="*/ 286524 h 1830299"/>
                <a:gd name="connsiteX5" fmla="*/ 2299431 w 2789166"/>
                <a:gd name="connsiteY5" fmla="*/ 346345 h 1830299"/>
                <a:gd name="connsiteX6" fmla="*/ 2111423 w 2789166"/>
                <a:gd name="connsiteY6" fmla="*/ 303616 h 1830299"/>
                <a:gd name="connsiteX7" fmla="*/ 2000328 w 2789166"/>
                <a:gd name="connsiteY7" fmla="*/ 295070 h 1830299"/>
                <a:gd name="connsiteX8" fmla="*/ 1914870 w 2789166"/>
                <a:gd name="connsiteY8" fmla="*/ 320708 h 1830299"/>
                <a:gd name="connsiteX9" fmla="*/ 1632859 w 2789166"/>
                <a:gd name="connsiteY9" fmla="*/ 209612 h 1830299"/>
                <a:gd name="connsiteX10" fmla="*/ 1427760 w 2789166"/>
                <a:gd name="connsiteY10" fmla="*/ 183975 h 1830299"/>
                <a:gd name="connsiteX11" fmla="*/ 1197023 w 2789166"/>
                <a:gd name="connsiteY11" fmla="*/ 30150 h 1830299"/>
                <a:gd name="connsiteX12" fmla="*/ 667184 w 2789166"/>
                <a:gd name="connsiteY12" fmla="*/ 4513 h 1830299"/>
                <a:gd name="connsiteX13" fmla="*/ 128799 w 2789166"/>
                <a:gd name="connsiteY13" fmla="*/ 89971 h 1830299"/>
                <a:gd name="connsiteX14" fmla="*/ 34795 w 2789166"/>
                <a:gd name="connsiteY14" fmla="*/ 679631 h 1830299"/>
                <a:gd name="connsiteX15" fmla="*/ 197165 w 2789166"/>
                <a:gd name="connsiteY15" fmla="*/ 961642 h 1830299"/>
                <a:gd name="connsiteX16" fmla="*/ 214257 w 2789166"/>
                <a:gd name="connsiteY16" fmla="*/ 1269290 h 1830299"/>
                <a:gd name="connsiteX17" fmla="*/ 316806 w 2789166"/>
                <a:gd name="connsiteY17" fmla="*/ 1534210 h 1830299"/>
                <a:gd name="connsiteX18" fmla="*/ 513360 w 2789166"/>
                <a:gd name="connsiteY18" fmla="*/ 1730763 h 1830299"/>
                <a:gd name="connsiteX19" fmla="*/ 598817 w 2789166"/>
                <a:gd name="connsiteY19" fmla="*/ 1824767 h 1830299"/>
                <a:gd name="connsiteX20" fmla="*/ 727004 w 2789166"/>
                <a:gd name="connsiteY20" fmla="*/ 1816221 h 1830299"/>
                <a:gd name="connsiteX21" fmla="*/ 846645 w 2789166"/>
                <a:gd name="connsiteY21" fmla="*/ 1790584 h 1830299"/>
                <a:gd name="connsiteX22" fmla="*/ 923558 w 2789166"/>
                <a:gd name="connsiteY22" fmla="*/ 1619668 h 1830299"/>
                <a:gd name="connsiteX23" fmla="*/ 932103 w 2789166"/>
                <a:gd name="connsiteY23" fmla="*/ 1380386 h 1830299"/>
                <a:gd name="connsiteX24" fmla="*/ 1077381 w 2789166"/>
                <a:gd name="connsiteY24" fmla="*/ 1089829 h 1830299"/>
                <a:gd name="connsiteX25" fmla="*/ 940649 w 2789166"/>
                <a:gd name="connsiteY25" fmla="*/ 824909 h 1830299"/>
                <a:gd name="connsiteX26" fmla="*/ 957741 w 2789166"/>
                <a:gd name="connsiteY26" fmla="*/ 688177 h 1830299"/>
                <a:gd name="connsiteX27" fmla="*/ 1248298 w 2789166"/>
                <a:gd name="connsiteY27" fmla="*/ 756544 h 1830299"/>
                <a:gd name="connsiteX28" fmla="*/ 1350847 w 2789166"/>
                <a:gd name="connsiteY28" fmla="*/ 824909 h 1830299"/>
                <a:gd name="connsiteX29" fmla="*/ 1547401 w 2789166"/>
                <a:gd name="connsiteY29" fmla="*/ 833455 h 1830299"/>
                <a:gd name="connsiteX30" fmla="*/ 1726862 w 2789166"/>
                <a:gd name="connsiteY30" fmla="*/ 773634 h 1830299"/>
                <a:gd name="connsiteX31" fmla="*/ 2025965 w 2789166"/>
                <a:gd name="connsiteY31" fmla="*/ 910367 h 1830299"/>
                <a:gd name="connsiteX32" fmla="*/ 2453254 w 2789166"/>
                <a:gd name="connsiteY32" fmla="*/ 842000 h 1830299"/>
                <a:gd name="connsiteX33" fmla="*/ 2777995 w 2789166"/>
                <a:gd name="connsiteY33" fmla="*/ 747997 h 1830299"/>
                <a:gd name="connsiteX0" fmla="*/ 2777995 w 2811522"/>
                <a:gd name="connsiteY0" fmla="*/ 747997 h 1830299"/>
                <a:gd name="connsiteX1" fmla="*/ 2777996 w 2811522"/>
                <a:gd name="connsiteY1" fmla="*/ 611266 h 1830299"/>
                <a:gd name="connsiteX2" fmla="*/ 2572896 w 2811522"/>
                <a:gd name="connsiteY2" fmla="*/ 269433 h 1830299"/>
                <a:gd name="connsiteX3" fmla="*/ 2513075 w 2811522"/>
                <a:gd name="connsiteY3" fmla="*/ 243795 h 1830299"/>
                <a:gd name="connsiteX4" fmla="*/ 2342160 w 2811522"/>
                <a:gd name="connsiteY4" fmla="*/ 286524 h 1830299"/>
                <a:gd name="connsiteX5" fmla="*/ 2299431 w 2811522"/>
                <a:gd name="connsiteY5" fmla="*/ 346345 h 1830299"/>
                <a:gd name="connsiteX6" fmla="*/ 2111423 w 2811522"/>
                <a:gd name="connsiteY6" fmla="*/ 303616 h 1830299"/>
                <a:gd name="connsiteX7" fmla="*/ 2000328 w 2811522"/>
                <a:gd name="connsiteY7" fmla="*/ 295070 h 1830299"/>
                <a:gd name="connsiteX8" fmla="*/ 1914870 w 2811522"/>
                <a:gd name="connsiteY8" fmla="*/ 320708 h 1830299"/>
                <a:gd name="connsiteX9" fmla="*/ 1632859 w 2811522"/>
                <a:gd name="connsiteY9" fmla="*/ 209612 h 1830299"/>
                <a:gd name="connsiteX10" fmla="*/ 1427760 w 2811522"/>
                <a:gd name="connsiteY10" fmla="*/ 183975 h 1830299"/>
                <a:gd name="connsiteX11" fmla="*/ 1197023 w 2811522"/>
                <a:gd name="connsiteY11" fmla="*/ 30150 h 1830299"/>
                <a:gd name="connsiteX12" fmla="*/ 667184 w 2811522"/>
                <a:gd name="connsiteY12" fmla="*/ 4513 h 1830299"/>
                <a:gd name="connsiteX13" fmla="*/ 128799 w 2811522"/>
                <a:gd name="connsiteY13" fmla="*/ 89971 h 1830299"/>
                <a:gd name="connsiteX14" fmla="*/ 34795 w 2811522"/>
                <a:gd name="connsiteY14" fmla="*/ 679631 h 1830299"/>
                <a:gd name="connsiteX15" fmla="*/ 197165 w 2811522"/>
                <a:gd name="connsiteY15" fmla="*/ 961642 h 1830299"/>
                <a:gd name="connsiteX16" fmla="*/ 214257 w 2811522"/>
                <a:gd name="connsiteY16" fmla="*/ 1269290 h 1830299"/>
                <a:gd name="connsiteX17" fmla="*/ 316806 w 2811522"/>
                <a:gd name="connsiteY17" fmla="*/ 1534210 h 1830299"/>
                <a:gd name="connsiteX18" fmla="*/ 513360 w 2811522"/>
                <a:gd name="connsiteY18" fmla="*/ 1730763 h 1830299"/>
                <a:gd name="connsiteX19" fmla="*/ 598817 w 2811522"/>
                <a:gd name="connsiteY19" fmla="*/ 1824767 h 1830299"/>
                <a:gd name="connsiteX20" fmla="*/ 727004 w 2811522"/>
                <a:gd name="connsiteY20" fmla="*/ 1816221 h 1830299"/>
                <a:gd name="connsiteX21" fmla="*/ 846645 w 2811522"/>
                <a:gd name="connsiteY21" fmla="*/ 1790584 h 1830299"/>
                <a:gd name="connsiteX22" fmla="*/ 923558 w 2811522"/>
                <a:gd name="connsiteY22" fmla="*/ 1619668 h 1830299"/>
                <a:gd name="connsiteX23" fmla="*/ 932103 w 2811522"/>
                <a:gd name="connsiteY23" fmla="*/ 1380386 h 1830299"/>
                <a:gd name="connsiteX24" fmla="*/ 1077381 w 2811522"/>
                <a:gd name="connsiteY24" fmla="*/ 1089829 h 1830299"/>
                <a:gd name="connsiteX25" fmla="*/ 940649 w 2811522"/>
                <a:gd name="connsiteY25" fmla="*/ 824909 h 1830299"/>
                <a:gd name="connsiteX26" fmla="*/ 957741 w 2811522"/>
                <a:gd name="connsiteY26" fmla="*/ 688177 h 1830299"/>
                <a:gd name="connsiteX27" fmla="*/ 1248298 w 2811522"/>
                <a:gd name="connsiteY27" fmla="*/ 756544 h 1830299"/>
                <a:gd name="connsiteX28" fmla="*/ 1350847 w 2811522"/>
                <a:gd name="connsiteY28" fmla="*/ 824909 h 1830299"/>
                <a:gd name="connsiteX29" fmla="*/ 1547401 w 2811522"/>
                <a:gd name="connsiteY29" fmla="*/ 833455 h 1830299"/>
                <a:gd name="connsiteX30" fmla="*/ 1726862 w 2811522"/>
                <a:gd name="connsiteY30" fmla="*/ 773634 h 1830299"/>
                <a:gd name="connsiteX31" fmla="*/ 2025965 w 2811522"/>
                <a:gd name="connsiteY31" fmla="*/ 910367 h 1830299"/>
                <a:gd name="connsiteX32" fmla="*/ 2453254 w 2811522"/>
                <a:gd name="connsiteY32" fmla="*/ 842000 h 1830299"/>
                <a:gd name="connsiteX33" fmla="*/ 2777995 w 2811522"/>
                <a:gd name="connsiteY33" fmla="*/ 747997 h 1830299"/>
                <a:gd name="connsiteX0" fmla="*/ 2803633 w 2828637"/>
                <a:gd name="connsiteY0" fmla="*/ 790726 h 1830299"/>
                <a:gd name="connsiteX1" fmla="*/ 2777996 w 2828637"/>
                <a:gd name="connsiteY1" fmla="*/ 611266 h 1830299"/>
                <a:gd name="connsiteX2" fmla="*/ 2572896 w 2828637"/>
                <a:gd name="connsiteY2" fmla="*/ 269433 h 1830299"/>
                <a:gd name="connsiteX3" fmla="*/ 2513075 w 2828637"/>
                <a:gd name="connsiteY3" fmla="*/ 243795 h 1830299"/>
                <a:gd name="connsiteX4" fmla="*/ 2342160 w 2828637"/>
                <a:gd name="connsiteY4" fmla="*/ 286524 h 1830299"/>
                <a:gd name="connsiteX5" fmla="*/ 2299431 w 2828637"/>
                <a:gd name="connsiteY5" fmla="*/ 346345 h 1830299"/>
                <a:gd name="connsiteX6" fmla="*/ 2111423 w 2828637"/>
                <a:gd name="connsiteY6" fmla="*/ 303616 h 1830299"/>
                <a:gd name="connsiteX7" fmla="*/ 2000328 w 2828637"/>
                <a:gd name="connsiteY7" fmla="*/ 295070 h 1830299"/>
                <a:gd name="connsiteX8" fmla="*/ 1914870 w 2828637"/>
                <a:gd name="connsiteY8" fmla="*/ 320708 h 1830299"/>
                <a:gd name="connsiteX9" fmla="*/ 1632859 w 2828637"/>
                <a:gd name="connsiteY9" fmla="*/ 209612 h 1830299"/>
                <a:gd name="connsiteX10" fmla="*/ 1427760 w 2828637"/>
                <a:gd name="connsiteY10" fmla="*/ 183975 h 1830299"/>
                <a:gd name="connsiteX11" fmla="*/ 1197023 w 2828637"/>
                <a:gd name="connsiteY11" fmla="*/ 30150 h 1830299"/>
                <a:gd name="connsiteX12" fmla="*/ 667184 w 2828637"/>
                <a:gd name="connsiteY12" fmla="*/ 4513 h 1830299"/>
                <a:gd name="connsiteX13" fmla="*/ 128799 w 2828637"/>
                <a:gd name="connsiteY13" fmla="*/ 89971 h 1830299"/>
                <a:gd name="connsiteX14" fmla="*/ 34795 w 2828637"/>
                <a:gd name="connsiteY14" fmla="*/ 679631 h 1830299"/>
                <a:gd name="connsiteX15" fmla="*/ 197165 w 2828637"/>
                <a:gd name="connsiteY15" fmla="*/ 961642 h 1830299"/>
                <a:gd name="connsiteX16" fmla="*/ 214257 w 2828637"/>
                <a:gd name="connsiteY16" fmla="*/ 1269290 h 1830299"/>
                <a:gd name="connsiteX17" fmla="*/ 316806 w 2828637"/>
                <a:gd name="connsiteY17" fmla="*/ 1534210 h 1830299"/>
                <a:gd name="connsiteX18" fmla="*/ 513360 w 2828637"/>
                <a:gd name="connsiteY18" fmla="*/ 1730763 h 1830299"/>
                <a:gd name="connsiteX19" fmla="*/ 598817 w 2828637"/>
                <a:gd name="connsiteY19" fmla="*/ 1824767 h 1830299"/>
                <a:gd name="connsiteX20" fmla="*/ 727004 w 2828637"/>
                <a:gd name="connsiteY20" fmla="*/ 1816221 h 1830299"/>
                <a:gd name="connsiteX21" fmla="*/ 846645 w 2828637"/>
                <a:gd name="connsiteY21" fmla="*/ 1790584 h 1830299"/>
                <a:gd name="connsiteX22" fmla="*/ 923558 w 2828637"/>
                <a:gd name="connsiteY22" fmla="*/ 1619668 h 1830299"/>
                <a:gd name="connsiteX23" fmla="*/ 932103 w 2828637"/>
                <a:gd name="connsiteY23" fmla="*/ 1380386 h 1830299"/>
                <a:gd name="connsiteX24" fmla="*/ 1077381 w 2828637"/>
                <a:gd name="connsiteY24" fmla="*/ 1089829 h 1830299"/>
                <a:gd name="connsiteX25" fmla="*/ 940649 w 2828637"/>
                <a:gd name="connsiteY25" fmla="*/ 824909 h 1830299"/>
                <a:gd name="connsiteX26" fmla="*/ 957741 w 2828637"/>
                <a:gd name="connsiteY26" fmla="*/ 688177 h 1830299"/>
                <a:gd name="connsiteX27" fmla="*/ 1248298 w 2828637"/>
                <a:gd name="connsiteY27" fmla="*/ 756544 h 1830299"/>
                <a:gd name="connsiteX28" fmla="*/ 1350847 w 2828637"/>
                <a:gd name="connsiteY28" fmla="*/ 824909 h 1830299"/>
                <a:gd name="connsiteX29" fmla="*/ 1547401 w 2828637"/>
                <a:gd name="connsiteY29" fmla="*/ 833455 h 1830299"/>
                <a:gd name="connsiteX30" fmla="*/ 1726862 w 2828637"/>
                <a:gd name="connsiteY30" fmla="*/ 773634 h 1830299"/>
                <a:gd name="connsiteX31" fmla="*/ 2025965 w 2828637"/>
                <a:gd name="connsiteY31" fmla="*/ 910367 h 1830299"/>
                <a:gd name="connsiteX32" fmla="*/ 2453254 w 2828637"/>
                <a:gd name="connsiteY32" fmla="*/ 842000 h 1830299"/>
                <a:gd name="connsiteX33" fmla="*/ 2803633 w 2828637"/>
                <a:gd name="connsiteY33" fmla="*/ 790726 h 1830299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957741 w 2828637"/>
                <a:gd name="connsiteY26" fmla="*/ 735889 h 1878011"/>
                <a:gd name="connsiteX27" fmla="*/ 1248298 w 2828637"/>
                <a:gd name="connsiteY27" fmla="*/ 804256 h 1878011"/>
                <a:gd name="connsiteX28" fmla="*/ 1350847 w 2828637"/>
                <a:gd name="connsiteY28" fmla="*/ 872621 h 1878011"/>
                <a:gd name="connsiteX29" fmla="*/ 1547401 w 2828637"/>
                <a:gd name="connsiteY29" fmla="*/ 881167 h 1878011"/>
                <a:gd name="connsiteX30" fmla="*/ 1726862 w 2828637"/>
                <a:gd name="connsiteY30" fmla="*/ 821346 h 1878011"/>
                <a:gd name="connsiteX31" fmla="*/ 2025965 w 2828637"/>
                <a:gd name="connsiteY31" fmla="*/ 958079 h 1878011"/>
                <a:gd name="connsiteX32" fmla="*/ 2453254 w 2828637"/>
                <a:gd name="connsiteY32" fmla="*/ 889712 h 1878011"/>
                <a:gd name="connsiteX33" fmla="*/ 2803633 w 2828637"/>
                <a:gd name="connsiteY33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957741 w 2828637"/>
                <a:gd name="connsiteY26" fmla="*/ 735889 h 1878011"/>
                <a:gd name="connsiteX27" fmla="*/ 1248298 w 2828637"/>
                <a:gd name="connsiteY27" fmla="*/ 804256 h 1878011"/>
                <a:gd name="connsiteX28" fmla="*/ 1350847 w 2828637"/>
                <a:gd name="connsiteY28" fmla="*/ 872621 h 1878011"/>
                <a:gd name="connsiteX29" fmla="*/ 1547401 w 2828637"/>
                <a:gd name="connsiteY29" fmla="*/ 881167 h 1878011"/>
                <a:gd name="connsiteX30" fmla="*/ 1726862 w 2828637"/>
                <a:gd name="connsiteY30" fmla="*/ 821346 h 1878011"/>
                <a:gd name="connsiteX31" fmla="*/ 2025965 w 2828637"/>
                <a:gd name="connsiteY31" fmla="*/ 958079 h 1878011"/>
                <a:gd name="connsiteX32" fmla="*/ 2453254 w 2828637"/>
                <a:gd name="connsiteY32" fmla="*/ 889712 h 1878011"/>
                <a:gd name="connsiteX33" fmla="*/ 2803633 w 2828637"/>
                <a:gd name="connsiteY33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1248298 w 2828637"/>
                <a:gd name="connsiteY26" fmla="*/ 804256 h 1878011"/>
                <a:gd name="connsiteX27" fmla="*/ 1350847 w 2828637"/>
                <a:gd name="connsiteY27" fmla="*/ 872621 h 1878011"/>
                <a:gd name="connsiteX28" fmla="*/ 1547401 w 2828637"/>
                <a:gd name="connsiteY28" fmla="*/ 881167 h 1878011"/>
                <a:gd name="connsiteX29" fmla="*/ 1726862 w 2828637"/>
                <a:gd name="connsiteY29" fmla="*/ 821346 h 1878011"/>
                <a:gd name="connsiteX30" fmla="*/ 2025965 w 2828637"/>
                <a:gd name="connsiteY30" fmla="*/ 958079 h 1878011"/>
                <a:gd name="connsiteX31" fmla="*/ 2453254 w 2828637"/>
                <a:gd name="connsiteY31" fmla="*/ 889712 h 1878011"/>
                <a:gd name="connsiteX32" fmla="*/ 2803633 w 2828637"/>
                <a:gd name="connsiteY32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1248298 w 2828637"/>
                <a:gd name="connsiteY26" fmla="*/ 804256 h 1878011"/>
                <a:gd name="connsiteX27" fmla="*/ 1248299 w 2828637"/>
                <a:gd name="connsiteY27" fmla="*/ 804256 h 1878011"/>
                <a:gd name="connsiteX28" fmla="*/ 1350847 w 2828637"/>
                <a:gd name="connsiteY28" fmla="*/ 872621 h 1878011"/>
                <a:gd name="connsiteX29" fmla="*/ 1547401 w 2828637"/>
                <a:gd name="connsiteY29" fmla="*/ 881167 h 1878011"/>
                <a:gd name="connsiteX30" fmla="*/ 1726862 w 2828637"/>
                <a:gd name="connsiteY30" fmla="*/ 821346 h 1878011"/>
                <a:gd name="connsiteX31" fmla="*/ 2025965 w 2828637"/>
                <a:gd name="connsiteY31" fmla="*/ 958079 h 1878011"/>
                <a:gd name="connsiteX32" fmla="*/ 2453254 w 2828637"/>
                <a:gd name="connsiteY32" fmla="*/ 889712 h 1878011"/>
                <a:gd name="connsiteX33" fmla="*/ 2803633 w 2828637"/>
                <a:gd name="connsiteY33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1248298 w 2828637"/>
                <a:gd name="connsiteY26" fmla="*/ 804256 h 1878011"/>
                <a:gd name="connsiteX27" fmla="*/ 1350847 w 2828637"/>
                <a:gd name="connsiteY27" fmla="*/ 872621 h 1878011"/>
                <a:gd name="connsiteX28" fmla="*/ 1547401 w 2828637"/>
                <a:gd name="connsiteY28" fmla="*/ 881167 h 1878011"/>
                <a:gd name="connsiteX29" fmla="*/ 1726862 w 2828637"/>
                <a:gd name="connsiteY29" fmla="*/ 821346 h 1878011"/>
                <a:gd name="connsiteX30" fmla="*/ 2025965 w 2828637"/>
                <a:gd name="connsiteY30" fmla="*/ 958079 h 1878011"/>
                <a:gd name="connsiteX31" fmla="*/ 2453254 w 2828637"/>
                <a:gd name="connsiteY31" fmla="*/ 889712 h 1878011"/>
                <a:gd name="connsiteX32" fmla="*/ 2803633 w 2828637"/>
                <a:gd name="connsiteY32" fmla="*/ 838438 h 1878011"/>
                <a:gd name="connsiteX0" fmla="*/ 2803633 w 2828637"/>
                <a:gd name="connsiteY0" fmla="*/ 838438 h 1878011"/>
                <a:gd name="connsiteX1" fmla="*/ 2777996 w 2828637"/>
                <a:gd name="connsiteY1" fmla="*/ 658978 h 1878011"/>
                <a:gd name="connsiteX2" fmla="*/ 2572896 w 2828637"/>
                <a:gd name="connsiteY2" fmla="*/ 317145 h 1878011"/>
                <a:gd name="connsiteX3" fmla="*/ 2513075 w 2828637"/>
                <a:gd name="connsiteY3" fmla="*/ 291507 h 1878011"/>
                <a:gd name="connsiteX4" fmla="*/ 2342160 w 2828637"/>
                <a:gd name="connsiteY4" fmla="*/ 334236 h 1878011"/>
                <a:gd name="connsiteX5" fmla="*/ 2299431 w 2828637"/>
                <a:gd name="connsiteY5" fmla="*/ 394057 h 1878011"/>
                <a:gd name="connsiteX6" fmla="*/ 2111423 w 2828637"/>
                <a:gd name="connsiteY6" fmla="*/ 351328 h 1878011"/>
                <a:gd name="connsiteX7" fmla="*/ 2000328 w 2828637"/>
                <a:gd name="connsiteY7" fmla="*/ 342782 h 1878011"/>
                <a:gd name="connsiteX8" fmla="*/ 1914870 w 2828637"/>
                <a:gd name="connsiteY8" fmla="*/ 368420 h 1878011"/>
                <a:gd name="connsiteX9" fmla="*/ 1632859 w 2828637"/>
                <a:gd name="connsiteY9" fmla="*/ 257324 h 1878011"/>
                <a:gd name="connsiteX10" fmla="*/ 1427760 w 2828637"/>
                <a:gd name="connsiteY10" fmla="*/ 231687 h 1878011"/>
                <a:gd name="connsiteX11" fmla="*/ 1231206 w 2828637"/>
                <a:gd name="connsiteY11" fmla="*/ 804255 h 1878011"/>
                <a:gd name="connsiteX12" fmla="*/ 667184 w 2828637"/>
                <a:gd name="connsiteY12" fmla="*/ 52225 h 1878011"/>
                <a:gd name="connsiteX13" fmla="*/ 128799 w 2828637"/>
                <a:gd name="connsiteY13" fmla="*/ 137683 h 1878011"/>
                <a:gd name="connsiteX14" fmla="*/ 34795 w 2828637"/>
                <a:gd name="connsiteY14" fmla="*/ 727343 h 1878011"/>
                <a:gd name="connsiteX15" fmla="*/ 197165 w 2828637"/>
                <a:gd name="connsiteY15" fmla="*/ 1009354 h 1878011"/>
                <a:gd name="connsiteX16" fmla="*/ 214257 w 2828637"/>
                <a:gd name="connsiteY16" fmla="*/ 1317002 h 1878011"/>
                <a:gd name="connsiteX17" fmla="*/ 316806 w 2828637"/>
                <a:gd name="connsiteY17" fmla="*/ 1581922 h 1878011"/>
                <a:gd name="connsiteX18" fmla="*/ 513360 w 2828637"/>
                <a:gd name="connsiteY18" fmla="*/ 1778475 h 1878011"/>
                <a:gd name="connsiteX19" fmla="*/ 598817 w 2828637"/>
                <a:gd name="connsiteY19" fmla="*/ 1872479 h 1878011"/>
                <a:gd name="connsiteX20" fmla="*/ 727004 w 2828637"/>
                <a:gd name="connsiteY20" fmla="*/ 1863933 h 1878011"/>
                <a:gd name="connsiteX21" fmla="*/ 846645 w 2828637"/>
                <a:gd name="connsiteY21" fmla="*/ 1838296 h 1878011"/>
                <a:gd name="connsiteX22" fmla="*/ 923558 w 2828637"/>
                <a:gd name="connsiteY22" fmla="*/ 1667380 h 1878011"/>
                <a:gd name="connsiteX23" fmla="*/ 932103 w 2828637"/>
                <a:gd name="connsiteY23" fmla="*/ 1428098 h 1878011"/>
                <a:gd name="connsiteX24" fmla="*/ 1077381 w 2828637"/>
                <a:gd name="connsiteY24" fmla="*/ 1137541 h 1878011"/>
                <a:gd name="connsiteX25" fmla="*/ 940649 w 2828637"/>
                <a:gd name="connsiteY25" fmla="*/ 872621 h 1878011"/>
                <a:gd name="connsiteX26" fmla="*/ 1350847 w 2828637"/>
                <a:gd name="connsiteY26" fmla="*/ 872621 h 1878011"/>
                <a:gd name="connsiteX27" fmla="*/ 1547401 w 2828637"/>
                <a:gd name="connsiteY27" fmla="*/ 881167 h 1878011"/>
                <a:gd name="connsiteX28" fmla="*/ 1726862 w 2828637"/>
                <a:gd name="connsiteY28" fmla="*/ 821346 h 1878011"/>
                <a:gd name="connsiteX29" fmla="*/ 2025965 w 2828637"/>
                <a:gd name="connsiteY29" fmla="*/ 958079 h 1878011"/>
                <a:gd name="connsiteX30" fmla="*/ 2453254 w 2828637"/>
                <a:gd name="connsiteY30" fmla="*/ 889712 h 1878011"/>
                <a:gd name="connsiteX31" fmla="*/ 2803633 w 2828637"/>
                <a:gd name="connsiteY31" fmla="*/ 838438 h 1878011"/>
                <a:gd name="connsiteX0" fmla="*/ 2803633 w 2828637"/>
                <a:gd name="connsiteY0" fmla="*/ 843502 h 1883075"/>
                <a:gd name="connsiteX1" fmla="*/ 2777996 w 2828637"/>
                <a:gd name="connsiteY1" fmla="*/ 664042 h 1883075"/>
                <a:gd name="connsiteX2" fmla="*/ 2572896 w 2828637"/>
                <a:gd name="connsiteY2" fmla="*/ 322209 h 1883075"/>
                <a:gd name="connsiteX3" fmla="*/ 2513075 w 2828637"/>
                <a:gd name="connsiteY3" fmla="*/ 296571 h 1883075"/>
                <a:gd name="connsiteX4" fmla="*/ 2342160 w 2828637"/>
                <a:gd name="connsiteY4" fmla="*/ 339300 h 1883075"/>
                <a:gd name="connsiteX5" fmla="*/ 2299431 w 2828637"/>
                <a:gd name="connsiteY5" fmla="*/ 399121 h 1883075"/>
                <a:gd name="connsiteX6" fmla="*/ 2111423 w 2828637"/>
                <a:gd name="connsiteY6" fmla="*/ 356392 h 1883075"/>
                <a:gd name="connsiteX7" fmla="*/ 2000328 w 2828637"/>
                <a:gd name="connsiteY7" fmla="*/ 347846 h 1883075"/>
                <a:gd name="connsiteX8" fmla="*/ 1914870 w 2828637"/>
                <a:gd name="connsiteY8" fmla="*/ 373484 h 1883075"/>
                <a:gd name="connsiteX9" fmla="*/ 1632859 w 2828637"/>
                <a:gd name="connsiteY9" fmla="*/ 262388 h 1883075"/>
                <a:gd name="connsiteX10" fmla="*/ 1427760 w 2828637"/>
                <a:gd name="connsiteY10" fmla="*/ 236751 h 1883075"/>
                <a:gd name="connsiteX11" fmla="*/ 1333756 w 2828637"/>
                <a:gd name="connsiteY11" fmla="*/ 877685 h 1883075"/>
                <a:gd name="connsiteX12" fmla="*/ 667184 w 2828637"/>
                <a:gd name="connsiteY12" fmla="*/ 57289 h 1883075"/>
                <a:gd name="connsiteX13" fmla="*/ 128799 w 2828637"/>
                <a:gd name="connsiteY13" fmla="*/ 142747 h 1883075"/>
                <a:gd name="connsiteX14" fmla="*/ 34795 w 2828637"/>
                <a:gd name="connsiteY14" fmla="*/ 732407 h 1883075"/>
                <a:gd name="connsiteX15" fmla="*/ 197165 w 2828637"/>
                <a:gd name="connsiteY15" fmla="*/ 1014418 h 1883075"/>
                <a:gd name="connsiteX16" fmla="*/ 214257 w 2828637"/>
                <a:gd name="connsiteY16" fmla="*/ 1322066 h 1883075"/>
                <a:gd name="connsiteX17" fmla="*/ 316806 w 2828637"/>
                <a:gd name="connsiteY17" fmla="*/ 1586986 h 1883075"/>
                <a:gd name="connsiteX18" fmla="*/ 513360 w 2828637"/>
                <a:gd name="connsiteY18" fmla="*/ 1783539 h 1883075"/>
                <a:gd name="connsiteX19" fmla="*/ 598817 w 2828637"/>
                <a:gd name="connsiteY19" fmla="*/ 1877543 h 1883075"/>
                <a:gd name="connsiteX20" fmla="*/ 727004 w 2828637"/>
                <a:gd name="connsiteY20" fmla="*/ 1868997 h 1883075"/>
                <a:gd name="connsiteX21" fmla="*/ 846645 w 2828637"/>
                <a:gd name="connsiteY21" fmla="*/ 1843360 h 1883075"/>
                <a:gd name="connsiteX22" fmla="*/ 923558 w 2828637"/>
                <a:gd name="connsiteY22" fmla="*/ 1672444 h 1883075"/>
                <a:gd name="connsiteX23" fmla="*/ 932103 w 2828637"/>
                <a:gd name="connsiteY23" fmla="*/ 1433162 h 1883075"/>
                <a:gd name="connsiteX24" fmla="*/ 1077381 w 2828637"/>
                <a:gd name="connsiteY24" fmla="*/ 1142605 h 1883075"/>
                <a:gd name="connsiteX25" fmla="*/ 940649 w 2828637"/>
                <a:gd name="connsiteY25" fmla="*/ 877685 h 1883075"/>
                <a:gd name="connsiteX26" fmla="*/ 1350847 w 2828637"/>
                <a:gd name="connsiteY26" fmla="*/ 877685 h 1883075"/>
                <a:gd name="connsiteX27" fmla="*/ 1547401 w 2828637"/>
                <a:gd name="connsiteY27" fmla="*/ 886231 h 1883075"/>
                <a:gd name="connsiteX28" fmla="*/ 1726862 w 2828637"/>
                <a:gd name="connsiteY28" fmla="*/ 826410 h 1883075"/>
                <a:gd name="connsiteX29" fmla="*/ 2025965 w 2828637"/>
                <a:gd name="connsiteY29" fmla="*/ 963143 h 1883075"/>
                <a:gd name="connsiteX30" fmla="*/ 2453254 w 2828637"/>
                <a:gd name="connsiteY30" fmla="*/ 894776 h 1883075"/>
                <a:gd name="connsiteX31" fmla="*/ 2803633 w 2828637"/>
                <a:gd name="connsiteY31" fmla="*/ 843502 h 1883075"/>
                <a:gd name="connsiteX0" fmla="*/ 2833782 w 2858786"/>
                <a:gd name="connsiteY0" fmla="*/ 701693 h 1741266"/>
                <a:gd name="connsiteX1" fmla="*/ 2808145 w 2858786"/>
                <a:gd name="connsiteY1" fmla="*/ 522233 h 1741266"/>
                <a:gd name="connsiteX2" fmla="*/ 2603045 w 2858786"/>
                <a:gd name="connsiteY2" fmla="*/ 180400 h 1741266"/>
                <a:gd name="connsiteX3" fmla="*/ 2543224 w 2858786"/>
                <a:gd name="connsiteY3" fmla="*/ 154762 h 1741266"/>
                <a:gd name="connsiteX4" fmla="*/ 2372309 w 2858786"/>
                <a:gd name="connsiteY4" fmla="*/ 197491 h 1741266"/>
                <a:gd name="connsiteX5" fmla="*/ 2329580 w 2858786"/>
                <a:gd name="connsiteY5" fmla="*/ 257312 h 1741266"/>
                <a:gd name="connsiteX6" fmla="*/ 2141572 w 2858786"/>
                <a:gd name="connsiteY6" fmla="*/ 214583 h 1741266"/>
                <a:gd name="connsiteX7" fmla="*/ 2030477 w 2858786"/>
                <a:gd name="connsiteY7" fmla="*/ 206037 h 1741266"/>
                <a:gd name="connsiteX8" fmla="*/ 1945019 w 2858786"/>
                <a:gd name="connsiteY8" fmla="*/ 231675 h 1741266"/>
                <a:gd name="connsiteX9" fmla="*/ 1663008 w 2858786"/>
                <a:gd name="connsiteY9" fmla="*/ 120579 h 1741266"/>
                <a:gd name="connsiteX10" fmla="*/ 1457909 w 2858786"/>
                <a:gd name="connsiteY10" fmla="*/ 94942 h 1741266"/>
                <a:gd name="connsiteX11" fmla="*/ 1363905 w 2858786"/>
                <a:gd name="connsiteY11" fmla="*/ 735876 h 1741266"/>
                <a:gd name="connsiteX12" fmla="*/ 158948 w 2858786"/>
                <a:gd name="connsiteY12" fmla="*/ 938 h 1741266"/>
                <a:gd name="connsiteX13" fmla="*/ 64944 w 2858786"/>
                <a:gd name="connsiteY13" fmla="*/ 590598 h 1741266"/>
                <a:gd name="connsiteX14" fmla="*/ 227314 w 2858786"/>
                <a:gd name="connsiteY14" fmla="*/ 872609 h 1741266"/>
                <a:gd name="connsiteX15" fmla="*/ 244406 w 2858786"/>
                <a:gd name="connsiteY15" fmla="*/ 1180257 h 1741266"/>
                <a:gd name="connsiteX16" fmla="*/ 346955 w 2858786"/>
                <a:gd name="connsiteY16" fmla="*/ 1445177 h 1741266"/>
                <a:gd name="connsiteX17" fmla="*/ 543509 w 2858786"/>
                <a:gd name="connsiteY17" fmla="*/ 1641730 h 1741266"/>
                <a:gd name="connsiteX18" fmla="*/ 628966 w 2858786"/>
                <a:gd name="connsiteY18" fmla="*/ 1735734 h 1741266"/>
                <a:gd name="connsiteX19" fmla="*/ 757153 w 2858786"/>
                <a:gd name="connsiteY19" fmla="*/ 1727188 h 1741266"/>
                <a:gd name="connsiteX20" fmla="*/ 876794 w 2858786"/>
                <a:gd name="connsiteY20" fmla="*/ 1701551 h 1741266"/>
                <a:gd name="connsiteX21" fmla="*/ 953707 w 2858786"/>
                <a:gd name="connsiteY21" fmla="*/ 1530635 h 1741266"/>
                <a:gd name="connsiteX22" fmla="*/ 962252 w 2858786"/>
                <a:gd name="connsiteY22" fmla="*/ 1291353 h 1741266"/>
                <a:gd name="connsiteX23" fmla="*/ 1107530 w 2858786"/>
                <a:gd name="connsiteY23" fmla="*/ 1000796 h 1741266"/>
                <a:gd name="connsiteX24" fmla="*/ 970798 w 2858786"/>
                <a:gd name="connsiteY24" fmla="*/ 735876 h 1741266"/>
                <a:gd name="connsiteX25" fmla="*/ 1380996 w 2858786"/>
                <a:gd name="connsiteY25" fmla="*/ 735876 h 1741266"/>
                <a:gd name="connsiteX26" fmla="*/ 1577550 w 2858786"/>
                <a:gd name="connsiteY26" fmla="*/ 744422 h 1741266"/>
                <a:gd name="connsiteX27" fmla="*/ 1757011 w 2858786"/>
                <a:gd name="connsiteY27" fmla="*/ 684601 h 1741266"/>
                <a:gd name="connsiteX28" fmla="*/ 2056114 w 2858786"/>
                <a:gd name="connsiteY28" fmla="*/ 821334 h 1741266"/>
                <a:gd name="connsiteX29" fmla="*/ 2483403 w 2858786"/>
                <a:gd name="connsiteY29" fmla="*/ 752967 h 1741266"/>
                <a:gd name="connsiteX30" fmla="*/ 2833782 w 2858786"/>
                <a:gd name="connsiteY30" fmla="*/ 701693 h 1741266"/>
                <a:gd name="connsiteX0" fmla="*/ 2828198 w 2853202"/>
                <a:gd name="connsiteY0" fmla="*/ 650843 h 1690416"/>
                <a:gd name="connsiteX1" fmla="*/ 2802561 w 2853202"/>
                <a:gd name="connsiteY1" fmla="*/ 471383 h 1690416"/>
                <a:gd name="connsiteX2" fmla="*/ 2597461 w 2853202"/>
                <a:gd name="connsiteY2" fmla="*/ 129550 h 1690416"/>
                <a:gd name="connsiteX3" fmla="*/ 2537640 w 2853202"/>
                <a:gd name="connsiteY3" fmla="*/ 103912 h 1690416"/>
                <a:gd name="connsiteX4" fmla="*/ 2366725 w 2853202"/>
                <a:gd name="connsiteY4" fmla="*/ 146641 h 1690416"/>
                <a:gd name="connsiteX5" fmla="*/ 2323996 w 2853202"/>
                <a:gd name="connsiteY5" fmla="*/ 206462 h 1690416"/>
                <a:gd name="connsiteX6" fmla="*/ 2135988 w 2853202"/>
                <a:gd name="connsiteY6" fmla="*/ 163733 h 1690416"/>
                <a:gd name="connsiteX7" fmla="*/ 2024893 w 2853202"/>
                <a:gd name="connsiteY7" fmla="*/ 155187 h 1690416"/>
                <a:gd name="connsiteX8" fmla="*/ 1939435 w 2853202"/>
                <a:gd name="connsiteY8" fmla="*/ 180825 h 1690416"/>
                <a:gd name="connsiteX9" fmla="*/ 1657424 w 2853202"/>
                <a:gd name="connsiteY9" fmla="*/ 69729 h 1690416"/>
                <a:gd name="connsiteX10" fmla="*/ 1452325 w 2853202"/>
                <a:gd name="connsiteY10" fmla="*/ 44092 h 1690416"/>
                <a:gd name="connsiteX11" fmla="*/ 1358321 w 2853202"/>
                <a:gd name="connsiteY11" fmla="*/ 685026 h 1690416"/>
                <a:gd name="connsiteX12" fmla="*/ 59360 w 2853202"/>
                <a:gd name="connsiteY12" fmla="*/ 539748 h 1690416"/>
                <a:gd name="connsiteX13" fmla="*/ 221730 w 2853202"/>
                <a:gd name="connsiteY13" fmla="*/ 821759 h 1690416"/>
                <a:gd name="connsiteX14" fmla="*/ 238822 w 2853202"/>
                <a:gd name="connsiteY14" fmla="*/ 1129407 h 1690416"/>
                <a:gd name="connsiteX15" fmla="*/ 341371 w 2853202"/>
                <a:gd name="connsiteY15" fmla="*/ 1394327 h 1690416"/>
                <a:gd name="connsiteX16" fmla="*/ 537925 w 2853202"/>
                <a:gd name="connsiteY16" fmla="*/ 1590880 h 1690416"/>
                <a:gd name="connsiteX17" fmla="*/ 623382 w 2853202"/>
                <a:gd name="connsiteY17" fmla="*/ 1684884 h 1690416"/>
                <a:gd name="connsiteX18" fmla="*/ 751569 w 2853202"/>
                <a:gd name="connsiteY18" fmla="*/ 1676338 h 1690416"/>
                <a:gd name="connsiteX19" fmla="*/ 871210 w 2853202"/>
                <a:gd name="connsiteY19" fmla="*/ 1650701 h 1690416"/>
                <a:gd name="connsiteX20" fmla="*/ 948123 w 2853202"/>
                <a:gd name="connsiteY20" fmla="*/ 1479785 h 1690416"/>
                <a:gd name="connsiteX21" fmla="*/ 956668 w 2853202"/>
                <a:gd name="connsiteY21" fmla="*/ 1240503 h 1690416"/>
                <a:gd name="connsiteX22" fmla="*/ 1101946 w 2853202"/>
                <a:gd name="connsiteY22" fmla="*/ 949946 h 1690416"/>
                <a:gd name="connsiteX23" fmla="*/ 965214 w 2853202"/>
                <a:gd name="connsiteY23" fmla="*/ 685026 h 1690416"/>
                <a:gd name="connsiteX24" fmla="*/ 1375412 w 2853202"/>
                <a:gd name="connsiteY24" fmla="*/ 685026 h 1690416"/>
                <a:gd name="connsiteX25" fmla="*/ 1571966 w 2853202"/>
                <a:gd name="connsiteY25" fmla="*/ 693572 h 1690416"/>
                <a:gd name="connsiteX26" fmla="*/ 1751427 w 2853202"/>
                <a:gd name="connsiteY26" fmla="*/ 633751 h 1690416"/>
                <a:gd name="connsiteX27" fmla="*/ 2050530 w 2853202"/>
                <a:gd name="connsiteY27" fmla="*/ 770484 h 1690416"/>
                <a:gd name="connsiteX28" fmla="*/ 2477819 w 2853202"/>
                <a:gd name="connsiteY28" fmla="*/ 702117 h 1690416"/>
                <a:gd name="connsiteX29" fmla="*/ 2828198 w 2853202"/>
                <a:gd name="connsiteY29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963146 w 2714402"/>
                <a:gd name="connsiteY21" fmla="*/ 949946 h 1690416"/>
                <a:gd name="connsiteX22" fmla="*/ 826414 w 2714402"/>
                <a:gd name="connsiteY22" fmla="*/ 685026 h 1690416"/>
                <a:gd name="connsiteX23" fmla="*/ 1236612 w 2714402"/>
                <a:gd name="connsiteY23" fmla="*/ 685026 h 1690416"/>
                <a:gd name="connsiteX24" fmla="*/ 1433166 w 2714402"/>
                <a:gd name="connsiteY24" fmla="*/ 693572 h 1690416"/>
                <a:gd name="connsiteX25" fmla="*/ 1612627 w 2714402"/>
                <a:gd name="connsiteY25" fmla="*/ 633751 h 1690416"/>
                <a:gd name="connsiteX26" fmla="*/ 1911730 w 2714402"/>
                <a:gd name="connsiteY26" fmla="*/ 770484 h 1690416"/>
                <a:gd name="connsiteX27" fmla="*/ 2339019 w 2714402"/>
                <a:gd name="connsiteY27" fmla="*/ 702117 h 1690416"/>
                <a:gd name="connsiteX28" fmla="*/ 2689398 w 2714402"/>
                <a:gd name="connsiteY28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963146 w 2714402"/>
                <a:gd name="connsiteY21" fmla="*/ 949946 h 1690416"/>
                <a:gd name="connsiteX22" fmla="*/ 826414 w 2714402"/>
                <a:gd name="connsiteY22" fmla="*/ 685026 h 1690416"/>
                <a:gd name="connsiteX23" fmla="*/ 1236612 w 2714402"/>
                <a:gd name="connsiteY23" fmla="*/ 685026 h 1690416"/>
                <a:gd name="connsiteX24" fmla="*/ 1433166 w 2714402"/>
                <a:gd name="connsiteY24" fmla="*/ 693572 h 1690416"/>
                <a:gd name="connsiteX25" fmla="*/ 1612627 w 2714402"/>
                <a:gd name="connsiteY25" fmla="*/ 633751 h 1690416"/>
                <a:gd name="connsiteX26" fmla="*/ 1911730 w 2714402"/>
                <a:gd name="connsiteY26" fmla="*/ 770484 h 1690416"/>
                <a:gd name="connsiteX27" fmla="*/ 2339019 w 2714402"/>
                <a:gd name="connsiteY27" fmla="*/ 702117 h 1690416"/>
                <a:gd name="connsiteX28" fmla="*/ 2689398 w 2714402"/>
                <a:gd name="connsiteY28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963146 w 2714402"/>
                <a:gd name="connsiteY21" fmla="*/ 949946 h 1690416"/>
                <a:gd name="connsiteX22" fmla="*/ 826414 w 2714402"/>
                <a:gd name="connsiteY22" fmla="*/ 685026 h 1690416"/>
                <a:gd name="connsiteX23" fmla="*/ 1433166 w 2714402"/>
                <a:gd name="connsiteY23" fmla="*/ 693572 h 1690416"/>
                <a:gd name="connsiteX24" fmla="*/ 1612627 w 2714402"/>
                <a:gd name="connsiteY24" fmla="*/ 633751 h 1690416"/>
                <a:gd name="connsiteX25" fmla="*/ 1911730 w 2714402"/>
                <a:gd name="connsiteY25" fmla="*/ 770484 h 1690416"/>
                <a:gd name="connsiteX26" fmla="*/ 2339019 w 2714402"/>
                <a:gd name="connsiteY26" fmla="*/ 702117 h 1690416"/>
                <a:gd name="connsiteX27" fmla="*/ 2689398 w 2714402"/>
                <a:gd name="connsiteY27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963146 w 2714402"/>
                <a:gd name="connsiteY21" fmla="*/ 949946 h 1690416"/>
                <a:gd name="connsiteX22" fmla="*/ 1433166 w 2714402"/>
                <a:gd name="connsiteY22" fmla="*/ 693572 h 1690416"/>
                <a:gd name="connsiteX23" fmla="*/ 1612627 w 2714402"/>
                <a:gd name="connsiteY23" fmla="*/ 633751 h 1690416"/>
                <a:gd name="connsiteX24" fmla="*/ 1911730 w 2714402"/>
                <a:gd name="connsiteY24" fmla="*/ 770484 h 1690416"/>
                <a:gd name="connsiteX25" fmla="*/ 2339019 w 2714402"/>
                <a:gd name="connsiteY25" fmla="*/ 702117 h 1690416"/>
                <a:gd name="connsiteX26" fmla="*/ 2689398 w 2714402"/>
                <a:gd name="connsiteY26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817868 w 2714402"/>
                <a:gd name="connsiteY20" fmla="*/ 1240503 h 1690416"/>
                <a:gd name="connsiteX21" fmla="*/ 1433166 w 2714402"/>
                <a:gd name="connsiteY21" fmla="*/ 693572 h 1690416"/>
                <a:gd name="connsiteX22" fmla="*/ 1612627 w 2714402"/>
                <a:gd name="connsiteY22" fmla="*/ 633751 h 1690416"/>
                <a:gd name="connsiteX23" fmla="*/ 1911730 w 2714402"/>
                <a:gd name="connsiteY23" fmla="*/ 770484 h 1690416"/>
                <a:gd name="connsiteX24" fmla="*/ 2339019 w 2714402"/>
                <a:gd name="connsiteY24" fmla="*/ 702117 h 1690416"/>
                <a:gd name="connsiteX25" fmla="*/ 2689398 w 2714402"/>
                <a:gd name="connsiteY25" fmla="*/ 650843 h 1690416"/>
                <a:gd name="connsiteX0" fmla="*/ 2689398 w 2714402"/>
                <a:gd name="connsiteY0" fmla="*/ 650843 h 1690416"/>
                <a:gd name="connsiteX1" fmla="*/ 2663761 w 2714402"/>
                <a:gd name="connsiteY1" fmla="*/ 471383 h 1690416"/>
                <a:gd name="connsiteX2" fmla="*/ 2458661 w 2714402"/>
                <a:gd name="connsiteY2" fmla="*/ 129550 h 1690416"/>
                <a:gd name="connsiteX3" fmla="*/ 2398840 w 2714402"/>
                <a:gd name="connsiteY3" fmla="*/ 103912 h 1690416"/>
                <a:gd name="connsiteX4" fmla="*/ 2227925 w 2714402"/>
                <a:gd name="connsiteY4" fmla="*/ 146641 h 1690416"/>
                <a:gd name="connsiteX5" fmla="*/ 2185196 w 2714402"/>
                <a:gd name="connsiteY5" fmla="*/ 206462 h 1690416"/>
                <a:gd name="connsiteX6" fmla="*/ 1997188 w 2714402"/>
                <a:gd name="connsiteY6" fmla="*/ 163733 h 1690416"/>
                <a:gd name="connsiteX7" fmla="*/ 1886093 w 2714402"/>
                <a:gd name="connsiteY7" fmla="*/ 155187 h 1690416"/>
                <a:gd name="connsiteX8" fmla="*/ 1800635 w 2714402"/>
                <a:gd name="connsiteY8" fmla="*/ 180825 h 1690416"/>
                <a:gd name="connsiteX9" fmla="*/ 1518624 w 2714402"/>
                <a:gd name="connsiteY9" fmla="*/ 69729 h 1690416"/>
                <a:gd name="connsiteX10" fmla="*/ 1313525 w 2714402"/>
                <a:gd name="connsiteY10" fmla="*/ 44092 h 1690416"/>
                <a:gd name="connsiteX11" fmla="*/ 1219521 w 2714402"/>
                <a:gd name="connsiteY11" fmla="*/ 685026 h 1690416"/>
                <a:gd name="connsiteX12" fmla="*/ 82930 w 2714402"/>
                <a:gd name="connsiteY12" fmla="*/ 821759 h 1690416"/>
                <a:gd name="connsiteX13" fmla="*/ 100022 w 2714402"/>
                <a:gd name="connsiteY13" fmla="*/ 1129407 h 1690416"/>
                <a:gd name="connsiteX14" fmla="*/ 202571 w 2714402"/>
                <a:gd name="connsiteY14" fmla="*/ 1394327 h 1690416"/>
                <a:gd name="connsiteX15" fmla="*/ 399125 w 2714402"/>
                <a:gd name="connsiteY15" fmla="*/ 1590880 h 1690416"/>
                <a:gd name="connsiteX16" fmla="*/ 484582 w 2714402"/>
                <a:gd name="connsiteY16" fmla="*/ 1684884 h 1690416"/>
                <a:gd name="connsiteX17" fmla="*/ 612769 w 2714402"/>
                <a:gd name="connsiteY17" fmla="*/ 1676338 h 1690416"/>
                <a:gd name="connsiteX18" fmla="*/ 732410 w 2714402"/>
                <a:gd name="connsiteY18" fmla="*/ 1650701 h 1690416"/>
                <a:gd name="connsiteX19" fmla="*/ 809323 w 2714402"/>
                <a:gd name="connsiteY19" fmla="*/ 1479785 h 1690416"/>
                <a:gd name="connsiteX20" fmla="*/ 1433166 w 2714402"/>
                <a:gd name="connsiteY20" fmla="*/ 693572 h 1690416"/>
                <a:gd name="connsiteX21" fmla="*/ 1612627 w 2714402"/>
                <a:gd name="connsiteY21" fmla="*/ 633751 h 1690416"/>
                <a:gd name="connsiteX22" fmla="*/ 1911730 w 2714402"/>
                <a:gd name="connsiteY22" fmla="*/ 770484 h 1690416"/>
                <a:gd name="connsiteX23" fmla="*/ 2339019 w 2714402"/>
                <a:gd name="connsiteY23" fmla="*/ 702117 h 1690416"/>
                <a:gd name="connsiteX24" fmla="*/ 2689398 w 2714402"/>
                <a:gd name="connsiteY24" fmla="*/ 650843 h 1690416"/>
                <a:gd name="connsiteX0" fmla="*/ 2689398 w 2714402"/>
                <a:gd name="connsiteY0" fmla="*/ 650843 h 1698786"/>
                <a:gd name="connsiteX1" fmla="*/ 2663761 w 2714402"/>
                <a:gd name="connsiteY1" fmla="*/ 471383 h 1698786"/>
                <a:gd name="connsiteX2" fmla="*/ 2458661 w 2714402"/>
                <a:gd name="connsiteY2" fmla="*/ 129550 h 1698786"/>
                <a:gd name="connsiteX3" fmla="*/ 2398840 w 2714402"/>
                <a:gd name="connsiteY3" fmla="*/ 103912 h 1698786"/>
                <a:gd name="connsiteX4" fmla="*/ 2227925 w 2714402"/>
                <a:gd name="connsiteY4" fmla="*/ 146641 h 1698786"/>
                <a:gd name="connsiteX5" fmla="*/ 2185196 w 2714402"/>
                <a:gd name="connsiteY5" fmla="*/ 206462 h 1698786"/>
                <a:gd name="connsiteX6" fmla="*/ 1997188 w 2714402"/>
                <a:gd name="connsiteY6" fmla="*/ 163733 h 1698786"/>
                <a:gd name="connsiteX7" fmla="*/ 1886093 w 2714402"/>
                <a:gd name="connsiteY7" fmla="*/ 155187 h 1698786"/>
                <a:gd name="connsiteX8" fmla="*/ 1800635 w 2714402"/>
                <a:gd name="connsiteY8" fmla="*/ 180825 h 1698786"/>
                <a:gd name="connsiteX9" fmla="*/ 1518624 w 2714402"/>
                <a:gd name="connsiteY9" fmla="*/ 69729 h 1698786"/>
                <a:gd name="connsiteX10" fmla="*/ 1313525 w 2714402"/>
                <a:gd name="connsiteY10" fmla="*/ 44092 h 1698786"/>
                <a:gd name="connsiteX11" fmla="*/ 1219521 w 2714402"/>
                <a:gd name="connsiteY11" fmla="*/ 685026 h 1698786"/>
                <a:gd name="connsiteX12" fmla="*/ 82930 w 2714402"/>
                <a:gd name="connsiteY12" fmla="*/ 821759 h 1698786"/>
                <a:gd name="connsiteX13" fmla="*/ 100022 w 2714402"/>
                <a:gd name="connsiteY13" fmla="*/ 1129407 h 1698786"/>
                <a:gd name="connsiteX14" fmla="*/ 202571 w 2714402"/>
                <a:gd name="connsiteY14" fmla="*/ 1394327 h 1698786"/>
                <a:gd name="connsiteX15" fmla="*/ 399125 w 2714402"/>
                <a:gd name="connsiteY15" fmla="*/ 1590880 h 1698786"/>
                <a:gd name="connsiteX16" fmla="*/ 484582 w 2714402"/>
                <a:gd name="connsiteY16" fmla="*/ 1684884 h 1698786"/>
                <a:gd name="connsiteX17" fmla="*/ 612769 w 2714402"/>
                <a:gd name="connsiteY17" fmla="*/ 1676338 h 1698786"/>
                <a:gd name="connsiteX18" fmla="*/ 809323 w 2714402"/>
                <a:gd name="connsiteY18" fmla="*/ 1479785 h 1698786"/>
                <a:gd name="connsiteX19" fmla="*/ 1433166 w 2714402"/>
                <a:gd name="connsiteY19" fmla="*/ 693572 h 1698786"/>
                <a:gd name="connsiteX20" fmla="*/ 1612627 w 2714402"/>
                <a:gd name="connsiteY20" fmla="*/ 633751 h 1698786"/>
                <a:gd name="connsiteX21" fmla="*/ 1911730 w 2714402"/>
                <a:gd name="connsiteY21" fmla="*/ 770484 h 1698786"/>
                <a:gd name="connsiteX22" fmla="*/ 2339019 w 2714402"/>
                <a:gd name="connsiteY22" fmla="*/ 702117 h 1698786"/>
                <a:gd name="connsiteX23" fmla="*/ 2689398 w 2714402"/>
                <a:gd name="connsiteY23" fmla="*/ 650843 h 1698786"/>
                <a:gd name="connsiteX0" fmla="*/ 2652108 w 2677112"/>
                <a:gd name="connsiteY0" fmla="*/ 650843 h 1698786"/>
                <a:gd name="connsiteX1" fmla="*/ 2626471 w 2677112"/>
                <a:gd name="connsiteY1" fmla="*/ 471383 h 1698786"/>
                <a:gd name="connsiteX2" fmla="*/ 2421371 w 2677112"/>
                <a:gd name="connsiteY2" fmla="*/ 129550 h 1698786"/>
                <a:gd name="connsiteX3" fmla="*/ 2361550 w 2677112"/>
                <a:gd name="connsiteY3" fmla="*/ 103912 h 1698786"/>
                <a:gd name="connsiteX4" fmla="*/ 2190635 w 2677112"/>
                <a:gd name="connsiteY4" fmla="*/ 146641 h 1698786"/>
                <a:gd name="connsiteX5" fmla="*/ 2147906 w 2677112"/>
                <a:gd name="connsiteY5" fmla="*/ 206462 h 1698786"/>
                <a:gd name="connsiteX6" fmla="*/ 1959898 w 2677112"/>
                <a:gd name="connsiteY6" fmla="*/ 163733 h 1698786"/>
                <a:gd name="connsiteX7" fmla="*/ 1848803 w 2677112"/>
                <a:gd name="connsiteY7" fmla="*/ 155187 h 1698786"/>
                <a:gd name="connsiteX8" fmla="*/ 1763345 w 2677112"/>
                <a:gd name="connsiteY8" fmla="*/ 180825 h 1698786"/>
                <a:gd name="connsiteX9" fmla="*/ 1481334 w 2677112"/>
                <a:gd name="connsiteY9" fmla="*/ 69729 h 1698786"/>
                <a:gd name="connsiteX10" fmla="*/ 1276235 w 2677112"/>
                <a:gd name="connsiteY10" fmla="*/ 44092 h 1698786"/>
                <a:gd name="connsiteX11" fmla="*/ 1182231 w 2677112"/>
                <a:gd name="connsiteY11" fmla="*/ 685026 h 1698786"/>
                <a:gd name="connsiteX12" fmla="*/ 62732 w 2677112"/>
                <a:gd name="connsiteY12" fmla="*/ 1129407 h 1698786"/>
                <a:gd name="connsiteX13" fmla="*/ 165281 w 2677112"/>
                <a:gd name="connsiteY13" fmla="*/ 1394327 h 1698786"/>
                <a:gd name="connsiteX14" fmla="*/ 361835 w 2677112"/>
                <a:gd name="connsiteY14" fmla="*/ 1590880 h 1698786"/>
                <a:gd name="connsiteX15" fmla="*/ 447292 w 2677112"/>
                <a:gd name="connsiteY15" fmla="*/ 1684884 h 1698786"/>
                <a:gd name="connsiteX16" fmla="*/ 575479 w 2677112"/>
                <a:gd name="connsiteY16" fmla="*/ 1676338 h 1698786"/>
                <a:gd name="connsiteX17" fmla="*/ 772033 w 2677112"/>
                <a:gd name="connsiteY17" fmla="*/ 1479785 h 1698786"/>
                <a:gd name="connsiteX18" fmla="*/ 1395876 w 2677112"/>
                <a:gd name="connsiteY18" fmla="*/ 693572 h 1698786"/>
                <a:gd name="connsiteX19" fmla="*/ 1575337 w 2677112"/>
                <a:gd name="connsiteY19" fmla="*/ 633751 h 1698786"/>
                <a:gd name="connsiteX20" fmla="*/ 1874440 w 2677112"/>
                <a:gd name="connsiteY20" fmla="*/ 770484 h 1698786"/>
                <a:gd name="connsiteX21" fmla="*/ 2301729 w 2677112"/>
                <a:gd name="connsiteY21" fmla="*/ 702117 h 1698786"/>
                <a:gd name="connsiteX22" fmla="*/ 2652108 w 2677112"/>
                <a:gd name="connsiteY22" fmla="*/ 650843 h 1698786"/>
                <a:gd name="connsiteX0" fmla="*/ 2523495 w 2548499"/>
                <a:gd name="connsiteY0" fmla="*/ 650843 h 1698786"/>
                <a:gd name="connsiteX1" fmla="*/ 2497858 w 2548499"/>
                <a:gd name="connsiteY1" fmla="*/ 471383 h 1698786"/>
                <a:gd name="connsiteX2" fmla="*/ 2292758 w 2548499"/>
                <a:gd name="connsiteY2" fmla="*/ 129550 h 1698786"/>
                <a:gd name="connsiteX3" fmla="*/ 2232937 w 2548499"/>
                <a:gd name="connsiteY3" fmla="*/ 103912 h 1698786"/>
                <a:gd name="connsiteX4" fmla="*/ 2062022 w 2548499"/>
                <a:gd name="connsiteY4" fmla="*/ 146641 h 1698786"/>
                <a:gd name="connsiteX5" fmla="*/ 2019293 w 2548499"/>
                <a:gd name="connsiteY5" fmla="*/ 206462 h 1698786"/>
                <a:gd name="connsiteX6" fmla="*/ 1831285 w 2548499"/>
                <a:gd name="connsiteY6" fmla="*/ 163733 h 1698786"/>
                <a:gd name="connsiteX7" fmla="*/ 1720190 w 2548499"/>
                <a:gd name="connsiteY7" fmla="*/ 155187 h 1698786"/>
                <a:gd name="connsiteX8" fmla="*/ 1634732 w 2548499"/>
                <a:gd name="connsiteY8" fmla="*/ 180825 h 1698786"/>
                <a:gd name="connsiteX9" fmla="*/ 1352721 w 2548499"/>
                <a:gd name="connsiteY9" fmla="*/ 69729 h 1698786"/>
                <a:gd name="connsiteX10" fmla="*/ 1147622 w 2548499"/>
                <a:gd name="connsiteY10" fmla="*/ 44092 h 1698786"/>
                <a:gd name="connsiteX11" fmla="*/ 1053618 w 2548499"/>
                <a:gd name="connsiteY11" fmla="*/ 685026 h 1698786"/>
                <a:gd name="connsiteX12" fmla="*/ 36668 w 2548499"/>
                <a:gd name="connsiteY12" fmla="*/ 1394327 h 1698786"/>
                <a:gd name="connsiteX13" fmla="*/ 233222 w 2548499"/>
                <a:gd name="connsiteY13" fmla="*/ 1590880 h 1698786"/>
                <a:gd name="connsiteX14" fmla="*/ 318679 w 2548499"/>
                <a:gd name="connsiteY14" fmla="*/ 1684884 h 1698786"/>
                <a:gd name="connsiteX15" fmla="*/ 446866 w 2548499"/>
                <a:gd name="connsiteY15" fmla="*/ 1676338 h 1698786"/>
                <a:gd name="connsiteX16" fmla="*/ 643420 w 2548499"/>
                <a:gd name="connsiteY16" fmla="*/ 1479785 h 1698786"/>
                <a:gd name="connsiteX17" fmla="*/ 1267263 w 2548499"/>
                <a:gd name="connsiteY17" fmla="*/ 693572 h 1698786"/>
                <a:gd name="connsiteX18" fmla="*/ 1446724 w 2548499"/>
                <a:gd name="connsiteY18" fmla="*/ 633751 h 1698786"/>
                <a:gd name="connsiteX19" fmla="*/ 1745827 w 2548499"/>
                <a:gd name="connsiteY19" fmla="*/ 770484 h 1698786"/>
                <a:gd name="connsiteX20" fmla="*/ 2173116 w 2548499"/>
                <a:gd name="connsiteY20" fmla="*/ 702117 h 1698786"/>
                <a:gd name="connsiteX21" fmla="*/ 2523495 w 2548499"/>
                <a:gd name="connsiteY21" fmla="*/ 650843 h 1698786"/>
                <a:gd name="connsiteX0" fmla="*/ 2333620 w 2358624"/>
                <a:gd name="connsiteY0" fmla="*/ 650843 h 1698786"/>
                <a:gd name="connsiteX1" fmla="*/ 2307983 w 2358624"/>
                <a:gd name="connsiteY1" fmla="*/ 471383 h 1698786"/>
                <a:gd name="connsiteX2" fmla="*/ 2102883 w 2358624"/>
                <a:gd name="connsiteY2" fmla="*/ 129550 h 1698786"/>
                <a:gd name="connsiteX3" fmla="*/ 2043062 w 2358624"/>
                <a:gd name="connsiteY3" fmla="*/ 103912 h 1698786"/>
                <a:gd name="connsiteX4" fmla="*/ 1872147 w 2358624"/>
                <a:gd name="connsiteY4" fmla="*/ 146641 h 1698786"/>
                <a:gd name="connsiteX5" fmla="*/ 1829418 w 2358624"/>
                <a:gd name="connsiteY5" fmla="*/ 206462 h 1698786"/>
                <a:gd name="connsiteX6" fmla="*/ 1641410 w 2358624"/>
                <a:gd name="connsiteY6" fmla="*/ 163733 h 1698786"/>
                <a:gd name="connsiteX7" fmla="*/ 1530315 w 2358624"/>
                <a:gd name="connsiteY7" fmla="*/ 155187 h 1698786"/>
                <a:gd name="connsiteX8" fmla="*/ 1444857 w 2358624"/>
                <a:gd name="connsiteY8" fmla="*/ 180825 h 1698786"/>
                <a:gd name="connsiteX9" fmla="*/ 1162846 w 2358624"/>
                <a:gd name="connsiteY9" fmla="*/ 69729 h 1698786"/>
                <a:gd name="connsiteX10" fmla="*/ 957747 w 2358624"/>
                <a:gd name="connsiteY10" fmla="*/ 44092 h 1698786"/>
                <a:gd name="connsiteX11" fmla="*/ 863743 w 2358624"/>
                <a:gd name="connsiteY11" fmla="*/ 685026 h 1698786"/>
                <a:gd name="connsiteX12" fmla="*/ 43347 w 2358624"/>
                <a:gd name="connsiteY12" fmla="*/ 1590880 h 1698786"/>
                <a:gd name="connsiteX13" fmla="*/ 128804 w 2358624"/>
                <a:gd name="connsiteY13" fmla="*/ 1684884 h 1698786"/>
                <a:gd name="connsiteX14" fmla="*/ 256991 w 2358624"/>
                <a:gd name="connsiteY14" fmla="*/ 1676338 h 1698786"/>
                <a:gd name="connsiteX15" fmla="*/ 453545 w 2358624"/>
                <a:gd name="connsiteY15" fmla="*/ 1479785 h 1698786"/>
                <a:gd name="connsiteX16" fmla="*/ 1077388 w 2358624"/>
                <a:gd name="connsiteY16" fmla="*/ 693572 h 1698786"/>
                <a:gd name="connsiteX17" fmla="*/ 1256849 w 2358624"/>
                <a:gd name="connsiteY17" fmla="*/ 633751 h 1698786"/>
                <a:gd name="connsiteX18" fmla="*/ 1555952 w 2358624"/>
                <a:gd name="connsiteY18" fmla="*/ 770484 h 1698786"/>
                <a:gd name="connsiteX19" fmla="*/ 1983241 w 2358624"/>
                <a:gd name="connsiteY19" fmla="*/ 702117 h 1698786"/>
                <a:gd name="connsiteX20" fmla="*/ 2333620 w 2358624"/>
                <a:gd name="connsiteY20" fmla="*/ 650843 h 1698786"/>
                <a:gd name="connsiteX0" fmla="*/ 2235675 w 2260679"/>
                <a:gd name="connsiteY0" fmla="*/ 650843 h 1763957"/>
                <a:gd name="connsiteX1" fmla="*/ 2210038 w 2260679"/>
                <a:gd name="connsiteY1" fmla="*/ 471383 h 1763957"/>
                <a:gd name="connsiteX2" fmla="*/ 2004938 w 2260679"/>
                <a:gd name="connsiteY2" fmla="*/ 129550 h 1763957"/>
                <a:gd name="connsiteX3" fmla="*/ 1945117 w 2260679"/>
                <a:gd name="connsiteY3" fmla="*/ 103912 h 1763957"/>
                <a:gd name="connsiteX4" fmla="*/ 1774202 w 2260679"/>
                <a:gd name="connsiteY4" fmla="*/ 146641 h 1763957"/>
                <a:gd name="connsiteX5" fmla="*/ 1731473 w 2260679"/>
                <a:gd name="connsiteY5" fmla="*/ 206462 h 1763957"/>
                <a:gd name="connsiteX6" fmla="*/ 1543465 w 2260679"/>
                <a:gd name="connsiteY6" fmla="*/ 163733 h 1763957"/>
                <a:gd name="connsiteX7" fmla="*/ 1432370 w 2260679"/>
                <a:gd name="connsiteY7" fmla="*/ 155187 h 1763957"/>
                <a:gd name="connsiteX8" fmla="*/ 1346912 w 2260679"/>
                <a:gd name="connsiteY8" fmla="*/ 180825 h 1763957"/>
                <a:gd name="connsiteX9" fmla="*/ 1064901 w 2260679"/>
                <a:gd name="connsiteY9" fmla="*/ 69729 h 1763957"/>
                <a:gd name="connsiteX10" fmla="*/ 859802 w 2260679"/>
                <a:gd name="connsiteY10" fmla="*/ 44092 h 1763957"/>
                <a:gd name="connsiteX11" fmla="*/ 765798 w 2260679"/>
                <a:gd name="connsiteY11" fmla="*/ 685026 h 1763957"/>
                <a:gd name="connsiteX12" fmla="*/ 30859 w 2260679"/>
                <a:gd name="connsiteY12" fmla="*/ 1684884 h 1763957"/>
                <a:gd name="connsiteX13" fmla="*/ 159046 w 2260679"/>
                <a:gd name="connsiteY13" fmla="*/ 1676338 h 1763957"/>
                <a:gd name="connsiteX14" fmla="*/ 355600 w 2260679"/>
                <a:gd name="connsiteY14" fmla="*/ 1479785 h 1763957"/>
                <a:gd name="connsiteX15" fmla="*/ 979443 w 2260679"/>
                <a:gd name="connsiteY15" fmla="*/ 693572 h 1763957"/>
                <a:gd name="connsiteX16" fmla="*/ 1158904 w 2260679"/>
                <a:gd name="connsiteY16" fmla="*/ 633751 h 1763957"/>
                <a:gd name="connsiteX17" fmla="*/ 1458007 w 2260679"/>
                <a:gd name="connsiteY17" fmla="*/ 770484 h 1763957"/>
                <a:gd name="connsiteX18" fmla="*/ 1885296 w 2260679"/>
                <a:gd name="connsiteY18" fmla="*/ 702117 h 1763957"/>
                <a:gd name="connsiteX19" fmla="*/ 2235675 w 2260679"/>
                <a:gd name="connsiteY19" fmla="*/ 650843 h 1763957"/>
                <a:gd name="connsiteX0" fmla="*/ 2216983 w 2241987"/>
                <a:gd name="connsiteY0" fmla="*/ 650843 h 1731953"/>
                <a:gd name="connsiteX1" fmla="*/ 2191346 w 2241987"/>
                <a:gd name="connsiteY1" fmla="*/ 471383 h 1731953"/>
                <a:gd name="connsiteX2" fmla="*/ 1986246 w 2241987"/>
                <a:gd name="connsiteY2" fmla="*/ 129550 h 1731953"/>
                <a:gd name="connsiteX3" fmla="*/ 1926425 w 2241987"/>
                <a:gd name="connsiteY3" fmla="*/ 103912 h 1731953"/>
                <a:gd name="connsiteX4" fmla="*/ 1755510 w 2241987"/>
                <a:gd name="connsiteY4" fmla="*/ 146641 h 1731953"/>
                <a:gd name="connsiteX5" fmla="*/ 1712781 w 2241987"/>
                <a:gd name="connsiteY5" fmla="*/ 206462 h 1731953"/>
                <a:gd name="connsiteX6" fmla="*/ 1524773 w 2241987"/>
                <a:gd name="connsiteY6" fmla="*/ 163733 h 1731953"/>
                <a:gd name="connsiteX7" fmla="*/ 1413678 w 2241987"/>
                <a:gd name="connsiteY7" fmla="*/ 155187 h 1731953"/>
                <a:gd name="connsiteX8" fmla="*/ 1328220 w 2241987"/>
                <a:gd name="connsiteY8" fmla="*/ 180825 h 1731953"/>
                <a:gd name="connsiteX9" fmla="*/ 1046209 w 2241987"/>
                <a:gd name="connsiteY9" fmla="*/ 69729 h 1731953"/>
                <a:gd name="connsiteX10" fmla="*/ 841110 w 2241987"/>
                <a:gd name="connsiteY10" fmla="*/ 44092 h 1731953"/>
                <a:gd name="connsiteX11" fmla="*/ 747106 w 2241987"/>
                <a:gd name="connsiteY11" fmla="*/ 685026 h 1731953"/>
                <a:gd name="connsiteX12" fmla="*/ 12167 w 2241987"/>
                <a:gd name="connsiteY12" fmla="*/ 1684884 h 1731953"/>
                <a:gd name="connsiteX13" fmla="*/ 336908 w 2241987"/>
                <a:gd name="connsiteY13" fmla="*/ 1479785 h 1731953"/>
                <a:gd name="connsiteX14" fmla="*/ 960751 w 2241987"/>
                <a:gd name="connsiteY14" fmla="*/ 693572 h 1731953"/>
                <a:gd name="connsiteX15" fmla="*/ 1140212 w 2241987"/>
                <a:gd name="connsiteY15" fmla="*/ 633751 h 1731953"/>
                <a:gd name="connsiteX16" fmla="*/ 1439315 w 2241987"/>
                <a:gd name="connsiteY16" fmla="*/ 770484 h 1731953"/>
                <a:gd name="connsiteX17" fmla="*/ 1866604 w 2241987"/>
                <a:gd name="connsiteY17" fmla="*/ 702117 h 1731953"/>
                <a:gd name="connsiteX18" fmla="*/ 2216983 w 2241987"/>
                <a:gd name="connsiteY18" fmla="*/ 650843 h 1731953"/>
                <a:gd name="connsiteX0" fmla="*/ 2206263 w 2231267"/>
                <a:gd name="connsiteY0" fmla="*/ 650843 h 1684885"/>
                <a:gd name="connsiteX1" fmla="*/ 2180626 w 2231267"/>
                <a:gd name="connsiteY1" fmla="*/ 471383 h 1684885"/>
                <a:gd name="connsiteX2" fmla="*/ 1975526 w 2231267"/>
                <a:gd name="connsiteY2" fmla="*/ 129550 h 1684885"/>
                <a:gd name="connsiteX3" fmla="*/ 1915705 w 2231267"/>
                <a:gd name="connsiteY3" fmla="*/ 103912 h 1684885"/>
                <a:gd name="connsiteX4" fmla="*/ 1744790 w 2231267"/>
                <a:gd name="connsiteY4" fmla="*/ 146641 h 1684885"/>
                <a:gd name="connsiteX5" fmla="*/ 1702061 w 2231267"/>
                <a:gd name="connsiteY5" fmla="*/ 206462 h 1684885"/>
                <a:gd name="connsiteX6" fmla="*/ 1514053 w 2231267"/>
                <a:gd name="connsiteY6" fmla="*/ 163733 h 1684885"/>
                <a:gd name="connsiteX7" fmla="*/ 1402958 w 2231267"/>
                <a:gd name="connsiteY7" fmla="*/ 155187 h 1684885"/>
                <a:gd name="connsiteX8" fmla="*/ 1317500 w 2231267"/>
                <a:gd name="connsiteY8" fmla="*/ 180825 h 1684885"/>
                <a:gd name="connsiteX9" fmla="*/ 1035489 w 2231267"/>
                <a:gd name="connsiteY9" fmla="*/ 69729 h 1684885"/>
                <a:gd name="connsiteX10" fmla="*/ 830390 w 2231267"/>
                <a:gd name="connsiteY10" fmla="*/ 44092 h 1684885"/>
                <a:gd name="connsiteX11" fmla="*/ 736386 w 2231267"/>
                <a:gd name="connsiteY11" fmla="*/ 685026 h 1684885"/>
                <a:gd name="connsiteX12" fmla="*/ 1447 w 2231267"/>
                <a:gd name="connsiteY12" fmla="*/ 1684884 h 1684885"/>
                <a:gd name="connsiteX13" fmla="*/ 950031 w 2231267"/>
                <a:gd name="connsiteY13" fmla="*/ 693572 h 1684885"/>
                <a:gd name="connsiteX14" fmla="*/ 1129492 w 2231267"/>
                <a:gd name="connsiteY14" fmla="*/ 633751 h 1684885"/>
                <a:gd name="connsiteX15" fmla="*/ 1428595 w 2231267"/>
                <a:gd name="connsiteY15" fmla="*/ 770484 h 1684885"/>
                <a:gd name="connsiteX16" fmla="*/ 1855884 w 2231267"/>
                <a:gd name="connsiteY16" fmla="*/ 702117 h 1684885"/>
                <a:gd name="connsiteX17" fmla="*/ 2206263 w 2231267"/>
                <a:gd name="connsiteY17" fmla="*/ 650843 h 1684885"/>
                <a:gd name="connsiteX0" fmla="*/ 1473610 w 1498614"/>
                <a:gd name="connsiteY0" fmla="*/ 650843 h 770598"/>
                <a:gd name="connsiteX1" fmla="*/ 1447973 w 1498614"/>
                <a:gd name="connsiteY1" fmla="*/ 471383 h 770598"/>
                <a:gd name="connsiteX2" fmla="*/ 1242873 w 1498614"/>
                <a:gd name="connsiteY2" fmla="*/ 129550 h 770598"/>
                <a:gd name="connsiteX3" fmla="*/ 1183052 w 1498614"/>
                <a:gd name="connsiteY3" fmla="*/ 103912 h 770598"/>
                <a:gd name="connsiteX4" fmla="*/ 1012137 w 1498614"/>
                <a:gd name="connsiteY4" fmla="*/ 146641 h 770598"/>
                <a:gd name="connsiteX5" fmla="*/ 969408 w 1498614"/>
                <a:gd name="connsiteY5" fmla="*/ 206462 h 770598"/>
                <a:gd name="connsiteX6" fmla="*/ 781400 w 1498614"/>
                <a:gd name="connsiteY6" fmla="*/ 163733 h 770598"/>
                <a:gd name="connsiteX7" fmla="*/ 670305 w 1498614"/>
                <a:gd name="connsiteY7" fmla="*/ 155187 h 770598"/>
                <a:gd name="connsiteX8" fmla="*/ 584847 w 1498614"/>
                <a:gd name="connsiteY8" fmla="*/ 180825 h 770598"/>
                <a:gd name="connsiteX9" fmla="*/ 302836 w 1498614"/>
                <a:gd name="connsiteY9" fmla="*/ 69729 h 770598"/>
                <a:gd name="connsiteX10" fmla="*/ 97737 w 1498614"/>
                <a:gd name="connsiteY10" fmla="*/ 44092 h 770598"/>
                <a:gd name="connsiteX11" fmla="*/ 3733 w 1498614"/>
                <a:gd name="connsiteY11" fmla="*/ 685026 h 770598"/>
                <a:gd name="connsiteX12" fmla="*/ 217378 w 1498614"/>
                <a:gd name="connsiteY12" fmla="*/ 693572 h 770598"/>
                <a:gd name="connsiteX13" fmla="*/ 396839 w 1498614"/>
                <a:gd name="connsiteY13" fmla="*/ 633751 h 770598"/>
                <a:gd name="connsiteX14" fmla="*/ 695942 w 1498614"/>
                <a:gd name="connsiteY14" fmla="*/ 770484 h 770598"/>
                <a:gd name="connsiteX15" fmla="*/ 1123231 w 1498614"/>
                <a:gd name="connsiteY15" fmla="*/ 702117 h 770598"/>
                <a:gd name="connsiteX16" fmla="*/ 1473610 w 1498614"/>
                <a:gd name="connsiteY16" fmla="*/ 650843 h 770598"/>
                <a:gd name="connsiteX0" fmla="*/ 1473610 w 1498614"/>
                <a:gd name="connsiteY0" fmla="*/ 650843 h 770598"/>
                <a:gd name="connsiteX1" fmla="*/ 1447973 w 1498614"/>
                <a:gd name="connsiteY1" fmla="*/ 471383 h 770598"/>
                <a:gd name="connsiteX2" fmla="*/ 1242873 w 1498614"/>
                <a:gd name="connsiteY2" fmla="*/ 129550 h 770598"/>
                <a:gd name="connsiteX3" fmla="*/ 1183052 w 1498614"/>
                <a:gd name="connsiteY3" fmla="*/ 103912 h 770598"/>
                <a:gd name="connsiteX4" fmla="*/ 1012137 w 1498614"/>
                <a:gd name="connsiteY4" fmla="*/ 146641 h 770598"/>
                <a:gd name="connsiteX5" fmla="*/ 969408 w 1498614"/>
                <a:gd name="connsiteY5" fmla="*/ 206462 h 770598"/>
                <a:gd name="connsiteX6" fmla="*/ 781400 w 1498614"/>
                <a:gd name="connsiteY6" fmla="*/ 163733 h 770598"/>
                <a:gd name="connsiteX7" fmla="*/ 670305 w 1498614"/>
                <a:gd name="connsiteY7" fmla="*/ 155187 h 770598"/>
                <a:gd name="connsiteX8" fmla="*/ 584847 w 1498614"/>
                <a:gd name="connsiteY8" fmla="*/ 180825 h 770598"/>
                <a:gd name="connsiteX9" fmla="*/ 302836 w 1498614"/>
                <a:gd name="connsiteY9" fmla="*/ 69729 h 770598"/>
                <a:gd name="connsiteX10" fmla="*/ 97737 w 1498614"/>
                <a:gd name="connsiteY10" fmla="*/ 44092 h 770598"/>
                <a:gd name="connsiteX11" fmla="*/ 3733 w 1498614"/>
                <a:gd name="connsiteY11" fmla="*/ 685026 h 770598"/>
                <a:gd name="connsiteX12" fmla="*/ 217378 w 1498614"/>
                <a:gd name="connsiteY12" fmla="*/ 693572 h 770598"/>
                <a:gd name="connsiteX13" fmla="*/ 431022 w 1498614"/>
                <a:gd name="connsiteY13" fmla="*/ 667934 h 770598"/>
                <a:gd name="connsiteX14" fmla="*/ 695942 w 1498614"/>
                <a:gd name="connsiteY14" fmla="*/ 770484 h 770598"/>
                <a:gd name="connsiteX15" fmla="*/ 1123231 w 1498614"/>
                <a:gd name="connsiteY15" fmla="*/ 702117 h 770598"/>
                <a:gd name="connsiteX16" fmla="*/ 1473610 w 1498614"/>
                <a:gd name="connsiteY16" fmla="*/ 650843 h 77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8614" h="770598">
                  <a:moveTo>
                    <a:pt x="1473610" y="650843"/>
                  </a:moveTo>
                  <a:cubicBezTo>
                    <a:pt x="1527734" y="612387"/>
                    <a:pt x="1482156" y="551144"/>
                    <a:pt x="1447973" y="471383"/>
                  </a:cubicBezTo>
                  <a:cubicBezTo>
                    <a:pt x="1413790" y="391622"/>
                    <a:pt x="1287026" y="190795"/>
                    <a:pt x="1242873" y="129550"/>
                  </a:cubicBezTo>
                  <a:cubicBezTo>
                    <a:pt x="1198720" y="68305"/>
                    <a:pt x="1221508" y="101064"/>
                    <a:pt x="1183052" y="103912"/>
                  </a:cubicBezTo>
                  <a:cubicBezTo>
                    <a:pt x="1144596" y="106760"/>
                    <a:pt x="1047744" y="129549"/>
                    <a:pt x="1012137" y="146641"/>
                  </a:cubicBezTo>
                  <a:cubicBezTo>
                    <a:pt x="976530" y="163733"/>
                    <a:pt x="1007864" y="203613"/>
                    <a:pt x="969408" y="206462"/>
                  </a:cubicBezTo>
                  <a:cubicBezTo>
                    <a:pt x="930952" y="209311"/>
                    <a:pt x="831250" y="172279"/>
                    <a:pt x="781400" y="163733"/>
                  </a:cubicBezTo>
                  <a:cubicBezTo>
                    <a:pt x="731550" y="155187"/>
                    <a:pt x="703064" y="148066"/>
                    <a:pt x="670305" y="155187"/>
                  </a:cubicBezTo>
                  <a:cubicBezTo>
                    <a:pt x="637546" y="162309"/>
                    <a:pt x="646092" y="195068"/>
                    <a:pt x="584847" y="180825"/>
                  </a:cubicBezTo>
                  <a:cubicBezTo>
                    <a:pt x="523602" y="166582"/>
                    <a:pt x="384021" y="92518"/>
                    <a:pt x="302836" y="69729"/>
                  </a:cubicBezTo>
                  <a:cubicBezTo>
                    <a:pt x="221651" y="46940"/>
                    <a:pt x="147588" y="-58458"/>
                    <a:pt x="97737" y="44092"/>
                  </a:cubicBezTo>
                  <a:cubicBezTo>
                    <a:pt x="47886" y="146642"/>
                    <a:pt x="-16207" y="576779"/>
                    <a:pt x="3733" y="685026"/>
                  </a:cubicBezTo>
                  <a:cubicBezTo>
                    <a:pt x="23673" y="793273"/>
                    <a:pt x="151860" y="702118"/>
                    <a:pt x="217378" y="693572"/>
                  </a:cubicBezTo>
                  <a:cubicBezTo>
                    <a:pt x="282896" y="685026"/>
                    <a:pt x="351261" y="655115"/>
                    <a:pt x="431022" y="667934"/>
                  </a:cubicBezTo>
                  <a:cubicBezTo>
                    <a:pt x="510783" y="680753"/>
                    <a:pt x="577725" y="767635"/>
                    <a:pt x="695942" y="770484"/>
                  </a:cubicBezTo>
                  <a:cubicBezTo>
                    <a:pt x="814159" y="773333"/>
                    <a:pt x="993620" y="722057"/>
                    <a:pt x="1123231" y="702117"/>
                  </a:cubicBezTo>
                  <a:cubicBezTo>
                    <a:pt x="1252842" y="682177"/>
                    <a:pt x="1419486" y="689299"/>
                    <a:pt x="1473610" y="650843"/>
                  </a:cubicBezTo>
                  <a:close/>
                </a:path>
              </a:pathLst>
            </a:custGeom>
            <a:gradFill flip="none" rotWithShape="1">
              <a:gsLst>
                <a:gs pos="4000">
                  <a:srgbClr val="FF3300"/>
                </a:gs>
                <a:gs pos="86000">
                  <a:srgbClr val="C00000"/>
                </a:gs>
                <a:gs pos="100000">
                  <a:srgbClr val="FF6600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Ellipse 67"/>
            <p:cNvSpPr/>
            <p:nvPr/>
          </p:nvSpPr>
          <p:spPr>
            <a:xfrm>
              <a:off x="2483768" y="3212976"/>
              <a:ext cx="1427968" cy="115212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Text Box 37"/>
          <p:cNvSpPr txBox="1">
            <a:spLocks noChangeArrowheads="1"/>
          </p:cNvSpPr>
          <p:nvPr/>
        </p:nvSpPr>
        <p:spPr bwMode="auto">
          <a:xfrm>
            <a:off x="2543414" y="1580013"/>
            <a:ext cx="1226566" cy="69346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29Gy </a:t>
            </a:r>
          </a:p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Colorectal irradiation</a:t>
            </a:r>
            <a:endParaRPr kumimoji="0" lang="en-US" sz="140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Arial Unicode MS" pitchFamily="34" charset="-128"/>
              <a:cs typeface="Arial" pitchFamily="34" charset="0"/>
            </a:endParaRPr>
          </a:p>
        </p:txBody>
      </p:sp>
      <p:grpSp>
        <p:nvGrpSpPr>
          <p:cNvPr id="5" name="Groupe 4"/>
          <p:cNvGrpSpPr/>
          <p:nvPr/>
        </p:nvGrpSpPr>
        <p:grpSpPr>
          <a:xfrm>
            <a:off x="3270558" y="792600"/>
            <a:ext cx="5844663" cy="1133707"/>
            <a:chOff x="1794515" y="764704"/>
            <a:chExt cx="5844663" cy="1133707"/>
          </a:xfrm>
        </p:grpSpPr>
        <p:cxnSp>
          <p:nvCxnSpPr>
            <p:cNvPr id="18" name="Connecteur droit 17"/>
            <p:cNvCxnSpPr/>
            <p:nvPr/>
          </p:nvCxnSpPr>
          <p:spPr>
            <a:xfrm>
              <a:off x="654808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78" name="Line 72"/>
            <p:cNvSpPr>
              <a:spLocks noChangeShapeType="1"/>
            </p:cNvSpPr>
            <p:nvPr/>
          </p:nvSpPr>
          <p:spPr bwMode="auto">
            <a:xfrm flipV="1">
              <a:off x="1856148" y="1280702"/>
              <a:ext cx="5391932" cy="0"/>
            </a:xfrm>
            <a:prstGeom prst="line">
              <a:avLst/>
            </a:prstGeom>
            <a:noFill/>
            <a:ln w="38100">
              <a:solidFill>
                <a:srgbClr val="000000">
                  <a:lumMod val="60000"/>
                  <a:lumOff val="40000"/>
                </a:srgbClr>
              </a:solidFill>
              <a:round/>
              <a:headEnd/>
              <a:tailEnd type="triangle" w="med" len="med"/>
            </a:ln>
            <a:effectLst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cxnSp>
          <p:nvCxnSpPr>
            <p:cNvPr id="195" name="Connecteur droit 194"/>
            <p:cNvCxnSpPr/>
            <p:nvPr/>
          </p:nvCxnSpPr>
          <p:spPr>
            <a:xfrm>
              <a:off x="1875496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197" name="Connecteur droit 196"/>
            <p:cNvCxnSpPr/>
            <p:nvPr/>
          </p:nvCxnSpPr>
          <p:spPr>
            <a:xfrm>
              <a:off x="186457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198" name="Connecteur droit 197"/>
            <p:cNvCxnSpPr/>
            <p:nvPr/>
          </p:nvCxnSpPr>
          <p:spPr>
            <a:xfrm>
              <a:off x="2051720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199" name="Connecteur droit 198"/>
            <p:cNvCxnSpPr/>
            <p:nvPr/>
          </p:nvCxnSpPr>
          <p:spPr>
            <a:xfrm>
              <a:off x="2483768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200" name="Connecteur droit 199"/>
            <p:cNvCxnSpPr/>
            <p:nvPr/>
          </p:nvCxnSpPr>
          <p:spPr>
            <a:xfrm>
              <a:off x="3131840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201" name="Connecteur droit 200"/>
            <p:cNvCxnSpPr/>
            <p:nvPr/>
          </p:nvCxnSpPr>
          <p:spPr>
            <a:xfrm>
              <a:off x="3779912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202" name="Connecteur droit 201"/>
            <p:cNvCxnSpPr/>
            <p:nvPr/>
          </p:nvCxnSpPr>
          <p:spPr>
            <a:xfrm>
              <a:off x="4427984" y="1112776"/>
              <a:ext cx="0" cy="352862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2" name="ZoneTexte 1"/>
            <p:cNvSpPr txBox="1"/>
            <p:nvPr/>
          </p:nvSpPr>
          <p:spPr>
            <a:xfrm>
              <a:off x="2915816" y="1496417"/>
              <a:ext cx="26709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err="1" smtClean="0"/>
                <a:t>Days</a:t>
              </a:r>
              <a:r>
                <a:rPr lang="fr-FR" sz="1400" dirty="0" smtClean="0"/>
                <a:t> of </a:t>
              </a:r>
              <a:r>
                <a:rPr lang="fr-FR" sz="1400" dirty="0" err="1" smtClean="0"/>
                <a:t>taking</a:t>
              </a:r>
              <a:r>
                <a:rPr lang="fr-FR" sz="1400" dirty="0" smtClean="0"/>
                <a:t> </a:t>
              </a:r>
              <a:r>
                <a:rPr lang="fr-FR" sz="1400" dirty="0" err="1" smtClean="0"/>
                <a:t>after</a:t>
              </a:r>
              <a:r>
                <a:rPr lang="fr-FR" sz="1400" dirty="0" smtClean="0"/>
                <a:t> irradiation</a:t>
              </a:r>
              <a:endParaRPr lang="en-US" sz="1400" dirty="0"/>
            </a:p>
          </p:txBody>
        </p:sp>
        <p:sp>
          <p:nvSpPr>
            <p:cNvPr id="211" name="ZoneTexte 210"/>
            <p:cNvSpPr txBox="1"/>
            <p:nvPr/>
          </p:nvSpPr>
          <p:spPr>
            <a:xfrm>
              <a:off x="1794515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</a:t>
              </a:r>
              <a:endParaRPr lang="fr-FR" sz="1200" dirty="0"/>
            </a:p>
          </p:txBody>
        </p:sp>
        <p:sp>
          <p:nvSpPr>
            <p:cNvPr id="212" name="ZoneTexte 211"/>
            <p:cNvSpPr txBox="1"/>
            <p:nvPr/>
          </p:nvSpPr>
          <p:spPr>
            <a:xfrm>
              <a:off x="1907704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3</a:t>
              </a:r>
              <a:endParaRPr lang="fr-FR" sz="1200" dirty="0"/>
            </a:p>
          </p:txBody>
        </p:sp>
        <p:sp>
          <p:nvSpPr>
            <p:cNvPr id="213" name="ZoneTexte 212"/>
            <p:cNvSpPr txBox="1"/>
            <p:nvPr/>
          </p:nvSpPr>
          <p:spPr>
            <a:xfrm>
              <a:off x="2915816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14</a:t>
              </a:r>
              <a:endParaRPr lang="fr-FR" sz="1200" dirty="0"/>
            </a:p>
          </p:txBody>
        </p:sp>
        <p:sp>
          <p:nvSpPr>
            <p:cNvPr id="214" name="ZoneTexte 213"/>
            <p:cNvSpPr txBox="1"/>
            <p:nvPr/>
          </p:nvSpPr>
          <p:spPr>
            <a:xfrm>
              <a:off x="3563888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21</a:t>
              </a:r>
              <a:endParaRPr lang="fr-FR" sz="1200" dirty="0"/>
            </a:p>
          </p:txBody>
        </p:sp>
        <p:sp>
          <p:nvSpPr>
            <p:cNvPr id="215" name="ZoneTexte 214"/>
            <p:cNvSpPr txBox="1"/>
            <p:nvPr/>
          </p:nvSpPr>
          <p:spPr>
            <a:xfrm>
              <a:off x="4221934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28</a:t>
              </a:r>
              <a:endParaRPr lang="fr-FR" sz="1200" dirty="0"/>
            </a:p>
          </p:txBody>
        </p:sp>
        <p:sp>
          <p:nvSpPr>
            <p:cNvPr id="216" name="ZoneTexte 215"/>
            <p:cNvSpPr txBox="1"/>
            <p:nvPr/>
          </p:nvSpPr>
          <p:spPr>
            <a:xfrm>
              <a:off x="2343805" y="76470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7</a:t>
              </a:r>
              <a:endParaRPr lang="fr-FR" sz="1200" dirty="0"/>
            </a:p>
          </p:txBody>
        </p:sp>
        <p:sp>
          <p:nvSpPr>
            <p:cNvPr id="217" name="ZoneTexte 216"/>
            <p:cNvSpPr txBox="1"/>
            <p:nvPr/>
          </p:nvSpPr>
          <p:spPr>
            <a:xfrm>
              <a:off x="6377204" y="76470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56</a:t>
              </a:r>
              <a:endParaRPr lang="fr-FR" sz="1200" dirty="0"/>
            </a:p>
          </p:txBody>
        </p:sp>
        <p:sp>
          <p:nvSpPr>
            <p:cNvPr id="57" name="ZoneTexte 56"/>
            <p:cNvSpPr txBox="1"/>
            <p:nvPr/>
          </p:nvSpPr>
          <p:spPr>
            <a:xfrm>
              <a:off x="6737011" y="1529079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dirty="0" err="1" smtClean="0"/>
                <a:t>Days</a:t>
              </a:r>
              <a:endParaRPr lang="en-US" dirty="0"/>
            </a:p>
          </p:txBody>
        </p:sp>
        <p:sp>
          <p:nvSpPr>
            <p:cNvPr id="231" name="Triangle isocèle 230"/>
            <p:cNvSpPr/>
            <p:nvPr/>
          </p:nvSpPr>
          <p:spPr>
            <a:xfrm rot="5400000">
              <a:off x="7185985" y="1012448"/>
              <a:ext cx="395491" cy="510894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ZoneTexte 3"/>
          <p:cNvSpPr txBox="1"/>
          <p:nvPr/>
        </p:nvSpPr>
        <p:spPr>
          <a:xfrm>
            <a:off x="6229769" y="2031195"/>
            <a:ext cx="24262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Mesenteric Lymph nodes</a:t>
            </a:r>
            <a:endParaRPr lang="en-US" sz="1600" dirty="0"/>
          </a:p>
        </p:txBody>
      </p:sp>
      <p:sp>
        <p:nvSpPr>
          <p:cNvPr id="64" name="ZoneTexte 63"/>
          <p:cNvSpPr txBox="1"/>
          <p:nvPr/>
        </p:nvSpPr>
        <p:spPr>
          <a:xfrm>
            <a:off x="5245598" y="2724653"/>
            <a:ext cx="7024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Colon</a:t>
            </a:r>
            <a:endParaRPr lang="en-US" sz="1600" dirty="0"/>
          </a:p>
        </p:txBody>
      </p:sp>
      <p:grpSp>
        <p:nvGrpSpPr>
          <p:cNvPr id="14" name="Groupe 13"/>
          <p:cNvGrpSpPr/>
          <p:nvPr/>
        </p:nvGrpSpPr>
        <p:grpSpPr>
          <a:xfrm>
            <a:off x="5799267" y="2199784"/>
            <a:ext cx="329458" cy="274800"/>
            <a:chOff x="5373462" y="3686712"/>
            <a:chExt cx="329458" cy="274800"/>
          </a:xfrm>
        </p:grpSpPr>
        <p:cxnSp>
          <p:nvCxnSpPr>
            <p:cNvPr id="8" name="Connecteur droit 7"/>
            <p:cNvCxnSpPr/>
            <p:nvPr/>
          </p:nvCxnSpPr>
          <p:spPr>
            <a:xfrm>
              <a:off x="5546298" y="3686712"/>
              <a:ext cx="0" cy="27480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Connecteur droit 71"/>
            <p:cNvCxnSpPr/>
            <p:nvPr/>
          </p:nvCxnSpPr>
          <p:spPr>
            <a:xfrm flipH="1" flipV="1">
              <a:off x="5373462" y="3814593"/>
              <a:ext cx="329458" cy="9519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" name="Groupe 72"/>
          <p:cNvGrpSpPr/>
          <p:nvPr/>
        </p:nvGrpSpPr>
        <p:grpSpPr>
          <a:xfrm>
            <a:off x="662357" y="4876140"/>
            <a:ext cx="594156" cy="383817"/>
            <a:chOff x="3131841" y="3429000"/>
            <a:chExt cx="682612" cy="555614"/>
          </a:xfrm>
        </p:grpSpPr>
        <p:sp>
          <p:nvSpPr>
            <p:cNvPr id="74" name="Oval 8"/>
            <p:cNvSpPr>
              <a:spLocks noChangeArrowheads="1"/>
            </p:cNvSpPr>
            <p:nvPr/>
          </p:nvSpPr>
          <p:spPr bwMode="auto">
            <a:xfrm rot="10800000">
              <a:off x="3131841" y="3429000"/>
              <a:ext cx="682612" cy="555614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" name="Oval 9"/>
            <p:cNvSpPr>
              <a:spLocks noChangeArrowheads="1"/>
            </p:cNvSpPr>
            <p:nvPr/>
          </p:nvSpPr>
          <p:spPr bwMode="auto">
            <a:xfrm rot="10800000">
              <a:off x="3541408" y="3808670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" name="Oval 11"/>
            <p:cNvSpPr>
              <a:spLocks noChangeArrowheads="1"/>
            </p:cNvSpPr>
            <p:nvPr/>
          </p:nvSpPr>
          <p:spPr bwMode="auto">
            <a:xfrm rot="10800000">
              <a:off x="3329514" y="3864231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" name="Oval 13"/>
            <p:cNvSpPr>
              <a:spLocks noChangeArrowheads="1"/>
            </p:cNvSpPr>
            <p:nvPr/>
          </p:nvSpPr>
          <p:spPr bwMode="auto">
            <a:xfrm rot="10800000">
              <a:off x="3541408" y="3697547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" name="Oval 15"/>
            <p:cNvSpPr>
              <a:spLocks noChangeArrowheads="1"/>
            </p:cNvSpPr>
            <p:nvPr/>
          </p:nvSpPr>
          <p:spPr bwMode="auto">
            <a:xfrm rot="10800000">
              <a:off x="3683619" y="3753108"/>
              <a:ext cx="69683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" name="Oval 17"/>
            <p:cNvSpPr>
              <a:spLocks noChangeArrowheads="1"/>
            </p:cNvSpPr>
            <p:nvPr/>
          </p:nvSpPr>
          <p:spPr bwMode="auto">
            <a:xfrm rot="10800000">
              <a:off x="3274052" y="3500767"/>
              <a:ext cx="211894" cy="166684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" name="Oval 9"/>
            <p:cNvSpPr>
              <a:spLocks noChangeArrowheads="1"/>
            </p:cNvSpPr>
            <p:nvPr/>
          </p:nvSpPr>
          <p:spPr bwMode="auto">
            <a:xfrm rot="10800000">
              <a:off x="3275857" y="3717032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" name="Oval 13"/>
            <p:cNvSpPr>
              <a:spLocks noChangeArrowheads="1"/>
            </p:cNvSpPr>
            <p:nvPr/>
          </p:nvSpPr>
          <p:spPr bwMode="auto">
            <a:xfrm rot="10800000">
              <a:off x="3563889" y="3573016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3" name="Groupe 82"/>
          <p:cNvGrpSpPr/>
          <p:nvPr/>
        </p:nvGrpSpPr>
        <p:grpSpPr>
          <a:xfrm>
            <a:off x="563870" y="4514676"/>
            <a:ext cx="234732" cy="217166"/>
            <a:chOff x="1660880" y="3744562"/>
            <a:chExt cx="2099538" cy="1704014"/>
          </a:xfrm>
        </p:grpSpPr>
        <p:sp>
          <p:nvSpPr>
            <p:cNvPr id="84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e 85"/>
          <p:cNvGrpSpPr/>
          <p:nvPr/>
        </p:nvGrpSpPr>
        <p:grpSpPr>
          <a:xfrm>
            <a:off x="937995" y="4340062"/>
            <a:ext cx="647734" cy="523284"/>
            <a:chOff x="2799353" y="4256830"/>
            <a:chExt cx="941388" cy="623887"/>
          </a:xfrm>
        </p:grpSpPr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799353" y="4256830"/>
              <a:ext cx="941388" cy="623887"/>
            </a:xfrm>
            <a:custGeom>
              <a:avLst/>
              <a:gdLst>
                <a:gd name="T0" fmla="*/ 304 w 888"/>
                <a:gd name="T1" fmla="*/ 96 h 776"/>
                <a:gd name="T2" fmla="*/ 448 w 888"/>
                <a:gd name="T3" fmla="*/ 0 h 776"/>
                <a:gd name="T4" fmla="*/ 640 w 888"/>
                <a:gd name="T5" fmla="*/ 96 h 776"/>
                <a:gd name="T6" fmla="*/ 784 w 888"/>
                <a:gd name="T7" fmla="*/ 144 h 776"/>
                <a:gd name="T8" fmla="*/ 880 w 888"/>
                <a:gd name="T9" fmla="*/ 336 h 776"/>
                <a:gd name="T10" fmla="*/ 832 w 888"/>
                <a:gd name="T11" fmla="*/ 528 h 776"/>
                <a:gd name="T12" fmla="*/ 640 w 888"/>
                <a:gd name="T13" fmla="*/ 672 h 776"/>
                <a:gd name="T14" fmla="*/ 544 w 888"/>
                <a:gd name="T15" fmla="*/ 768 h 776"/>
                <a:gd name="T16" fmla="*/ 448 w 888"/>
                <a:gd name="T17" fmla="*/ 720 h 776"/>
                <a:gd name="T18" fmla="*/ 256 w 888"/>
                <a:gd name="T19" fmla="*/ 720 h 776"/>
                <a:gd name="T20" fmla="*/ 208 w 888"/>
                <a:gd name="T21" fmla="*/ 624 h 776"/>
                <a:gd name="T22" fmla="*/ 64 w 888"/>
                <a:gd name="T23" fmla="*/ 528 h 776"/>
                <a:gd name="T24" fmla="*/ 64 w 888"/>
                <a:gd name="T25" fmla="*/ 432 h 776"/>
                <a:gd name="T26" fmla="*/ 64 w 888"/>
                <a:gd name="T27" fmla="*/ 336 h 776"/>
                <a:gd name="T28" fmla="*/ 16 w 888"/>
                <a:gd name="T29" fmla="*/ 240 h 776"/>
                <a:gd name="T30" fmla="*/ 160 w 888"/>
                <a:gd name="T31" fmla="*/ 144 h 776"/>
                <a:gd name="T32" fmla="*/ 256 w 888"/>
                <a:gd name="T33" fmla="*/ 96 h 776"/>
                <a:gd name="T34" fmla="*/ 304 w 888"/>
                <a:gd name="T35" fmla="*/ 96 h 7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8"/>
                <a:gd name="T55" fmla="*/ 0 h 776"/>
                <a:gd name="T56" fmla="*/ 888 w 888"/>
                <a:gd name="T57" fmla="*/ 776 h 7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8" h="776">
                  <a:moveTo>
                    <a:pt x="304" y="96"/>
                  </a:moveTo>
                  <a:cubicBezTo>
                    <a:pt x="336" y="80"/>
                    <a:pt x="392" y="0"/>
                    <a:pt x="448" y="0"/>
                  </a:cubicBezTo>
                  <a:cubicBezTo>
                    <a:pt x="504" y="0"/>
                    <a:pt x="584" y="72"/>
                    <a:pt x="640" y="96"/>
                  </a:cubicBezTo>
                  <a:cubicBezTo>
                    <a:pt x="696" y="120"/>
                    <a:pt x="744" y="104"/>
                    <a:pt x="784" y="144"/>
                  </a:cubicBezTo>
                  <a:cubicBezTo>
                    <a:pt x="824" y="184"/>
                    <a:pt x="872" y="272"/>
                    <a:pt x="880" y="336"/>
                  </a:cubicBezTo>
                  <a:cubicBezTo>
                    <a:pt x="888" y="400"/>
                    <a:pt x="872" y="472"/>
                    <a:pt x="832" y="528"/>
                  </a:cubicBezTo>
                  <a:cubicBezTo>
                    <a:pt x="792" y="584"/>
                    <a:pt x="688" y="632"/>
                    <a:pt x="640" y="672"/>
                  </a:cubicBezTo>
                  <a:cubicBezTo>
                    <a:pt x="592" y="712"/>
                    <a:pt x="576" y="760"/>
                    <a:pt x="544" y="768"/>
                  </a:cubicBezTo>
                  <a:cubicBezTo>
                    <a:pt x="512" y="776"/>
                    <a:pt x="496" y="728"/>
                    <a:pt x="448" y="720"/>
                  </a:cubicBezTo>
                  <a:cubicBezTo>
                    <a:pt x="400" y="712"/>
                    <a:pt x="296" y="736"/>
                    <a:pt x="256" y="720"/>
                  </a:cubicBezTo>
                  <a:cubicBezTo>
                    <a:pt x="216" y="704"/>
                    <a:pt x="240" y="656"/>
                    <a:pt x="208" y="624"/>
                  </a:cubicBezTo>
                  <a:cubicBezTo>
                    <a:pt x="176" y="592"/>
                    <a:pt x="88" y="560"/>
                    <a:pt x="64" y="528"/>
                  </a:cubicBezTo>
                  <a:cubicBezTo>
                    <a:pt x="40" y="496"/>
                    <a:pt x="64" y="464"/>
                    <a:pt x="64" y="432"/>
                  </a:cubicBezTo>
                  <a:cubicBezTo>
                    <a:pt x="64" y="400"/>
                    <a:pt x="72" y="368"/>
                    <a:pt x="64" y="336"/>
                  </a:cubicBezTo>
                  <a:cubicBezTo>
                    <a:pt x="56" y="304"/>
                    <a:pt x="0" y="272"/>
                    <a:pt x="16" y="240"/>
                  </a:cubicBezTo>
                  <a:cubicBezTo>
                    <a:pt x="32" y="208"/>
                    <a:pt x="120" y="168"/>
                    <a:pt x="160" y="144"/>
                  </a:cubicBezTo>
                  <a:cubicBezTo>
                    <a:pt x="200" y="120"/>
                    <a:pt x="232" y="104"/>
                    <a:pt x="256" y="96"/>
                  </a:cubicBezTo>
                  <a:cubicBezTo>
                    <a:pt x="280" y="88"/>
                    <a:pt x="272" y="112"/>
                    <a:pt x="304" y="96"/>
                  </a:cubicBezTo>
                  <a:close/>
                </a:path>
              </a:pathLst>
            </a:custGeom>
            <a:solidFill>
              <a:srgbClr val="F3EB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" name="Oval 39"/>
            <p:cNvSpPr>
              <a:spLocks noChangeArrowheads="1"/>
            </p:cNvSpPr>
            <p:nvPr/>
          </p:nvSpPr>
          <p:spPr bwMode="auto">
            <a:xfrm>
              <a:off x="3121630" y="4449785"/>
              <a:ext cx="356201" cy="154364"/>
            </a:xfrm>
            <a:prstGeom prst="ellipse">
              <a:avLst/>
            </a:prstGeom>
            <a:solidFill>
              <a:srgbClr val="EE688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" name="Oval 40"/>
            <p:cNvSpPr>
              <a:spLocks noChangeArrowheads="1"/>
            </p:cNvSpPr>
            <p:nvPr/>
          </p:nvSpPr>
          <p:spPr bwMode="auto">
            <a:xfrm>
              <a:off x="3552039" y="457440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" name="Oval 41"/>
            <p:cNvSpPr>
              <a:spLocks noChangeArrowheads="1"/>
            </p:cNvSpPr>
            <p:nvPr/>
          </p:nvSpPr>
          <p:spPr bwMode="auto">
            <a:xfrm>
              <a:off x="3449208" y="465962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" name="Oval 43"/>
            <p:cNvSpPr>
              <a:spLocks noChangeArrowheads="1"/>
            </p:cNvSpPr>
            <p:nvPr/>
          </p:nvSpPr>
          <p:spPr bwMode="auto">
            <a:xfrm>
              <a:off x="3274287" y="4749669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" name="Oval 44"/>
            <p:cNvSpPr>
              <a:spLocks noChangeArrowheads="1"/>
            </p:cNvSpPr>
            <p:nvPr/>
          </p:nvSpPr>
          <p:spPr bwMode="auto">
            <a:xfrm>
              <a:off x="3376059" y="471992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" name="Oval 46"/>
            <p:cNvSpPr>
              <a:spLocks noChangeArrowheads="1"/>
            </p:cNvSpPr>
            <p:nvPr/>
          </p:nvSpPr>
          <p:spPr bwMode="auto">
            <a:xfrm>
              <a:off x="3155555" y="4654092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" name="Oval 48"/>
            <p:cNvSpPr>
              <a:spLocks noChangeArrowheads="1"/>
            </p:cNvSpPr>
            <p:nvPr/>
          </p:nvSpPr>
          <p:spPr bwMode="auto">
            <a:xfrm>
              <a:off x="3528717" y="444978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" name="Oval 49"/>
            <p:cNvSpPr>
              <a:spLocks noChangeArrowheads="1"/>
            </p:cNvSpPr>
            <p:nvPr/>
          </p:nvSpPr>
          <p:spPr bwMode="auto">
            <a:xfrm>
              <a:off x="3629428" y="450606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" name="Oval 50"/>
            <p:cNvSpPr>
              <a:spLocks noChangeArrowheads="1"/>
            </p:cNvSpPr>
            <p:nvPr/>
          </p:nvSpPr>
          <p:spPr bwMode="auto">
            <a:xfrm>
              <a:off x="3325173" y="437260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" name="Oval 51"/>
            <p:cNvSpPr>
              <a:spLocks noChangeArrowheads="1"/>
            </p:cNvSpPr>
            <p:nvPr/>
          </p:nvSpPr>
          <p:spPr bwMode="auto">
            <a:xfrm>
              <a:off x="3426945" y="441119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" name="Oval 53"/>
            <p:cNvSpPr>
              <a:spLocks noChangeArrowheads="1"/>
            </p:cNvSpPr>
            <p:nvPr/>
          </p:nvSpPr>
          <p:spPr bwMode="auto">
            <a:xfrm>
              <a:off x="3042121" y="440315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" name="Oval 55"/>
            <p:cNvSpPr>
              <a:spLocks noChangeArrowheads="1"/>
            </p:cNvSpPr>
            <p:nvPr/>
          </p:nvSpPr>
          <p:spPr bwMode="auto">
            <a:xfrm>
              <a:off x="3030460" y="466846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" name="Oval 57"/>
            <p:cNvSpPr>
              <a:spLocks noChangeArrowheads="1"/>
            </p:cNvSpPr>
            <p:nvPr/>
          </p:nvSpPr>
          <p:spPr bwMode="auto">
            <a:xfrm>
              <a:off x="2985934" y="452294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03" name="Groupe 102"/>
          <p:cNvGrpSpPr/>
          <p:nvPr/>
        </p:nvGrpSpPr>
        <p:grpSpPr>
          <a:xfrm>
            <a:off x="1799979" y="5135666"/>
            <a:ext cx="194294" cy="203299"/>
            <a:chOff x="437519" y="2784041"/>
            <a:chExt cx="526604" cy="552613"/>
          </a:xfrm>
        </p:grpSpPr>
        <p:sp>
          <p:nvSpPr>
            <p:cNvPr id="104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05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06" name="Groupe 105"/>
          <p:cNvGrpSpPr/>
          <p:nvPr/>
        </p:nvGrpSpPr>
        <p:grpSpPr>
          <a:xfrm>
            <a:off x="1952379" y="5288066"/>
            <a:ext cx="194294" cy="203299"/>
            <a:chOff x="437519" y="2784041"/>
            <a:chExt cx="526604" cy="552613"/>
          </a:xfrm>
        </p:grpSpPr>
        <p:sp>
          <p:nvSpPr>
            <p:cNvPr id="107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08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09" name="Groupe 108"/>
          <p:cNvGrpSpPr/>
          <p:nvPr/>
        </p:nvGrpSpPr>
        <p:grpSpPr>
          <a:xfrm>
            <a:off x="2104779" y="5440466"/>
            <a:ext cx="194294" cy="203299"/>
            <a:chOff x="437519" y="2784041"/>
            <a:chExt cx="526604" cy="552613"/>
          </a:xfrm>
        </p:grpSpPr>
        <p:sp>
          <p:nvSpPr>
            <p:cNvPr id="110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11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12" name="Groupe 111"/>
          <p:cNvGrpSpPr/>
          <p:nvPr/>
        </p:nvGrpSpPr>
        <p:grpSpPr>
          <a:xfrm>
            <a:off x="1812244" y="5446204"/>
            <a:ext cx="194294" cy="203299"/>
            <a:chOff x="437519" y="2784041"/>
            <a:chExt cx="526604" cy="552613"/>
          </a:xfrm>
        </p:grpSpPr>
        <p:sp>
          <p:nvSpPr>
            <p:cNvPr id="113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14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115" name="ZoneTexte 114"/>
          <p:cNvSpPr txBox="1"/>
          <p:nvPr/>
        </p:nvSpPr>
        <p:spPr>
          <a:xfrm>
            <a:off x="467544" y="5312241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Innate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116" name="ZoneTexte 115"/>
          <p:cNvSpPr txBox="1"/>
          <p:nvPr/>
        </p:nvSpPr>
        <p:spPr>
          <a:xfrm>
            <a:off x="1475656" y="5672281"/>
            <a:ext cx="13420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Adaptative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117" name="ZoneTexte 116"/>
          <p:cNvSpPr txBox="1"/>
          <p:nvPr/>
        </p:nvSpPr>
        <p:spPr>
          <a:xfrm>
            <a:off x="3548042" y="4722530"/>
            <a:ext cx="242406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Cytokine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secretion</a:t>
            </a:r>
            <a:endParaRPr lang="fr-FR" sz="1200" i="1" dirty="0" smtClean="0">
              <a:latin typeface="Comic Sans MS" panose="030F0702030302020204" pitchFamily="66" charset="0"/>
            </a:endParaRPr>
          </a:p>
          <a:p>
            <a:pPr algn="ctr"/>
            <a:endParaRPr lang="fr-FR" sz="1200" i="1" dirty="0">
              <a:latin typeface="Comic Sans MS" panose="030F0702030302020204" pitchFamily="66" charset="0"/>
            </a:endParaRPr>
          </a:p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Proliferative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capacity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</a:p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(</a:t>
            </a:r>
            <a:r>
              <a:rPr lang="fr-FR" sz="1200" i="1" dirty="0" err="1" smtClean="0">
                <a:latin typeface="Comic Sans MS" panose="030F0702030302020204" pitchFamily="66" charset="0"/>
              </a:rPr>
              <a:t>BrDU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assay</a:t>
            </a:r>
            <a:r>
              <a:rPr lang="fr-FR" sz="1200" i="1" dirty="0" smtClean="0">
                <a:latin typeface="Comic Sans MS" panose="030F0702030302020204" pitchFamily="66" charset="0"/>
              </a:rPr>
              <a:t>)</a:t>
            </a:r>
          </a:p>
          <a:p>
            <a:pPr algn="ctr"/>
            <a:endParaRPr lang="fr-FR" sz="1200" i="1" dirty="0">
              <a:latin typeface="Comic Sans MS" panose="030F0702030302020204" pitchFamily="66" charset="0"/>
            </a:endParaRPr>
          </a:p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Adoptive transfert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experiment</a:t>
            </a:r>
            <a:endParaRPr lang="fr-FR" sz="1200" i="1" dirty="0" smtClean="0">
              <a:latin typeface="Comic Sans MS" panose="030F0702030302020204" pitchFamily="66" charset="0"/>
            </a:endParaRPr>
          </a:p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(in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Nude</a:t>
            </a:r>
            <a:r>
              <a:rPr lang="fr-FR" sz="1200" i="1" dirty="0" smtClean="0">
                <a:latin typeface="Comic Sans MS" panose="030F0702030302020204" pitchFamily="66" charset="0"/>
              </a:rPr>
              <a:t> Rats)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6573615" y="4643689"/>
            <a:ext cx="222969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i="1" dirty="0" smtClean="0">
                <a:solidFill>
                  <a:srgbClr val="AD4FA4"/>
                </a:solidFill>
              </a:rPr>
              <a:t>Is T </a:t>
            </a:r>
            <a:r>
              <a:rPr lang="fr-FR" b="1" i="1" dirty="0" err="1" smtClean="0">
                <a:solidFill>
                  <a:srgbClr val="AD4FA4"/>
                </a:solidFill>
              </a:rPr>
              <a:t>cells</a:t>
            </a:r>
            <a:r>
              <a:rPr lang="fr-FR" b="1" i="1" dirty="0" smtClean="0">
                <a:solidFill>
                  <a:srgbClr val="AD4FA4"/>
                </a:solidFill>
              </a:rPr>
              <a:t> </a:t>
            </a:r>
            <a:r>
              <a:rPr lang="fr-FR" b="1" i="1" dirty="0" err="1" smtClean="0">
                <a:solidFill>
                  <a:srgbClr val="AD4FA4"/>
                </a:solidFill>
              </a:rPr>
              <a:t>depletion</a:t>
            </a:r>
            <a:r>
              <a:rPr lang="fr-FR" b="1" i="1" dirty="0" smtClean="0">
                <a:solidFill>
                  <a:srgbClr val="AD4FA4"/>
                </a:solidFill>
              </a:rPr>
              <a:t> influence radio-</a:t>
            </a:r>
            <a:r>
              <a:rPr lang="fr-FR" b="1" i="1" dirty="0" err="1" smtClean="0">
                <a:solidFill>
                  <a:srgbClr val="AD4FA4"/>
                </a:solidFill>
              </a:rPr>
              <a:t>induced</a:t>
            </a:r>
            <a:r>
              <a:rPr lang="fr-FR" b="1" i="1" dirty="0" smtClean="0">
                <a:solidFill>
                  <a:srgbClr val="AD4FA4"/>
                </a:solidFill>
              </a:rPr>
              <a:t> damages ? 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451420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" grpId="0" animBg="1"/>
      <p:bldP spid="25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Ellipse 29"/>
          <p:cNvSpPr/>
          <p:nvPr/>
        </p:nvSpPr>
        <p:spPr>
          <a:xfrm>
            <a:off x="2159345" y="1965562"/>
            <a:ext cx="1614278" cy="630700"/>
          </a:xfrm>
          <a:prstGeom prst="ellipse">
            <a:avLst/>
          </a:prstGeom>
          <a:gradFill flip="none" rotWithShape="1">
            <a:gsLst>
              <a:gs pos="0">
                <a:srgbClr val="B65EAE">
                  <a:tint val="66000"/>
                  <a:satMod val="160000"/>
                </a:srgbClr>
              </a:gs>
              <a:gs pos="50000">
                <a:srgbClr val="B65EAE">
                  <a:tint val="44500"/>
                  <a:satMod val="160000"/>
                </a:srgbClr>
              </a:gs>
              <a:gs pos="100000">
                <a:srgbClr val="B65EAE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06504" y="4015429"/>
            <a:ext cx="2286000" cy="171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" name="ZoneTexte 14"/>
          <p:cNvSpPr txBox="1"/>
          <p:nvPr/>
        </p:nvSpPr>
        <p:spPr>
          <a:xfrm>
            <a:off x="464251" y="3298953"/>
            <a:ext cx="9444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Control</a:t>
            </a:r>
            <a:endParaRPr lang="fr-FR" dirty="0"/>
          </a:p>
        </p:txBody>
      </p:sp>
      <p:pic>
        <p:nvPicPr>
          <p:cNvPr id="17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563638" y="4015429"/>
            <a:ext cx="2286000" cy="171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ZoneTexte 17"/>
          <p:cNvSpPr txBox="1"/>
          <p:nvPr/>
        </p:nvSpPr>
        <p:spPr>
          <a:xfrm>
            <a:off x="2518926" y="3370809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D7</a:t>
            </a:r>
            <a:endParaRPr lang="fr-FR" dirty="0"/>
          </a:p>
        </p:txBody>
      </p:sp>
      <p:pic>
        <p:nvPicPr>
          <p:cNvPr id="19" name="Picture 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3350146" y="4013815"/>
            <a:ext cx="2286000" cy="171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" name="ZoneTexte 19"/>
          <p:cNvSpPr txBox="1"/>
          <p:nvPr/>
        </p:nvSpPr>
        <p:spPr>
          <a:xfrm>
            <a:off x="4246924" y="3324148"/>
            <a:ext cx="569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D14</a:t>
            </a:r>
            <a:endParaRPr lang="fr-FR" dirty="0"/>
          </a:p>
        </p:txBody>
      </p:sp>
      <p:pic>
        <p:nvPicPr>
          <p:cNvPr id="21" name="Picture 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150346" y="4013815"/>
            <a:ext cx="2286000" cy="171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" name="ZoneTexte 21"/>
          <p:cNvSpPr txBox="1"/>
          <p:nvPr/>
        </p:nvSpPr>
        <p:spPr>
          <a:xfrm>
            <a:off x="6016434" y="3356992"/>
            <a:ext cx="569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D28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7884368" y="3343205"/>
            <a:ext cx="569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D56</a:t>
            </a:r>
          </a:p>
        </p:txBody>
      </p:sp>
      <p:pic>
        <p:nvPicPr>
          <p:cNvPr id="24" name="Picture 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954588" y="4012074"/>
            <a:ext cx="2286000" cy="171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" name="ZoneTexte 24"/>
          <p:cNvSpPr txBox="1"/>
          <p:nvPr/>
        </p:nvSpPr>
        <p:spPr>
          <a:xfrm>
            <a:off x="334789" y="1308396"/>
            <a:ext cx="260680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 err="1" smtClean="0">
                <a:solidFill>
                  <a:srgbClr val="AD4FA4"/>
                </a:solidFill>
              </a:rPr>
              <a:t>Innate</a:t>
            </a:r>
            <a:r>
              <a:rPr lang="fr-FR" sz="2000" b="1" dirty="0" smtClean="0">
                <a:solidFill>
                  <a:srgbClr val="AD4FA4"/>
                </a:solidFill>
              </a:rPr>
              <a:t> immune </a:t>
            </a:r>
            <a:r>
              <a:rPr lang="fr-FR" sz="2000" b="1" dirty="0" err="1" smtClean="0">
                <a:solidFill>
                  <a:srgbClr val="AD4FA4"/>
                </a:solidFill>
              </a:rPr>
              <a:t>cells</a:t>
            </a:r>
            <a:endParaRPr lang="en-US" sz="2000" b="1" dirty="0">
              <a:solidFill>
                <a:srgbClr val="AD4FA4"/>
              </a:solidFill>
            </a:endParaRPr>
          </a:p>
        </p:txBody>
      </p:sp>
      <p:sp>
        <p:nvSpPr>
          <p:cNvPr id="26" name="ZoneTexte 25"/>
          <p:cNvSpPr txBox="1"/>
          <p:nvPr/>
        </p:nvSpPr>
        <p:spPr>
          <a:xfrm>
            <a:off x="2268695" y="2096246"/>
            <a:ext cx="14494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i="1" dirty="0" err="1" smtClean="0">
                <a:solidFill>
                  <a:srgbClr val="AD4FA4"/>
                </a:solidFill>
              </a:rPr>
              <a:t>Neutrophils</a:t>
            </a:r>
            <a:endParaRPr lang="en-US" b="1" i="1" dirty="0">
              <a:solidFill>
                <a:srgbClr val="AD4FA4"/>
              </a:solidFill>
            </a:endParaRPr>
          </a:p>
        </p:txBody>
      </p:sp>
      <p:sp>
        <p:nvSpPr>
          <p:cNvPr id="28" name="ZoneTexte 27"/>
          <p:cNvSpPr txBox="1"/>
          <p:nvPr/>
        </p:nvSpPr>
        <p:spPr>
          <a:xfrm>
            <a:off x="5378652" y="6093296"/>
            <a:ext cx="3588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 smtClean="0"/>
              <a:t>MyeloPerOxidase</a:t>
            </a:r>
            <a:r>
              <a:rPr lang="fr-FR" dirty="0" smtClean="0"/>
              <a:t> </a:t>
            </a:r>
            <a:r>
              <a:rPr lang="fr-FR" dirty="0" err="1" smtClean="0"/>
              <a:t>Immunostaining</a:t>
            </a:r>
            <a:endParaRPr lang="en-US" dirty="0"/>
          </a:p>
        </p:txBody>
      </p:sp>
      <p:sp>
        <p:nvSpPr>
          <p:cNvPr id="27" name="Rectangle à coins arrondis 26"/>
          <p:cNvSpPr/>
          <p:nvPr/>
        </p:nvSpPr>
        <p:spPr>
          <a:xfrm>
            <a:off x="323528" y="438037"/>
            <a:ext cx="1568800" cy="69576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9" name="ZoneTexte 28"/>
          <p:cNvSpPr txBox="1"/>
          <p:nvPr/>
        </p:nvSpPr>
        <p:spPr bwMode="auto">
          <a:xfrm>
            <a:off x="364345" y="505658"/>
            <a:ext cx="1527982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Inflammatory</a:t>
            </a:r>
            <a:r>
              <a:rPr lang="fr-FR" sz="1600" b="1" dirty="0" smtClean="0"/>
              <a:t> </a:t>
            </a:r>
          </a:p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Process</a:t>
            </a:r>
            <a:endParaRPr lang="en-US" sz="1600" b="1" dirty="0"/>
          </a:p>
        </p:txBody>
      </p:sp>
      <p:pic>
        <p:nvPicPr>
          <p:cNvPr id="21517" name="Picture 1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9372" y="87639"/>
            <a:ext cx="688975" cy="14208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grpSp>
        <p:nvGrpSpPr>
          <p:cNvPr id="21513" name="Groupe 21512"/>
          <p:cNvGrpSpPr/>
          <p:nvPr/>
        </p:nvGrpSpPr>
        <p:grpSpPr>
          <a:xfrm>
            <a:off x="4080100" y="764705"/>
            <a:ext cx="5028404" cy="2448271"/>
            <a:chOff x="3936084" y="620689"/>
            <a:chExt cx="5028404" cy="2448271"/>
          </a:xfrm>
        </p:grpSpPr>
        <p:sp>
          <p:nvSpPr>
            <p:cNvPr id="4" name="ZoneTexte 3"/>
            <p:cNvSpPr txBox="1"/>
            <p:nvPr/>
          </p:nvSpPr>
          <p:spPr>
            <a:xfrm>
              <a:off x="8414337" y="2761183"/>
              <a:ext cx="55015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err="1" smtClean="0"/>
                <a:t>Days</a:t>
              </a:r>
              <a:endParaRPr lang="fr-FR" sz="1400" dirty="0"/>
            </a:p>
          </p:txBody>
        </p:sp>
        <p:sp>
          <p:nvSpPr>
            <p:cNvPr id="12" name="ZoneTexte 11"/>
            <p:cNvSpPr txBox="1"/>
            <p:nvPr/>
          </p:nvSpPr>
          <p:spPr>
            <a:xfrm>
              <a:off x="8177126" y="2097582"/>
              <a:ext cx="53251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 smtClean="0"/>
                <a:t>Sham</a:t>
              </a:r>
              <a:endParaRPr lang="fr-FR" sz="1200" dirty="0"/>
            </a:p>
          </p:txBody>
        </p:sp>
        <p:graphicFrame>
          <p:nvGraphicFramePr>
            <p:cNvPr id="36" name="Graphique 35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4142807072"/>
                </p:ext>
              </p:extLst>
            </p:nvPr>
          </p:nvGraphicFramePr>
          <p:xfrm>
            <a:off x="4246924" y="646207"/>
            <a:ext cx="4501540" cy="215489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cxnSp>
          <p:nvCxnSpPr>
            <p:cNvPr id="31" name="Connecteur droit avec flèche 30"/>
            <p:cNvCxnSpPr>
              <a:stCxn id="21504" idx="1"/>
            </p:cNvCxnSpPr>
            <p:nvPr/>
          </p:nvCxnSpPr>
          <p:spPr>
            <a:xfrm flipH="1">
              <a:off x="5603020" y="982711"/>
              <a:ext cx="175522" cy="69569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04" name="ZoneTexte 21503"/>
            <p:cNvSpPr txBox="1"/>
            <p:nvPr/>
          </p:nvSpPr>
          <p:spPr>
            <a:xfrm>
              <a:off x="5778542" y="798045"/>
              <a:ext cx="10102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tx2">
                      <a:lumMod val="75000"/>
                    </a:schemeClr>
                  </a:solidFill>
                </a:rPr>
                <a:t>2 weeks</a:t>
              </a:r>
              <a:endParaRPr lang="en-US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21508" name="Rectangle 21507"/>
            <p:cNvSpPr/>
            <p:nvPr/>
          </p:nvSpPr>
          <p:spPr>
            <a:xfrm>
              <a:off x="4499992" y="2564363"/>
              <a:ext cx="4133075" cy="195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ZoneTexte 10"/>
            <p:cNvSpPr txBox="1"/>
            <p:nvPr/>
          </p:nvSpPr>
          <p:spPr>
            <a:xfrm>
              <a:off x="8153438" y="2575937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56</a:t>
              </a:r>
              <a:endParaRPr lang="fr-FR" sz="1200" dirty="0"/>
            </a:p>
          </p:txBody>
        </p:sp>
        <p:sp>
          <p:nvSpPr>
            <p:cNvPr id="5" name="ZoneTexte 4"/>
            <p:cNvSpPr txBox="1"/>
            <p:nvPr/>
          </p:nvSpPr>
          <p:spPr>
            <a:xfrm>
              <a:off x="4506429" y="257593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</a:t>
              </a:r>
              <a:endParaRPr lang="fr-FR" sz="1200" dirty="0"/>
            </a:p>
          </p:txBody>
        </p:sp>
        <p:sp>
          <p:nvSpPr>
            <p:cNvPr id="6" name="ZoneTexte 5"/>
            <p:cNvSpPr txBox="1"/>
            <p:nvPr/>
          </p:nvSpPr>
          <p:spPr>
            <a:xfrm>
              <a:off x="4644008" y="257593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3</a:t>
              </a:r>
              <a:endParaRPr lang="fr-FR" sz="1200" dirty="0"/>
            </a:p>
          </p:txBody>
        </p:sp>
        <p:sp>
          <p:nvSpPr>
            <p:cNvPr id="7" name="ZoneTexte 6"/>
            <p:cNvSpPr txBox="1"/>
            <p:nvPr/>
          </p:nvSpPr>
          <p:spPr>
            <a:xfrm>
              <a:off x="5261259" y="2575937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14</a:t>
              </a:r>
              <a:endParaRPr lang="fr-FR" sz="1200" dirty="0"/>
            </a:p>
          </p:txBody>
        </p:sp>
        <p:sp>
          <p:nvSpPr>
            <p:cNvPr id="8" name="ZoneTexte 7"/>
            <p:cNvSpPr txBox="1"/>
            <p:nvPr/>
          </p:nvSpPr>
          <p:spPr>
            <a:xfrm>
              <a:off x="5796136" y="2575937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21</a:t>
              </a:r>
              <a:endParaRPr lang="fr-FR" sz="1200" dirty="0"/>
            </a:p>
          </p:txBody>
        </p:sp>
        <p:sp>
          <p:nvSpPr>
            <p:cNvPr id="9" name="ZoneTexte 8"/>
            <p:cNvSpPr txBox="1"/>
            <p:nvPr/>
          </p:nvSpPr>
          <p:spPr>
            <a:xfrm>
              <a:off x="6228184" y="2575937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28</a:t>
              </a:r>
              <a:endParaRPr lang="fr-FR" sz="1200" dirty="0"/>
            </a:p>
          </p:txBody>
        </p:sp>
        <p:sp>
          <p:nvSpPr>
            <p:cNvPr id="10" name="ZoneTexte 9"/>
            <p:cNvSpPr txBox="1"/>
            <p:nvPr/>
          </p:nvSpPr>
          <p:spPr>
            <a:xfrm>
              <a:off x="4881298" y="257593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7</a:t>
              </a:r>
              <a:endParaRPr lang="fr-FR" sz="1200" dirty="0"/>
            </a:p>
          </p:txBody>
        </p:sp>
        <p:sp>
          <p:nvSpPr>
            <p:cNvPr id="13" name="ZoneTexte 12"/>
            <p:cNvSpPr txBox="1"/>
            <p:nvPr/>
          </p:nvSpPr>
          <p:spPr>
            <a:xfrm>
              <a:off x="7164288" y="2575937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42</a:t>
              </a:r>
              <a:endParaRPr lang="fr-FR" sz="1200" dirty="0"/>
            </a:p>
          </p:txBody>
        </p:sp>
        <p:cxnSp>
          <p:nvCxnSpPr>
            <p:cNvPr id="21510" name="Connecteur droit 21509"/>
            <p:cNvCxnSpPr/>
            <p:nvPr/>
          </p:nvCxnSpPr>
          <p:spPr>
            <a:xfrm>
              <a:off x="4531617" y="2420888"/>
              <a:ext cx="39221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12" name="Rectangle 21511"/>
            <p:cNvSpPr/>
            <p:nvPr/>
          </p:nvSpPr>
          <p:spPr>
            <a:xfrm rot="16200000">
              <a:off x="3091393" y="1465380"/>
              <a:ext cx="208949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defRPr sz="799" b="1" i="0" u="none" strike="noStrike" kern="1200" baseline="0">
                  <a:solidFill>
                    <a:srgbClr val="FFFFFF"/>
                  </a:solidFill>
                  <a:latin typeface="Arial"/>
                  <a:ea typeface="Arial"/>
                  <a:cs typeface="Arial"/>
                </a:defRPr>
              </a:pPr>
              <a:r>
                <a:rPr lang="fr-FR" sz="1000" dirty="0">
                  <a:solidFill>
                    <a:sysClr val="windowText" lastClr="000000"/>
                  </a:solidFill>
                </a:rPr>
                <a:t>% parmi la population leucocytaire totale</a:t>
              </a:r>
            </a:p>
          </p:txBody>
        </p:sp>
      </p:grpSp>
      <p:sp>
        <p:nvSpPr>
          <p:cNvPr id="21514" name="ZoneTexte 21513"/>
          <p:cNvSpPr txBox="1"/>
          <p:nvPr/>
        </p:nvSpPr>
        <p:spPr>
          <a:xfrm>
            <a:off x="4535058" y="395372"/>
            <a:ext cx="32175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Flow cytometry </a:t>
            </a:r>
            <a:r>
              <a:rPr lang="en-US" sz="1400" dirty="0" smtClean="0"/>
              <a:t>(colonic mucosa)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695234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Ellipse 17"/>
          <p:cNvSpPr/>
          <p:nvPr/>
        </p:nvSpPr>
        <p:spPr>
          <a:xfrm>
            <a:off x="198555" y="548680"/>
            <a:ext cx="1614278" cy="630700"/>
          </a:xfrm>
          <a:prstGeom prst="ellipse">
            <a:avLst/>
          </a:prstGeom>
          <a:gradFill flip="none" rotWithShape="1">
            <a:gsLst>
              <a:gs pos="0">
                <a:srgbClr val="B65EAE">
                  <a:tint val="66000"/>
                  <a:satMod val="160000"/>
                </a:srgbClr>
              </a:gs>
              <a:gs pos="50000">
                <a:srgbClr val="B65EAE">
                  <a:tint val="44500"/>
                  <a:satMod val="160000"/>
                </a:srgbClr>
              </a:gs>
              <a:gs pos="100000">
                <a:srgbClr val="B65EAE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Ellipse 16"/>
          <p:cNvSpPr/>
          <p:nvPr/>
        </p:nvSpPr>
        <p:spPr>
          <a:xfrm>
            <a:off x="149410" y="2798300"/>
            <a:ext cx="1614278" cy="630700"/>
          </a:xfrm>
          <a:prstGeom prst="ellipse">
            <a:avLst/>
          </a:prstGeom>
          <a:gradFill flip="none" rotWithShape="1">
            <a:gsLst>
              <a:gs pos="0">
                <a:srgbClr val="B65EAE">
                  <a:tint val="66000"/>
                  <a:satMod val="160000"/>
                </a:srgbClr>
              </a:gs>
              <a:gs pos="50000">
                <a:srgbClr val="B65EAE">
                  <a:tint val="44500"/>
                  <a:satMod val="160000"/>
                </a:srgbClr>
              </a:gs>
              <a:gs pos="100000">
                <a:srgbClr val="B65EAE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  <p:pic>
        <p:nvPicPr>
          <p:cNvPr id="3" name="Picture 14"/>
          <p:cNvPicPr>
            <a:picLocks noChangeAspect="1" noChangeArrowheads="1"/>
          </p:cNvPicPr>
          <p:nvPr/>
        </p:nvPicPr>
        <p:blipFill>
          <a:blip r:embed="rId2">
            <a:lum bright="18000" contrast="1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517813"/>
            <a:ext cx="2655887" cy="19843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18"/>
          <p:cNvPicPr>
            <a:picLocks noChangeAspect="1" noChangeArrowheads="1"/>
          </p:cNvPicPr>
          <p:nvPr/>
        </p:nvPicPr>
        <p:blipFill>
          <a:blip r:embed="rId3">
            <a:lum bright="18000"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0032" y="517812"/>
            <a:ext cx="2655887" cy="1984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ZoneTexte 4"/>
          <p:cNvSpPr txBox="1"/>
          <p:nvPr/>
        </p:nvSpPr>
        <p:spPr>
          <a:xfrm>
            <a:off x="2043081" y="517813"/>
            <a:ext cx="9444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Control</a:t>
            </a:r>
            <a:endParaRPr lang="fr-FR" dirty="0"/>
          </a:p>
        </p:txBody>
      </p:sp>
      <p:sp>
        <p:nvSpPr>
          <p:cNvPr id="6" name="ZoneTexte 5"/>
          <p:cNvSpPr txBox="1"/>
          <p:nvPr/>
        </p:nvSpPr>
        <p:spPr>
          <a:xfrm>
            <a:off x="4868671" y="538243"/>
            <a:ext cx="10102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8 </a:t>
            </a:r>
            <a:r>
              <a:rPr lang="fr-FR" dirty="0" err="1" smtClean="0"/>
              <a:t>weeks</a:t>
            </a:r>
            <a:endParaRPr lang="fr-FR" dirty="0" smtClean="0"/>
          </a:p>
        </p:txBody>
      </p:sp>
      <p:sp>
        <p:nvSpPr>
          <p:cNvPr id="8" name="ZoneTexte 7"/>
          <p:cNvSpPr txBox="1"/>
          <p:nvPr/>
        </p:nvSpPr>
        <p:spPr>
          <a:xfrm>
            <a:off x="209551" y="694378"/>
            <a:ext cx="16097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i="1" dirty="0" smtClean="0">
                <a:solidFill>
                  <a:srgbClr val="AD4FA4"/>
                </a:solidFill>
              </a:rPr>
              <a:t>Macrophages</a:t>
            </a:r>
            <a:endParaRPr lang="en-US" b="1" i="1" dirty="0">
              <a:solidFill>
                <a:srgbClr val="AD4FA4"/>
              </a:solidFill>
            </a:endParaRPr>
          </a:p>
        </p:txBody>
      </p:sp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378882" y="2217665"/>
            <a:ext cx="1984285" cy="26558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0032" y="2564904"/>
            <a:ext cx="2664526" cy="19907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ZoneTexte 12"/>
          <p:cNvSpPr txBox="1"/>
          <p:nvPr/>
        </p:nvSpPr>
        <p:spPr>
          <a:xfrm>
            <a:off x="285097" y="2928984"/>
            <a:ext cx="1417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i="1" dirty="0" smtClean="0">
                <a:solidFill>
                  <a:srgbClr val="AD4FA4"/>
                </a:solidFill>
              </a:rPr>
              <a:t>Mastocytes</a:t>
            </a:r>
            <a:endParaRPr lang="en-US" b="1" i="1" dirty="0">
              <a:solidFill>
                <a:srgbClr val="AD4FA4"/>
              </a:solidFill>
            </a:endParaRPr>
          </a:p>
        </p:txBody>
      </p:sp>
      <p:sp>
        <p:nvSpPr>
          <p:cNvPr id="14" name="ZoneTexte 13"/>
          <p:cNvSpPr txBox="1"/>
          <p:nvPr/>
        </p:nvSpPr>
        <p:spPr>
          <a:xfrm>
            <a:off x="2043081" y="2559745"/>
            <a:ext cx="9444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Control</a:t>
            </a:r>
            <a:endParaRPr lang="fr-FR" dirty="0"/>
          </a:p>
        </p:txBody>
      </p:sp>
      <p:sp>
        <p:nvSpPr>
          <p:cNvPr id="15" name="ZoneTexte 14"/>
          <p:cNvSpPr txBox="1"/>
          <p:nvPr/>
        </p:nvSpPr>
        <p:spPr>
          <a:xfrm>
            <a:off x="4881311" y="2630142"/>
            <a:ext cx="10102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8 </a:t>
            </a:r>
            <a:r>
              <a:rPr lang="fr-FR" dirty="0" err="1" smtClean="0"/>
              <a:t>weeks</a:t>
            </a:r>
            <a:endParaRPr lang="fr-FR" dirty="0" smtClean="0"/>
          </a:p>
        </p:txBody>
      </p:sp>
      <p:pic>
        <p:nvPicPr>
          <p:cNvPr id="16" name="Picture 1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1435" y="53447"/>
            <a:ext cx="688975" cy="14208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sp>
        <p:nvSpPr>
          <p:cNvPr id="9" name="Rectangle à coins arrondis 8"/>
          <p:cNvSpPr/>
          <p:nvPr/>
        </p:nvSpPr>
        <p:spPr>
          <a:xfrm>
            <a:off x="251520" y="5157192"/>
            <a:ext cx="1872208" cy="1080120"/>
          </a:xfrm>
          <a:prstGeom prst="roundRect">
            <a:avLst/>
          </a:prstGeom>
          <a:gradFill flip="none" rotWithShape="1">
            <a:gsLst>
              <a:gs pos="0">
                <a:srgbClr val="00CC99">
                  <a:tint val="66000"/>
                  <a:satMod val="160000"/>
                </a:srgbClr>
              </a:gs>
              <a:gs pos="50000">
                <a:srgbClr val="00CC99">
                  <a:tint val="44500"/>
                  <a:satMod val="160000"/>
                </a:srgbClr>
              </a:gs>
              <a:gs pos="100000">
                <a:srgbClr val="00CC99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ZoneTexte 21"/>
          <p:cNvSpPr txBox="1"/>
          <p:nvPr/>
        </p:nvSpPr>
        <p:spPr>
          <a:xfrm>
            <a:off x="313446" y="5374086"/>
            <a:ext cx="1748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b="1" i="1" dirty="0" err="1" smtClean="0">
                <a:solidFill>
                  <a:srgbClr val="00CC99"/>
                </a:solidFill>
              </a:rPr>
              <a:t>Inflammatory</a:t>
            </a:r>
            <a:r>
              <a:rPr lang="fr-FR" b="1" i="1" dirty="0" smtClean="0">
                <a:solidFill>
                  <a:srgbClr val="00CC99"/>
                </a:solidFill>
              </a:rPr>
              <a:t> </a:t>
            </a:r>
            <a:r>
              <a:rPr lang="fr-FR" b="1" i="1" dirty="0" err="1" smtClean="0">
                <a:solidFill>
                  <a:srgbClr val="00CC99"/>
                </a:solidFill>
              </a:rPr>
              <a:t>molecules</a:t>
            </a:r>
            <a:endParaRPr lang="en-US" b="1" i="1" dirty="0">
              <a:solidFill>
                <a:srgbClr val="00CC99"/>
              </a:solidFill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3423905" y="5374086"/>
            <a:ext cx="6158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IL1b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4499992" y="5450268"/>
            <a:ext cx="6623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MIP2</a:t>
            </a:r>
          </a:p>
        </p:txBody>
      </p:sp>
      <p:sp>
        <p:nvSpPr>
          <p:cNvPr id="24" name="ZoneTexte 23"/>
          <p:cNvSpPr txBox="1"/>
          <p:nvPr/>
        </p:nvSpPr>
        <p:spPr>
          <a:xfrm>
            <a:off x="4039779" y="5848831"/>
            <a:ext cx="4876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IL8</a:t>
            </a:r>
          </a:p>
        </p:txBody>
      </p:sp>
      <p:sp>
        <p:nvSpPr>
          <p:cNvPr id="25" name="ZoneTexte 24"/>
          <p:cNvSpPr txBox="1"/>
          <p:nvPr/>
        </p:nvSpPr>
        <p:spPr>
          <a:xfrm>
            <a:off x="5454019" y="5743418"/>
            <a:ext cx="7248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TGFb</a:t>
            </a:r>
            <a:endParaRPr lang="en-US" dirty="0"/>
          </a:p>
        </p:txBody>
      </p:sp>
      <p:sp>
        <p:nvSpPr>
          <p:cNvPr id="26" name="Ellipse 25"/>
          <p:cNvSpPr/>
          <p:nvPr/>
        </p:nvSpPr>
        <p:spPr>
          <a:xfrm>
            <a:off x="3007899" y="5955211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Ellipse 27"/>
          <p:cNvSpPr/>
          <p:nvPr/>
        </p:nvSpPr>
        <p:spPr>
          <a:xfrm>
            <a:off x="3160299" y="6107611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Ellipse 28"/>
          <p:cNvSpPr/>
          <p:nvPr/>
        </p:nvSpPr>
        <p:spPr>
          <a:xfrm>
            <a:off x="3312699" y="6260011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Ellipse 29"/>
          <p:cNvSpPr/>
          <p:nvPr/>
        </p:nvSpPr>
        <p:spPr>
          <a:xfrm>
            <a:off x="2970673" y="6112750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Ellipse 30"/>
          <p:cNvSpPr/>
          <p:nvPr/>
        </p:nvSpPr>
        <p:spPr>
          <a:xfrm>
            <a:off x="3114689" y="6266030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Ellipse 31"/>
          <p:cNvSpPr/>
          <p:nvPr/>
        </p:nvSpPr>
        <p:spPr>
          <a:xfrm>
            <a:off x="3351897" y="6096377"/>
            <a:ext cx="144016" cy="92333"/>
          </a:xfrm>
          <a:prstGeom prst="ellipse">
            <a:avLst/>
          </a:prstGeom>
          <a:solidFill>
            <a:srgbClr val="00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591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3"/>
          <p:cNvSpPr/>
          <p:nvPr/>
        </p:nvSpPr>
        <p:spPr>
          <a:xfrm>
            <a:off x="3642867" y="1011375"/>
            <a:ext cx="1614278" cy="630700"/>
          </a:xfrm>
          <a:prstGeom prst="ellipse">
            <a:avLst/>
          </a:prstGeom>
          <a:gradFill flip="none" rotWithShape="1">
            <a:gsLst>
              <a:gs pos="0">
                <a:srgbClr val="B65EAE">
                  <a:tint val="66000"/>
                  <a:satMod val="160000"/>
                </a:srgbClr>
              </a:gs>
              <a:gs pos="50000">
                <a:srgbClr val="B65EAE">
                  <a:tint val="44500"/>
                  <a:satMod val="160000"/>
                </a:srgbClr>
              </a:gs>
              <a:gs pos="100000">
                <a:srgbClr val="B65EAE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ZoneTexte 2"/>
          <p:cNvSpPr txBox="1"/>
          <p:nvPr/>
        </p:nvSpPr>
        <p:spPr>
          <a:xfrm>
            <a:off x="4033448" y="1142059"/>
            <a:ext cx="9749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i="1" dirty="0" smtClean="0">
                <a:solidFill>
                  <a:srgbClr val="AD4FA4"/>
                </a:solidFill>
              </a:rPr>
              <a:t>T </a:t>
            </a:r>
            <a:r>
              <a:rPr lang="fr-FR" b="1" i="1" dirty="0" err="1" smtClean="0">
                <a:solidFill>
                  <a:srgbClr val="AD4FA4"/>
                </a:solidFill>
              </a:rPr>
              <a:t>cells</a:t>
            </a:r>
            <a:r>
              <a:rPr lang="fr-FR" b="1" i="1" dirty="0" smtClean="0">
                <a:solidFill>
                  <a:srgbClr val="AD4FA4"/>
                </a:solidFill>
              </a:rPr>
              <a:t> </a:t>
            </a:r>
            <a:endParaRPr lang="en-US" b="1" i="1" dirty="0">
              <a:solidFill>
                <a:srgbClr val="AD4FA4"/>
              </a:solidFill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2972253" y="597990"/>
            <a:ext cx="32191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 smtClean="0">
                <a:solidFill>
                  <a:srgbClr val="AD4FA4"/>
                </a:solidFill>
              </a:rPr>
              <a:t>Adaptative immune </a:t>
            </a:r>
            <a:r>
              <a:rPr lang="fr-FR" sz="2000" b="1" dirty="0" err="1" smtClean="0">
                <a:solidFill>
                  <a:srgbClr val="AD4FA4"/>
                </a:solidFill>
              </a:rPr>
              <a:t>cells</a:t>
            </a:r>
            <a:endParaRPr lang="en-US" sz="2000" b="1" dirty="0">
              <a:solidFill>
                <a:srgbClr val="AD4FA4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323528" y="438037"/>
            <a:ext cx="1568800" cy="69576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2" name="ZoneTexte 11"/>
          <p:cNvSpPr txBox="1"/>
          <p:nvPr/>
        </p:nvSpPr>
        <p:spPr bwMode="auto">
          <a:xfrm>
            <a:off x="364345" y="505658"/>
            <a:ext cx="1527982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Inflammatory</a:t>
            </a:r>
            <a:r>
              <a:rPr lang="fr-FR" sz="1600" b="1" dirty="0" smtClean="0"/>
              <a:t> </a:t>
            </a:r>
          </a:p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Process</a:t>
            </a:r>
            <a:endParaRPr lang="en-US" sz="1600" b="1" dirty="0"/>
          </a:p>
        </p:txBody>
      </p:sp>
      <p:sp>
        <p:nvSpPr>
          <p:cNvPr id="13" name="Étoile à 8 branches 12"/>
          <p:cNvSpPr/>
          <p:nvPr/>
        </p:nvSpPr>
        <p:spPr>
          <a:xfrm rot="20468476">
            <a:off x="64804" y="2006732"/>
            <a:ext cx="1559543" cy="675620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err="1" smtClean="0"/>
              <a:t>Quantity</a:t>
            </a:r>
            <a:endParaRPr lang="en-US" sz="1400" b="1" dirty="0"/>
          </a:p>
        </p:txBody>
      </p:sp>
      <p:sp>
        <p:nvSpPr>
          <p:cNvPr id="5" name="AutoShape 2" descr="Résultat de recherche d'images pour &quot;white rat&quot;"/>
          <p:cNvSpPr>
            <a:spLocks noChangeAspect="1" noChangeArrowheads="1"/>
          </p:cNvSpPr>
          <p:nvPr/>
        </p:nvSpPr>
        <p:spPr bwMode="auto">
          <a:xfrm>
            <a:off x="0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30" name="Picture 1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50695">
            <a:off x="8296264" y="43144"/>
            <a:ext cx="688975" cy="1420812"/>
          </a:xfrm>
          <a:prstGeom prst="rect">
            <a:avLst/>
          </a:prstGeom>
          <a:solidFill>
            <a:schemeClr val="bg1"/>
          </a:solidFill>
          <a:ln w="9525">
            <a:noFill/>
          </a:ln>
          <a:effectLst/>
        </p:spPr>
      </p:pic>
      <p:grpSp>
        <p:nvGrpSpPr>
          <p:cNvPr id="19" name="Groupe 18"/>
          <p:cNvGrpSpPr/>
          <p:nvPr/>
        </p:nvGrpSpPr>
        <p:grpSpPr>
          <a:xfrm>
            <a:off x="911046" y="2641569"/>
            <a:ext cx="8229726" cy="2155583"/>
            <a:chOff x="911046" y="1849481"/>
            <a:chExt cx="8229726" cy="2155583"/>
          </a:xfrm>
        </p:grpSpPr>
        <p:pic>
          <p:nvPicPr>
            <p:cNvPr id="34" name="Picture 2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5672"/>
            <a:stretch/>
          </p:blipFill>
          <p:spPr bwMode="auto">
            <a:xfrm>
              <a:off x="911046" y="1901487"/>
              <a:ext cx="3434749" cy="1964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0" name="Picture 2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00"/>
            <a:stretch/>
          </p:blipFill>
          <p:spPr bwMode="auto">
            <a:xfrm>
              <a:off x="5461876" y="1868074"/>
              <a:ext cx="3678896" cy="2136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ZoneTexte 24"/>
            <p:cNvSpPr txBox="1"/>
            <p:nvPr/>
          </p:nvSpPr>
          <p:spPr>
            <a:xfrm>
              <a:off x="1752627" y="1849481"/>
              <a:ext cx="14995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b="1" dirty="0" smtClean="0">
                  <a:solidFill>
                    <a:srgbClr val="AD4FA4"/>
                  </a:solidFill>
                </a:rPr>
                <a:t>CD4 T </a:t>
              </a:r>
              <a:r>
                <a:rPr lang="fr-FR" sz="2000" b="1" dirty="0" err="1" smtClean="0">
                  <a:solidFill>
                    <a:srgbClr val="AD4FA4"/>
                  </a:solidFill>
                </a:rPr>
                <a:t>cells</a:t>
              </a:r>
              <a:endParaRPr lang="en-US" sz="2000" b="1" dirty="0">
                <a:solidFill>
                  <a:srgbClr val="AD4FA4"/>
                </a:solidFill>
              </a:endParaRPr>
            </a:p>
          </p:txBody>
        </p:sp>
        <p:sp>
          <p:nvSpPr>
            <p:cNvPr id="28" name="ZoneTexte 27"/>
            <p:cNvSpPr txBox="1"/>
            <p:nvPr/>
          </p:nvSpPr>
          <p:spPr>
            <a:xfrm>
              <a:off x="6415554" y="1882636"/>
              <a:ext cx="14995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b="1" dirty="0" smtClean="0">
                  <a:solidFill>
                    <a:srgbClr val="AD4FA4"/>
                  </a:solidFill>
                </a:rPr>
                <a:t>CD8 T </a:t>
              </a:r>
              <a:r>
                <a:rPr lang="fr-FR" sz="2000" b="1" dirty="0" err="1" smtClean="0">
                  <a:solidFill>
                    <a:srgbClr val="AD4FA4"/>
                  </a:solidFill>
                </a:rPr>
                <a:t>cells</a:t>
              </a:r>
              <a:endParaRPr lang="en-US" sz="2000" b="1" dirty="0">
                <a:solidFill>
                  <a:srgbClr val="AD4FA4"/>
                </a:solidFill>
              </a:endParaRPr>
            </a:p>
          </p:txBody>
        </p:sp>
        <p:sp>
          <p:nvSpPr>
            <p:cNvPr id="6" name="ZoneTexte 5"/>
            <p:cNvSpPr txBox="1"/>
            <p:nvPr/>
          </p:nvSpPr>
          <p:spPr>
            <a:xfrm>
              <a:off x="3579003" y="2594291"/>
              <a:ext cx="74571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smtClean="0"/>
                <a:t>controls</a:t>
              </a:r>
              <a:endParaRPr lang="en-US" sz="1200" i="1" dirty="0"/>
            </a:p>
          </p:txBody>
        </p:sp>
        <p:cxnSp>
          <p:nvCxnSpPr>
            <p:cNvPr id="18" name="Connecteur droit avec flèche 17"/>
            <p:cNvCxnSpPr/>
            <p:nvPr/>
          </p:nvCxnSpPr>
          <p:spPr>
            <a:xfrm flipH="1">
              <a:off x="3587629" y="2836785"/>
              <a:ext cx="191520" cy="250331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ZoneTexte 42"/>
            <p:cNvSpPr txBox="1"/>
            <p:nvPr/>
          </p:nvSpPr>
          <p:spPr>
            <a:xfrm>
              <a:off x="8334993" y="2360115"/>
              <a:ext cx="74571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smtClean="0"/>
                <a:t>controls</a:t>
              </a:r>
              <a:endParaRPr lang="en-US" sz="1200" i="1" dirty="0"/>
            </a:p>
          </p:txBody>
        </p:sp>
        <p:cxnSp>
          <p:nvCxnSpPr>
            <p:cNvPr id="45" name="Connecteur droit avec flèche 44"/>
            <p:cNvCxnSpPr/>
            <p:nvPr/>
          </p:nvCxnSpPr>
          <p:spPr>
            <a:xfrm flipH="1">
              <a:off x="8343619" y="2602609"/>
              <a:ext cx="191520" cy="250331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05932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fr-FR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fr-FR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Groupe 5"/>
          <p:cNvGrpSpPr/>
          <p:nvPr/>
        </p:nvGrpSpPr>
        <p:grpSpPr>
          <a:xfrm>
            <a:off x="531919" y="3442889"/>
            <a:ext cx="8072529" cy="3049007"/>
            <a:chOff x="304993" y="603593"/>
            <a:chExt cx="8072529" cy="3049007"/>
          </a:xfrm>
        </p:grpSpPr>
        <p:pic>
          <p:nvPicPr>
            <p:cNvPr id="4098" name="Picture 2" descr="Afficher l'image d'origine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624" y="1111047"/>
              <a:ext cx="3142048" cy="25136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Rectangle 2"/>
            <p:cNvSpPr/>
            <p:nvPr/>
          </p:nvSpPr>
          <p:spPr>
            <a:xfrm>
              <a:off x="304993" y="603593"/>
              <a:ext cx="7128792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0000"/>
                </a:lnSpc>
                <a:spcBef>
                  <a:spcPts val="0"/>
                </a:spcBef>
              </a:pPr>
              <a:r>
                <a:rPr lang="fr-FR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Abdomino-pelvic</a:t>
              </a:r>
              <a:r>
                <a:rPr lang="fr-FR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b="1" dirty="0">
                  <a:latin typeface="Arial" panose="020B0604020202020204" pitchFamily="34" charset="0"/>
                  <a:cs typeface="Arial" panose="020B0604020202020204" pitchFamily="34" charset="0"/>
                </a:rPr>
                <a:t>cancers </a:t>
              </a:r>
              <a:r>
                <a:rPr lang="fr-FR" dirty="0" smtClean="0">
                  <a:latin typeface="Arial" panose="020B0604020202020204" pitchFamily="34" charset="0"/>
                  <a:cs typeface="Arial" panose="020B0604020202020204" pitchFamily="34" charset="0"/>
                </a:rPr>
                <a:t>are </a:t>
              </a:r>
              <a:r>
                <a:rPr lang="fr-FR" dirty="0" err="1">
                  <a:latin typeface="Arial" panose="020B0604020202020204" pitchFamily="34" charset="0"/>
                  <a:cs typeface="Arial" panose="020B0604020202020204" pitchFamily="34" charset="0"/>
                </a:rPr>
                <a:t>treated</a:t>
              </a:r>
              <a:r>
                <a:rPr lang="fr-FR" dirty="0">
                  <a:latin typeface="Arial" panose="020B0604020202020204" pitchFamily="34" charset="0"/>
                  <a:cs typeface="Arial" panose="020B0604020202020204" pitchFamily="34" charset="0"/>
                </a:rPr>
                <a:t> by </a:t>
              </a:r>
              <a:r>
                <a:rPr lang="fr-FR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radiotherapy</a:t>
              </a:r>
              <a:endParaRPr lang="fr-FR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100" name="Picture 4" descr="Afficher l'image d'origine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8054" y="1083132"/>
              <a:ext cx="2569468" cy="25694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Rectangle 3"/>
            <p:cNvSpPr/>
            <p:nvPr/>
          </p:nvSpPr>
          <p:spPr>
            <a:xfrm>
              <a:off x="1619672" y="972925"/>
              <a:ext cx="364715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FR" dirty="0">
                  <a:latin typeface="Arial" panose="020B0604020202020204" pitchFamily="34" charset="0"/>
                  <a:cs typeface="Arial" panose="020B0604020202020204" pitchFamily="34" charset="0"/>
                </a:rPr>
                <a:t>(prostate, </a:t>
              </a:r>
              <a:r>
                <a:rPr lang="fr-FR" dirty="0" err="1">
                  <a:latin typeface="Arial" panose="020B0604020202020204" pitchFamily="34" charset="0"/>
                  <a:cs typeface="Arial" panose="020B0604020202020204" pitchFamily="34" charset="0"/>
                </a:rPr>
                <a:t>uterus</a:t>
              </a:r>
              <a:r>
                <a:rPr lang="fr-FR" dirty="0">
                  <a:latin typeface="Arial" panose="020B0604020202020204" pitchFamily="34" charset="0"/>
                  <a:cs typeface="Arial" panose="020B0604020202020204" pitchFamily="34" charset="0"/>
                </a:rPr>
                <a:t>, colon/rectum...) </a:t>
              </a:r>
              <a:endParaRPr lang="en-US" dirty="0"/>
            </a:p>
          </p:txBody>
        </p:sp>
      </p:grpSp>
      <p:grpSp>
        <p:nvGrpSpPr>
          <p:cNvPr id="5" name="Groupe 4"/>
          <p:cNvGrpSpPr/>
          <p:nvPr/>
        </p:nvGrpSpPr>
        <p:grpSpPr>
          <a:xfrm>
            <a:off x="508269" y="460252"/>
            <a:ext cx="8384211" cy="2752724"/>
            <a:chOff x="899592" y="3724608"/>
            <a:chExt cx="7956376" cy="2752724"/>
          </a:xfrm>
        </p:grpSpPr>
        <p:pic>
          <p:nvPicPr>
            <p:cNvPr id="7" name="Picture 2" descr="http://globocan.iarc.fr/old/FactSheets/cancers/colorectal-map-i1.png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7837"/>
            <a:stretch/>
          </p:blipFill>
          <p:spPr bwMode="auto">
            <a:xfrm>
              <a:off x="1714149" y="4077072"/>
              <a:ext cx="5544616" cy="24002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Espace réservé du texte 2"/>
            <p:cNvSpPr txBox="1">
              <a:spLocks/>
            </p:cNvSpPr>
            <p:nvPr/>
          </p:nvSpPr>
          <p:spPr>
            <a:xfrm>
              <a:off x="899592" y="3724608"/>
              <a:ext cx="7956376" cy="424472"/>
            </a:xfrm>
            <a:prstGeom prst="rect">
              <a:avLst/>
            </a:prstGeom>
            <a:solidFill>
              <a:schemeClr val="bg1"/>
            </a:solidFill>
          </p:spPr>
          <p:txBody>
            <a:bodyPr/>
            <a:lstStyle>
              <a:lvl1pPr marL="176213" indent="-176213" algn="l" rtl="0" eaLnBrk="0" fontAlgn="base" hangingPunct="0">
                <a:lnSpc>
                  <a:spcPts val="2400"/>
                </a:lnSpc>
                <a:spcBef>
                  <a:spcPct val="100000"/>
                </a:spcBef>
                <a:spcAft>
                  <a:spcPct val="0"/>
                </a:spcAft>
                <a:buClr>
                  <a:schemeClr val="tx2"/>
                </a:buClr>
                <a:buSzPct val="75000"/>
                <a:buFont typeface="Arial" charset="0"/>
                <a:buChar char="▌"/>
                <a:defRPr sz="2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19138" indent="-176213" algn="l" rtl="0" eaLnBrk="0" fontAlgn="base" hangingPunct="0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SzPct val="90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+mn-lt"/>
                </a:defRPr>
              </a:lvl2pPr>
              <a:lvl3pPr marL="1065213" indent="-166688" algn="l" rtl="0" eaLnBrk="0" fontAlgn="base" hangingPunct="0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SzPct val="90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+mn-lt"/>
                </a:defRPr>
              </a:lvl3pPr>
              <a:lvl4pPr marL="1473200" indent="-228600" algn="l" rtl="0" eaLnBrk="0" fontAlgn="base" hangingPunct="0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–"/>
                <a:defRPr sz="1600">
                  <a:solidFill>
                    <a:schemeClr val="tx1"/>
                  </a:solidFill>
                  <a:latin typeface="+mn-lt"/>
                </a:defRPr>
              </a:lvl4pPr>
              <a:lvl5pPr marL="1881188" indent="-228600" algn="l" rtl="0" eaLnBrk="0" fontAlgn="base" hangingPunct="0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5pPr>
              <a:lvl6pPr marL="2338388" indent="-228600" algn="l" rtl="0" fontAlgn="base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6pPr>
              <a:lvl7pPr marL="2795588" indent="-228600" algn="l" rtl="0" fontAlgn="base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7pPr>
              <a:lvl8pPr marL="3252788" indent="-228600" algn="l" rtl="0" fontAlgn="base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8pPr>
              <a:lvl9pPr marL="3709988" indent="-228600" algn="l" rtl="0" fontAlgn="base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0"/>
                </a:spcBef>
              </a:pPr>
              <a:r>
                <a:rPr lang="fr-FR" sz="16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In World: In 2012, </a:t>
              </a:r>
              <a:r>
                <a:rPr lang="fr-FR" sz="1800" b="1" dirty="0" smtClean="0">
                  <a:solidFill>
                    <a:schemeClr val="accent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colorectal cancer </a:t>
              </a:r>
              <a:r>
                <a:rPr lang="fr-FR" sz="16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was</a:t>
              </a:r>
              <a:r>
                <a:rPr lang="fr-FR" sz="16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the </a:t>
              </a:r>
              <a:r>
                <a:rPr lang="fr-FR" sz="1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4th</a:t>
              </a:r>
              <a:r>
                <a:rPr lang="fr-FR" sz="16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6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leading</a:t>
              </a:r>
              <a:r>
                <a:rPr lang="fr-FR" sz="16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cause of </a:t>
              </a:r>
              <a:r>
                <a:rPr lang="fr-FR" sz="16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death</a:t>
              </a:r>
              <a:r>
                <a:rPr lang="fr-FR" sz="1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by cancer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69126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3"/>
          <p:cNvSpPr/>
          <p:nvPr/>
        </p:nvSpPr>
        <p:spPr>
          <a:xfrm>
            <a:off x="3642867" y="1011375"/>
            <a:ext cx="1614278" cy="630700"/>
          </a:xfrm>
          <a:prstGeom prst="ellipse">
            <a:avLst/>
          </a:prstGeom>
          <a:gradFill flip="none" rotWithShape="1">
            <a:gsLst>
              <a:gs pos="0">
                <a:srgbClr val="B65EAE">
                  <a:tint val="66000"/>
                  <a:satMod val="160000"/>
                </a:srgbClr>
              </a:gs>
              <a:gs pos="50000">
                <a:srgbClr val="B65EAE">
                  <a:tint val="44500"/>
                  <a:satMod val="160000"/>
                </a:srgbClr>
              </a:gs>
              <a:gs pos="100000">
                <a:srgbClr val="B65EAE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533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8808" y="3678906"/>
            <a:ext cx="2531704" cy="178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ZoneTexte 9"/>
          <p:cNvSpPr txBox="1"/>
          <p:nvPr/>
        </p:nvSpPr>
        <p:spPr>
          <a:xfrm>
            <a:off x="2972253" y="597990"/>
            <a:ext cx="32191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 smtClean="0">
                <a:solidFill>
                  <a:srgbClr val="AD4FA4"/>
                </a:solidFill>
              </a:rPr>
              <a:t>Adaptative immune </a:t>
            </a:r>
            <a:r>
              <a:rPr lang="fr-FR" sz="2000" b="1" dirty="0" err="1" smtClean="0">
                <a:solidFill>
                  <a:srgbClr val="AD4FA4"/>
                </a:solidFill>
              </a:rPr>
              <a:t>cells</a:t>
            </a:r>
            <a:endParaRPr lang="en-US" sz="2000" b="1" dirty="0">
              <a:solidFill>
                <a:srgbClr val="AD4FA4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323528" y="438037"/>
            <a:ext cx="1568800" cy="69576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2" name="ZoneTexte 11"/>
          <p:cNvSpPr txBox="1"/>
          <p:nvPr/>
        </p:nvSpPr>
        <p:spPr bwMode="auto">
          <a:xfrm>
            <a:off x="364345" y="505658"/>
            <a:ext cx="1527982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Inflammatory</a:t>
            </a:r>
            <a:r>
              <a:rPr lang="fr-FR" sz="1600" b="1" dirty="0" smtClean="0"/>
              <a:t> </a:t>
            </a:r>
          </a:p>
          <a:p>
            <a:pPr algn="ctr">
              <a:buFont typeface="Arial" charset="0"/>
              <a:buNone/>
              <a:defRPr/>
            </a:pPr>
            <a:r>
              <a:rPr lang="fr-FR" sz="1600" b="1" dirty="0" err="1" smtClean="0"/>
              <a:t>Process</a:t>
            </a:r>
            <a:endParaRPr lang="en-US" sz="1600" b="1" dirty="0"/>
          </a:p>
        </p:txBody>
      </p:sp>
      <p:sp>
        <p:nvSpPr>
          <p:cNvPr id="14" name="Étoile à 8 branches 13"/>
          <p:cNvSpPr/>
          <p:nvPr/>
        </p:nvSpPr>
        <p:spPr>
          <a:xfrm rot="20468476">
            <a:off x="132251" y="1398641"/>
            <a:ext cx="1559543" cy="675620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smtClean="0"/>
              <a:t>Activation</a:t>
            </a:r>
            <a:endParaRPr lang="en-US" sz="1400" b="1" dirty="0"/>
          </a:p>
        </p:txBody>
      </p:sp>
      <p:sp>
        <p:nvSpPr>
          <p:cNvPr id="5" name="AutoShape 2" descr="Résultat de recherche d'images pour &quot;white rat&quot;"/>
          <p:cNvSpPr>
            <a:spLocks noChangeAspect="1" noChangeArrowheads="1"/>
          </p:cNvSpPr>
          <p:nvPr/>
        </p:nvSpPr>
        <p:spPr bwMode="auto">
          <a:xfrm>
            <a:off x="0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377"/>
          <a:stretch/>
        </p:blipFill>
        <p:spPr bwMode="auto">
          <a:xfrm>
            <a:off x="5273901" y="4988783"/>
            <a:ext cx="1222882" cy="6724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4" name="Picture 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3650" y="2564904"/>
            <a:ext cx="687472" cy="14168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7" name="Connecteur en angle 16"/>
          <p:cNvCxnSpPr/>
          <p:nvPr/>
        </p:nvCxnSpPr>
        <p:spPr>
          <a:xfrm rot="5400000">
            <a:off x="5555546" y="3865851"/>
            <a:ext cx="1132047" cy="785450"/>
          </a:xfrm>
          <a:prstGeom prst="bentConnector3">
            <a:avLst>
              <a:gd name="adj1" fmla="val 68289"/>
            </a:avLst>
          </a:prstGeom>
          <a:ln w="28575">
            <a:solidFill>
              <a:srgbClr val="E63D4D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ZoneTexte 19"/>
          <p:cNvSpPr txBox="1"/>
          <p:nvPr/>
        </p:nvSpPr>
        <p:spPr>
          <a:xfrm>
            <a:off x="6069632" y="2838699"/>
            <a:ext cx="10946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dirty="0" err="1" smtClean="0"/>
              <a:t>Taking</a:t>
            </a:r>
            <a:r>
              <a:rPr lang="fr-FR" sz="1000" dirty="0" smtClean="0"/>
              <a:t> of </a:t>
            </a:r>
            <a:r>
              <a:rPr lang="fr-FR" sz="1000" dirty="0" err="1" smtClean="0"/>
              <a:t>Mesenteric</a:t>
            </a:r>
            <a:r>
              <a:rPr lang="fr-FR" sz="1000" dirty="0" smtClean="0"/>
              <a:t> </a:t>
            </a:r>
            <a:r>
              <a:rPr lang="fr-FR" sz="1000" dirty="0" err="1" smtClean="0"/>
              <a:t>Lymph</a:t>
            </a:r>
            <a:r>
              <a:rPr lang="fr-FR" sz="1000" dirty="0" smtClean="0"/>
              <a:t> </a:t>
            </a:r>
            <a:r>
              <a:rPr lang="fr-FR" sz="1000" dirty="0" err="1" smtClean="0"/>
              <a:t>Nodes</a:t>
            </a:r>
            <a:endParaRPr lang="fr-FR" sz="1000" dirty="0" smtClean="0"/>
          </a:p>
          <a:p>
            <a:pPr algn="ctr"/>
            <a:r>
              <a:rPr lang="fr-FR" sz="1000" dirty="0" smtClean="0"/>
              <a:t>(4 </a:t>
            </a:r>
            <a:r>
              <a:rPr lang="fr-FR" sz="1000" dirty="0" err="1" smtClean="0"/>
              <a:t>weeks</a:t>
            </a:r>
            <a:r>
              <a:rPr lang="fr-FR" sz="1000" dirty="0" smtClean="0"/>
              <a:t>)</a:t>
            </a:r>
            <a:endParaRPr lang="en-US" sz="1000" dirty="0"/>
          </a:p>
        </p:txBody>
      </p:sp>
      <p:cxnSp>
        <p:nvCxnSpPr>
          <p:cNvPr id="26" name="Connecteur droit avec flèche 25"/>
          <p:cNvCxnSpPr/>
          <p:nvPr/>
        </p:nvCxnSpPr>
        <p:spPr>
          <a:xfrm flipV="1">
            <a:off x="6319114" y="4672844"/>
            <a:ext cx="390362" cy="343846"/>
          </a:xfrm>
          <a:prstGeom prst="straightConnector1">
            <a:avLst/>
          </a:prstGeom>
          <a:ln w="38100">
            <a:solidFill>
              <a:srgbClr val="E63D4D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ZoneTexte 31"/>
          <p:cNvSpPr txBox="1"/>
          <p:nvPr/>
        </p:nvSpPr>
        <p:spPr>
          <a:xfrm>
            <a:off x="6016432" y="2204864"/>
            <a:ext cx="2979270" cy="492443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600" dirty="0" smtClean="0">
                <a:solidFill>
                  <a:schemeClr val="accent1">
                    <a:lumMod val="75000"/>
                  </a:schemeClr>
                </a:solidFill>
              </a:rPr>
              <a:t>Analyses of T </a:t>
            </a:r>
            <a:r>
              <a:rPr lang="fr-FR" sz="1600" dirty="0" err="1" smtClean="0">
                <a:solidFill>
                  <a:schemeClr val="accent1">
                    <a:lumMod val="75000"/>
                  </a:schemeClr>
                </a:solidFill>
              </a:rPr>
              <a:t>cell</a:t>
            </a:r>
            <a:r>
              <a:rPr lang="fr-FR" sz="1600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fr-FR" sz="1600" dirty="0" err="1" smtClean="0">
                <a:solidFill>
                  <a:schemeClr val="accent1">
                    <a:lumMod val="75000"/>
                  </a:schemeClr>
                </a:solidFill>
              </a:rPr>
              <a:t>colonization</a:t>
            </a:r>
            <a:r>
              <a:rPr lang="fr-FR" sz="1600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</a:p>
          <a:p>
            <a:pPr algn="ctr"/>
            <a:r>
              <a:rPr lang="fr-FR" sz="1000" dirty="0" err="1" smtClean="0"/>
              <a:t>into</a:t>
            </a:r>
            <a:r>
              <a:rPr lang="fr-FR" sz="1000" dirty="0" smtClean="0"/>
              <a:t> MLN of NUDE rats</a:t>
            </a:r>
            <a:endParaRPr lang="en-US" sz="1000" dirty="0"/>
          </a:p>
        </p:txBody>
      </p:sp>
      <p:sp>
        <p:nvSpPr>
          <p:cNvPr id="27" name="Rectangle 26"/>
          <p:cNvSpPr/>
          <p:nvPr/>
        </p:nvSpPr>
        <p:spPr>
          <a:xfrm>
            <a:off x="5456831" y="5637493"/>
            <a:ext cx="86754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NUDE rats</a:t>
            </a:r>
            <a:endParaRPr lang="en-US" sz="1200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5024182" y="3998159"/>
            <a:ext cx="155202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b="1" i="1" dirty="0" smtClean="0"/>
              <a:t>Adoptive transfert</a:t>
            </a:r>
          </a:p>
          <a:p>
            <a:pPr algn="ctr"/>
            <a:r>
              <a:rPr lang="fr-FR" sz="1000" i="1" dirty="0" smtClean="0"/>
              <a:t>in</a:t>
            </a:r>
            <a:endParaRPr lang="en-US" sz="1000" i="1" dirty="0"/>
          </a:p>
        </p:txBody>
      </p:sp>
      <p:pic>
        <p:nvPicPr>
          <p:cNvPr id="22" name="Picture 2" descr="Afficher l'image d'origine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071689" y="3738312"/>
            <a:ext cx="371034" cy="330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Flèche courbée vers le bas 22"/>
          <p:cNvSpPr/>
          <p:nvPr/>
        </p:nvSpPr>
        <p:spPr>
          <a:xfrm rot="19304642">
            <a:off x="7755260" y="4162614"/>
            <a:ext cx="306252" cy="139088"/>
          </a:xfrm>
          <a:prstGeom prst="curvedDown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30" name="Picture 1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50695">
            <a:off x="8296264" y="43144"/>
            <a:ext cx="688975" cy="1420812"/>
          </a:xfrm>
          <a:prstGeom prst="rect">
            <a:avLst/>
          </a:prstGeom>
          <a:solidFill>
            <a:schemeClr val="bg1"/>
          </a:solidFill>
          <a:ln w="9525">
            <a:noFill/>
          </a:ln>
          <a:effectLst/>
        </p:spPr>
      </p:pic>
      <p:sp>
        <p:nvSpPr>
          <p:cNvPr id="40" name="ZoneTexte 39"/>
          <p:cNvSpPr txBox="1"/>
          <p:nvPr/>
        </p:nvSpPr>
        <p:spPr>
          <a:xfrm>
            <a:off x="843897" y="2185700"/>
            <a:ext cx="32415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dirty="0" smtClean="0">
                <a:solidFill>
                  <a:schemeClr val="accent1">
                    <a:lumMod val="75000"/>
                  </a:schemeClr>
                </a:solidFill>
              </a:rPr>
              <a:t>Analyses of </a:t>
            </a:r>
            <a:r>
              <a:rPr lang="fr-FR" sz="1600" dirty="0" err="1" smtClean="0">
                <a:solidFill>
                  <a:schemeClr val="accent1">
                    <a:lumMod val="75000"/>
                  </a:schemeClr>
                </a:solidFill>
              </a:rPr>
              <a:t>proliferation</a:t>
            </a:r>
            <a:r>
              <a:rPr lang="fr-FR" sz="1600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fr-FR" sz="1600" dirty="0" err="1" smtClean="0">
                <a:solidFill>
                  <a:schemeClr val="accent1">
                    <a:lumMod val="75000"/>
                  </a:schemeClr>
                </a:solidFill>
              </a:rPr>
              <a:t>abilities</a:t>
            </a:r>
            <a:endParaRPr lang="fr-FR" sz="160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algn="ctr"/>
            <a:r>
              <a:rPr lang="fr-FR" sz="1200" dirty="0" smtClean="0"/>
              <a:t>on </a:t>
            </a:r>
            <a:r>
              <a:rPr lang="fr-FR" sz="1200" dirty="0" err="1" smtClean="0"/>
              <a:t>purified</a:t>
            </a:r>
            <a:r>
              <a:rPr lang="fr-FR" sz="1200" dirty="0" smtClean="0"/>
              <a:t> T </a:t>
            </a:r>
            <a:r>
              <a:rPr lang="fr-FR" sz="1200" dirty="0" err="1" smtClean="0"/>
              <a:t>cell</a:t>
            </a:r>
            <a:r>
              <a:rPr lang="fr-FR" sz="1200" dirty="0" smtClean="0"/>
              <a:t> population (4 </a:t>
            </a:r>
            <a:r>
              <a:rPr lang="fr-FR" sz="1200" dirty="0" err="1" smtClean="0"/>
              <a:t>weeks</a:t>
            </a:r>
            <a:r>
              <a:rPr lang="fr-FR" sz="1200" dirty="0" smtClean="0"/>
              <a:t>)</a:t>
            </a:r>
            <a:endParaRPr lang="en-US" sz="1200" dirty="0"/>
          </a:p>
        </p:txBody>
      </p:sp>
      <p:sp>
        <p:nvSpPr>
          <p:cNvPr id="2" name="Rectangle 1"/>
          <p:cNvSpPr/>
          <p:nvPr/>
        </p:nvSpPr>
        <p:spPr>
          <a:xfrm>
            <a:off x="1036245" y="2897775"/>
            <a:ext cx="51648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b="1" dirty="0" smtClean="0">
                <a:solidFill>
                  <a:srgbClr val="AD4FA4"/>
                </a:solidFill>
              </a:rPr>
              <a:t>CD4</a:t>
            </a:r>
            <a:endParaRPr lang="en-US" sz="1400" dirty="0"/>
          </a:p>
        </p:txBody>
      </p:sp>
      <p:sp>
        <p:nvSpPr>
          <p:cNvPr id="3" name="ZoneTexte 2"/>
          <p:cNvSpPr txBox="1"/>
          <p:nvPr/>
        </p:nvSpPr>
        <p:spPr>
          <a:xfrm>
            <a:off x="4033448" y="1142059"/>
            <a:ext cx="9749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i="1" dirty="0" smtClean="0">
                <a:solidFill>
                  <a:srgbClr val="AD4FA4"/>
                </a:solidFill>
              </a:rPr>
              <a:t>T </a:t>
            </a:r>
            <a:r>
              <a:rPr lang="fr-FR" b="1" i="1" dirty="0" err="1" smtClean="0">
                <a:solidFill>
                  <a:srgbClr val="AD4FA4"/>
                </a:solidFill>
              </a:rPr>
              <a:t>cells</a:t>
            </a:r>
            <a:r>
              <a:rPr lang="fr-FR" b="1" i="1" dirty="0" smtClean="0">
                <a:solidFill>
                  <a:srgbClr val="AD4FA4"/>
                </a:solidFill>
              </a:rPr>
              <a:t> </a:t>
            </a:r>
            <a:endParaRPr lang="en-US" b="1" i="1" dirty="0">
              <a:solidFill>
                <a:srgbClr val="AD4FA4"/>
              </a:solidFill>
            </a:endParaRPr>
          </a:p>
        </p:txBody>
      </p:sp>
      <p:sp>
        <p:nvSpPr>
          <p:cNvPr id="9" name="ZoneTexte 8"/>
          <p:cNvSpPr txBox="1"/>
          <p:nvPr/>
        </p:nvSpPr>
        <p:spPr>
          <a:xfrm>
            <a:off x="1447984" y="6093296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IL2R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9" name="ZoneTexte 38"/>
          <p:cNvSpPr txBox="1"/>
          <p:nvPr/>
        </p:nvSpPr>
        <p:spPr>
          <a:xfrm>
            <a:off x="2660761" y="6093296"/>
            <a:ext cx="7072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CD69</a:t>
            </a:r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358" y="3203315"/>
            <a:ext cx="1393628" cy="1897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ZoneTexte 30"/>
          <p:cNvSpPr txBox="1"/>
          <p:nvPr/>
        </p:nvSpPr>
        <p:spPr>
          <a:xfrm>
            <a:off x="908692" y="5460918"/>
            <a:ext cx="29995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dirty="0" smtClean="0">
                <a:solidFill>
                  <a:schemeClr val="accent1">
                    <a:lumMod val="75000"/>
                  </a:schemeClr>
                </a:solidFill>
              </a:rPr>
              <a:t>Analyses of activation markers</a:t>
            </a:r>
          </a:p>
          <a:p>
            <a:pPr algn="ctr"/>
            <a:r>
              <a:rPr lang="fr-FR" sz="1200" dirty="0" smtClean="0"/>
              <a:t>on </a:t>
            </a:r>
            <a:r>
              <a:rPr lang="fr-FR" sz="1200" dirty="0" err="1" smtClean="0"/>
              <a:t>purified</a:t>
            </a:r>
            <a:r>
              <a:rPr lang="fr-FR" sz="1200" dirty="0" smtClean="0"/>
              <a:t> T </a:t>
            </a:r>
            <a:r>
              <a:rPr lang="fr-FR" sz="1200" dirty="0" err="1" smtClean="0"/>
              <a:t>cell</a:t>
            </a:r>
            <a:r>
              <a:rPr lang="fr-FR" sz="1200" dirty="0" smtClean="0"/>
              <a:t> population</a:t>
            </a:r>
            <a:endParaRPr lang="en-US" sz="1200" dirty="0"/>
          </a:p>
        </p:txBody>
      </p:sp>
      <p:pic>
        <p:nvPicPr>
          <p:cNvPr id="23555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3306" y="3099801"/>
            <a:ext cx="1354112" cy="196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3014384" y="2910645"/>
            <a:ext cx="516488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fr-FR" sz="1400" b="1" dirty="0" smtClean="0">
                <a:solidFill>
                  <a:srgbClr val="AD4FA4"/>
                </a:solidFill>
              </a:rPr>
              <a:t>CD8</a:t>
            </a:r>
            <a:endParaRPr lang="en-US" sz="1400" dirty="0"/>
          </a:p>
        </p:txBody>
      </p:sp>
      <p:sp>
        <p:nvSpPr>
          <p:cNvPr id="6" name="ZoneTexte 5"/>
          <p:cNvSpPr txBox="1"/>
          <p:nvPr/>
        </p:nvSpPr>
        <p:spPr>
          <a:xfrm rot="18732566">
            <a:off x="708778" y="4930341"/>
            <a:ext cx="6767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control</a:t>
            </a:r>
            <a:endParaRPr lang="en-US" sz="1200" dirty="0"/>
          </a:p>
        </p:txBody>
      </p:sp>
      <p:sp>
        <p:nvSpPr>
          <p:cNvPr id="33" name="ZoneTexte 32"/>
          <p:cNvSpPr txBox="1"/>
          <p:nvPr/>
        </p:nvSpPr>
        <p:spPr>
          <a:xfrm rot="18732566">
            <a:off x="2433698" y="4958110"/>
            <a:ext cx="6767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control</a:t>
            </a:r>
            <a:endParaRPr lang="en-US" sz="1200" dirty="0"/>
          </a:p>
        </p:txBody>
      </p:sp>
      <p:sp>
        <p:nvSpPr>
          <p:cNvPr id="34" name="ZoneTexte 33"/>
          <p:cNvSpPr txBox="1"/>
          <p:nvPr/>
        </p:nvSpPr>
        <p:spPr>
          <a:xfrm rot="18732566">
            <a:off x="1300775" y="5062764"/>
            <a:ext cx="4074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IRR</a:t>
            </a:r>
            <a:endParaRPr lang="en-US" sz="1200" dirty="0"/>
          </a:p>
        </p:txBody>
      </p:sp>
      <p:sp>
        <p:nvSpPr>
          <p:cNvPr id="38" name="ZoneTexte 37"/>
          <p:cNvSpPr txBox="1"/>
          <p:nvPr/>
        </p:nvSpPr>
        <p:spPr>
          <a:xfrm rot="18732566">
            <a:off x="3050110" y="5032808"/>
            <a:ext cx="4074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IRR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757985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844106" y="2142148"/>
            <a:ext cx="42562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i="1" dirty="0" smtClean="0">
                <a:solidFill>
                  <a:schemeClr val="accent1">
                    <a:lumMod val="75000"/>
                  </a:schemeClr>
                </a:solidFill>
              </a:rPr>
              <a:t>Use of </a:t>
            </a:r>
            <a:r>
              <a:rPr lang="fr-FR" i="1" dirty="0" err="1">
                <a:solidFill>
                  <a:schemeClr val="accent1">
                    <a:lumMod val="75000"/>
                  </a:schemeClr>
                </a:solidFill>
              </a:rPr>
              <a:t>d</a:t>
            </a:r>
            <a:r>
              <a:rPr lang="fr-FR" i="1" dirty="0" err="1" smtClean="0">
                <a:solidFill>
                  <a:schemeClr val="accent1">
                    <a:lumMod val="75000"/>
                  </a:schemeClr>
                </a:solidFill>
              </a:rPr>
              <a:t>epleted</a:t>
            </a:r>
            <a:r>
              <a:rPr lang="fr-FR" i="1" dirty="0" smtClean="0">
                <a:solidFill>
                  <a:schemeClr val="accent1">
                    <a:lumMod val="75000"/>
                  </a:schemeClr>
                </a:solidFill>
              </a:rPr>
              <a:t> T </a:t>
            </a:r>
            <a:r>
              <a:rPr lang="fr-FR" i="1" dirty="0" err="1" smtClean="0">
                <a:solidFill>
                  <a:schemeClr val="accent1">
                    <a:lumMod val="75000"/>
                  </a:schemeClr>
                </a:solidFill>
              </a:rPr>
              <a:t>cells</a:t>
            </a:r>
            <a:r>
              <a:rPr lang="fr-FR" i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fr-FR" i="1" dirty="0" err="1" smtClean="0">
                <a:solidFill>
                  <a:schemeClr val="accent1">
                    <a:lumMod val="75000"/>
                  </a:schemeClr>
                </a:solidFill>
              </a:rPr>
              <a:t>animals</a:t>
            </a:r>
            <a:r>
              <a:rPr lang="fr-FR" i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fr-FR" i="1" dirty="0" err="1" smtClean="0">
                <a:solidFill>
                  <a:schemeClr val="accent1">
                    <a:lumMod val="75000"/>
                  </a:schemeClr>
                </a:solidFill>
              </a:rPr>
              <a:t>models</a:t>
            </a:r>
            <a:endParaRPr lang="fr-FR" i="1" dirty="0" smtClean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521373" y="2869894"/>
            <a:ext cx="11721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err="1" smtClean="0"/>
              <a:t>Nude</a:t>
            </a:r>
            <a:r>
              <a:rPr lang="fr-FR" sz="1600" dirty="0" smtClean="0"/>
              <a:t> Rats </a:t>
            </a:r>
            <a:endParaRPr lang="en-US" sz="1600" dirty="0"/>
          </a:p>
        </p:txBody>
      </p:sp>
      <p:pic>
        <p:nvPicPr>
          <p:cNvPr id="23555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1991" y="4269328"/>
            <a:ext cx="3200431" cy="222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1232" y="2832555"/>
            <a:ext cx="1433222" cy="1633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7" name="Picture 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2111" y="2832555"/>
            <a:ext cx="1900540" cy="1736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8" name="Picture 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245" y="3595872"/>
            <a:ext cx="1688007" cy="2096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9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9323" y="3304472"/>
            <a:ext cx="1644690" cy="13622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60" name="Picture 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9324" y="4496894"/>
            <a:ext cx="1666572" cy="1380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Étoile à 8 branches 14"/>
          <p:cNvSpPr/>
          <p:nvPr/>
        </p:nvSpPr>
        <p:spPr>
          <a:xfrm rot="20468476">
            <a:off x="337974" y="580626"/>
            <a:ext cx="1559543" cy="675620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 err="1" smtClean="0"/>
              <a:t>Depletion</a:t>
            </a:r>
            <a:endParaRPr lang="en-US" sz="1400" b="1" dirty="0"/>
          </a:p>
        </p:txBody>
      </p:sp>
      <p:sp>
        <p:nvSpPr>
          <p:cNvPr id="16" name="Ellipse 15"/>
          <p:cNvSpPr/>
          <p:nvPr/>
        </p:nvSpPr>
        <p:spPr>
          <a:xfrm>
            <a:off x="2722906" y="1129974"/>
            <a:ext cx="4879299" cy="714849"/>
          </a:xfrm>
          <a:prstGeom prst="ellipse">
            <a:avLst/>
          </a:prstGeom>
          <a:gradFill flip="none" rotWithShape="1">
            <a:gsLst>
              <a:gs pos="0">
                <a:srgbClr val="B65EAE">
                  <a:tint val="66000"/>
                  <a:satMod val="160000"/>
                </a:srgbClr>
              </a:gs>
              <a:gs pos="50000">
                <a:srgbClr val="B65EAE">
                  <a:tint val="44500"/>
                  <a:satMod val="160000"/>
                </a:srgbClr>
              </a:gs>
              <a:gs pos="100000">
                <a:srgbClr val="B65EAE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ZoneTexte 17"/>
          <p:cNvSpPr txBox="1"/>
          <p:nvPr/>
        </p:nvSpPr>
        <p:spPr>
          <a:xfrm>
            <a:off x="2972253" y="597990"/>
            <a:ext cx="32191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 smtClean="0">
                <a:solidFill>
                  <a:srgbClr val="AD4FA4"/>
                </a:solidFill>
              </a:rPr>
              <a:t>Adaptative immune </a:t>
            </a:r>
            <a:r>
              <a:rPr lang="fr-FR" sz="2000" b="1" dirty="0" err="1" smtClean="0">
                <a:solidFill>
                  <a:srgbClr val="AD4FA4"/>
                </a:solidFill>
              </a:rPr>
              <a:t>cells</a:t>
            </a:r>
            <a:endParaRPr lang="en-US" sz="2000" b="1" dirty="0">
              <a:solidFill>
                <a:srgbClr val="AD4FA4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6001991" y="2419122"/>
            <a:ext cx="2233304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600" dirty="0" smtClean="0"/>
              <a:t>CD3 </a:t>
            </a:r>
            <a:r>
              <a:rPr lang="fr-FR" sz="1600" dirty="0" err="1" smtClean="0"/>
              <a:t>Blocking</a:t>
            </a:r>
            <a:r>
              <a:rPr lang="fr-FR" sz="1600" dirty="0" smtClean="0"/>
              <a:t> </a:t>
            </a:r>
            <a:r>
              <a:rPr lang="fr-FR" sz="1600" dirty="0" err="1" smtClean="0"/>
              <a:t>antibody</a:t>
            </a:r>
            <a:endParaRPr lang="en-US" sz="1600" dirty="0"/>
          </a:p>
        </p:txBody>
      </p:sp>
      <p:sp>
        <p:nvSpPr>
          <p:cNvPr id="4" name="ZoneTexte 3"/>
          <p:cNvSpPr txBox="1"/>
          <p:nvPr/>
        </p:nvSpPr>
        <p:spPr>
          <a:xfrm rot="20401949">
            <a:off x="4764060" y="3547096"/>
            <a:ext cx="9861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i="1" dirty="0" err="1" smtClean="0">
                <a:solidFill>
                  <a:schemeClr val="tx2">
                    <a:lumMod val="75000"/>
                  </a:schemeClr>
                </a:solidFill>
              </a:rPr>
              <a:t>Histology</a:t>
            </a:r>
            <a:endParaRPr lang="en-US" sz="1400" b="1" i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21" name="ZoneTexte 20"/>
          <p:cNvSpPr txBox="1"/>
          <p:nvPr/>
        </p:nvSpPr>
        <p:spPr>
          <a:xfrm rot="20275006">
            <a:off x="4357720" y="4955470"/>
            <a:ext cx="18596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i="1" dirty="0" err="1" smtClean="0">
                <a:solidFill>
                  <a:schemeClr val="tx2">
                    <a:lumMod val="75000"/>
                  </a:schemeClr>
                </a:solidFill>
              </a:rPr>
              <a:t>Function</a:t>
            </a:r>
            <a:r>
              <a:rPr lang="fr-FR" sz="1400" b="1" i="1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</a:p>
          <a:p>
            <a:pPr algn="ctr"/>
            <a:r>
              <a:rPr lang="fr-FR" sz="1400" b="1" i="1" dirty="0" smtClean="0">
                <a:solidFill>
                  <a:schemeClr val="tx2">
                    <a:lumMod val="75000"/>
                  </a:schemeClr>
                </a:solidFill>
              </a:rPr>
              <a:t>of muscle </a:t>
            </a:r>
            <a:r>
              <a:rPr lang="fr-FR" sz="1400" b="1" i="1" dirty="0" err="1" smtClean="0">
                <a:solidFill>
                  <a:schemeClr val="tx2">
                    <a:lumMod val="75000"/>
                  </a:schemeClr>
                </a:solidFill>
              </a:rPr>
              <a:t>contractibility</a:t>
            </a:r>
            <a:endParaRPr lang="en-US" sz="1400" b="1" i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661232" y="2832555"/>
            <a:ext cx="1726901" cy="1643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857403" y="1326726"/>
            <a:ext cx="674704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i="1" dirty="0" smtClean="0">
                <a:solidFill>
                  <a:srgbClr val="AD4FA4"/>
                </a:solidFill>
              </a:rPr>
              <a:t>T </a:t>
            </a:r>
            <a:r>
              <a:rPr lang="fr-FR" b="1" i="1" dirty="0" err="1" smtClean="0">
                <a:solidFill>
                  <a:srgbClr val="AD4FA4"/>
                </a:solidFill>
              </a:rPr>
              <a:t>cells</a:t>
            </a:r>
            <a:r>
              <a:rPr lang="fr-FR" b="1" i="1" dirty="0" smtClean="0">
                <a:solidFill>
                  <a:srgbClr val="AD4FA4"/>
                </a:solidFill>
              </a:rPr>
              <a:t> influence radio-</a:t>
            </a:r>
            <a:r>
              <a:rPr lang="fr-FR" b="1" i="1" dirty="0" err="1" smtClean="0">
                <a:solidFill>
                  <a:srgbClr val="AD4FA4"/>
                </a:solidFill>
              </a:rPr>
              <a:t>induced</a:t>
            </a:r>
            <a:r>
              <a:rPr lang="fr-FR" b="1" i="1" dirty="0" smtClean="0">
                <a:solidFill>
                  <a:srgbClr val="AD4FA4"/>
                </a:solidFill>
              </a:rPr>
              <a:t> damages ? 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341688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 dirty="0">
              <a:solidFill>
                <a:srgbClr val="FFFFFF"/>
              </a:solidFill>
            </a:endParaRPr>
          </a:p>
        </p:txBody>
      </p:sp>
      <p:sp>
        <p:nvSpPr>
          <p:cNvPr id="10" name="ZoneTexte 9"/>
          <p:cNvSpPr txBox="1"/>
          <p:nvPr/>
        </p:nvSpPr>
        <p:spPr bwMode="auto">
          <a:xfrm>
            <a:off x="2570809" y="1546279"/>
            <a:ext cx="97654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1400" b="1" dirty="0">
                <a:latin typeface="+mn-lt"/>
              </a:rPr>
              <a:t>Structure</a:t>
            </a:r>
            <a:endParaRPr lang="en-US" sz="1400" b="1" dirty="0">
              <a:latin typeface="+mn-lt"/>
            </a:endParaRPr>
          </a:p>
        </p:txBody>
      </p:sp>
      <p:sp>
        <p:nvSpPr>
          <p:cNvPr id="13" name="ZoneTexte 12"/>
          <p:cNvSpPr txBox="1"/>
          <p:nvPr/>
        </p:nvSpPr>
        <p:spPr bwMode="auto">
          <a:xfrm>
            <a:off x="4668660" y="1473400"/>
            <a:ext cx="1018227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1400" b="1" dirty="0" err="1" smtClean="0">
                <a:latin typeface="+mn-lt"/>
              </a:rPr>
              <a:t>Function</a:t>
            </a:r>
            <a:endParaRPr lang="fr-FR" sz="1400" b="1" dirty="0" smtClean="0">
              <a:latin typeface="+mn-lt"/>
            </a:endParaRPr>
          </a:p>
          <a:p>
            <a:pPr>
              <a:buFont typeface="Arial" charset="0"/>
              <a:buNone/>
              <a:defRPr/>
            </a:pPr>
            <a:r>
              <a:rPr lang="fr-FR" sz="1400" b="1" dirty="0" smtClean="0"/>
              <a:t>of </a:t>
            </a:r>
            <a:r>
              <a:rPr lang="fr-FR" sz="1400" b="1" dirty="0" err="1" smtClean="0"/>
              <a:t>barrier</a:t>
            </a:r>
            <a:endParaRPr lang="en-US" sz="1400" b="1" dirty="0">
              <a:latin typeface="+mn-lt"/>
            </a:endParaRPr>
          </a:p>
        </p:txBody>
      </p:sp>
      <p:sp>
        <p:nvSpPr>
          <p:cNvPr id="31" name="Rectangle à coins arrondis 30"/>
          <p:cNvSpPr/>
          <p:nvPr/>
        </p:nvSpPr>
        <p:spPr>
          <a:xfrm>
            <a:off x="4443898" y="1419138"/>
            <a:ext cx="1421438" cy="605553"/>
          </a:xfrm>
          <a:prstGeom prst="round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33" name="ZoneTexte 32"/>
          <p:cNvSpPr txBox="1"/>
          <p:nvPr/>
        </p:nvSpPr>
        <p:spPr>
          <a:xfrm>
            <a:off x="644922" y="578055"/>
            <a:ext cx="82475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i="1" dirty="0" smtClean="0">
                <a:solidFill>
                  <a:schemeClr val="tx2">
                    <a:lumMod val="75000"/>
                  </a:schemeClr>
                </a:solidFill>
              </a:rPr>
              <a:t>Characterization</a:t>
            </a:r>
            <a:r>
              <a:rPr lang="fr-FR" sz="2400" b="1" i="1" dirty="0" smtClean="0">
                <a:solidFill>
                  <a:schemeClr val="tx2">
                    <a:lumMod val="75000"/>
                  </a:schemeClr>
                </a:solidFill>
              </a:rPr>
              <a:t> of Radio-</a:t>
            </a:r>
            <a:r>
              <a:rPr lang="fr-FR" sz="2400" b="1" i="1" dirty="0" err="1" smtClean="0">
                <a:solidFill>
                  <a:schemeClr val="tx2">
                    <a:lumMod val="75000"/>
                  </a:schemeClr>
                </a:solidFill>
              </a:rPr>
              <a:t>induced</a:t>
            </a:r>
            <a:r>
              <a:rPr lang="fr-FR" sz="2400" b="1" i="1" dirty="0" smtClean="0">
                <a:solidFill>
                  <a:schemeClr val="tx2">
                    <a:lumMod val="75000"/>
                  </a:schemeClr>
                </a:solidFill>
              </a:rPr>
              <a:t> damages</a:t>
            </a:r>
            <a:endParaRPr lang="en-US" sz="2400" b="1" i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36" name="Rectangle à coins arrondis 35"/>
          <p:cNvSpPr/>
          <p:nvPr/>
        </p:nvSpPr>
        <p:spPr>
          <a:xfrm>
            <a:off x="2365630" y="1419138"/>
            <a:ext cx="1421438" cy="605553"/>
          </a:xfrm>
          <a:prstGeom prst="round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34" name="ZoneTexte 33"/>
          <p:cNvSpPr txBox="1"/>
          <p:nvPr/>
        </p:nvSpPr>
        <p:spPr bwMode="auto">
          <a:xfrm>
            <a:off x="7167152" y="1473976"/>
            <a:ext cx="1358064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buFont typeface="Arial" charset="0"/>
              <a:buNone/>
              <a:defRPr/>
            </a:pPr>
            <a:r>
              <a:rPr lang="fr-FR" sz="1400" b="1" dirty="0" err="1" smtClean="0">
                <a:latin typeface="+mn-lt"/>
              </a:rPr>
              <a:t>Inflammatory</a:t>
            </a:r>
            <a:r>
              <a:rPr lang="fr-FR" sz="1400" b="1" dirty="0" smtClean="0">
                <a:latin typeface="+mn-lt"/>
              </a:rPr>
              <a:t> </a:t>
            </a:r>
          </a:p>
          <a:p>
            <a:pPr algn="ctr">
              <a:buFont typeface="Arial" charset="0"/>
              <a:buNone/>
              <a:defRPr/>
            </a:pPr>
            <a:r>
              <a:rPr lang="fr-FR" sz="1400" b="1" dirty="0" err="1" smtClean="0"/>
              <a:t>Process</a:t>
            </a:r>
            <a:endParaRPr lang="en-US" sz="1400" b="1" dirty="0">
              <a:latin typeface="+mn-lt"/>
            </a:endParaRPr>
          </a:p>
        </p:txBody>
      </p:sp>
      <p:sp>
        <p:nvSpPr>
          <p:cNvPr id="37" name="Rectangle à coins arrondis 36"/>
          <p:cNvSpPr/>
          <p:nvPr/>
        </p:nvSpPr>
        <p:spPr>
          <a:xfrm>
            <a:off x="7092280" y="1412776"/>
            <a:ext cx="1421438" cy="605553"/>
          </a:xfrm>
          <a:prstGeom prst="round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39" name="Groupe 38"/>
          <p:cNvGrpSpPr/>
          <p:nvPr/>
        </p:nvGrpSpPr>
        <p:grpSpPr>
          <a:xfrm>
            <a:off x="7235498" y="2610715"/>
            <a:ext cx="523901" cy="315067"/>
            <a:chOff x="3131841" y="3429000"/>
            <a:chExt cx="682612" cy="555614"/>
          </a:xfrm>
        </p:grpSpPr>
        <p:sp>
          <p:nvSpPr>
            <p:cNvPr id="40" name="Oval 8"/>
            <p:cNvSpPr>
              <a:spLocks noChangeArrowheads="1"/>
            </p:cNvSpPr>
            <p:nvPr/>
          </p:nvSpPr>
          <p:spPr bwMode="auto">
            <a:xfrm rot="10800000">
              <a:off x="3131841" y="3429000"/>
              <a:ext cx="682612" cy="555614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" name="Oval 9"/>
            <p:cNvSpPr>
              <a:spLocks noChangeArrowheads="1"/>
            </p:cNvSpPr>
            <p:nvPr/>
          </p:nvSpPr>
          <p:spPr bwMode="auto">
            <a:xfrm rot="10800000">
              <a:off x="3541408" y="3808670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" name="Oval 11"/>
            <p:cNvSpPr>
              <a:spLocks noChangeArrowheads="1"/>
            </p:cNvSpPr>
            <p:nvPr/>
          </p:nvSpPr>
          <p:spPr bwMode="auto">
            <a:xfrm rot="10800000">
              <a:off x="3329514" y="3864231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" name="Oval 13"/>
            <p:cNvSpPr>
              <a:spLocks noChangeArrowheads="1"/>
            </p:cNvSpPr>
            <p:nvPr/>
          </p:nvSpPr>
          <p:spPr bwMode="auto">
            <a:xfrm rot="10800000">
              <a:off x="3541408" y="3697547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" name="Oval 15"/>
            <p:cNvSpPr>
              <a:spLocks noChangeArrowheads="1"/>
            </p:cNvSpPr>
            <p:nvPr/>
          </p:nvSpPr>
          <p:spPr bwMode="auto">
            <a:xfrm rot="10800000">
              <a:off x="3683619" y="3753108"/>
              <a:ext cx="69683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" name="Oval 17"/>
            <p:cNvSpPr>
              <a:spLocks noChangeArrowheads="1"/>
            </p:cNvSpPr>
            <p:nvPr/>
          </p:nvSpPr>
          <p:spPr bwMode="auto">
            <a:xfrm rot="10800000">
              <a:off x="3274052" y="3500767"/>
              <a:ext cx="211894" cy="166684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" name="Oval 9"/>
            <p:cNvSpPr>
              <a:spLocks noChangeArrowheads="1"/>
            </p:cNvSpPr>
            <p:nvPr/>
          </p:nvSpPr>
          <p:spPr bwMode="auto">
            <a:xfrm rot="10800000">
              <a:off x="3275857" y="3717032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" name="Oval 13"/>
            <p:cNvSpPr>
              <a:spLocks noChangeArrowheads="1"/>
            </p:cNvSpPr>
            <p:nvPr/>
          </p:nvSpPr>
          <p:spPr bwMode="auto">
            <a:xfrm rot="10800000">
              <a:off x="3563889" y="3573016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8" name="Groupe 47"/>
          <p:cNvGrpSpPr/>
          <p:nvPr/>
        </p:nvGrpSpPr>
        <p:grpSpPr>
          <a:xfrm>
            <a:off x="7735057" y="2447500"/>
            <a:ext cx="206977" cy="178267"/>
            <a:chOff x="1660880" y="3744562"/>
            <a:chExt cx="2099538" cy="1704014"/>
          </a:xfrm>
        </p:grpSpPr>
        <p:sp>
          <p:nvSpPr>
            <p:cNvPr id="49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e 50"/>
          <p:cNvGrpSpPr/>
          <p:nvPr/>
        </p:nvGrpSpPr>
        <p:grpSpPr>
          <a:xfrm>
            <a:off x="8014653" y="2350396"/>
            <a:ext cx="571144" cy="429552"/>
            <a:chOff x="2799353" y="4256830"/>
            <a:chExt cx="941388" cy="623887"/>
          </a:xfrm>
        </p:grpSpPr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2799353" y="4256830"/>
              <a:ext cx="941388" cy="623887"/>
            </a:xfrm>
            <a:custGeom>
              <a:avLst/>
              <a:gdLst>
                <a:gd name="T0" fmla="*/ 304 w 888"/>
                <a:gd name="T1" fmla="*/ 96 h 776"/>
                <a:gd name="T2" fmla="*/ 448 w 888"/>
                <a:gd name="T3" fmla="*/ 0 h 776"/>
                <a:gd name="T4" fmla="*/ 640 w 888"/>
                <a:gd name="T5" fmla="*/ 96 h 776"/>
                <a:gd name="T6" fmla="*/ 784 w 888"/>
                <a:gd name="T7" fmla="*/ 144 h 776"/>
                <a:gd name="T8" fmla="*/ 880 w 888"/>
                <a:gd name="T9" fmla="*/ 336 h 776"/>
                <a:gd name="T10" fmla="*/ 832 w 888"/>
                <a:gd name="T11" fmla="*/ 528 h 776"/>
                <a:gd name="T12" fmla="*/ 640 w 888"/>
                <a:gd name="T13" fmla="*/ 672 h 776"/>
                <a:gd name="T14" fmla="*/ 544 w 888"/>
                <a:gd name="T15" fmla="*/ 768 h 776"/>
                <a:gd name="T16" fmla="*/ 448 w 888"/>
                <a:gd name="T17" fmla="*/ 720 h 776"/>
                <a:gd name="T18" fmla="*/ 256 w 888"/>
                <a:gd name="T19" fmla="*/ 720 h 776"/>
                <a:gd name="T20" fmla="*/ 208 w 888"/>
                <a:gd name="T21" fmla="*/ 624 h 776"/>
                <a:gd name="T22" fmla="*/ 64 w 888"/>
                <a:gd name="T23" fmla="*/ 528 h 776"/>
                <a:gd name="T24" fmla="*/ 64 w 888"/>
                <a:gd name="T25" fmla="*/ 432 h 776"/>
                <a:gd name="T26" fmla="*/ 64 w 888"/>
                <a:gd name="T27" fmla="*/ 336 h 776"/>
                <a:gd name="T28" fmla="*/ 16 w 888"/>
                <a:gd name="T29" fmla="*/ 240 h 776"/>
                <a:gd name="T30" fmla="*/ 160 w 888"/>
                <a:gd name="T31" fmla="*/ 144 h 776"/>
                <a:gd name="T32" fmla="*/ 256 w 888"/>
                <a:gd name="T33" fmla="*/ 96 h 776"/>
                <a:gd name="T34" fmla="*/ 304 w 888"/>
                <a:gd name="T35" fmla="*/ 96 h 7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8"/>
                <a:gd name="T55" fmla="*/ 0 h 776"/>
                <a:gd name="T56" fmla="*/ 888 w 888"/>
                <a:gd name="T57" fmla="*/ 776 h 7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8" h="776">
                  <a:moveTo>
                    <a:pt x="304" y="96"/>
                  </a:moveTo>
                  <a:cubicBezTo>
                    <a:pt x="336" y="80"/>
                    <a:pt x="392" y="0"/>
                    <a:pt x="448" y="0"/>
                  </a:cubicBezTo>
                  <a:cubicBezTo>
                    <a:pt x="504" y="0"/>
                    <a:pt x="584" y="72"/>
                    <a:pt x="640" y="96"/>
                  </a:cubicBezTo>
                  <a:cubicBezTo>
                    <a:pt x="696" y="120"/>
                    <a:pt x="744" y="104"/>
                    <a:pt x="784" y="144"/>
                  </a:cubicBezTo>
                  <a:cubicBezTo>
                    <a:pt x="824" y="184"/>
                    <a:pt x="872" y="272"/>
                    <a:pt x="880" y="336"/>
                  </a:cubicBezTo>
                  <a:cubicBezTo>
                    <a:pt x="888" y="400"/>
                    <a:pt x="872" y="472"/>
                    <a:pt x="832" y="528"/>
                  </a:cubicBezTo>
                  <a:cubicBezTo>
                    <a:pt x="792" y="584"/>
                    <a:pt x="688" y="632"/>
                    <a:pt x="640" y="672"/>
                  </a:cubicBezTo>
                  <a:cubicBezTo>
                    <a:pt x="592" y="712"/>
                    <a:pt x="576" y="760"/>
                    <a:pt x="544" y="768"/>
                  </a:cubicBezTo>
                  <a:cubicBezTo>
                    <a:pt x="512" y="776"/>
                    <a:pt x="496" y="728"/>
                    <a:pt x="448" y="720"/>
                  </a:cubicBezTo>
                  <a:cubicBezTo>
                    <a:pt x="400" y="712"/>
                    <a:pt x="296" y="736"/>
                    <a:pt x="256" y="720"/>
                  </a:cubicBezTo>
                  <a:cubicBezTo>
                    <a:pt x="216" y="704"/>
                    <a:pt x="240" y="656"/>
                    <a:pt x="208" y="624"/>
                  </a:cubicBezTo>
                  <a:cubicBezTo>
                    <a:pt x="176" y="592"/>
                    <a:pt x="88" y="560"/>
                    <a:pt x="64" y="528"/>
                  </a:cubicBezTo>
                  <a:cubicBezTo>
                    <a:pt x="40" y="496"/>
                    <a:pt x="64" y="464"/>
                    <a:pt x="64" y="432"/>
                  </a:cubicBezTo>
                  <a:cubicBezTo>
                    <a:pt x="64" y="400"/>
                    <a:pt x="72" y="368"/>
                    <a:pt x="64" y="336"/>
                  </a:cubicBezTo>
                  <a:cubicBezTo>
                    <a:pt x="56" y="304"/>
                    <a:pt x="0" y="272"/>
                    <a:pt x="16" y="240"/>
                  </a:cubicBezTo>
                  <a:cubicBezTo>
                    <a:pt x="32" y="208"/>
                    <a:pt x="120" y="168"/>
                    <a:pt x="160" y="144"/>
                  </a:cubicBezTo>
                  <a:cubicBezTo>
                    <a:pt x="200" y="120"/>
                    <a:pt x="232" y="104"/>
                    <a:pt x="256" y="96"/>
                  </a:cubicBezTo>
                  <a:cubicBezTo>
                    <a:pt x="280" y="88"/>
                    <a:pt x="272" y="112"/>
                    <a:pt x="304" y="96"/>
                  </a:cubicBezTo>
                  <a:close/>
                </a:path>
              </a:pathLst>
            </a:custGeom>
            <a:solidFill>
              <a:srgbClr val="F3EB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" name="Oval 39"/>
            <p:cNvSpPr>
              <a:spLocks noChangeArrowheads="1"/>
            </p:cNvSpPr>
            <p:nvPr/>
          </p:nvSpPr>
          <p:spPr bwMode="auto">
            <a:xfrm>
              <a:off x="3121630" y="4449785"/>
              <a:ext cx="356201" cy="154364"/>
            </a:xfrm>
            <a:prstGeom prst="ellipse">
              <a:avLst/>
            </a:prstGeom>
            <a:solidFill>
              <a:srgbClr val="EE688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" name="Oval 40"/>
            <p:cNvSpPr>
              <a:spLocks noChangeArrowheads="1"/>
            </p:cNvSpPr>
            <p:nvPr/>
          </p:nvSpPr>
          <p:spPr bwMode="auto">
            <a:xfrm>
              <a:off x="3552039" y="457440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" name="Oval 41"/>
            <p:cNvSpPr>
              <a:spLocks noChangeArrowheads="1"/>
            </p:cNvSpPr>
            <p:nvPr/>
          </p:nvSpPr>
          <p:spPr bwMode="auto">
            <a:xfrm>
              <a:off x="3449208" y="465962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" name="Oval 43"/>
            <p:cNvSpPr>
              <a:spLocks noChangeArrowheads="1"/>
            </p:cNvSpPr>
            <p:nvPr/>
          </p:nvSpPr>
          <p:spPr bwMode="auto">
            <a:xfrm>
              <a:off x="3274287" y="4749669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" name="Oval 44"/>
            <p:cNvSpPr>
              <a:spLocks noChangeArrowheads="1"/>
            </p:cNvSpPr>
            <p:nvPr/>
          </p:nvSpPr>
          <p:spPr bwMode="auto">
            <a:xfrm>
              <a:off x="3376059" y="471992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" name="Oval 46"/>
            <p:cNvSpPr>
              <a:spLocks noChangeArrowheads="1"/>
            </p:cNvSpPr>
            <p:nvPr/>
          </p:nvSpPr>
          <p:spPr bwMode="auto">
            <a:xfrm>
              <a:off x="3155555" y="4654092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" name="Oval 48"/>
            <p:cNvSpPr>
              <a:spLocks noChangeArrowheads="1"/>
            </p:cNvSpPr>
            <p:nvPr/>
          </p:nvSpPr>
          <p:spPr bwMode="auto">
            <a:xfrm>
              <a:off x="3528717" y="444978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" name="Oval 49"/>
            <p:cNvSpPr>
              <a:spLocks noChangeArrowheads="1"/>
            </p:cNvSpPr>
            <p:nvPr/>
          </p:nvSpPr>
          <p:spPr bwMode="auto">
            <a:xfrm>
              <a:off x="3629428" y="450606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" name="Oval 50"/>
            <p:cNvSpPr>
              <a:spLocks noChangeArrowheads="1"/>
            </p:cNvSpPr>
            <p:nvPr/>
          </p:nvSpPr>
          <p:spPr bwMode="auto">
            <a:xfrm>
              <a:off x="3325173" y="437260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" name="Oval 51"/>
            <p:cNvSpPr>
              <a:spLocks noChangeArrowheads="1"/>
            </p:cNvSpPr>
            <p:nvPr/>
          </p:nvSpPr>
          <p:spPr bwMode="auto">
            <a:xfrm>
              <a:off x="3426945" y="441119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" name="Oval 53"/>
            <p:cNvSpPr>
              <a:spLocks noChangeArrowheads="1"/>
            </p:cNvSpPr>
            <p:nvPr/>
          </p:nvSpPr>
          <p:spPr bwMode="auto">
            <a:xfrm>
              <a:off x="3042121" y="440315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" name="Oval 55"/>
            <p:cNvSpPr>
              <a:spLocks noChangeArrowheads="1"/>
            </p:cNvSpPr>
            <p:nvPr/>
          </p:nvSpPr>
          <p:spPr bwMode="auto">
            <a:xfrm>
              <a:off x="3030460" y="466846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" name="Oval 57"/>
            <p:cNvSpPr>
              <a:spLocks noChangeArrowheads="1"/>
            </p:cNvSpPr>
            <p:nvPr/>
          </p:nvSpPr>
          <p:spPr bwMode="auto">
            <a:xfrm>
              <a:off x="2985934" y="452294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6" name="Groupe 65"/>
          <p:cNvGrpSpPr/>
          <p:nvPr/>
        </p:nvGrpSpPr>
        <p:grpSpPr>
          <a:xfrm>
            <a:off x="7556735" y="3531402"/>
            <a:ext cx="194294" cy="203299"/>
            <a:chOff x="437519" y="2784041"/>
            <a:chExt cx="526604" cy="552613"/>
          </a:xfrm>
        </p:grpSpPr>
        <p:sp>
          <p:nvSpPr>
            <p:cNvPr id="67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68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69" name="Groupe 68"/>
          <p:cNvGrpSpPr/>
          <p:nvPr/>
        </p:nvGrpSpPr>
        <p:grpSpPr>
          <a:xfrm>
            <a:off x="7837407" y="3558267"/>
            <a:ext cx="194294" cy="203299"/>
            <a:chOff x="437519" y="2784041"/>
            <a:chExt cx="526604" cy="552613"/>
          </a:xfrm>
        </p:grpSpPr>
        <p:sp>
          <p:nvSpPr>
            <p:cNvPr id="70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71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72" name="Groupe 71"/>
          <p:cNvGrpSpPr/>
          <p:nvPr/>
        </p:nvGrpSpPr>
        <p:grpSpPr>
          <a:xfrm>
            <a:off x="7989807" y="3710667"/>
            <a:ext cx="194294" cy="203299"/>
            <a:chOff x="437519" y="2784041"/>
            <a:chExt cx="526604" cy="552613"/>
          </a:xfrm>
        </p:grpSpPr>
        <p:sp>
          <p:nvSpPr>
            <p:cNvPr id="73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74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75" name="Groupe 74"/>
          <p:cNvGrpSpPr/>
          <p:nvPr/>
        </p:nvGrpSpPr>
        <p:grpSpPr>
          <a:xfrm>
            <a:off x="7697272" y="3716405"/>
            <a:ext cx="194294" cy="203299"/>
            <a:chOff x="437519" y="2784041"/>
            <a:chExt cx="526604" cy="552613"/>
          </a:xfrm>
        </p:grpSpPr>
        <p:sp>
          <p:nvSpPr>
            <p:cNvPr id="76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77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8" name="ZoneTexte 77"/>
          <p:cNvSpPr txBox="1"/>
          <p:nvPr/>
        </p:nvSpPr>
        <p:spPr>
          <a:xfrm>
            <a:off x="6730695" y="2998468"/>
            <a:ext cx="22557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Huge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increase</a:t>
            </a:r>
            <a:r>
              <a:rPr lang="fr-FR" sz="1200" i="1" dirty="0" smtClean="0">
                <a:latin typeface="Comic Sans MS" panose="030F0702030302020204" pitchFamily="66" charset="0"/>
              </a:rPr>
              <a:t> of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innate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79" name="ZoneTexte 78"/>
          <p:cNvSpPr txBox="1"/>
          <p:nvPr/>
        </p:nvSpPr>
        <p:spPr>
          <a:xfrm>
            <a:off x="7102223" y="3942482"/>
            <a:ext cx="18934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Increase</a:t>
            </a:r>
            <a:r>
              <a:rPr lang="fr-FR" sz="1200" i="1" dirty="0" smtClean="0">
                <a:latin typeface="Comic Sans MS" panose="030F0702030302020204" pitchFamily="66" charset="0"/>
              </a:rPr>
              <a:t> of CD4 T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cells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pic>
        <p:nvPicPr>
          <p:cNvPr id="80" name="Picture 1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53646">
            <a:off x="307495" y="82963"/>
            <a:ext cx="688975" cy="14208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pic>
        <p:nvPicPr>
          <p:cNvPr id="81" name="Picture 36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400000">
            <a:off x="-105501" y="2879480"/>
            <a:ext cx="2297972" cy="1678596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2558801"/>
            <a:ext cx="1779270" cy="2345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2242361" y="2590222"/>
            <a:ext cx="1703272" cy="229797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179512" y="2569791"/>
            <a:ext cx="1703272" cy="229797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3" name="Picture 2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916" b="14021"/>
          <a:stretch/>
        </p:blipFill>
        <p:spPr bwMode="auto">
          <a:xfrm>
            <a:off x="4430277" y="2629081"/>
            <a:ext cx="1557324" cy="20870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" name="Picture 2" descr="Afficher l'image d'origine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452240" y="2682113"/>
            <a:ext cx="371034" cy="330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" name="Flèche courbée vers le bas 84"/>
          <p:cNvSpPr/>
          <p:nvPr/>
        </p:nvSpPr>
        <p:spPr>
          <a:xfrm rot="19304642">
            <a:off x="5171581" y="3007480"/>
            <a:ext cx="595362" cy="247978"/>
          </a:xfrm>
          <a:prstGeom prst="curvedDown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823274" y="4570989"/>
            <a:ext cx="164327" cy="178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4355976" y="2609394"/>
            <a:ext cx="1703272" cy="229797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lèche droite 19"/>
          <p:cNvSpPr/>
          <p:nvPr/>
        </p:nvSpPr>
        <p:spPr>
          <a:xfrm rot="18444964">
            <a:off x="6581755" y="2974252"/>
            <a:ext cx="360040" cy="118147"/>
          </a:xfrm>
          <a:prstGeom prst="rightArrow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Flèche droite 87"/>
          <p:cNvSpPr/>
          <p:nvPr/>
        </p:nvSpPr>
        <p:spPr>
          <a:xfrm rot="18444964">
            <a:off x="6860367" y="3937853"/>
            <a:ext cx="360040" cy="118147"/>
          </a:xfrm>
          <a:prstGeom prst="rightArrow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ZoneTexte 88"/>
          <p:cNvSpPr txBox="1"/>
          <p:nvPr/>
        </p:nvSpPr>
        <p:spPr>
          <a:xfrm>
            <a:off x="7397564" y="4179474"/>
            <a:ext cx="9861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CD4 / IL17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grpSp>
        <p:nvGrpSpPr>
          <p:cNvPr id="90" name="Groupe 89"/>
          <p:cNvGrpSpPr/>
          <p:nvPr/>
        </p:nvGrpSpPr>
        <p:grpSpPr>
          <a:xfrm>
            <a:off x="8234675" y="3734701"/>
            <a:ext cx="194294" cy="203299"/>
            <a:chOff x="437519" y="2784041"/>
            <a:chExt cx="526604" cy="552613"/>
          </a:xfrm>
        </p:grpSpPr>
        <p:sp>
          <p:nvSpPr>
            <p:cNvPr id="91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92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93" name="ZoneTexte 92"/>
          <p:cNvSpPr txBox="1"/>
          <p:nvPr/>
        </p:nvSpPr>
        <p:spPr>
          <a:xfrm>
            <a:off x="6749492" y="4679873"/>
            <a:ext cx="213905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i="1" dirty="0" err="1" smtClean="0">
                <a:solidFill>
                  <a:srgbClr val="C00000"/>
                </a:solidFill>
                <a:latin typeface="Comic Sans MS" panose="030F0702030302020204" pitchFamily="66" charset="0"/>
              </a:rPr>
              <a:t>Depletion</a:t>
            </a:r>
            <a:r>
              <a:rPr lang="fr-FR" sz="1400" i="1" dirty="0" smtClean="0">
                <a:solidFill>
                  <a:srgbClr val="C00000"/>
                </a:solidFill>
                <a:latin typeface="Comic Sans MS" panose="030F0702030302020204" pitchFamily="66" charset="0"/>
              </a:rPr>
              <a:t> of T </a:t>
            </a:r>
            <a:r>
              <a:rPr lang="fr-FR" sz="1400" i="1" dirty="0" err="1" smtClean="0">
                <a:solidFill>
                  <a:srgbClr val="C00000"/>
                </a:solidFill>
                <a:latin typeface="Comic Sans MS" panose="030F0702030302020204" pitchFamily="66" charset="0"/>
              </a:rPr>
              <a:t>cells</a:t>
            </a:r>
            <a:r>
              <a:rPr lang="fr-FR" sz="1400" i="1" dirty="0" smtClean="0">
                <a:solidFill>
                  <a:srgbClr val="C00000"/>
                </a:solidFill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improve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u="sng" dirty="0" smtClean="0">
                <a:latin typeface="Comic Sans MS" panose="030F0702030302020204" pitchFamily="66" charset="0"/>
              </a:rPr>
              <a:t>structure</a:t>
            </a:r>
            <a:r>
              <a:rPr lang="fr-FR" sz="1200" i="1" dirty="0" smtClean="0">
                <a:latin typeface="Comic Sans MS" panose="030F0702030302020204" pitchFamily="66" charset="0"/>
              </a:rPr>
              <a:t> and </a:t>
            </a:r>
            <a:r>
              <a:rPr lang="fr-FR" sz="1200" i="1" u="sng" dirty="0" err="1" smtClean="0">
                <a:latin typeface="Comic Sans MS" panose="030F0702030302020204" pitchFamily="66" charset="0"/>
              </a:rPr>
              <a:t>function</a:t>
            </a:r>
            <a:r>
              <a:rPr lang="fr-FR" sz="1200" i="1" dirty="0" smtClean="0">
                <a:latin typeface="Comic Sans MS" panose="030F0702030302020204" pitchFamily="66" charset="0"/>
              </a:rPr>
              <a:t> of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irradiated</a:t>
            </a:r>
            <a:r>
              <a:rPr lang="fr-FR" sz="1200" i="1" dirty="0" smtClean="0">
                <a:latin typeface="Comic Sans MS" panose="030F0702030302020204" pitchFamily="66" charset="0"/>
              </a:rPr>
              <a:t> colon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32" name="Flèche droite 31"/>
          <p:cNvSpPr/>
          <p:nvPr/>
        </p:nvSpPr>
        <p:spPr>
          <a:xfrm>
            <a:off x="414258" y="5957205"/>
            <a:ext cx="413326" cy="245603"/>
          </a:xfrm>
          <a:prstGeom prst="rightArrow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ZoneTexte 95"/>
          <p:cNvSpPr txBox="1"/>
          <p:nvPr/>
        </p:nvSpPr>
        <p:spPr>
          <a:xfrm>
            <a:off x="842021" y="5898758"/>
            <a:ext cx="82475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b="1" i="1" dirty="0" err="1" smtClean="0">
                <a:solidFill>
                  <a:schemeClr val="tx2">
                    <a:lumMod val="75000"/>
                  </a:schemeClr>
                </a:solidFill>
              </a:rPr>
              <a:t>Treatment</a:t>
            </a:r>
            <a:r>
              <a:rPr lang="fr-FR" sz="1600" b="1" i="1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fr-FR" sz="1600" b="1" i="1" dirty="0" err="1" smtClean="0">
                <a:solidFill>
                  <a:schemeClr val="tx2">
                    <a:lumMod val="75000"/>
                  </a:schemeClr>
                </a:solidFill>
              </a:rPr>
              <a:t>that</a:t>
            </a:r>
            <a:r>
              <a:rPr lang="fr-FR" sz="1600" b="1" i="1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fr-FR" sz="1600" b="1" i="1" dirty="0" err="1">
                <a:solidFill>
                  <a:schemeClr val="tx2">
                    <a:lumMod val="75000"/>
                  </a:schemeClr>
                </a:solidFill>
              </a:rPr>
              <a:t>m</a:t>
            </a:r>
            <a:r>
              <a:rPr lang="fr-FR" sz="1600" b="1" i="1" dirty="0" err="1" smtClean="0">
                <a:solidFill>
                  <a:schemeClr val="tx2">
                    <a:lumMod val="75000"/>
                  </a:schemeClr>
                </a:solidFill>
              </a:rPr>
              <a:t>odulate</a:t>
            </a:r>
            <a:r>
              <a:rPr lang="fr-FR" sz="1600" b="1" i="1" dirty="0" smtClean="0">
                <a:solidFill>
                  <a:schemeClr val="tx2">
                    <a:lumMod val="75000"/>
                  </a:schemeClr>
                </a:solidFill>
              </a:rPr>
              <a:t> inflammation </a:t>
            </a:r>
            <a:r>
              <a:rPr lang="fr-FR" sz="1600" b="1" i="1" dirty="0" err="1" smtClean="0">
                <a:solidFill>
                  <a:schemeClr val="tx2">
                    <a:lumMod val="75000"/>
                  </a:schemeClr>
                </a:solidFill>
              </a:rPr>
              <a:t>could</a:t>
            </a:r>
            <a:r>
              <a:rPr lang="fr-FR" sz="1600" b="1" i="1" dirty="0" smtClean="0">
                <a:solidFill>
                  <a:schemeClr val="tx2">
                    <a:lumMod val="75000"/>
                  </a:schemeClr>
                </a:solidFill>
              </a:rPr>
              <a:t> reverse radio-</a:t>
            </a:r>
            <a:r>
              <a:rPr lang="fr-FR" sz="1600" b="1" i="1" dirty="0" err="1" smtClean="0">
                <a:solidFill>
                  <a:schemeClr val="tx2">
                    <a:lumMod val="75000"/>
                  </a:schemeClr>
                </a:solidFill>
              </a:rPr>
              <a:t>induced</a:t>
            </a:r>
            <a:r>
              <a:rPr lang="fr-FR" sz="1600" b="1" i="1" dirty="0" smtClean="0">
                <a:solidFill>
                  <a:schemeClr val="tx2">
                    <a:lumMod val="75000"/>
                  </a:schemeClr>
                </a:solidFill>
              </a:rPr>
              <a:t> damages ?   </a:t>
            </a:r>
            <a:endParaRPr lang="en-US" sz="1600" b="1" i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6516216" y="2315892"/>
            <a:ext cx="2462222" cy="9873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ZoneTexte 17"/>
          <p:cNvSpPr txBox="1"/>
          <p:nvPr/>
        </p:nvSpPr>
        <p:spPr bwMode="auto">
          <a:xfrm>
            <a:off x="462782" y="1546101"/>
            <a:ext cx="1067921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Arial" charset="0"/>
              <a:buNone/>
              <a:defRPr/>
            </a:pPr>
            <a:r>
              <a:rPr lang="fr-FR" sz="1400" b="1" dirty="0" err="1" smtClean="0">
                <a:latin typeface="+mn-lt"/>
              </a:rPr>
              <a:t>Endoscopy</a:t>
            </a:r>
            <a:endParaRPr lang="en-US" sz="1400" b="1" dirty="0">
              <a:latin typeface="+mn-lt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286024" y="1412776"/>
            <a:ext cx="1421438" cy="605553"/>
          </a:xfrm>
          <a:prstGeom prst="round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8" name="Rectangle 97"/>
          <p:cNvSpPr/>
          <p:nvPr/>
        </p:nvSpPr>
        <p:spPr>
          <a:xfrm>
            <a:off x="6522568" y="3471020"/>
            <a:ext cx="2462222" cy="9873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 98"/>
          <p:cNvSpPr/>
          <p:nvPr/>
        </p:nvSpPr>
        <p:spPr>
          <a:xfrm>
            <a:off x="6520178" y="4601866"/>
            <a:ext cx="2462222" cy="9873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ZoneTexte 99"/>
          <p:cNvSpPr txBox="1"/>
          <p:nvPr/>
        </p:nvSpPr>
        <p:spPr>
          <a:xfrm>
            <a:off x="35496" y="4941168"/>
            <a:ext cx="18550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Haemorraghe</a:t>
            </a:r>
            <a:endParaRPr lang="en-US" sz="1200" i="1" dirty="0">
              <a:latin typeface="Comic Sans MS" panose="030F0702030302020204" pitchFamily="66" charset="0"/>
            </a:endParaRPr>
          </a:p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observed</a:t>
            </a:r>
            <a:r>
              <a:rPr lang="fr-FR" sz="1200" i="1" dirty="0" smtClean="0">
                <a:latin typeface="Comic Sans MS" panose="030F0702030302020204" pitchFamily="66" charset="0"/>
              </a:rPr>
              <a:t>  by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colonoscopy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101" name="ZoneTexte 100"/>
          <p:cNvSpPr txBox="1"/>
          <p:nvPr/>
        </p:nvSpPr>
        <p:spPr>
          <a:xfrm>
            <a:off x="2123728" y="5018063"/>
            <a:ext cx="18550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i="1" dirty="0" smtClean="0">
                <a:latin typeface="Comic Sans MS" panose="030F0702030302020204" pitchFamily="66" charset="0"/>
              </a:rPr>
              <a:t>Structural damages :</a:t>
            </a:r>
          </a:p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Epithelium</a:t>
            </a:r>
            <a:r>
              <a:rPr lang="fr-FR" sz="1200" i="1" dirty="0" smtClean="0">
                <a:latin typeface="Comic Sans MS" panose="030F0702030302020204" pitchFamily="66" charset="0"/>
              </a:rPr>
              <a:t>/muscle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102" name="ZoneTexte 101"/>
          <p:cNvSpPr txBox="1"/>
          <p:nvPr/>
        </p:nvSpPr>
        <p:spPr>
          <a:xfrm>
            <a:off x="4229135" y="5055567"/>
            <a:ext cx="18550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Increase</a:t>
            </a:r>
            <a:r>
              <a:rPr lang="fr-FR" sz="1200" i="1" dirty="0" smtClean="0">
                <a:latin typeface="Comic Sans MS" panose="030F0702030302020204" pitchFamily="66" charset="0"/>
              </a:rPr>
              <a:t> of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mucosal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permeability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35764" y="0"/>
            <a:ext cx="641988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b="1" dirty="0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Animal model of </a:t>
            </a:r>
            <a:r>
              <a:rPr lang="fr-FR" b="1" dirty="0" err="1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late</a:t>
            </a:r>
            <a:r>
              <a:rPr lang="fr-FR" b="1" dirty="0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 </a:t>
            </a:r>
            <a:r>
              <a:rPr lang="fr-FR" b="1" dirty="0" err="1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side</a:t>
            </a:r>
            <a:r>
              <a:rPr lang="fr-FR" b="1" dirty="0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 </a:t>
            </a:r>
            <a:r>
              <a:rPr lang="fr-FR" b="1" dirty="0" err="1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effects</a:t>
            </a:r>
            <a:r>
              <a:rPr lang="fr-FR" b="1" dirty="0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 of </a:t>
            </a:r>
            <a:r>
              <a:rPr lang="fr-FR" b="1" dirty="0" err="1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radiotherapy</a:t>
            </a:r>
            <a:endParaRPr lang="fr-FR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8092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 descr="Paracrine effects of cultured MSCs. The secretion of a broad range of bioactive ...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96675" y="-5143500"/>
            <a:ext cx="2085975" cy="143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0" name="Picture 4" descr="Paracrine effects of cultured MSCs. The secretion of a broad range of bioactive ...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49075" y="-4991100"/>
            <a:ext cx="2085975" cy="143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91679" y="1836424"/>
            <a:ext cx="5555952" cy="3841882"/>
          </a:xfrm>
          <a:prstGeom prst="rect">
            <a:avLst/>
          </a:prstGeom>
        </p:spPr>
      </p:pic>
      <p:sp>
        <p:nvSpPr>
          <p:cNvPr id="6" name="Titre 1"/>
          <p:cNvSpPr txBox="1">
            <a:spLocks/>
          </p:cNvSpPr>
          <p:nvPr/>
        </p:nvSpPr>
        <p:spPr>
          <a:xfrm>
            <a:off x="661543" y="328390"/>
            <a:ext cx="9671097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Trebuchet MS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Trebuchet MS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Trebuchet MS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r>
              <a:rPr lang="fr-FR" sz="3200" kern="1200" dirty="0" err="1" smtClean="0">
                <a:latin typeface="Times New Roman" pitchFamily="18" charset="0"/>
                <a:cs typeface="Times New Roman" pitchFamily="18" charset="0"/>
              </a:rPr>
              <a:t>Cell</a:t>
            </a:r>
            <a:r>
              <a:rPr lang="fr-FR" sz="3200" kern="1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3200" kern="1200" dirty="0" err="1" smtClean="0">
                <a:latin typeface="Times New Roman" pitchFamily="18" charset="0"/>
                <a:cs typeface="Times New Roman" pitchFamily="18" charset="0"/>
              </a:rPr>
              <a:t>therapy</a:t>
            </a:r>
            <a:r>
              <a:rPr lang="fr-FR" sz="3200" kern="1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3200" kern="1200" dirty="0" err="1" smtClean="0">
                <a:latin typeface="Times New Roman" pitchFamily="18" charset="0"/>
                <a:cs typeface="Times New Roman" pitchFamily="18" charset="0"/>
              </a:rPr>
              <a:t>using</a:t>
            </a:r>
            <a:r>
              <a:rPr lang="fr-FR" sz="3200" kern="1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3200" kern="1200" dirty="0" err="1" smtClean="0">
                <a:latin typeface="Times New Roman" pitchFamily="18" charset="0"/>
                <a:cs typeface="Times New Roman" pitchFamily="18" charset="0"/>
              </a:rPr>
              <a:t>Mesenchymal</a:t>
            </a:r>
            <a:r>
              <a:rPr lang="fr-FR" sz="3200" kern="1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3200" kern="1200" dirty="0" err="1" smtClean="0">
                <a:latin typeface="Times New Roman" pitchFamily="18" charset="0"/>
                <a:cs typeface="Times New Roman" pitchFamily="18" charset="0"/>
              </a:rPr>
              <a:t>Stromal</a:t>
            </a:r>
            <a:r>
              <a:rPr lang="fr-FR" sz="3200" kern="1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3200" kern="1200" dirty="0" err="1" smtClean="0">
                <a:latin typeface="Times New Roman" pitchFamily="18" charset="0"/>
                <a:cs typeface="Times New Roman" pitchFamily="18" charset="0"/>
              </a:rPr>
              <a:t>Cells</a:t>
            </a:r>
            <a:endParaRPr lang="fr-FR" sz="3200" kern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07581" y="1772816"/>
            <a:ext cx="1985507" cy="1584176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6252807" y="5650219"/>
            <a:ext cx="19896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 smtClean="0"/>
              <a:t>From</a:t>
            </a:r>
            <a:r>
              <a:rPr lang="fr-FR" sz="1200" dirty="0" smtClean="0"/>
              <a:t> </a:t>
            </a:r>
            <a:r>
              <a:rPr lang="fr-FR" sz="1200" dirty="0" err="1" smtClean="0"/>
              <a:t>Meirelles</a:t>
            </a:r>
            <a:r>
              <a:rPr lang="fr-FR" sz="1200" dirty="0" smtClean="0"/>
              <a:t> </a:t>
            </a:r>
            <a:r>
              <a:rPr lang="fr-FR" sz="1200" i="1" dirty="0" smtClean="0"/>
              <a:t>et al</a:t>
            </a:r>
            <a:r>
              <a:rPr lang="fr-FR" sz="1200" dirty="0" smtClean="0"/>
              <a:t>, 2009</a:t>
            </a:r>
            <a:endParaRPr lang="fr-FR" sz="1200" dirty="0"/>
          </a:p>
        </p:txBody>
      </p:sp>
      <p:sp>
        <p:nvSpPr>
          <p:cNvPr id="3" name="Flèche droite 2"/>
          <p:cNvSpPr/>
          <p:nvPr/>
        </p:nvSpPr>
        <p:spPr>
          <a:xfrm>
            <a:off x="827584" y="6077394"/>
            <a:ext cx="360040" cy="2618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ZoneTexte 3"/>
          <p:cNvSpPr txBox="1"/>
          <p:nvPr/>
        </p:nvSpPr>
        <p:spPr>
          <a:xfrm>
            <a:off x="1320475" y="6021288"/>
            <a:ext cx="75461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Use in </a:t>
            </a:r>
            <a:r>
              <a:rPr lang="fr-FR" dirty="0" err="1" smtClean="0"/>
              <a:t>clinical</a:t>
            </a:r>
            <a:r>
              <a:rPr lang="fr-FR" dirty="0" smtClean="0"/>
              <a:t> trials in </a:t>
            </a:r>
            <a:r>
              <a:rPr lang="fr-FR" dirty="0" err="1" smtClean="0"/>
              <a:t>various</a:t>
            </a:r>
            <a:r>
              <a:rPr lang="fr-FR" dirty="0" smtClean="0"/>
              <a:t> pathologies (Phase III in </a:t>
            </a:r>
            <a:r>
              <a:rPr lang="fr-FR" dirty="0" err="1" smtClean="0"/>
              <a:t>Crohn’s</a:t>
            </a:r>
            <a:r>
              <a:rPr lang="fr-FR" dirty="0" smtClean="0"/>
              <a:t> </a:t>
            </a:r>
            <a:r>
              <a:rPr lang="fr-FR" dirty="0" err="1" smtClean="0"/>
              <a:t>disease</a:t>
            </a:r>
            <a:r>
              <a:rPr lang="fr-FR" dirty="0" smtClean="0"/>
              <a:t>)</a:t>
            </a:r>
            <a:endParaRPr lang="en-US" dirty="0"/>
          </a:p>
        </p:txBody>
      </p:sp>
      <p:sp>
        <p:nvSpPr>
          <p:cNvPr id="12" name="Rectangle 11"/>
          <p:cNvSpPr/>
          <p:nvPr/>
        </p:nvSpPr>
        <p:spPr>
          <a:xfrm>
            <a:off x="1560353" y="1210776"/>
            <a:ext cx="596397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prstClr val="black"/>
                </a:solidFill>
                <a:latin typeface="Arial"/>
              </a:rPr>
              <a:t>The secretion of a broad range of bioactive molecules </a:t>
            </a:r>
            <a:endParaRPr lang="en-US" sz="1000" dirty="0" smtClean="0">
              <a:solidFill>
                <a:prstClr val="black"/>
              </a:solidFill>
              <a:latin typeface="Arial"/>
            </a:endParaRPr>
          </a:p>
          <a:p>
            <a:r>
              <a:rPr lang="en-US" sz="1000" dirty="0" smtClean="0">
                <a:solidFill>
                  <a:prstClr val="black"/>
                </a:solidFill>
                <a:latin typeface="Arial"/>
              </a:rPr>
              <a:t>is </a:t>
            </a:r>
            <a:r>
              <a:rPr lang="en-US" sz="1000" dirty="0">
                <a:solidFill>
                  <a:prstClr val="black"/>
                </a:solidFill>
                <a:latin typeface="Arial"/>
              </a:rPr>
              <a:t>now believed to be the main mechanism by which MSCs achieve their therapeutic </a:t>
            </a:r>
            <a:r>
              <a:rPr lang="en-US" sz="1000" dirty="0" smtClean="0">
                <a:solidFill>
                  <a:prstClr val="black"/>
                </a:solidFill>
                <a:latin typeface="Arial"/>
              </a:rPr>
              <a:t>effect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820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Line 72"/>
          <p:cNvSpPr>
            <a:spLocks noChangeShapeType="1"/>
          </p:cNvSpPr>
          <p:nvPr/>
        </p:nvSpPr>
        <p:spPr bwMode="auto">
          <a:xfrm>
            <a:off x="1948040" y="5009262"/>
            <a:ext cx="2798053" cy="12347"/>
          </a:xfrm>
          <a:prstGeom prst="line">
            <a:avLst/>
          </a:prstGeom>
          <a:noFill/>
          <a:ln w="38100">
            <a:solidFill>
              <a:srgbClr val="000000">
                <a:lumMod val="60000"/>
                <a:lumOff val="40000"/>
              </a:srgbClr>
            </a:solidFill>
            <a:round/>
            <a:headEnd/>
            <a:tailEnd type="triangle" w="med" len="med"/>
          </a:ln>
          <a:effectLst/>
          <a:ex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cs typeface="Arial" pitchFamily="34" charset="0"/>
            </a:endParaRPr>
          </a:p>
        </p:txBody>
      </p:sp>
      <p:sp>
        <p:nvSpPr>
          <p:cNvPr id="7" name="ZoneTexte 6"/>
          <p:cNvSpPr txBox="1">
            <a:spLocks noChangeArrowheads="1"/>
          </p:cNvSpPr>
          <p:nvPr/>
        </p:nvSpPr>
        <p:spPr bwMode="auto">
          <a:xfrm>
            <a:off x="1792898" y="3845830"/>
            <a:ext cx="1554168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rPr>
              <a:t>Establishment of radio-</a:t>
            </a:r>
            <a:r>
              <a:rPr kumimoji="0" lang="fr-FR" sz="1200" b="1" i="0" u="none" strike="noStrike" kern="0" cap="none" spc="0" normalizeH="0" baseline="0" noProof="0" dirty="0" err="1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induced</a:t>
            </a:r>
            <a:r>
              <a:rPr kumimoji="0" lang="fr-FR" sz="12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fr-FR" sz="1200" b="1" i="0" u="none" strike="noStrike" kern="0" cap="none" spc="0" normalizeH="0" baseline="0" noProof="0" dirty="0" err="1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colonic</a:t>
            </a:r>
            <a:r>
              <a:rPr kumimoji="0" lang="fr-FR" sz="12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fr-FR" sz="1200" b="1" i="0" u="none" strike="noStrike" kern="0" cap="none" spc="0" normalizeH="0" baseline="0" noProof="0" dirty="0" err="1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lesions</a:t>
            </a:r>
            <a:r>
              <a:rPr lang="fr-FR" sz="1200" b="1" kern="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r-FR" sz="1200" b="1" kern="0" dirty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8" name="Connecteur droit 7"/>
          <p:cNvCxnSpPr/>
          <p:nvPr/>
        </p:nvCxnSpPr>
        <p:spPr>
          <a:xfrm>
            <a:off x="3824694" y="4822045"/>
            <a:ext cx="0" cy="399131"/>
          </a:xfrm>
          <a:prstGeom prst="line">
            <a:avLst/>
          </a:prstGeom>
          <a:noFill/>
          <a:ln w="38100" cap="flat" cmpd="sng" algn="ctr">
            <a:solidFill>
              <a:srgbClr val="339933"/>
            </a:solidFill>
            <a:prstDash val="solid"/>
          </a:ln>
          <a:effectLst/>
        </p:spPr>
      </p:cxnSp>
      <p:sp>
        <p:nvSpPr>
          <p:cNvPr id="13" name="ZoneTexte 12"/>
          <p:cNvSpPr txBox="1"/>
          <p:nvPr/>
        </p:nvSpPr>
        <p:spPr>
          <a:xfrm>
            <a:off x="4284504" y="4341299"/>
            <a:ext cx="5036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rPr>
              <a:t>W 4</a:t>
            </a:r>
            <a:endParaRPr kumimoji="0" lang="fr-FR" sz="1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9" name="Connecteur droit 18"/>
          <p:cNvCxnSpPr/>
          <p:nvPr/>
        </p:nvCxnSpPr>
        <p:spPr>
          <a:xfrm>
            <a:off x="4500528" y="4793470"/>
            <a:ext cx="0" cy="352862"/>
          </a:xfrm>
          <a:prstGeom prst="line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cxnSp>
        <p:nvCxnSpPr>
          <p:cNvPr id="21" name="Connecteur droit 20"/>
          <p:cNvCxnSpPr/>
          <p:nvPr/>
        </p:nvCxnSpPr>
        <p:spPr>
          <a:xfrm>
            <a:off x="2569982" y="4821343"/>
            <a:ext cx="0" cy="352862"/>
          </a:xfrm>
          <a:prstGeom prst="line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cxnSp>
        <p:nvCxnSpPr>
          <p:cNvPr id="22" name="Connecteur droit 21"/>
          <p:cNvCxnSpPr/>
          <p:nvPr/>
        </p:nvCxnSpPr>
        <p:spPr>
          <a:xfrm>
            <a:off x="3190503" y="4810463"/>
            <a:ext cx="0" cy="352862"/>
          </a:xfrm>
          <a:prstGeom prst="line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grpSp>
        <p:nvGrpSpPr>
          <p:cNvPr id="72" name="Groupe 71"/>
          <p:cNvGrpSpPr/>
          <p:nvPr/>
        </p:nvGrpSpPr>
        <p:grpSpPr>
          <a:xfrm>
            <a:off x="252056" y="3429000"/>
            <a:ext cx="1514598" cy="2664296"/>
            <a:chOff x="1218706" y="332656"/>
            <a:chExt cx="1514598" cy="2664296"/>
          </a:xfrm>
        </p:grpSpPr>
        <p:sp>
          <p:nvSpPr>
            <p:cNvPr id="6" name="Text Box 37"/>
            <p:cNvSpPr txBox="1">
              <a:spLocks noChangeArrowheads="1"/>
            </p:cNvSpPr>
            <p:nvPr/>
          </p:nvSpPr>
          <p:spPr bwMode="auto">
            <a:xfrm>
              <a:off x="1506738" y="2303492"/>
              <a:ext cx="1226566" cy="6934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r>
                <a:rPr kumimoji="0" lang="en-US" sz="14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Arial Unicode MS" pitchFamily="34" charset="-128"/>
                  <a:cs typeface="Arial" pitchFamily="34" charset="0"/>
                </a:rPr>
                <a:t>29Gy </a:t>
              </a:r>
            </a:p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r>
                <a:rPr kumimoji="0" lang="en-US" sz="14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Arial Unicode MS" pitchFamily="34" charset="-128"/>
                  <a:cs typeface="Arial" pitchFamily="34" charset="0"/>
                </a:rPr>
                <a:t>Colorectal irradiation</a:t>
              </a:r>
              <a:endPara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endParaRPr>
            </a:p>
          </p:txBody>
        </p:sp>
        <p:grpSp>
          <p:nvGrpSpPr>
            <p:cNvPr id="23" name="Groupe 49"/>
            <p:cNvGrpSpPr/>
            <p:nvPr/>
          </p:nvGrpSpPr>
          <p:grpSpPr>
            <a:xfrm>
              <a:off x="1218706" y="332656"/>
              <a:ext cx="1048158" cy="2610999"/>
              <a:chOff x="3366856" y="516875"/>
              <a:chExt cx="2709304" cy="6243595"/>
            </a:xfrm>
          </p:grpSpPr>
          <p:sp>
            <p:nvSpPr>
              <p:cNvPr id="24" name="Forme libre 23"/>
              <p:cNvSpPr/>
              <p:nvPr/>
            </p:nvSpPr>
            <p:spPr>
              <a:xfrm>
                <a:off x="3366856" y="667324"/>
                <a:ext cx="2709304" cy="6093146"/>
              </a:xfrm>
              <a:custGeom>
                <a:avLst/>
                <a:gdLst>
                  <a:gd name="connsiteX0" fmla="*/ 1196598 w 2709304"/>
                  <a:gd name="connsiteY0" fmla="*/ 3146 h 6088498"/>
                  <a:gd name="connsiteX1" fmla="*/ 1085503 w 2709304"/>
                  <a:gd name="connsiteY1" fmla="*/ 88604 h 6088498"/>
                  <a:gd name="connsiteX2" fmla="*/ 1051320 w 2709304"/>
                  <a:gd name="connsiteY2" fmla="*/ 182607 h 6088498"/>
                  <a:gd name="connsiteX3" fmla="*/ 871858 w 2709304"/>
                  <a:gd name="connsiteY3" fmla="*/ 327886 h 6088498"/>
                  <a:gd name="connsiteX4" fmla="*/ 752217 w 2709304"/>
                  <a:gd name="connsiteY4" fmla="*/ 447527 h 6088498"/>
                  <a:gd name="connsiteX5" fmla="*/ 709488 w 2709304"/>
                  <a:gd name="connsiteY5" fmla="*/ 686809 h 6088498"/>
                  <a:gd name="connsiteX6" fmla="*/ 598393 w 2709304"/>
                  <a:gd name="connsiteY6" fmla="*/ 840634 h 6088498"/>
                  <a:gd name="connsiteX7" fmla="*/ 427477 w 2709304"/>
                  <a:gd name="connsiteY7" fmla="*/ 1097007 h 6088498"/>
                  <a:gd name="connsiteX8" fmla="*/ 436023 w 2709304"/>
                  <a:gd name="connsiteY8" fmla="*/ 1387564 h 6088498"/>
                  <a:gd name="connsiteX9" fmla="*/ 461660 w 2709304"/>
                  <a:gd name="connsiteY9" fmla="*/ 1592664 h 6088498"/>
                  <a:gd name="connsiteX10" fmla="*/ 256561 w 2709304"/>
                  <a:gd name="connsiteY10" fmla="*/ 2019953 h 6088498"/>
                  <a:gd name="connsiteX11" fmla="*/ 136920 w 2709304"/>
                  <a:gd name="connsiteY11" fmla="*/ 2464335 h 6088498"/>
                  <a:gd name="connsiteX12" fmla="*/ 136920 w 2709304"/>
                  <a:gd name="connsiteY12" fmla="*/ 2891624 h 6088498"/>
                  <a:gd name="connsiteX13" fmla="*/ 205286 w 2709304"/>
                  <a:gd name="connsiteY13" fmla="*/ 3028357 h 6088498"/>
                  <a:gd name="connsiteX14" fmla="*/ 205286 w 2709304"/>
                  <a:gd name="connsiteY14" fmla="*/ 3071086 h 6088498"/>
                  <a:gd name="connsiteX15" fmla="*/ 119828 w 2709304"/>
                  <a:gd name="connsiteY15" fmla="*/ 3147998 h 6088498"/>
                  <a:gd name="connsiteX16" fmla="*/ 42916 w 2709304"/>
                  <a:gd name="connsiteY16" fmla="*/ 3259093 h 6088498"/>
                  <a:gd name="connsiteX17" fmla="*/ 8733 w 2709304"/>
                  <a:gd name="connsiteY17" fmla="*/ 3541105 h 6088498"/>
                  <a:gd name="connsiteX18" fmla="*/ 17279 w 2709304"/>
                  <a:gd name="connsiteY18" fmla="*/ 3806024 h 6088498"/>
                  <a:gd name="connsiteX19" fmla="*/ 188194 w 2709304"/>
                  <a:gd name="connsiteY19" fmla="*/ 4028215 h 6088498"/>
                  <a:gd name="connsiteX20" fmla="*/ 376202 w 2709304"/>
                  <a:gd name="connsiteY20" fmla="*/ 4199131 h 6088498"/>
                  <a:gd name="connsiteX21" fmla="*/ 504389 w 2709304"/>
                  <a:gd name="connsiteY21" fmla="*/ 4258951 h 6088498"/>
                  <a:gd name="connsiteX22" fmla="*/ 521480 w 2709304"/>
                  <a:gd name="connsiteY22" fmla="*/ 4318772 h 6088498"/>
                  <a:gd name="connsiteX23" fmla="*/ 376202 w 2709304"/>
                  <a:gd name="connsiteY23" fmla="*/ 4446959 h 6088498"/>
                  <a:gd name="connsiteX24" fmla="*/ 154011 w 2709304"/>
                  <a:gd name="connsiteY24" fmla="*/ 4780245 h 6088498"/>
                  <a:gd name="connsiteX25" fmla="*/ 128374 w 2709304"/>
                  <a:gd name="connsiteY25" fmla="*/ 4925523 h 6088498"/>
                  <a:gd name="connsiteX26" fmla="*/ 136920 w 2709304"/>
                  <a:gd name="connsiteY26" fmla="*/ 4882794 h 6088498"/>
                  <a:gd name="connsiteX27" fmla="*/ 248015 w 2709304"/>
                  <a:gd name="connsiteY27" fmla="*/ 4703333 h 6088498"/>
                  <a:gd name="connsiteX28" fmla="*/ 171103 w 2709304"/>
                  <a:gd name="connsiteY28" fmla="*/ 4899886 h 6088498"/>
                  <a:gd name="connsiteX29" fmla="*/ 222378 w 2709304"/>
                  <a:gd name="connsiteY29" fmla="*/ 4840065 h 6088498"/>
                  <a:gd name="connsiteX30" fmla="*/ 248015 w 2709304"/>
                  <a:gd name="connsiteY30" fmla="*/ 4925523 h 6088498"/>
                  <a:gd name="connsiteX31" fmla="*/ 333473 w 2709304"/>
                  <a:gd name="connsiteY31" fmla="*/ 4728970 h 6088498"/>
                  <a:gd name="connsiteX32" fmla="*/ 367656 w 2709304"/>
                  <a:gd name="connsiteY32" fmla="*/ 4857157 h 6088498"/>
                  <a:gd name="connsiteX33" fmla="*/ 538572 w 2709304"/>
                  <a:gd name="connsiteY33" fmla="*/ 4532417 h 6088498"/>
                  <a:gd name="connsiteX34" fmla="*/ 624030 w 2709304"/>
                  <a:gd name="connsiteY34" fmla="*/ 4387138 h 6088498"/>
                  <a:gd name="connsiteX35" fmla="*/ 675305 w 2709304"/>
                  <a:gd name="connsiteY35" fmla="*/ 4378592 h 6088498"/>
                  <a:gd name="connsiteX36" fmla="*/ 598393 w 2709304"/>
                  <a:gd name="connsiteY36" fmla="*/ 4276043 h 6088498"/>
                  <a:gd name="connsiteX37" fmla="*/ 658213 w 2709304"/>
                  <a:gd name="connsiteY37" fmla="*/ 4164948 h 6088498"/>
                  <a:gd name="connsiteX38" fmla="*/ 829129 w 2709304"/>
                  <a:gd name="connsiteY38" fmla="*/ 4276043 h 6088498"/>
                  <a:gd name="connsiteX39" fmla="*/ 948770 w 2709304"/>
                  <a:gd name="connsiteY39" fmla="*/ 4370047 h 6088498"/>
                  <a:gd name="connsiteX40" fmla="*/ 1008591 w 2709304"/>
                  <a:gd name="connsiteY40" fmla="*/ 4575146 h 6088498"/>
                  <a:gd name="connsiteX41" fmla="*/ 940224 w 2709304"/>
                  <a:gd name="connsiteY41" fmla="*/ 4934069 h 6088498"/>
                  <a:gd name="connsiteX42" fmla="*/ 957316 w 2709304"/>
                  <a:gd name="connsiteY42" fmla="*/ 5472454 h 6088498"/>
                  <a:gd name="connsiteX43" fmla="*/ 991499 w 2709304"/>
                  <a:gd name="connsiteY43" fmla="*/ 6079206 h 6088498"/>
                  <a:gd name="connsiteX44" fmla="*/ 1051320 w 2709304"/>
                  <a:gd name="connsiteY44" fmla="*/ 5805740 h 6088498"/>
                  <a:gd name="connsiteX45" fmla="*/ 1119686 w 2709304"/>
                  <a:gd name="connsiteY45" fmla="*/ 5344267 h 6088498"/>
                  <a:gd name="connsiteX46" fmla="*/ 1153869 w 2709304"/>
                  <a:gd name="connsiteY46" fmla="*/ 5070802 h 6088498"/>
                  <a:gd name="connsiteX47" fmla="*/ 1188052 w 2709304"/>
                  <a:gd name="connsiteY47" fmla="*/ 4652058 h 6088498"/>
                  <a:gd name="connsiteX48" fmla="*/ 1273510 w 2709304"/>
                  <a:gd name="connsiteY48" fmla="*/ 4370047 h 6088498"/>
                  <a:gd name="connsiteX49" fmla="*/ 1478609 w 2709304"/>
                  <a:gd name="connsiteY49" fmla="*/ 4079490 h 6088498"/>
                  <a:gd name="connsiteX50" fmla="*/ 1743529 w 2709304"/>
                  <a:gd name="connsiteY50" fmla="*/ 3865845 h 6088498"/>
                  <a:gd name="connsiteX51" fmla="*/ 1794804 w 2709304"/>
                  <a:gd name="connsiteY51" fmla="*/ 3976940 h 6088498"/>
                  <a:gd name="connsiteX52" fmla="*/ 1726437 w 2709304"/>
                  <a:gd name="connsiteY52" fmla="*/ 4053852 h 6088498"/>
                  <a:gd name="connsiteX53" fmla="*/ 2307551 w 2709304"/>
                  <a:gd name="connsiteY53" fmla="*/ 4387138 h 6088498"/>
                  <a:gd name="connsiteX54" fmla="*/ 2307551 w 2709304"/>
                  <a:gd name="connsiteY54" fmla="*/ 4327318 h 6088498"/>
                  <a:gd name="connsiteX55" fmla="*/ 2632292 w 2709304"/>
                  <a:gd name="connsiteY55" fmla="*/ 4549508 h 6088498"/>
                  <a:gd name="connsiteX56" fmla="*/ 2512651 w 2709304"/>
                  <a:gd name="connsiteY56" fmla="*/ 4421321 h 6088498"/>
                  <a:gd name="connsiteX57" fmla="*/ 2683566 w 2709304"/>
                  <a:gd name="connsiteY57" fmla="*/ 4498234 h 6088498"/>
                  <a:gd name="connsiteX58" fmla="*/ 2649383 w 2709304"/>
                  <a:gd name="connsiteY58" fmla="*/ 4421321 h 6088498"/>
                  <a:gd name="connsiteX59" fmla="*/ 2709204 w 2709304"/>
                  <a:gd name="connsiteY59" fmla="*/ 4472596 h 6088498"/>
                  <a:gd name="connsiteX60" fmla="*/ 2632292 w 2709304"/>
                  <a:gd name="connsiteY60" fmla="*/ 4361501 h 6088498"/>
                  <a:gd name="connsiteX61" fmla="*/ 2418647 w 2709304"/>
                  <a:gd name="connsiteY61" fmla="*/ 4216222 h 6088498"/>
                  <a:gd name="connsiteX62" fmla="*/ 2025540 w 2709304"/>
                  <a:gd name="connsiteY62" fmla="*/ 4070944 h 6088498"/>
                  <a:gd name="connsiteX63" fmla="*/ 1931537 w 2709304"/>
                  <a:gd name="connsiteY63" fmla="*/ 3994032 h 6088498"/>
                  <a:gd name="connsiteX64" fmla="*/ 2025540 w 2709304"/>
                  <a:gd name="connsiteY64" fmla="*/ 3865845 h 6088498"/>
                  <a:gd name="connsiteX65" fmla="*/ 2281914 w 2709304"/>
                  <a:gd name="connsiteY65" fmla="*/ 3524013 h 6088498"/>
                  <a:gd name="connsiteX66" fmla="*/ 2239185 w 2709304"/>
                  <a:gd name="connsiteY66" fmla="*/ 3207819 h 6088498"/>
                  <a:gd name="connsiteX67" fmla="*/ 2128090 w 2709304"/>
                  <a:gd name="connsiteY67" fmla="*/ 3002720 h 6088498"/>
                  <a:gd name="connsiteX68" fmla="*/ 1974265 w 2709304"/>
                  <a:gd name="connsiteY68" fmla="*/ 2925807 h 6088498"/>
                  <a:gd name="connsiteX69" fmla="*/ 2059723 w 2709304"/>
                  <a:gd name="connsiteY69" fmla="*/ 2729254 h 6088498"/>
                  <a:gd name="connsiteX70" fmla="*/ 2170819 w 2709304"/>
                  <a:gd name="connsiteY70" fmla="*/ 2327602 h 6088498"/>
                  <a:gd name="connsiteX71" fmla="*/ 2119544 w 2709304"/>
                  <a:gd name="connsiteY71" fmla="*/ 1985770 h 6088498"/>
                  <a:gd name="connsiteX72" fmla="*/ 1905899 w 2709304"/>
                  <a:gd name="connsiteY72" fmla="*/ 1524297 h 6088498"/>
                  <a:gd name="connsiteX73" fmla="*/ 1863170 w 2709304"/>
                  <a:gd name="connsiteY73" fmla="*/ 1413202 h 6088498"/>
                  <a:gd name="connsiteX74" fmla="*/ 1965720 w 2709304"/>
                  <a:gd name="connsiteY74" fmla="*/ 1054278 h 6088498"/>
                  <a:gd name="connsiteX75" fmla="*/ 1837533 w 2709304"/>
                  <a:gd name="connsiteY75" fmla="*/ 720992 h 6088498"/>
                  <a:gd name="connsiteX76" fmla="*/ 1658071 w 2709304"/>
                  <a:gd name="connsiteY76" fmla="*/ 592806 h 6088498"/>
                  <a:gd name="connsiteX77" fmla="*/ 1529884 w 2709304"/>
                  <a:gd name="connsiteY77" fmla="*/ 327886 h 6088498"/>
                  <a:gd name="connsiteX78" fmla="*/ 1401697 w 2709304"/>
                  <a:gd name="connsiteY78" fmla="*/ 139878 h 6088498"/>
                  <a:gd name="connsiteX79" fmla="*/ 1367514 w 2709304"/>
                  <a:gd name="connsiteY79" fmla="*/ 97149 h 6088498"/>
                  <a:gd name="connsiteX80" fmla="*/ 1324785 w 2709304"/>
                  <a:gd name="connsiteY80" fmla="*/ 45875 h 6088498"/>
                  <a:gd name="connsiteX81" fmla="*/ 1256419 w 2709304"/>
                  <a:gd name="connsiteY81" fmla="*/ 20237 h 6088498"/>
                  <a:gd name="connsiteX82" fmla="*/ 1196598 w 2709304"/>
                  <a:gd name="connsiteY82" fmla="*/ 3146 h 6088498"/>
                  <a:gd name="connsiteX0" fmla="*/ 1196598 w 2709304"/>
                  <a:gd name="connsiteY0" fmla="*/ 7794 h 6093146"/>
                  <a:gd name="connsiteX1" fmla="*/ 1085503 w 2709304"/>
                  <a:gd name="connsiteY1" fmla="*/ 93252 h 6093146"/>
                  <a:gd name="connsiteX2" fmla="*/ 1051320 w 2709304"/>
                  <a:gd name="connsiteY2" fmla="*/ 187255 h 6093146"/>
                  <a:gd name="connsiteX3" fmla="*/ 871858 w 2709304"/>
                  <a:gd name="connsiteY3" fmla="*/ 332534 h 6093146"/>
                  <a:gd name="connsiteX4" fmla="*/ 752217 w 2709304"/>
                  <a:gd name="connsiteY4" fmla="*/ 452175 h 6093146"/>
                  <a:gd name="connsiteX5" fmla="*/ 709488 w 2709304"/>
                  <a:gd name="connsiteY5" fmla="*/ 691457 h 6093146"/>
                  <a:gd name="connsiteX6" fmla="*/ 598393 w 2709304"/>
                  <a:gd name="connsiteY6" fmla="*/ 845282 h 6093146"/>
                  <a:gd name="connsiteX7" fmla="*/ 427477 w 2709304"/>
                  <a:gd name="connsiteY7" fmla="*/ 1101655 h 6093146"/>
                  <a:gd name="connsiteX8" fmla="*/ 436023 w 2709304"/>
                  <a:gd name="connsiteY8" fmla="*/ 1392212 h 6093146"/>
                  <a:gd name="connsiteX9" fmla="*/ 461660 w 2709304"/>
                  <a:gd name="connsiteY9" fmla="*/ 1597312 h 6093146"/>
                  <a:gd name="connsiteX10" fmla="*/ 256561 w 2709304"/>
                  <a:gd name="connsiteY10" fmla="*/ 2024601 h 6093146"/>
                  <a:gd name="connsiteX11" fmla="*/ 136920 w 2709304"/>
                  <a:gd name="connsiteY11" fmla="*/ 2468983 h 6093146"/>
                  <a:gd name="connsiteX12" fmla="*/ 136920 w 2709304"/>
                  <a:gd name="connsiteY12" fmla="*/ 2896272 h 6093146"/>
                  <a:gd name="connsiteX13" fmla="*/ 205286 w 2709304"/>
                  <a:gd name="connsiteY13" fmla="*/ 3033005 h 6093146"/>
                  <a:gd name="connsiteX14" fmla="*/ 205286 w 2709304"/>
                  <a:gd name="connsiteY14" fmla="*/ 3075734 h 6093146"/>
                  <a:gd name="connsiteX15" fmla="*/ 119828 w 2709304"/>
                  <a:gd name="connsiteY15" fmla="*/ 3152646 h 6093146"/>
                  <a:gd name="connsiteX16" fmla="*/ 42916 w 2709304"/>
                  <a:gd name="connsiteY16" fmla="*/ 3263741 h 6093146"/>
                  <a:gd name="connsiteX17" fmla="*/ 8733 w 2709304"/>
                  <a:gd name="connsiteY17" fmla="*/ 3545753 h 6093146"/>
                  <a:gd name="connsiteX18" fmla="*/ 17279 w 2709304"/>
                  <a:gd name="connsiteY18" fmla="*/ 3810672 h 6093146"/>
                  <a:gd name="connsiteX19" fmla="*/ 188194 w 2709304"/>
                  <a:gd name="connsiteY19" fmla="*/ 4032863 h 6093146"/>
                  <a:gd name="connsiteX20" fmla="*/ 376202 w 2709304"/>
                  <a:gd name="connsiteY20" fmla="*/ 4203779 h 6093146"/>
                  <a:gd name="connsiteX21" fmla="*/ 504389 w 2709304"/>
                  <a:gd name="connsiteY21" fmla="*/ 4263599 h 6093146"/>
                  <a:gd name="connsiteX22" fmla="*/ 521480 w 2709304"/>
                  <a:gd name="connsiteY22" fmla="*/ 4323420 h 6093146"/>
                  <a:gd name="connsiteX23" fmla="*/ 376202 w 2709304"/>
                  <a:gd name="connsiteY23" fmla="*/ 4451607 h 6093146"/>
                  <a:gd name="connsiteX24" fmla="*/ 154011 w 2709304"/>
                  <a:gd name="connsiteY24" fmla="*/ 4784893 h 6093146"/>
                  <a:gd name="connsiteX25" fmla="*/ 128374 w 2709304"/>
                  <a:gd name="connsiteY25" fmla="*/ 4930171 h 6093146"/>
                  <a:gd name="connsiteX26" fmla="*/ 136920 w 2709304"/>
                  <a:gd name="connsiteY26" fmla="*/ 4887442 h 6093146"/>
                  <a:gd name="connsiteX27" fmla="*/ 248015 w 2709304"/>
                  <a:gd name="connsiteY27" fmla="*/ 4707981 h 6093146"/>
                  <a:gd name="connsiteX28" fmla="*/ 171103 w 2709304"/>
                  <a:gd name="connsiteY28" fmla="*/ 4904534 h 6093146"/>
                  <a:gd name="connsiteX29" fmla="*/ 222378 w 2709304"/>
                  <a:gd name="connsiteY29" fmla="*/ 4844713 h 6093146"/>
                  <a:gd name="connsiteX30" fmla="*/ 248015 w 2709304"/>
                  <a:gd name="connsiteY30" fmla="*/ 4930171 h 6093146"/>
                  <a:gd name="connsiteX31" fmla="*/ 333473 w 2709304"/>
                  <a:gd name="connsiteY31" fmla="*/ 4733618 h 6093146"/>
                  <a:gd name="connsiteX32" fmla="*/ 367656 w 2709304"/>
                  <a:gd name="connsiteY32" fmla="*/ 4861805 h 6093146"/>
                  <a:gd name="connsiteX33" fmla="*/ 538572 w 2709304"/>
                  <a:gd name="connsiteY33" fmla="*/ 4537065 h 6093146"/>
                  <a:gd name="connsiteX34" fmla="*/ 624030 w 2709304"/>
                  <a:gd name="connsiteY34" fmla="*/ 4391786 h 6093146"/>
                  <a:gd name="connsiteX35" fmla="*/ 675305 w 2709304"/>
                  <a:gd name="connsiteY35" fmla="*/ 4383240 h 6093146"/>
                  <a:gd name="connsiteX36" fmla="*/ 598393 w 2709304"/>
                  <a:gd name="connsiteY36" fmla="*/ 4280691 h 6093146"/>
                  <a:gd name="connsiteX37" fmla="*/ 658213 w 2709304"/>
                  <a:gd name="connsiteY37" fmla="*/ 4169596 h 6093146"/>
                  <a:gd name="connsiteX38" fmla="*/ 829129 w 2709304"/>
                  <a:gd name="connsiteY38" fmla="*/ 4280691 h 6093146"/>
                  <a:gd name="connsiteX39" fmla="*/ 948770 w 2709304"/>
                  <a:gd name="connsiteY39" fmla="*/ 4374695 h 6093146"/>
                  <a:gd name="connsiteX40" fmla="*/ 1008591 w 2709304"/>
                  <a:gd name="connsiteY40" fmla="*/ 4579794 h 6093146"/>
                  <a:gd name="connsiteX41" fmla="*/ 940224 w 2709304"/>
                  <a:gd name="connsiteY41" fmla="*/ 4938717 h 6093146"/>
                  <a:gd name="connsiteX42" fmla="*/ 957316 w 2709304"/>
                  <a:gd name="connsiteY42" fmla="*/ 5477102 h 6093146"/>
                  <a:gd name="connsiteX43" fmla="*/ 991499 w 2709304"/>
                  <a:gd name="connsiteY43" fmla="*/ 6083854 h 6093146"/>
                  <a:gd name="connsiteX44" fmla="*/ 1051320 w 2709304"/>
                  <a:gd name="connsiteY44" fmla="*/ 5810388 h 6093146"/>
                  <a:gd name="connsiteX45" fmla="*/ 1119686 w 2709304"/>
                  <a:gd name="connsiteY45" fmla="*/ 5348915 h 6093146"/>
                  <a:gd name="connsiteX46" fmla="*/ 1153869 w 2709304"/>
                  <a:gd name="connsiteY46" fmla="*/ 5075450 h 6093146"/>
                  <a:gd name="connsiteX47" fmla="*/ 1188052 w 2709304"/>
                  <a:gd name="connsiteY47" fmla="*/ 4656706 h 6093146"/>
                  <a:gd name="connsiteX48" fmla="*/ 1273510 w 2709304"/>
                  <a:gd name="connsiteY48" fmla="*/ 4374695 h 6093146"/>
                  <a:gd name="connsiteX49" fmla="*/ 1478609 w 2709304"/>
                  <a:gd name="connsiteY49" fmla="*/ 4084138 h 6093146"/>
                  <a:gd name="connsiteX50" fmla="*/ 1743529 w 2709304"/>
                  <a:gd name="connsiteY50" fmla="*/ 3870493 h 6093146"/>
                  <a:gd name="connsiteX51" fmla="*/ 1794804 w 2709304"/>
                  <a:gd name="connsiteY51" fmla="*/ 3981588 h 6093146"/>
                  <a:gd name="connsiteX52" fmla="*/ 1726437 w 2709304"/>
                  <a:gd name="connsiteY52" fmla="*/ 4058500 h 6093146"/>
                  <a:gd name="connsiteX53" fmla="*/ 2307551 w 2709304"/>
                  <a:gd name="connsiteY53" fmla="*/ 4391786 h 6093146"/>
                  <a:gd name="connsiteX54" fmla="*/ 2307551 w 2709304"/>
                  <a:gd name="connsiteY54" fmla="*/ 4331966 h 6093146"/>
                  <a:gd name="connsiteX55" fmla="*/ 2632292 w 2709304"/>
                  <a:gd name="connsiteY55" fmla="*/ 4554156 h 6093146"/>
                  <a:gd name="connsiteX56" fmla="*/ 2512651 w 2709304"/>
                  <a:gd name="connsiteY56" fmla="*/ 4425969 h 6093146"/>
                  <a:gd name="connsiteX57" fmla="*/ 2683566 w 2709304"/>
                  <a:gd name="connsiteY57" fmla="*/ 4502882 h 6093146"/>
                  <a:gd name="connsiteX58" fmla="*/ 2649383 w 2709304"/>
                  <a:gd name="connsiteY58" fmla="*/ 4425969 h 6093146"/>
                  <a:gd name="connsiteX59" fmla="*/ 2709204 w 2709304"/>
                  <a:gd name="connsiteY59" fmla="*/ 4477244 h 6093146"/>
                  <a:gd name="connsiteX60" fmla="*/ 2632292 w 2709304"/>
                  <a:gd name="connsiteY60" fmla="*/ 4366149 h 6093146"/>
                  <a:gd name="connsiteX61" fmla="*/ 2418647 w 2709304"/>
                  <a:gd name="connsiteY61" fmla="*/ 4220870 h 6093146"/>
                  <a:gd name="connsiteX62" fmla="*/ 2025540 w 2709304"/>
                  <a:gd name="connsiteY62" fmla="*/ 4075592 h 6093146"/>
                  <a:gd name="connsiteX63" fmla="*/ 1931537 w 2709304"/>
                  <a:gd name="connsiteY63" fmla="*/ 3998680 h 6093146"/>
                  <a:gd name="connsiteX64" fmla="*/ 2025540 w 2709304"/>
                  <a:gd name="connsiteY64" fmla="*/ 3870493 h 6093146"/>
                  <a:gd name="connsiteX65" fmla="*/ 2281914 w 2709304"/>
                  <a:gd name="connsiteY65" fmla="*/ 3528661 h 6093146"/>
                  <a:gd name="connsiteX66" fmla="*/ 2239185 w 2709304"/>
                  <a:gd name="connsiteY66" fmla="*/ 3212467 h 6093146"/>
                  <a:gd name="connsiteX67" fmla="*/ 2128090 w 2709304"/>
                  <a:gd name="connsiteY67" fmla="*/ 3007368 h 6093146"/>
                  <a:gd name="connsiteX68" fmla="*/ 1974265 w 2709304"/>
                  <a:gd name="connsiteY68" fmla="*/ 2930455 h 6093146"/>
                  <a:gd name="connsiteX69" fmla="*/ 2059723 w 2709304"/>
                  <a:gd name="connsiteY69" fmla="*/ 2733902 h 6093146"/>
                  <a:gd name="connsiteX70" fmla="*/ 2170819 w 2709304"/>
                  <a:gd name="connsiteY70" fmla="*/ 2332250 h 6093146"/>
                  <a:gd name="connsiteX71" fmla="*/ 2119544 w 2709304"/>
                  <a:gd name="connsiteY71" fmla="*/ 1990418 h 6093146"/>
                  <a:gd name="connsiteX72" fmla="*/ 1905899 w 2709304"/>
                  <a:gd name="connsiteY72" fmla="*/ 1528945 h 6093146"/>
                  <a:gd name="connsiteX73" fmla="*/ 1863170 w 2709304"/>
                  <a:gd name="connsiteY73" fmla="*/ 1417850 h 6093146"/>
                  <a:gd name="connsiteX74" fmla="*/ 1965720 w 2709304"/>
                  <a:gd name="connsiteY74" fmla="*/ 1058926 h 6093146"/>
                  <a:gd name="connsiteX75" fmla="*/ 1837533 w 2709304"/>
                  <a:gd name="connsiteY75" fmla="*/ 725640 h 6093146"/>
                  <a:gd name="connsiteX76" fmla="*/ 1658071 w 2709304"/>
                  <a:gd name="connsiteY76" fmla="*/ 597454 h 6093146"/>
                  <a:gd name="connsiteX77" fmla="*/ 1529884 w 2709304"/>
                  <a:gd name="connsiteY77" fmla="*/ 332534 h 6093146"/>
                  <a:gd name="connsiteX78" fmla="*/ 1401697 w 2709304"/>
                  <a:gd name="connsiteY78" fmla="*/ 144526 h 6093146"/>
                  <a:gd name="connsiteX79" fmla="*/ 1367514 w 2709304"/>
                  <a:gd name="connsiteY79" fmla="*/ 101797 h 6093146"/>
                  <a:gd name="connsiteX80" fmla="*/ 1324785 w 2709304"/>
                  <a:gd name="connsiteY80" fmla="*/ 50523 h 6093146"/>
                  <a:gd name="connsiteX81" fmla="*/ 1282056 w 2709304"/>
                  <a:gd name="connsiteY81" fmla="*/ 7793 h 6093146"/>
                  <a:gd name="connsiteX82" fmla="*/ 1196598 w 2709304"/>
                  <a:gd name="connsiteY82" fmla="*/ 7794 h 6093146"/>
                  <a:gd name="connsiteX0" fmla="*/ 1196598 w 2709304"/>
                  <a:gd name="connsiteY0" fmla="*/ 7794 h 6093146"/>
                  <a:gd name="connsiteX1" fmla="*/ 1085503 w 2709304"/>
                  <a:gd name="connsiteY1" fmla="*/ 93252 h 6093146"/>
                  <a:gd name="connsiteX2" fmla="*/ 1000046 w 2709304"/>
                  <a:gd name="connsiteY2" fmla="*/ 170163 h 6093146"/>
                  <a:gd name="connsiteX3" fmla="*/ 871858 w 2709304"/>
                  <a:gd name="connsiteY3" fmla="*/ 332534 h 6093146"/>
                  <a:gd name="connsiteX4" fmla="*/ 752217 w 2709304"/>
                  <a:gd name="connsiteY4" fmla="*/ 452175 h 6093146"/>
                  <a:gd name="connsiteX5" fmla="*/ 709488 w 2709304"/>
                  <a:gd name="connsiteY5" fmla="*/ 691457 h 6093146"/>
                  <a:gd name="connsiteX6" fmla="*/ 598393 w 2709304"/>
                  <a:gd name="connsiteY6" fmla="*/ 845282 h 6093146"/>
                  <a:gd name="connsiteX7" fmla="*/ 427477 w 2709304"/>
                  <a:gd name="connsiteY7" fmla="*/ 1101655 h 6093146"/>
                  <a:gd name="connsiteX8" fmla="*/ 436023 w 2709304"/>
                  <a:gd name="connsiteY8" fmla="*/ 1392212 h 6093146"/>
                  <a:gd name="connsiteX9" fmla="*/ 461660 w 2709304"/>
                  <a:gd name="connsiteY9" fmla="*/ 1597312 h 6093146"/>
                  <a:gd name="connsiteX10" fmla="*/ 256561 w 2709304"/>
                  <a:gd name="connsiteY10" fmla="*/ 2024601 h 6093146"/>
                  <a:gd name="connsiteX11" fmla="*/ 136920 w 2709304"/>
                  <a:gd name="connsiteY11" fmla="*/ 2468983 h 6093146"/>
                  <a:gd name="connsiteX12" fmla="*/ 136920 w 2709304"/>
                  <a:gd name="connsiteY12" fmla="*/ 2896272 h 6093146"/>
                  <a:gd name="connsiteX13" fmla="*/ 205286 w 2709304"/>
                  <a:gd name="connsiteY13" fmla="*/ 3033005 h 6093146"/>
                  <a:gd name="connsiteX14" fmla="*/ 205286 w 2709304"/>
                  <a:gd name="connsiteY14" fmla="*/ 3075734 h 6093146"/>
                  <a:gd name="connsiteX15" fmla="*/ 119828 w 2709304"/>
                  <a:gd name="connsiteY15" fmla="*/ 3152646 h 6093146"/>
                  <a:gd name="connsiteX16" fmla="*/ 42916 w 2709304"/>
                  <a:gd name="connsiteY16" fmla="*/ 3263741 h 6093146"/>
                  <a:gd name="connsiteX17" fmla="*/ 8733 w 2709304"/>
                  <a:gd name="connsiteY17" fmla="*/ 3545753 h 6093146"/>
                  <a:gd name="connsiteX18" fmla="*/ 17279 w 2709304"/>
                  <a:gd name="connsiteY18" fmla="*/ 3810672 h 6093146"/>
                  <a:gd name="connsiteX19" fmla="*/ 188194 w 2709304"/>
                  <a:gd name="connsiteY19" fmla="*/ 4032863 h 6093146"/>
                  <a:gd name="connsiteX20" fmla="*/ 376202 w 2709304"/>
                  <a:gd name="connsiteY20" fmla="*/ 4203779 h 6093146"/>
                  <a:gd name="connsiteX21" fmla="*/ 504389 w 2709304"/>
                  <a:gd name="connsiteY21" fmla="*/ 4263599 h 6093146"/>
                  <a:gd name="connsiteX22" fmla="*/ 521480 w 2709304"/>
                  <a:gd name="connsiteY22" fmla="*/ 4323420 h 6093146"/>
                  <a:gd name="connsiteX23" fmla="*/ 376202 w 2709304"/>
                  <a:gd name="connsiteY23" fmla="*/ 4451607 h 6093146"/>
                  <a:gd name="connsiteX24" fmla="*/ 154011 w 2709304"/>
                  <a:gd name="connsiteY24" fmla="*/ 4784893 h 6093146"/>
                  <a:gd name="connsiteX25" fmla="*/ 128374 w 2709304"/>
                  <a:gd name="connsiteY25" fmla="*/ 4930171 h 6093146"/>
                  <a:gd name="connsiteX26" fmla="*/ 136920 w 2709304"/>
                  <a:gd name="connsiteY26" fmla="*/ 4887442 h 6093146"/>
                  <a:gd name="connsiteX27" fmla="*/ 248015 w 2709304"/>
                  <a:gd name="connsiteY27" fmla="*/ 4707981 h 6093146"/>
                  <a:gd name="connsiteX28" fmla="*/ 171103 w 2709304"/>
                  <a:gd name="connsiteY28" fmla="*/ 4904534 h 6093146"/>
                  <a:gd name="connsiteX29" fmla="*/ 222378 w 2709304"/>
                  <a:gd name="connsiteY29" fmla="*/ 4844713 h 6093146"/>
                  <a:gd name="connsiteX30" fmla="*/ 248015 w 2709304"/>
                  <a:gd name="connsiteY30" fmla="*/ 4930171 h 6093146"/>
                  <a:gd name="connsiteX31" fmla="*/ 333473 w 2709304"/>
                  <a:gd name="connsiteY31" fmla="*/ 4733618 h 6093146"/>
                  <a:gd name="connsiteX32" fmla="*/ 367656 w 2709304"/>
                  <a:gd name="connsiteY32" fmla="*/ 4861805 h 6093146"/>
                  <a:gd name="connsiteX33" fmla="*/ 538572 w 2709304"/>
                  <a:gd name="connsiteY33" fmla="*/ 4537065 h 6093146"/>
                  <a:gd name="connsiteX34" fmla="*/ 624030 w 2709304"/>
                  <a:gd name="connsiteY34" fmla="*/ 4391786 h 6093146"/>
                  <a:gd name="connsiteX35" fmla="*/ 675305 w 2709304"/>
                  <a:gd name="connsiteY35" fmla="*/ 4383240 h 6093146"/>
                  <a:gd name="connsiteX36" fmla="*/ 598393 w 2709304"/>
                  <a:gd name="connsiteY36" fmla="*/ 4280691 h 6093146"/>
                  <a:gd name="connsiteX37" fmla="*/ 658213 w 2709304"/>
                  <a:gd name="connsiteY37" fmla="*/ 4169596 h 6093146"/>
                  <a:gd name="connsiteX38" fmla="*/ 829129 w 2709304"/>
                  <a:gd name="connsiteY38" fmla="*/ 4280691 h 6093146"/>
                  <a:gd name="connsiteX39" fmla="*/ 948770 w 2709304"/>
                  <a:gd name="connsiteY39" fmla="*/ 4374695 h 6093146"/>
                  <a:gd name="connsiteX40" fmla="*/ 1008591 w 2709304"/>
                  <a:gd name="connsiteY40" fmla="*/ 4579794 h 6093146"/>
                  <a:gd name="connsiteX41" fmla="*/ 940224 w 2709304"/>
                  <a:gd name="connsiteY41" fmla="*/ 4938717 h 6093146"/>
                  <a:gd name="connsiteX42" fmla="*/ 957316 w 2709304"/>
                  <a:gd name="connsiteY42" fmla="*/ 5477102 h 6093146"/>
                  <a:gd name="connsiteX43" fmla="*/ 991499 w 2709304"/>
                  <a:gd name="connsiteY43" fmla="*/ 6083854 h 6093146"/>
                  <a:gd name="connsiteX44" fmla="*/ 1051320 w 2709304"/>
                  <a:gd name="connsiteY44" fmla="*/ 5810388 h 6093146"/>
                  <a:gd name="connsiteX45" fmla="*/ 1119686 w 2709304"/>
                  <a:gd name="connsiteY45" fmla="*/ 5348915 h 6093146"/>
                  <a:gd name="connsiteX46" fmla="*/ 1153869 w 2709304"/>
                  <a:gd name="connsiteY46" fmla="*/ 5075450 h 6093146"/>
                  <a:gd name="connsiteX47" fmla="*/ 1188052 w 2709304"/>
                  <a:gd name="connsiteY47" fmla="*/ 4656706 h 6093146"/>
                  <a:gd name="connsiteX48" fmla="*/ 1273510 w 2709304"/>
                  <a:gd name="connsiteY48" fmla="*/ 4374695 h 6093146"/>
                  <a:gd name="connsiteX49" fmla="*/ 1478609 w 2709304"/>
                  <a:gd name="connsiteY49" fmla="*/ 4084138 h 6093146"/>
                  <a:gd name="connsiteX50" fmla="*/ 1743529 w 2709304"/>
                  <a:gd name="connsiteY50" fmla="*/ 3870493 h 6093146"/>
                  <a:gd name="connsiteX51" fmla="*/ 1794804 w 2709304"/>
                  <a:gd name="connsiteY51" fmla="*/ 3981588 h 6093146"/>
                  <a:gd name="connsiteX52" fmla="*/ 1726437 w 2709304"/>
                  <a:gd name="connsiteY52" fmla="*/ 4058500 h 6093146"/>
                  <a:gd name="connsiteX53" fmla="*/ 2307551 w 2709304"/>
                  <a:gd name="connsiteY53" fmla="*/ 4391786 h 6093146"/>
                  <a:gd name="connsiteX54" fmla="*/ 2307551 w 2709304"/>
                  <a:gd name="connsiteY54" fmla="*/ 4331966 h 6093146"/>
                  <a:gd name="connsiteX55" fmla="*/ 2632292 w 2709304"/>
                  <a:gd name="connsiteY55" fmla="*/ 4554156 h 6093146"/>
                  <a:gd name="connsiteX56" fmla="*/ 2512651 w 2709304"/>
                  <a:gd name="connsiteY56" fmla="*/ 4425969 h 6093146"/>
                  <a:gd name="connsiteX57" fmla="*/ 2683566 w 2709304"/>
                  <a:gd name="connsiteY57" fmla="*/ 4502882 h 6093146"/>
                  <a:gd name="connsiteX58" fmla="*/ 2649383 w 2709304"/>
                  <a:gd name="connsiteY58" fmla="*/ 4425969 h 6093146"/>
                  <a:gd name="connsiteX59" fmla="*/ 2709204 w 2709304"/>
                  <a:gd name="connsiteY59" fmla="*/ 4477244 h 6093146"/>
                  <a:gd name="connsiteX60" fmla="*/ 2632292 w 2709304"/>
                  <a:gd name="connsiteY60" fmla="*/ 4366149 h 6093146"/>
                  <a:gd name="connsiteX61" fmla="*/ 2418647 w 2709304"/>
                  <a:gd name="connsiteY61" fmla="*/ 4220870 h 6093146"/>
                  <a:gd name="connsiteX62" fmla="*/ 2025540 w 2709304"/>
                  <a:gd name="connsiteY62" fmla="*/ 4075592 h 6093146"/>
                  <a:gd name="connsiteX63" fmla="*/ 1931537 w 2709304"/>
                  <a:gd name="connsiteY63" fmla="*/ 3998680 h 6093146"/>
                  <a:gd name="connsiteX64" fmla="*/ 2025540 w 2709304"/>
                  <a:gd name="connsiteY64" fmla="*/ 3870493 h 6093146"/>
                  <a:gd name="connsiteX65" fmla="*/ 2281914 w 2709304"/>
                  <a:gd name="connsiteY65" fmla="*/ 3528661 h 6093146"/>
                  <a:gd name="connsiteX66" fmla="*/ 2239185 w 2709304"/>
                  <a:gd name="connsiteY66" fmla="*/ 3212467 h 6093146"/>
                  <a:gd name="connsiteX67" fmla="*/ 2128090 w 2709304"/>
                  <a:gd name="connsiteY67" fmla="*/ 3007368 h 6093146"/>
                  <a:gd name="connsiteX68" fmla="*/ 1974265 w 2709304"/>
                  <a:gd name="connsiteY68" fmla="*/ 2930455 h 6093146"/>
                  <a:gd name="connsiteX69" fmla="*/ 2059723 w 2709304"/>
                  <a:gd name="connsiteY69" fmla="*/ 2733902 h 6093146"/>
                  <a:gd name="connsiteX70" fmla="*/ 2170819 w 2709304"/>
                  <a:gd name="connsiteY70" fmla="*/ 2332250 h 6093146"/>
                  <a:gd name="connsiteX71" fmla="*/ 2119544 w 2709304"/>
                  <a:gd name="connsiteY71" fmla="*/ 1990418 h 6093146"/>
                  <a:gd name="connsiteX72" fmla="*/ 1905899 w 2709304"/>
                  <a:gd name="connsiteY72" fmla="*/ 1528945 h 6093146"/>
                  <a:gd name="connsiteX73" fmla="*/ 1863170 w 2709304"/>
                  <a:gd name="connsiteY73" fmla="*/ 1417850 h 6093146"/>
                  <a:gd name="connsiteX74" fmla="*/ 1965720 w 2709304"/>
                  <a:gd name="connsiteY74" fmla="*/ 1058926 h 6093146"/>
                  <a:gd name="connsiteX75" fmla="*/ 1837533 w 2709304"/>
                  <a:gd name="connsiteY75" fmla="*/ 725640 h 6093146"/>
                  <a:gd name="connsiteX76" fmla="*/ 1658071 w 2709304"/>
                  <a:gd name="connsiteY76" fmla="*/ 597454 h 6093146"/>
                  <a:gd name="connsiteX77" fmla="*/ 1529884 w 2709304"/>
                  <a:gd name="connsiteY77" fmla="*/ 332534 h 6093146"/>
                  <a:gd name="connsiteX78" fmla="*/ 1401697 w 2709304"/>
                  <a:gd name="connsiteY78" fmla="*/ 144526 h 6093146"/>
                  <a:gd name="connsiteX79" fmla="*/ 1367514 w 2709304"/>
                  <a:gd name="connsiteY79" fmla="*/ 101797 h 6093146"/>
                  <a:gd name="connsiteX80" fmla="*/ 1324785 w 2709304"/>
                  <a:gd name="connsiteY80" fmla="*/ 50523 h 6093146"/>
                  <a:gd name="connsiteX81" fmla="*/ 1282056 w 2709304"/>
                  <a:gd name="connsiteY81" fmla="*/ 7793 h 6093146"/>
                  <a:gd name="connsiteX82" fmla="*/ 1196598 w 2709304"/>
                  <a:gd name="connsiteY82" fmla="*/ 7794 h 6093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2709304" h="6093146">
                    <a:moveTo>
                      <a:pt x="1196598" y="7794"/>
                    </a:moveTo>
                    <a:cubicBezTo>
                      <a:pt x="1163839" y="22037"/>
                      <a:pt x="1118262" y="66191"/>
                      <a:pt x="1085503" y="93252"/>
                    </a:cubicBezTo>
                    <a:cubicBezTo>
                      <a:pt x="1052744" y="120314"/>
                      <a:pt x="1035653" y="130283"/>
                      <a:pt x="1000046" y="170163"/>
                    </a:cubicBezTo>
                    <a:cubicBezTo>
                      <a:pt x="964439" y="210043"/>
                      <a:pt x="913163" y="285532"/>
                      <a:pt x="871858" y="332534"/>
                    </a:cubicBezTo>
                    <a:cubicBezTo>
                      <a:pt x="830553" y="379536"/>
                      <a:pt x="779279" y="392355"/>
                      <a:pt x="752217" y="452175"/>
                    </a:cubicBezTo>
                    <a:cubicBezTo>
                      <a:pt x="725155" y="511995"/>
                      <a:pt x="735125" y="625939"/>
                      <a:pt x="709488" y="691457"/>
                    </a:cubicBezTo>
                    <a:cubicBezTo>
                      <a:pt x="683851" y="756975"/>
                      <a:pt x="645395" y="776916"/>
                      <a:pt x="598393" y="845282"/>
                    </a:cubicBezTo>
                    <a:cubicBezTo>
                      <a:pt x="551391" y="913648"/>
                      <a:pt x="454539" y="1010500"/>
                      <a:pt x="427477" y="1101655"/>
                    </a:cubicBezTo>
                    <a:cubicBezTo>
                      <a:pt x="400415" y="1192810"/>
                      <a:pt x="430326" y="1309603"/>
                      <a:pt x="436023" y="1392212"/>
                    </a:cubicBezTo>
                    <a:cubicBezTo>
                      <a:pt x="441720" y="1474822"/>
                      <a:pt x="491570" y="1491914"/>
                      <a:pt x="461660" y="1597312"/>
                    </a:cubicBezTo>
                    <a:cubicBezTo>
                      <a:pt x="431750" y="1702710"/>
                      <a:pt x="310684" y="1879323"/>
                      <a:pt x="256561" y="2024601"/>
                    </a:cubicBezTo>
                    <a:cubicBezTo>
                      <a:pt x="202438" y="2169879"/>
                      <a:pt x="156860" y="2323705"/>
                      <a:pt x="136920" y="2468983"/>
                    </a:cubicBezTo>
                    <a:cubicBezTo>
                      <a:pt x="116980" y="2614262"/>
                      <a:pt x="125526" y="2802268"/>
                      <a:pt x="136920" y="2896272"/>
                    </a:cubicBezTo>
                    <a:cubicBezTo>
                      <a:pt x="148314" y="2990276"/>
                      <a:pt x="193892" y="3003095"/>
                      <a:pt x="205286" y="3033005"/>
                    </a:cubicBezTo>
                    <a:cubicBezTo>
                      <a:pt x="216680" y="3062915"/>
                      <a:pt x="219529" y="3055794"/>
                      <a:pt x="205286" y="3075734"/>
                    </a:cubicBezTo>
                    <a:cubicBezTo>
                      <a:pt x="191043" y="3095674"/>
                      <a:pt x="146890" y="3121312"/>
                      <a:pt x="119828" y="3152646"/>
                    </a:cubicBezTo>
                    <a:cubicBezTo>
                      <a:pt x="92766" y="3183980"/>
                      <a:pt x="61432" y="3198223"/>
                      <a:pt x="42916" y="3263741"/>
                    </a:cubicBezTo>
                    <a:cubicBezTo>
                      <a:pt x="24400" y="3329259"/>
                      <a:pt x="13006" y="3454598"/>
                      <a:pt x="8733" y="3545753"/>
                    </a:cubicBezTo>
                    <a:cubicBezTo>
                      <a:pt x="4460" y="3636908"/>
                      <a:pt x="-12631" y="3729487"/>
                      <a:pt x="17279" y="3810672"/>
                    </a:cubicBezTo>
                    <a:cubicBezTo>
                      <a:pt x="47189" y="3891857"/>
                      <a:pt x="128374" y="3967345"/>
                      <a:pt x="188194" y="4032863"/>
                    </a:cubicBezTo>
                    <a:cubicBezTo>
                      <a:pt x="248014" y="4098381"/>
                      <a:pt x="323503" y="4165323"/>
                      <a:pt x="376202" y="4203779"/>
                    </a:cubicBezTo>
                    <a:cubicBezTo>
                      <a:pt x="428901" y="4242235"/>
                      <a:pt x="480176" y="4243659"/>
                      <a:pt x="504389" y="4263599"/>
                    </a:cubicBezTo>
                    <a:cubicBezTo>
                      <a:pt x="528602" y="4283539"/>
                      <a:pt x="542844" y="4292085"/>
                      <a:pt x="521480" y="4323420"/>
                    </a:cubicBezTo>
                    <a:cubicBezTo>
                      <a:pt x="500115" y="4354755"/>
                      <a:pt x="437447" y="4374695"/>
                      <a:pt x="376202" y="4451607"/>
                    </a:cubicBezTo>
                    <a:cubicBezTo>
                      <a:pt x="314957" y="4528519"/>
                      <a:pt x="195316" y="4705132"/>
                      <a:pt x="154011" y="4784893"/>
                    </a:cubicBezTo>
                    <a:cubicBezTo>
                      <a:pt x="112706" y="4864654"/>
                      <a:pt x="131222" y="4913080"/>
                      <a:pt x="128374" y="4930171"/>
                    </a:cubicBezTo>
                    <a:cubicBezTo>
                      <a:pt x="125526" y="4947262"/>
                      <a:pt x="116980" y="4924473"/>
                      <a:pt x="136920" y="4887442"/>
                    </a:cubicBezTo>
                    <a:cubicBezTo>
                      <a:pt x="156860" y="4850411"/>
                      <a:pt x="242318" y="4705132"/>
                      <a:pt x="248015" y="4707981"/>
                    </a:cubicBezTo>
                    <a:cubicBezTo>
                      <a:pt x="253712" y="4710830"/>
                      <a:pt x="175376" y="4881745"/>
                      <a:pt x="171103" y="4904534"/>
                    </a:cubicBezTo>
                    <a:cubicBezTo>
                      <a:pt x="166830" y="4927323"/>
                      <a:pt x="209559" y="4840440"/>
                      <a:pt x="222378" y="4844713"/>
                    </a:cubicBezTo>
                    <a:cubicBezTo>
                      <a:pt x="235197" y="4848986"/>
                      <a:pt x="229499" y="4948687"/>
                      <a:pt x="248015" y="4930171"/>
                    </a:cubicBezTo>
                    <a:cubicBezTo>
                      <a:pt x="266531" y="4911655"/>
                      <a:pt x="313533" y="4745012"/>
                      <a:pt x="333473" y="4733618"/>
                    </a:cubicBezTo>
                    <a:cubicBezTo>
                      <a:pt x="353413" y="4722224"/>
                      <a:pt x="333473" y="4894564"/>
                      <a:pt x="367656" y="4861805"/>
                    </a:cubicBezTo>
                    <a:cubicBezTo>
                      <a:pt x="401839" y="4829046"/>
                      <a:pt x="495843" y="4615402"/>
                      <a:pt x="538572" y="4537065"/>
                    </a:cubicBezTo>
                    <a:cubicBezTo>
                      <a:pt x="581301" y="4458728"/>
                      <a:pt x="601241" y="4417423"/>
                      <a:pt x="624030" y="4391786"/>
                    </a:cubicBezTo>
                    <a:cubicBezTo>
                      <a:pt x="646819" y="4366149"/>
                      <a:pt x="679578" y="4401756"/>
                      <a:pt x="675305" y="4383240"/>
                    </a:cubicBezTo>
                    <a:cubicBezTo>
                      <a:pt x="671032" y="4364724"/>
                      <a:pt x="601242" y="4316298"/>
                      <a:pt x="598393" y="4280691"/>
                    </a:cubicBezTo>
                    <a:cubicBezTo>
                      <a:pt x="595544" y="4245084"/>
                      <a:pt x="619757" y="4169596"/>
                      <a:pt x="658213" y="4169596"/>
                    </a:cubicBezTo>
                    <a:cubicBezTo>
                      <a:pt x="696669" y="4169596"/>
                      <a:pt x="780703" y="4246508"/>
                      <a:pt x="829129" y="4280691"/>
                    </a:cubicBezTo>
                    <a:cubicBezTo>
                      <a:pt x="877555" y="4314874"/>
                      <a:pt x="918860" y="4324845"/>
                      <a:pt x="948770" y="4374695"/>
                    </a:cubicBezTo>
                    <a:cubicBezTo>
                      <a:pt x="978680" y="4424546"/>
                      <a:pt x="1010015" y="4485790"/>
                      <a:pt x="1008591" y="4579794"/>
                    </a:cubicBezTo>
                    <a:cubicBezTo>
                      <a:pt x="1007167" y="4673798"/>
                      <a:pt x="948770" y="4789166"/>
                      <a:pt x="940224" y="4938717"/>
                    </a:cubicBezTo>
                    <a:cubicBezTo>
                      <a:pt x="931678" y="5088268"/>
                      <a:pt x="948770" y="5286246"/>
                      <a:pt x="957316" y="5477102"/>
                    </a:cubicBezTo>
                    <a:cubicBezTo>
                      <a:pt x="965862" y="5667958"/>
                      <a:pt x="975832" y="6028306"/>
                      <a:pt x="991499" y="6083854"/>
                    </a:cubicBezTo>
                    <a:cubicBezTo>
                      <a:pt x="1007166" y="6139402"/>
                      <a:pt x="1029956" y="5932878"/>
                      <a:pt x="1051320" y="5810388"/>
                    </a:cubicBezTo>
                    <a:cubicBezTo>
                      <a:pt x="1072684" y="5687898"/>
                      <a:pt x="1102595" y="5471405"/>
                      <a:pt x="1119686" y="5348915"/>
                    </a:cubicBezTo>
                    <a:cubicBezTo>
                      <a:pt x="1136777" y="5226425"/>
                      <a:pt x="1142475" y="5190818"/>
                      <a:pt x="1153869" y="5075450"/>
                    </a:cubicBezTo>
                    <a:cubicBezTo>
                      <a:pt x="1165263" y="4960082"/>
                      <a:pt x="1168112" y="4773498"/>
                      <a:pt x="1188052" y="4656706"/>
                    </a:cubicBezTo>
                    <a:cubicBezTo>
                      <a:pt x="1207992" y="4539914"/>
                      <a:pt x="1225084" y="4470123"/>
                      <a:pt x="1273510" y="4374695"/>
                    </a:cubicBezTo>
                    <a:cubicBezTo>
                      <a:pt x="1321936" y="4279267"/>
                      <a:pt x="1400272" y="4168172"/>
                      <a:pt x="1478609" y="4084138"/>
                    </a:cubicBezTo>
                    <a:cubicBezTo>
                      <a:pt x="1556946" y="4000104"/>
                      <a:pt x="1690830" y="3887585"/>
                      <a:pt x="1743529" y="3870493"/>
                    </a:cubicBezTo>
                    <a:cubicBezTo>
                      <a:pt x="1796228" y="3853401"/>
                      <a:pt x="1797653" y="3950254"/>
                      <a:pt x="1794804" y="3981588"/>
                    </a:cubicBezTo>
                    <a:cubicBezTo>
                      <a:pt x="1791955" y="4012922"/>
                      <a:pt x="1640979" y="3990134"/>
                      <a:pt x="1726437" y="4058500"/>
                    </a:cubicBezTo>
                    <a:cubicBezTo>
                      <a:pt x="1811895" y="4126866"/>
                      <a:pt x="2210699" y="4346208"/>
                      <a:pt x="2307551" y="4391786"/>
                    </a:cubicBezTo>
                    <a:cubicBezTo>
                      <a:pt x="2404403" y="4437364"/>
                      <a:pt x="2253428" y="4304904"/>
                      <a:pt x="2307551" y="4331966"/>
                    </a:cubicBezTo>
                    <a:cubicBezTo>
                      <a:pt x="2361675" y="4359028"/>
                      <a:pt x="2598109" y="4538489"/>
                      <a:pt x="2632292" y="4554156"/>
                    </a:cubicBezTo>
                    <a:cubicBezTo>
                      <a:pt x="2666475" y="4569823"/>
                      <a:pt x="2504105" y="4434515"/>
                      <a:pt x="2512651" y="4425969"/>
                    </a:cubicBezTo>
                    <a:cubicBezTo>
                      <a:pt x="2521197" y="4417423"/>
                      <a:pt x="2660777" y="4502882"/>
                      <a:pt x="2683566" y="4502882"/>
                    </a:cubicBezTo>
                    <a:cubicBezTo>
                      <a:pt x="2706355" y="4502882"/>
                      <a:pt x="2645110" y="4430242"/>
                      <a:pt x="2649383" y="4425969"/>
                    </a:cubicBezTo>
                    <a:cubicBezTo>
                      <a:pt x="2653656" y="4421696"/>
                      <a:pt x="2712053" y="4487214"/>
                      <a:pt x="2709204" y="4477244"/>
                    </a:cubicBezTo>
                    <a:cubicBezTo>
                      <a:pt x="2706356" y="4467274"/>
                      <a:pt x="2680718" y="4408878"/>
                      <a:pt x="2632292" y="4366149"/>
                    </a:cubicBezTo>
                    <a:cubicBezTo>
                      <a:pt x="2583866" y="4323420"/>
                      <a:pt x="2519772" y="4269296"/>
                      <a:pt x="2418647" y="4220870"/>
                    </a:cubicBezTo>
                    <a:cubicBezTo>
                      <a:pt x="2317522" y="4172444"/>
                      <a:pt x="2106725" y="4112624"/>
                      <a:pt x="2025540" y="4075592"/>
                    </a:cubicBezTo>
                    <a:cubicBezTo>
                      <a:pt x="1944355" y="4038560"/>
                      <a:pt x="1931537" y="4032863"/>
                      <a:pt x="1931537" y="3998680"/>
                    </a:cubicBezTo>
                    <a:cubicBezTo>
                      <a:pt x="1931537" y="3964497"/>
                      <a:pt x="2025540" y="3870493"/>
                      <a:pt x="2025540" y="3870493"/>
                    </a:cubicBezTo>
                    <a:cubicBezTo>
                      <a:pt x="2083936" y="3792157"/>
                      <a:pt x="2246307" y="3638332"/>
                      <a:pt x="2281914" y="3528661"/>
                    </a:cubicBezTo>
                    <a:cubicBezTo>
                      <a:pt x="2317522" y="3418990"/>
                      <a:pt x="2264822" y="3299349"/>
                      <a:pt x="2239185" y="3212467"/>
                    </a:cubicBezTo>
                    <a:cubicBezTo>
                      <a:pt x="2213548" y="3125585"/>
                      <a:pt x="2172243" y="3054370"/>
                      <a:pt x="2128090" y="3007368"/>
                    </a:cubicBezTo>
                    <a:cubicBezTo>
                      <a:pt x="2083937" y="2960366"/>
                      <a:pt x="1985659" y="2976033"/>
                      <a:pt x="1974265" y="2930455"/>
                    </a:cubicBezTo>
                    <a:cubicBezTo>
                      <a:pt x="1962871" y="2884877"/>
                      <a:pt x="2026964" y="2833603"/>
                      <a:pt x="2059723" y="2733902"/>
                    </a:cubicBezTo>
                    <a:cubicBezTo>
                      <a:pt x="2092482" y="2634201"/>
                      <a:pt x="2160849" y="2456164"/>
                      <a:pt x="2170819" y="2332250"/>
                    </a:cubicBezTo>
                    <a:cubicBezTo>
                      <a:pt x="2180789" y="2208336"/>
                      <a:pt x="2163697" y="2124302"/>
                      <a:pt x="2119544" y="1990418"/>
                    </a:cubicBezTo>
                    <a:cubicBezTo>
                      <a:pt x="2075391" y="1856534"/>
                      <a:pt x="1948628" y="1624373"/>
                      <a:pt x="1905899" y="1528945"/>
                    </a:cubicBezTo>
                    <a:cubicBezTo>
                      <a:pt x="1863170" y="1433517"/>
                      <a:pt x="1853200" y="1496187"/>
                      <a:pt x="1863170" y="1417850"/>
                    </a:cubicBezTo>
                    <a:cubicBezTo>
                      <a:pt x="1873140" y="1339514"/>
                      <a:pt x="1969993" y="1174294"/>
                      <a:pt x="1965720" y="1058926"/>
                    </a:cubicBezTo>
                    <a:cubicBezTo>
                      <a:pt x="1961447" y="943558"/>
                      <a:pt x="1888808" y="802552"/>
                      <a:pt x="1837533" y="725640"/>
                    </a:cubicBezTo>
                    <a:cubicBezTo>
                      <a:pt x="1786258" y="648728"/>
                      <a:pt x="1709346" y="662972"/>
                      <a:pt x="1658071" y="597454"/>
                    </a:cubicBezTo>
                    <a:cubicBezTo>
                      <a:pt x="1606796" y="531936"/>
                      <a:pt x="1572613" y="408022"/>
                      <a:pt x="1529884" y="332534"/>
                    </a:cubicBezTo>
                    <a:cubicBezTo>
                      <a:pt x="1487155" y="257046"/>
                      <a:pt x="1428759" y="182982"/>
                      <a:pt x="1401697" y="144526"/>
                    </a:cubicBezTo>
                    <a:cubicBezTo>
                      <a:pt x="1374635" y="106070"/>
                      <a:pt x="1380333" y="117464"/>
                      <a:pt x="1367514" y="101797"/>
                    </a:cubicBezTo>
                    <a:cubicBezTo>
                      <a:pt x="1354695" y="86130"/>
                      <a:pt x="1343301" y="63342"/>
                      <a:pt x="1324785" y="50523"/>
                    </a:cubicBezTo>
                    <a:cubicBezTo>
                      <a:pt x="1306269" y="37704"/>
                      <a:pt x="1300572" y="13490"/>
                      <a:pt x="1282056" y="7793"/>
                    </a:cubicBezTo>
                    <a:cubicBezTo>
                      <a:pt x="1263540" y="2096"/>
                      <a:pt x="1229357" y="-6449"/>
                      <a:pt x="1196598" y="7794"/>
                    </a:cubicBezTo>
                    <a:close/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orme libre 24"/>
              <p:cNvSpPr/>
              <p:nvPr/>
            </p:nvSpPr>
            <p:spPr>
              <a:xfrm>
                <a:off x="3580688" y="3614870"/>
                <a:ext cx="1803162" cy="1200043"/>
              </a:xfrm>
              <a:custGeom>
                <a:avLst/>
                <a:gdLst>
                  <a:gd name="connsiteX0" fmla="*/ 0 w 1803162"/>
                  <a:gd name="connsiteY0" fmla="*/ 111095 h 1213924"/>
                  <a:gd name="connsiteX1" fmla="*/ 170916 w 1803162"/>
                  <a:gd name="connsiteY1" fmla="*/ 153824 h 1213924"/>
                  <a:gd name="connsiteX2" fmla="*/ 333286 w 1803162"/>
                  <a:gd name="connsiteY2" fmla="*/ 649480 h 1213924"/>
                  <a:gd name="connsiteX3" fmla="*/ 435835 w 1803162"/>
                  <a:gd name="connsiteY3" fmla="*/ 1051133 h 1213924"/>
                  <a:gd name="connsiteX4" fmla="*/ 623843 w 1803162"/>
                  <a:gd name="connsiteY4" fmla="*/ 1179320 h 1213924"/>
                  <a:gd name="connsiteX5" fmla="*/ 837488 w 1803162"/>
                  <a:gd name="connsiteY5" fmla="*/ 1170774 h 1213924"/>
                  <a:gd name="connsiteX6" fmla="*/ 914400 w 1803162"/>
                  <a:gd name="connsiteY6" fmla="*/ 1128045 h 1213924"/>
                  <a:gd name="connsiteX7" fmla="*/ 1068224 w 1803162"/>
                  <a:gd name="connsiteY7" fmla="*/ 1213503 h 1213924"/>
                  <a:gd name="connsiteX8" fmla="*/ 1213503 w 1803162"/>
                  <a:gd name="connsiteY8" fmla="*/ 1085316 h 1213924"/>
                  <a:gd name="connsiteX9" fmla="*/ 1401510 w 1803162"/>
                  <a:gd name="connsiteY9" fmla="*/ 957129 h 1213924"/>
                  <a:gd name="connsiteX10" fmla="*/ 1512605 w 1803162"/>
                  <a:gd name="connsiteY10" fmla="*/ 863125 h 1213924"/>
                  <a:gd name="connsiteX11" fmla="*/ 1444239 w 1803162"/>
                  <a:gd name="connsiteY11" fmla="*/ 615297 h 1213924"/>
                  <a:gd name="connsiteX12" fmla="*/ 1444239 w 1803162"/>
                  <a:gd name="connsiteY12" fmla="*/ 376015 h 1213924"/>
                  <a:gd name="connsiteX13" fmla="*/ 1572426 w 1803162"/>
                  <a:gd name="connsiteY13" fmla="*/ 136733 h 1213924"/>
                  <a:gd name="connsiteX14" fmla="*/ 1803162 w 1803162"/>
                  <a:gd name="connsiteY14" fmla="*/ 0 h 1213924"/>
                  <a:gd name="connsiteX0" fmla="*/ 0 w 1803162"/>
                  <a:gd name="connsiteY0" fmla="*/ 111095 h 1214153"/>
                  <a:gd name="connsiteX1" fmla="*/ 170916 w 1803162"/>
                  <a:gd name="connsiteY1" fmla="*/ 153824 h 1214153"/>
                  <a:gd name="connsiteX2" fmla="*/ 333286 w 1803162"/>
                  <a:gd name="connsiteY2" fmla="*/ 649480 h 1214153"/>
                  <a:gd name="connsiteX3" fmla="*/ 435835 w 1803162"/>
                  <a:gd name="connsiteY3" fmla="*/ 1051133 h 1214153"/>
                  <a:gd name="connsiteX4" fmla="*/ 623843 w 1803162"/>
                  <a:gd name="connsiteY4" fmla="*/ 1179320 h 1214153"/>
                  <a:gd name="connsiteX5" fmla="*/ 837488 w 1803162"/>
                  <a:gd name="connsiteY5" fmla="*/ 1170774 h 1214153"/>
                  <a:gd name="connsiteX6" fmla="*/ 863125 w 1803162"/>
                  <a:gd name="connsiteY6" fmla="*/ 1136590 h 1214153"/>
                  <a:gd name="connsiteX7" fmla="*/ 1068224 w 1803162"/>
                  <a:gd name="connsiteY7" fmla="*/ 1213503 h 1214153"/>
                  <a:gd name="connsiteX8" fmla="*/ 1213503 w 1803162"/>
                  <a:gd name="connsiteY8" fmla="*/ 1085316 h 1214153"/>
                  <a:gd name="connsiteX9" fmla="*/ 1401510 w 1803162"/>
                  <a:gd name="connsiteY9" fmla="*/ 957129 h 1214153"/>
                  <a:gd name="connsiteX10" fmla="*/ 1512605 w 1803162"/>
                  <a:gd name="connsiteY10" fmla="*/ 863125 h 1214153"/>
                  <a:gd name="connsiteX11" fmla="*/ 1444239 w 1803162"/>
                  <a:gd name="connsiteY11" fmla="*/ 615297 h 1214153"/>
                  <a:gd name="connsiteX12" fmla="*/ 1444239 w 1803162"/>
                  <a:gd name="connsiteY12" fmla="*/ 376015 h 1214153"/>
                  <a:gd name="connsiteX13" fmla="*/ 1572426 w 1803162"/>
                  <a:gd name="connsiteY13" fmla="*/ 136733 h 1214153"/>
                  <a:gd name="connsiteX14" fmla="*/ 1803162 w 1803162"/>
                  <a:gd name="connsiteY14" fmla="*/ 0 h 1214153"/>
                  <a:gd name="connsiteX0" fmla="*/ 0 w 1803162"/>
                  <a:gd name="connsiteY0" fmla="*/ 111095 h 1214153"/>
                  <a:gd name="connsiteX1" fmla="*/ 170916 w 1803162"/>
                  <a:gd name="connsiteY1" fmla="*/ 153824 h 1214153"/>
                  <a:gd name="connsiteX2" fmla="*/ 333286 w 1803162"/>
                  <a:gd name="connsiteY2" fmla="*/ 649480 h 1214153"/>
                  <a:gd name="connsiteX3" fmla="*/ 435835 w 1803162"/>
                  <a:gd name="connsiteY3" fmla="*/ 1051133 h 1214153"/>
                  <a:gd name="connsiteX4" fmla="*/ 623843 w 1803162"/>
                  <a:gd name="connsiteY4" fmla="*/ 1179320 h 1214153"/>
                  <a:gd name="connsiteX5" fmla="*/ 777668 w 1803162"/>
                  <a:gd name="connsiteY5" fmla="*/ 1170774 h 1214153"/>
                  <a:gd name="connsiteX6" fmla="*/ 863125 w 1803162"/>
                  <a:gd name="connsiteY6" fmla="*/ 1136590 h 1214153"/>
                  <a:gd name="connsiteX7" fmla="*/ 1068224 w 1803162"/>
                  <a:gd name="connsiteY7" fmla="*/ 1213503 h 1214153"/>
                  <a:gd name="connsiteX8" fmla="*/ 1213503 w 1803162"/>
                  <a:gd name="connsiteY8" fmla="*/ 1085316 h 1214153"/>
                  <a:gd name="connsiteX9" fmla="*/ 1401510 w 1803162"/>
                  <a:gd name="connsiteY9" fmla="*/ 957129 h 1214153"/>
                  <a:gd name="connsiteX10" fmla="*/ 1512605 w 1803162"/>
                  <a:gd name="connsiteY10" fmla="*/ 863125 h 1214153"/>
                  <a:gd name="connsiteX11" fmla="*/ 1444239 w 1803162"/>
                  <a:gd name="connsiteY11" fmla="*/ 615297 h 1214153"/>
                  <a:gd name="connsiteX12" fmla="*/ 1444239 w 1803162"/>
                  <a:gd name="connsiteY12" fmla="*/ 376015 h 1214153"/>
                  <a:gd name="connsiteX13" fmla="*/ 1572426 w 1803162"/>
                  <a:gd name="connsiteY13" fmla="*/ 136733 h 1214153"/>
                  <a:gd name="connsiteX14" fmla="*/ 1803162 w 1803162"/>
                  <a:gd name="connsiteY14" fmla="*/ 0 h 1214153"/>
                  <a:gd name="connsiteX0" fmla="*/ 0 w 1803162"/>
                  <a:gd name="connsiteY0" fmla="*/ 111095 h 1188738"/>
                  <a:gd name="connsiteX1" fmla="*/ 170916 w 1803162"/>
                  <a:gd name="connsiteY1" fmla="*/ 153824 h 1188738"/>
                  <a:gd name="connsiteX2" fmla="*/ 333286 w 1803162"/>
                  <a:gd name="connsiteY2" fmla="*/ 649480 h 1188738"/>
                  <a:gd name="connsiteX3" fmla="*/ 435835 w 1803162"/>
                  <a:gd name="connsiteY3" fmla="*/ 1051133 h 1188738"/>
                  <a:gd name="connsiteX4" fmla="*/ 623843 w 1803162"/>
                  <a:gd name="connsiteY4" fmla="*/ 1179320 h 1188738"/>
                  <a:gd name="connsiteX5" fmla="*/ 777668 w 1803162"/>
                  <a:gd name="connsiteY5" fmla="*/ 1170774 h 1188738"/>
                  <a:gd name="connsiteX6" fmla="*/ 863125 w 1803162"/>
                  <a:gd name="connsiteY6" fmla="*/ 1136590 h 1188738"/>
                  <a:gd name="connsiteX7" fmla="*/ 1085316 w 1803162"/>
                  <a:gd name="connsiteY7" fmla="*/ 1187866 h 1188738"/>
                  <a:gd name="connsiteX8" fmla="*/ 1213503 w 1803162"/>
                  <a:gd name="connsiteY8" fmla="*/ 1085316 h 1188738"/>
                  <a:gd name="connsiteX9" fmla="*/ 1401510 w 1803162"/>
                  <a:gd name="connsiteY9" fmla="*/ 957129 h 1188738"/>
                  <a:gd name="connsiteX10" fmla="*/ 1512605 w 1803162"/>
                  <a:gd name="connsiteY10" fmla="*/ 863125 h 1188738"/>
                  <a:gd name="connsiteX11" fmla="*/ 1444239 w 1803162"/>
                  <a:gd name="connsiteY11" fmla="*/ 615297 h 1188738"/>
                  <a:gd name="connsiteX12" fmla="*/ 1444239 w 1803162"/>
                  <a:gd name="connsiteY12" fmla="*/ 376015 h 1188738"/>
                  <a:gd name="connsiteX13" fmla="*/ 1572426 w 1803162"/>
                  <a:gd name="connsiteY13" fmla="*/ 136733 h 1188738"/>
                  <a:gd name="connsiteX14" fmla="*/ 1803162 w 1803162"/>
                  <a:gd name="connsiteY14" fmla="*/ 0 h 1188738"/>
                  <a:gd name="connsiteX0" fmla="*/ 0 w 1803162"/>
                  <a:gd name="connsiteY0" fmla="*/ 111095 h 1225596"/>
                  <a:gd name="connsiteX1" fmla="*/ 170916 w 1803162"/>
                  <a:gd name="connsiteY1" fmla="*/ 153824 h 1225596"/>
                  <a:gd name="connsiteX2" fmla="*/ 333286 w 1803162"/>
                  <a:gd name="connsiteY2" fmla="*/ 649480 h 1225596"/>
                  <a:gd name="connsiteX3" fmla="*/ 444381 w 1803162"/>
                  <a:gd name="connsiteY3" fmla="*/ 1187866 h 1225596"/>
                  <a:gd name="connsiteX4" fmla="*/ 623843 w 1803162"/>
                  <a:gd name="connsiteY4" fmla="*/ 1179320 h 1225596"/>
                  <a:gd name="connsiteX5" fmla="*/ 777668 w 1803162"/>
                  <a:gd name="connsiteY5" fmla="*/ 1170774 h 1225596"/>
                  <a:gd name="connsiteX6" fmla="*/ 863125 w 1803162"/>
                  <a:gd name="connsiteY6" fmla="*/ 1136590 h 1225596"/>
                  <a:gd name="connsiteX7" fmla="*/ 1085316 w 1803162"/>
                  <a:gd name="connsiteY7" fmla="*/ 1187866 h 1225596"/>
                  <a:gd name="connsiteX8" fmla="*/ 1213503 w 1803162"/>
                  <a:gd name="connsiteY8" fmla="*/ 1085316 h 1225596"/>
                  <a:gd name="connsiteX9" fmla="*/ 1401510 w 1803162"/>
                  <a:gd name="connsiteY9" fmla="*/ 957129 h 1225596"/>
                  <a:gd name="connsiteX10" fmla="*/ 1512605 w 1803162"/>
                  <a:gd name="connsiteY10" fmla="*/ 863125 h 1225596"/>
                  <a:gd name="connsiteX11" fmla="*/ 1444239 w 1803162"/>
                  <a:gd name="connsiteY11" fmla="*/ 615297 h 1225596"/>
                  <a:gd name="connsiteX12" fmla="*/ 1444239 w 1803162"/>
                  <a:gd name="connsiteY12" fmla="*/ 376015 h 1225596"/>
                  <a:gd name="connsiteX13" fmla="*/ 1572426 w 1803162"/>
                  <a:gd name="connsiteY13" fmla="*/ 136733 h 1225596"/>
                  <a:gd name="connsiteX14" fmla="*/ 1803162 w 1803162"/>
                  <a:gd name="connsiteY14" fmla="*/ 0 h 1225596"/>
                  <a:gd name="connsiteX0" fmla="*/ 0 w 1803162"/>
                  <a:gd name="connsiteY0" fmla="*/ 111095 h 1200043"/>
                  <a:gd name="connsiteX1" fmla="*/ 170916 w 1803162"/>
                  <a:gd name="connsiteY1" fmla="*/ 153824 h 1200043"/>
                  <a:gd name="connsiteX2" fmla="*/ 333286 w 1803162"/>
                  <a:gd name="connsiteY2" fmla="*/ 649480 h 1200043"/>
                  <a:gd name="connsiteX3" fmla="*/ 435835 w 1803162"/>
                  <a:gd name="connsiteY3" fmla="*/ 1153683 h 1200043"/>
                  <a:gd name="connsiteX4" fmla="*/ 623843 w 1803162"/>
                  <a:gd name="connsiteY4" fmla="*/ 1179320 h 1200043"/>
                  <a:gd name="connsiteX5" fmla="*/ 777668 w 1803162"/>
                  <a:gd name="connsiteY5" fmla="*/ 1170774 h 1200043"/>
                  <a:gd name="connsiteX6" fmla="*/ 863125 w 1803162"/>
                  <a:gd name="connsiteY6" fmla="*/ 1136590 h 1200043"/>
                  <a:gd name="connsiteX7" fmla="*/ 1085316 w 1803162"/>
                  <a:gd name="connsiteY7" fmla="*/ 1187866 h 1200043"/>
                  <a:gd name="connsiteX8" fmla="*/ 1213503 w 1803162"/>
                  <a:gd name="connsiteY8" fmla="*/ 1085316 h 1200043"/>
                  <a:gd name="connsiteX9" fmla="*/ 1401510 w 1803162"/>
                  <a:gd name="connsiteY9" fmla="*/ 957129 h 1200043"/>
                  <a:gd name="connsiteX10" fmla="*/ 1512605 w 1803162"/>
                  <a:gd name="connsiteY10" fmla="*/ 863125 h 1200043"/>
                  <a:gd name="connsiteX11" fmla="*/ 1444239 w 1803162"/>
                  <a:gd name="connsiteY11" fmla="*/ 615297 h 1200043"/>
                  <a:gd name="connsiteX12" fmla="*/ 1444239 w 1803162"/>
                  <a:gd name="connsiteY12" fmla="*/ 376015 h 1200043"/>
                  <a:gd name="connsiteX13" fmla="*/ 1572426 w 1803162"/>
                  <a:gd name="connsiteY13" fmla="*/ 136733 h 1200043"/>
                  <a:gd name="connsiteX14" fmla="*/ 1803162 w 1803162"/>
                  <a:gd name="connsiteY14" fmla="*/ 0 h 120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03162" h="1200043">
                    <a:moveTo>
                      <a:pt x="0" y="111095"/>
                    </a:moveTo>
                    <a:cubicBezTo>
                      <a:pt x="57684" y="87594"/>
                      <a:pt x="115368" y="64093"/>
                      <a:pt x="170916" y="153824"/>
                    </a:cubicBezTo>
                    <a:cubicBezTo>
                      <a:pt x="226464" y="243555"/>
                      <a:pt x="289133" y="482837"/>
                      <a:pt x="333286" y="649480"/>
                    </a:cubicBezTo>
                    <a:cubicBezTo>
                      <a:pt x="377439" y="816123"/>
                      <a:pt x="387409" y="1065376"/>
                      <a:pt x="435835" y="1153683"/>
                    </a:cubicBezTo>
                    <a:cubicBezTo>
                      <a:pt x="484261" y="1241990"/>
                      <a:pt x="566871" y="1176472"/>
                      <a:pt x="623843" y="1179320"/>
                    </a:cubicBezTo>
                    <a:cubicBezTo>
                      <a:pt x="680815" y="1182168"/>
                      <a:pt x="737788" y="1177896"/>
                      <a:pt x="777668" y="1170774"/>
                    </a:cubicBezTo>
                    <a:cubicBezTo>
                      <a:pt x="817548" y="1163652"/>
                      <a:pt x="811850" y="1133741"/>
                      <a:pt x="863125" y="1136590"/>
                    </a:cubicBezTo>
                    <a:cubicBezTo>
                      <a:pt x="914400" y="1139439"/>
                      <a:pt x="1026920" y="1196412"/>
                      <a:pt x="1085316" y="1187866"/>
                    </a:cubicBezTo>
                    <a:cubicBezTo>
                      <a:pt x="1143712" y="1179320"/>
                      <a:pt x="1160804" y="1123772"/>
                      <a:pt x="1213503" y="1085316"/>
                    </a:cubicBezTo>
                    <a:cubicBezTo>
                      <a:pt x="1266202" y="1046860"/>
                      <a:pt x="1351660" y="994161"/>
                      <a:pt x="1401510" y="957129"/>
                    </a:cubicBezTo>
                    <a:cubicBezTo>
                      <a:pt x="1451360" y="920097"/>
                      <a:pt x="1505483" y="920097"/>
                      <a:pt x="1512605" y="863125"/>
                    </a:cubicBezTo>
                    <a:cubicBezTo>
                      <a:pt x="1519727" y="806153"/>
                      <a:pt x="1455633" y="696482"/>
                      <a:pt x="1444239" y="615297"/>
                    </a:cubicBezTo>
                    <a:cubicBezTo>
                      <a:pt x="1432845" y="534112"/>
                      <a:pt x="1422875" y="455776"/>
                      <a:pt x="1444239" y="376015"/>
                    </a:cubicBezTo>
                    <a:cubicBezTo>
                      <a:pt x="1465603" y="296254"/>
                      <a:pt x="1512606" y="199402"/>
                      <a:pt x="1572426" y="136733"/>
                    </a:cubicBezTo>
                    <a:cubicBezTo>
                      <a:pt x="1632246" y="74064"/>
                      <a:pt x="1717704" y="37032"/>
                      <a:pt x="1803162" y="0"/>
                    </a:cubicBez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orme libre 25"/>
              <p:cNvSpPr/>
              <p:nvPr/>
            </p:nvSpPr>
            <p:spPr>
              <a:xfrm>
                <a:off x="4443764" y="4554747"/>
                <a:ext cx="86438" cy="63569"/>
              </a:xfrm>
              <a:custGeom>
                <a:avLst/>
                <a:gdLst>
                  <a:gd name="connsiteX0" fmla="*/ 85507 w 86438"/>
                  <a:gd name="connsiteY0" fmla="*/ 42890 h 63569"/>
                  <a:gd name="connsiteX1" fmla="*/ 42778 w 86438"/>
                  <a:gd name="connsiteY1" fmla="*/ 161 h 63569"/>
                  <a:gd name="connsiteX2" fmla="*/ 49 w 86438"/>
                  <a:gd name="connsiteY2" fmla="*/ 59982 h 63569"/>
                  <a:gd name="connsiteX3" fmla="*/ 85507 w 86438"/>
                  <a:gd name="connsiteY3" fmla="*/ 42890 h 6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438" h="63569">
                    <a:moveTo>
                      <a:pt x="85507" y="42890"/>
                    </a:moveTo>
                    <a:cubicBezTo>
                      <a:pt x="92629" y="32920"/>
                      <a:pt x="57021" y="-2688"/>
                      <a:pt x="42778" y="161"/>
                    </a:cubicBezTo>
                    <a:cubicBezTo>
                      <a:pt x="28535" y="3010"/>
                      <a:pt x="-1375" y="48588"/>
                      <a:pt x="49" y="59982"/>
                    </a:cubicBezTo>
                    <a:cubicBezTo>
                      <a:pt x="1473" y="71377"/>
                      <a:pt x="78385" y="52860"/>
                      <a:pt x="85507" y="42890"/>
                    </a:cubicBezTo>
                    <a:close/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orme libre 26"/>
              <p:cNvSpPr/>
              <p:nvPr/>
            </p:nvSpPr>
            <p:spPr>
              <a:xfrm>
                <a:off x="4272898" y="4949748"/>
                <a:ext cx="435836" cy="119666"/>
              </a:xfrm>
              <a:custGeom>
                <a:avLst/>
                <a:gdLst>
                  <a:gd name="connsiteX0" fmla="*/ 0 w 615298"/>
                  <a:gd name="connsiteY0" fmla="*/ 9045 h 123108"/>
                  <a:gd name="connsiteX1" fmla="*/ 136733 w 615298"/>
                  <a:gd name="connsiteY1" fmla="*/ 9045 h 123108"/>
                  <a:gd name="connsiteX2" fmla="*/ 213645 w 615298"/>
                  <a:gd name="connsiteY2" fmla="*/ 103049 h 123108"/>
                  <a:gd name="connsiteX3" fmla="*/ 367469 w 615298"/>
                  <a:gd name="connsiteY3" fmla="*/ 120141 h 123108"/>
                  <a:gd name="connsiteX4" fmla="*/ 358924 w 615298"/>
                  <a:gd name="connsiteY4" fmla="*/ 60320 h 123108"/>
                  <a:gd name="connsiteX5" fmla="*/ 452927 w 615298"/>
                  <a:gd name="connsiteY5" fmla="*/ 111595 h 123108"/>
                  <a:gd name="connsiteX6" fmla="*/ 615298 w 615298"/>
                  <a:gd name="connsiteY6" fmla="*/ 34683 h 123108"/>
                  <a:gd name="connsiteX0" fmla="*/ 0 w 615298"/>
                  <a:gd name="connsiteY0" fmla="*/ 9045 h 123108"/>
                  <a:gd name="connsiteX1" fmla="*/ 136733 w 615298"/>
                  <a:gd name="connsiteY1" fmla="*/ 9045 h 123108"/>
                  <a:gd name="connsiteX2" fmla="*/ 213645 w 615298"/>
                  <a:gd name="connsiteY2" fmla="*/ 103049 h 123108"/>
                  <a:gd name="connsiteX3" fmla="*/ 324740 w 615298"/>
                  <a:gd name="connsiteY3" fmla="*/ 120141 h 123108"/>
                  <a:gd name="connsiteX4" fmla="*/ 358924 w 615298"/>
                  <a:gd name="connsiteY4" fmla="*/ 60320 h 123108"/>
                  <a:gd name="connsiteX5" fmla="*/ 452927 w 615298"/>
                  <a:gd name="connsiteY5" fmla="*/ 111595 h 123108"/>
                  <a:gd name="connsiteX6" fmla="*/ 615298 w 615298"/>
                  <a:gd name="connsiteY6" fmla="*/ 34683 h 123108"/>
                  <a:gd name="connsiteX0" fmla="*/ 0 w 615298"/>
                  <a:gd name="connsiteY0" fmla="*/ 0 h 114063"/>
                  <a:gd name="connsiteX1" fmla="*/ 213645 w 615298"/>
                  <a:gd name="connsiteY1" fmla="*/ 94004 h 114063"/>
                  <a:gd name="connsiteX2" fmla="*/ 324740 w 615298"/>
                  <a:gd name="connsiteY2" fmla="*/ 111096 h 114063"/>
                  <a:gd name="connsiteX3" fmla="*/ 358924 w 615298"/>
                  <a:gd name="connsiteY3" fmla="*/ 51275 h 114063"/>
                  <a:gd name="connsiteX4" fmla="*/ 452927 w 615298"/>
                  <a:gd name="connsiteY4" fmla="*/ 102550 h 114063"/>
                  <a:gd name="connsiteX5" fmla="*/ 615298 w 615298"/>
                  <a:gd name="connsiteY5" fmla="*/ 25638 h 114063"/>
                  <a:gd name="connsiteX0" fmla="*/ 0 w 401653"/>
                  <a:gd name="connsiteY0" fmla="*/ 68366 h 88425"/>
                  <a:gd name="connsiteX1" fmla="*/ 111095 w 401653"/>
                  <a:gd name="connsiteY1" fmla="*/ 85458 h 88425"/>
                  <a:gd name="connsiteX2" fmla="*/ 145279 w 401653"/>
                  <a:gd name="connsiteY2" fmla="*/ 25637 h 88425"/>
                  <a:gd name="connsiteX3" fmla="*/ 239282 w 401653"/>
                  <a:gd name="connsiteY3" fmla="*/ 76912 h 88425"/>
                  <a:gd name="connsiteX4" fmla="*/ 401653 w 401653"/>
                  <a:gd name="connsiteY4" fmla="*/ 0 h 88425"/>
                  <a:gd name="connsiteX0" fmla="*/ 0 w 470019"/>
                  <a:gd name="connsiteY0" fmla="*/ 8545 h 85554"/>
                  <a:gd name="connsiteX1" fmla="*/ 179461 w 470019"/>
                  <a:gd name="connsiteY1" fmla="*/ 85458 h 85554"/>
                  <a:gd name="connsiteX2" fmla="*/ 213645 w 470019"/>
                  <a:gd name="connsiteY2" fmla="*/ 25637 h 85554"/>
                  <a:gd name="connsiteX3" fmla="*/ 307648 w 470019"/>
                  <a:gd name="connsiteY3" fmla="*/ 76912 h 85554"/>
                  <a:gd name="connsiteX4" fmla="*/ 470019 w 470019"/>
                  <a:gd name="connsiteY4" fmla="*/ 0 h 85554"/>
                  <a:gd name="connsiteX0" fmla="*/ 0 w 444381"/>
                  <a:gd name="connsiteY0" fmla="*/ 8545 h 85554"/>
                  <a:gd name="connsiteX1" fmla="*/ 179461 w 444381"/>
                  <a:gd name="connsiteY1" fmla="*/ 85458 h 85554"/>
                  <a:gd name="connsiteX2" fmla="*/ 213645 w 444381"/>
                  <a:gd name="connsiteY2" fmla="*/ 25637 h 85554"/>
                  <a:gd name="connsiteX3" fmla="*/ 307648 w 444381"/>
                  <a:gd name="connsiteY3" fmla="*/ 76912 h 85554"/>
                  <a:gd name="connsiteX4" fmla="*/ 444381 w 444381"/>
                  <a:gd name="connsiteY4" fmla="*/ 0 h 85554"/>
                  <a:gd name="connsiteX0" fmla="*/ 0 w 418744"/>
                  <a:gd name="connsiteY0" fmla="*/ 17091 h 85483"/>
                  <a:gd name="connsiteX1" fmla="*/ 153824 w 418744"/>
                  <a:gd name="connsiteY1" fmla="*/ 85458 h 85483"/>
                  <a:gd name="connsiteX2" fmla="*/ 188008 w 418744"/>
                  <a:gd name="connsiteY2" fmla="*/ 25637 h 85483"/>
                  <a:gd name="connsiteX3" fmla="*/ 282011 w 418744"/>
                  <a:gd name="connsiteY3" fmla="*/ 76912 h 85483"/>
                  <a:gd name="connsiteX4" fmla="*/ 418744 w 418744"/>
                  <a:gd name="connsiteY4" fmla="*/ 0 h 85483"/>
                  <a:gd name="connsiteX0" fmla="*/ 0 w 452927"/>
                  <a:gd name="connsiteY0" fmla="*/ 59820 h 128212"/>
                  <a:gd name="connsiteX1" fmla="*/ 153824 w 452927"/>
                  <a:gd name="connsiteY1" fmla="*/ 128187 h 128212"/>
                  <a:gd name="connsiteX2" fmla="*/ 188008 w 452927"/>
                  <a:gd name="connsiteY2" fmla="*/ 68366 h 128212"/>
                  <a:gd name="connsiteX3" fmla="*/ 282011 w 452927"/>
                  <a:gd name="connsiteY3" fmla="*/ 119641 h 128212"/>
                  <a:gd name="connsiteX4" fmla="*/ 452927 w 452927"/>
                  <a:gd name="connsiteY4" fmla="*/ 0 h 128212"/>
                  <a:gd name="connsiteX0" fmla="*/ 0 w 435836"/>
                  <a:gd name="connsiteY0" fmla="*/ 51274 h 119666"/>
                  <a:gd name="connsiteX1" fmla="*/ 153824 w 435836"/>
                  <a:gd name="connsiteY1" fmla="*/ 119641 h 119666"/>
                  <a:gd name="connsiteX2" fmla="*/ 188008 w 435836"/>
                  <a:gd name="connsiteY2" fmla="*/ 59820 h 119666"/>
                  <a:gd name="connsiteX3" fmla="*/ 282011 w 435836"/>
                  <a:gd name="connsiteY3" fmla="*/ 111095 h 119666"/>
                  <a:gd name="connsiteX4" fmla="*/ 435836 w 435836"/>
                  <a:gd name="connsiteY4" fmla="*/ 0 h 11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836" h="119666">
                    <a:moveTo>
                      <a:pt x="0" y="51274"/>
                    </a:moveTo>
                    <a:cubicBezTo>
                      <a:pt x="54123" y="69790"/>
                      <a:pt x="122489" y="118217"/>
                      <a:pt x="153824" y="119641"/>
                    </a:cubicBezTo>
                    <a:cubicBezTo>
                      <a:pt x="185159" y="121065"/>
                      <a:pt x="166644" y="61244"/>
                      <a:pt x="188008" y="59820"/>
                    </a:cubicBezTo>
                    <a:cubicBezTo>
                      <a:pt x="209373" y="58396"/>
                      <a:pt x="240706" y="121065"/>
                      <a:pt x="282011" y="111095"/>
                    </a:cubicBezTo>
                    <a:cubicBezTo>
                      <a:pt x="323316" y="101125"/>
                      <a:pt x="376015" y="36319"/>
                      <a:pt x="435836" y="0"/>
                    </a:cubicBez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orme libre 27"/>
              <p:cNvSpPr/>
              <p:nvPr/>
            </p:nvSpPr>
            <p:spPr>
              <a:xfrm>
                <a:off x="3828516" y="1493093"/>
                <a:ext cx="299103" cy="446802"/>
              </a:xfrm>
              <a:custGeom>
                <a:avLst/>
                <a:gdLst>
                  <a:gd name="connsiteX0" fmla="*/ 299103 w 299103"/>
                  <a:gd name="connsiteY0" fmla="*/ 361344 h 446802"/>
                  <a:gd name="connsiteX1" fmla="*/ 222191 w 299103"/>
                  <a:gd name="connsiteY1" fmla="*/ 139154 h 446802"/>
                  <a:gd name="connsiteX2" fmla="*/ 85458 w 299103"/>
                  <a:gd name="connsiteY2" fmla="*/ 2421 h 446802"/>
                  <a:gd name="connsiteX3" fmla="*/ 42729 w 299103"/>
                  <a:gd name="connsiteY3" fmla="*/ 53696 h 446802"/>
                  <a:gd name="connsiteX4" fmla="*/ 0 w 299103"/>
                  <a:gd name="connsiteY4" fmla="*/ 79333 h 446802"/>
                  <a:gd name="connsiteX5" fmla="*/ 42729 w 299103"/>
                  <a:gd name="connsiteY5" fmla="*/ 275886 h 446802"/>
                  <a:gd name="connsiteX6" fmla="*/ 102549 w 299103"/>
                  <a:gd name="connsiteY6" fmla="*/ 446802 h 446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103" h="446802">
                    <a:moveTo>
                      <a:pt x="299103" y="361344"/>
                    </a:moveTo>
                    <a:cubicBezTo>
                      <a:pt x="278450" y="280159"/>
                      <a:pt x="257798" y="198974"/>
                      <a:pt x="222191" y="139154"/>
                    </a:cubicBezTo>
                    <a:cubicBezTo>
                      <a:pt x="186583" y="79333"/>
                      <a:pt x="115368" y="16664"/>
                      <a:pt x="85458" y="2421"/>
                    </a:cubicBezTo>
                    <a:cubicBezTo>
                      <a:pt x="55548" y="-11822"/>
                      <a:pt x="56972" y="40877"/>
                      <a:pt x="42729" y="53696"/>
                    </a:cubicBezTo>
                    <a:cubicBezTo>
                      <a:pt x="28486" y="66515"/>
                      <a:pt x="0" y="42301"/>
                      <a:pt x="0" y="79333"/>
                    </a:cubicBezTo>
                    <a:cubicBezTo>
                      <a:pt x="0" y="116365"/>
                      <a:pt x="25638" y="214641"/>
                      <a:pt x="42729" y="275886"/>
                    </a:cubicBezTo>
                    <a:cubicBezTo>
                      <a:pt x="59820" y="337131"/>
                      <a:pt x="81184" y="391966"/>
                      <a:pt x="102549" y="446802"/>
                    </a:cubicBez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orme libre 28"/>
              <p:cNvSpPr/>
              <p:nvPr/>
            </p:nvSpPr>
            <p:spPr>
              <a:xfrm>
                <a:off x="5016381" y="1307266"/>
                <a:ext cx="321901" cy="393348"/>
              </a:xfrm>
              <a:custGeom>
                <a:avLst/>
                <a:gdLst>
                  <a:gd name="connsiteX0" fmla="*/ 0 w 321729"/>
                  <a:gd name="connsiteY0" fmla="*/ 367710 h 401893"/>
                  <a:gd name="connsiteX1" fmla="*/ 85458 w 321729"/>
                  <a:gd name="connsiteY1" fmla="*/ 136973 h 401893"/>
                  <a:gd name="connsiteX2" fmla="*/ 153825 w 321729"/>
                  <a:gd name="connsiteY2" fmla="*/ 42970 h 401893"/>
                  <a:gd name="connsiteX3" fmla="*/ 179462 w 321729"/>
                  <a:gd name="connsiteY3" fmla="*/ 241 h 401893"/>
                  <a:gd name="connsiteX4" fmla="*/ 316195 w 321729"/>
                  <a:gd name="connsiteY4" fmla="*/ 60061 h 401893"/>
                  <a:gd name="connsiteX5" fmla="*/ 282012 w 321729"/>
                  <a:gd name="connsiteY5" fmla="*/ 196794 h 401893"/>
                  <a:gd name="connsiteX6" fmla="*/ 162370 w 321729"/>
                  <a:gd name="connsiteY6" fmla="*/ 401893 h 401893"/>
                  <a:gd name="connsiteX0" fmla="*/ 0 w 322900"/>
                  <a:gd name="connsiteY0" fmla="*/ 367710 h 376256"/>
                  <a:gd name="connsiteX1" fmla="*/ 85458 w 322900"/>
                  <a:gd name="connsiteY1" fmla="*/ 136973 h 376256"/>
                  <a:gd name="connsiteX2" fmla="*/ 153825 w 322900"/>
                  <a:gd name="connsiteY2" fmla="*/ 42970 h 376256"/>
                  <a:gd name="connsiteX3" fmla="*/ 179462 w 322900"/>
                  <a:gd name="connsiteY3" fmla="*/ 241 h 376256"/>
                  <a:gd name="connsiteX4" fmla="*/ 316195 w 322900"/>
                  <a:gd name="connsiteY4" fmla="*/ 60061 h 376256"/>
                  <a:gd name="connsiteX5" fmla="*/ 282012 w 322900"/>
                  <a:gd name="connsiteY5" fmla="*/ 196794 h 376256"/>
                  <a:gd name="connsiteX6" fmla="*/ 111095 w 322900"/>
                  <a:gd name="connsiteY6" fmla="*/ 376256 h 376256"/>
                  <a:gd name="connsiteX0" fmla="*/ 0 w 321901"/>
                  <a:gd name="connsiteY0" fmla="*/ 367710 h 393348"/>
                  <a:gd name="connsiteX1" fmla="*/ 85458 w 321901"/>
                  <a:gd name="connsiteY1" fmla="*/ 136973 h 393348"/>
                  <a:gd name="connsiteX2" fmla="*/ 153825 w 321901"/>
                  <a:gd name="connsiteY2" fmla="*/ 42970 h 393348"/>
                  <a:gd name="connsiteX3" fmla="*/ 179462 w 321901"/>
                  <a:gd name="connsiteY3" fmla="*/ 241 h 393348"/>
                  <a:gd name="connsiteX4" fmla="*/ 316195 w 321901"/>
                  <a:gd name="connsiteY4" fmla="*/ 60061 h 393348"/>
                  <a:gd name="connsiteX5" fmla="*/ 282012 w 321901"/>
                  <a:gd name="connsiteY5" fmla="*/ 196794 h 393348"/>
                  <a:gd name="connsiteX6" fmla="*/ 153824 w 321901"/>
                  <a:gd name="connsiteY6" fmla="*/ 393348 h 39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901" h="393348">
                    <a:moveTo>
                      <a:pt x="0" y="367710"/>
                    </a:moveTo>
                    <a:cubicBezTo>
                      <a:pt x="29910" y="279403"/>
                      <a:pt x="59821" y="191096"/>
                      <a:pt x="85458" y="136973"/>
                    </a:cubicBezTo>
                    <a:cubicBezTo>
                      <a:pt x="111095" y="82850"/>
                      <a:pt x="138158" y="65759"/>
                      <a:pt x="153825" y="42970"/>
                    </a:cubicBezTo>
                    <a:cubicBezTo>
                      <a:pt x="169492" y="20181"/>
                      <a:pt x="152400" y="-2607"/>
                      <a:pt x="179462" y="241"/>
                    </a:cubicBezTo>
                    <a:cubicBezTo>
                      <a:pt x="206524" y="3089"/>
                      <a:pt x="299103" y="27302"/>
                      <a:pt x="316195" y="60061"/>
                    </a:cubicBezTo>
                    <a:cubicBezTo>
                      <a:pt x="333287" y="92820"/>
                      <a:pt x="309074" y="141246"/>
                      <a:pt x="282012" y="196794"/>
                    </a:cubicBezTo>
                    <a:cubicBezTo>
                      <a:pt x="254950" y="252342"/>
                      <a:pt x="200826" y="319284"/>
                      <a:pt x="153824" y="393348"/>
                    </a:cubicBez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e 69"/>
              <p:cNvGrpSpPr/>
              <p:nvPr/>
            </p:nvGrpSpPr>
            <p:grpSpPr>
              <a:xfrm>
                <a:off x="3622537" y="1294398"/>
                <a:ext cx="248707" cy="261313"/>
                <a:chOff x="3648175" y="1320743"/>
                <a:chExt cx="248707" cy="261313"/>
              </a:xfrm>
            </p:grpSpPr>
            <p:sp>
              <p:nvSpPr>
                <p:cNvPr id="53" name="Forme libre 52"/>
                <p:cNvSpPr/>
                <p:nvPr/>
              </p:nvSpPr>
              <p:spPr>
                <a:xfrm>
                  <a:off x="3722153" y="1320743"/>
                  <a:ext cx="174729" cy="198695"/>
                </a:xfrm>
                <a:custGeom>
                  <a:avLst/>
                  <a:gdLst>
                    <a:gd name="connsiteX0" fmla="*/ 166484 w 166484"/>
                    <a:gd name="connsiteY0" fmla="*/ 157679 h 157679"/>
                    <a:gd name="connsiteX1" fmla="*/ 98118 w 166484"/>
                    <a:gd name="connsiteY1" fmla="*/ 20947 h 157679"/>
                    <a:gd name="connsiteX2" fmla="*/ 72481 w 166484"/>
                    <a:gd name="connsiteY2" fmla="*/ 3855 h 157679"/>
                    <a:gd name="connsiteX3" fmla="*/ 81027 w 166484"/>
                    <a:gd name="connsiteY3" fmla="*/ 55130 h 157679"/>
                    <a:gd name="connsiteX4" fmla="*/ 98118 w 166484"/>
                    <a:gd name="connsiteY4" fmla="*/ 114950 h 157679"/>
                    <a:gd name="connsiteX5" fmla="*/ 123755 w 166484"/>
                    <a:gd name="connsiteY5" fmla="*/ 106405 h 157679"/>
                    <a:gd name="connsiteX6" fmla="*/ 72481 w 166484"/>
                    <a:gd name="connsiteY6" fmla="*/ 132042 h 157679"/>
                    <a:gd name="connsiteX7" fmla="*/ 12660 w 166484"/>
                    <a:gd name="connsiteY7" fmla="*/ 29493 h 157679"/>
                    <a:gd name="connsiteX8" fmla="*/ 4114 w 166484"/>
                    <a:gd name="connsiteY8" fmla="*/ 12401 h 157679"/>
                    <a:gd name="connsiteX9" fmla="*/ 63935 w 166484"/>
                    <a:gd name="connsiteY9" fmla="*/ 20947 h 157679"/>
                    <a:gd name="connsiteX0" fmla="*/ 166198 w 166198"/>
                    <a:gd name="connsiteY0" fmla="*/ 157679 h 157679"/>
                    <a:gd name="connsiteX1" fmla="*/ 97832 w 166198"/>
                    <a:gd name="connsiteY1" fmla="*/ 20947 h 157679"/>
                    <a:gd name="connsiteX2" fmla="*/ 72195 w 166198"/>
                    <a:gd name="connsiteY2" fmla="*/ 3855 h 157679"/>
                    <a:gd name="connsiteX3" fmla="*/ 80741 w 166198"/>
                    <a:gd name="connsiteY3" fmla="*/ 55130 h 157679"/>
                    <a:gd name="connsiteX4" fmla="*/ 97832 w 166198"/>
                    <a:gd name="connsiteY4" fmla="*/ 114950 h 157679"/>
                    <a:gd name="connsiteX5" fmla="*/ 123469 w 166198"/>
                    <a:gd name="connsiteY5" fmla="*/ 106405 h 157679"/>
                    <a:gd name="connsiteX6" fmla="*/ 64067 w 166198"/>
                    <a:gd name="connsiteY6" fmla="*/ 104915 h 157679"/>
                    <a:gd name="connsiteX7" fmla="*/ 12374 w 166198"/>
                    <a:gd name="connsiteY7" fmla="*/ 29493 h 157679"/>
                    <a:gd name="connsiteX8" fmla="*/ 3828 w 166198"/>
                    <a:gd name="connsiteY8" fmla="*/ 12401 h 157679"/>
                    <a:gd name="connsiteX9" fmla="*/ 63649 w 166198"/>
                    <a:gd name="connsiteY9" fmla="*/ 20947 h 15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198" h="157679">
                      <a:moveTo>
                        <a:pt x="166198" y="157679"/>
                      </a:moveTo>
                      <a:cubicBezTo>
                        <a:pt x="139848" y="102131"/>
                        <a:pt x="113499" y="46584"/>
                        <a:pt x="97832" y="20947"/>
                      </a:cubicBezTo>
                      <a:cubicBezTo>
                        <a:pt x="82165" y="-4690"/>
                        <a:pt x="75043" y="-1842"/>
                        <a:pt x="72195" y="3855"/>
                      </a:cubicBezTo>
                      <a:cubicBezTo>
                        <a:pt x="69346" y="9552"/>
                        <a:pt x="76468" y="36614"/>
                        <a:pt x="80741" y="55130"/>
                      </a:cubicBezTo>
                      <a:cubicBezTo>
                        <a:pt x="85014" y="73646"/>
                        <a:pt x="90711" y="106404"/>
                        <a:pt x="97832" y="114950"/>
                      </a:cubicBezTo>
                      <a:cubicBezTo>
                        <a:pt x="104953" y="123496"/>
                        <a:pt x="129096" y="108077"/>
                        <a:pt x="123469" y="106405"/>
                      </a:cubicBezTo>
                      <a:cubicBezTo>
                        <a:pt x="117842" y="104733"/>
                        <a:pt x="82583" y="117734"/>
                        <a:pt x="64067" y="104915"/>
                      </a:cubicBezTo>
                      <a:cubicBezTo>
                        <a:pt x="45551" y="92096"/>
                        <a:pt x="22414" y="44912"/>
                        <a:pt x="12374" y="29493"/>
                      </a:cubicBezTo>
                      <a:cubicBezTo>
                        <a:pt x="2334" y="14074"/>
                        <a:pt x="-4718" y="13825"/>
                        <a:pt x="3828" y="12401"/>
                      </a:cubicBezTo>
                      <a:cubicBezTo>
                        <a:pt x="12374" y="10977"/>
                        <a:pt x="38011" y="15962"/>
                        <a:pt x="63649" y="20947"/>
                      </a:cubicBezTo>
                    </a:path>
                  </a:pathLst>
                </a:custGeom>
                <a:noFill/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orme libre 53"/>
                <p:cNvSpPr/>
                <p:nvPr/>
              </p:nvSpPr>
              <p:spPr>
                <a:xfrm>
                  <a:off x="3674486" y="1358781"/>
                  <a:ext cx="102755" cy="89760"/>
                </a:xfrm>
                <a:custGeom>
                  <a:avLst/>
                  <a:gdLst>
                    <a:gd name="connsiteX0" fmla="*/ 51480 w 102755"/>
                    <a:gd name="connsiteY0" fmla="*/ 0 h 89760"/>
                    <a:gd name="connsiteX1" fmla="*/ 206 w 102755"/>
                    <a:gd name="connsiteY1" fmla="*/ 17092 h 89760"/>
                    <a:gd name="connsiteX2" fmla="*/ 68572 w 102755"/>
                    <a:gd name="connsiteY2" fmla="*/ 85458 h 89760"/>
                    <a:gd name="connsiteX3" fmla="*/ 102755 w 102755"/>
                    <a:gd name="connsiteY3" fmla="*/ 76912 h 89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755" h="89760">
                      <a:moveTo>
                        <a:pt x="51480" y="0"/>
                      </a:moveTo>
                      <a:cubicBezTo>
                        <a:pt x="24418" y="1424"/>
                        <a:pt x="-2643" y="2849"/>
                        <a:pt x="206" y="17092"/>
                      </a:cubicBezTo>
                      <a:cubicBezTo>
                        <a:pt x="3055" y="31335"/>
                        <a:pt x="51481" y="75488"/>
                        <a:pt x="68572" y="85458"/>
                      </a:cubicBezTo>
                      <a:cubicBezTo>
                        <a:pt x="85663" y="95428"/>
                        <a:pt x="94209" y="86170"/>
                        <a:pt x="102755" y="76912"/>
                      </a:cubicBezTo>
                    </a:path>
                  </a:pathLst>
                </a:custGeom>
                <a:noFill/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orme libre 54"/>
                <p:cNvSpPr/>
                <p:nvPr/>
              </p:nvSpPr>
              <p:spPr>
                <a:xfrm>
                  <a:off x="3648175" y="1392964"/>
                  <a:ext cx="111976" cy="86372"/>
                </a:xfrm>
                <a:custGeom>
                  <a:avLst/>
                  <a:gdLst>
                    <a:gd name="connsiteX0" fmla="*/ 61549 w 155553"/>
                    <a:gd name="connsiteY0" fmla="*/ 0 h 87202"/>
                    <a:gd name="connsiteX1" fmla="*/ 1728 w 155553"/>
                    <a:gd name="connsiteY1" fmla="*/ 17092 h 87202"/>
                    <a:gd name="connsiteX2" fmla="*/ 121369 w 155553"/>
                    <a:gd name="connsiteY2" fmla="*/ 85458 h 87202"/>
                    <a:gd name="connsiteX3" fmla="*/ 155553 w 155553"/>
                    <a:gd name="connsiteY3" fmla="*/ 68367 h 87202"/>
                    <a:gd name="connsiteX0" fmla="*/ 17972 w 111976"/>
                    <a:gd name="connsiteY0" fmla="*/ 0 h 86372"/>
                    <a:gd name="connsiteX1" fmla="*/ 17972 w 111976"/>
                    <a:gd name="connsiteY1" fmla="*/ 34184 h 86372"/>
                    <a:gd name="connsiteX2" fmla="*/ 77792 w 111976"/>
                    <a:gd name="connsiteY2" fmla="*/ 85458 h 86372"/>
                    <a:gd name="connsiteX3" fmla="*/ 111976 w 111976"/>
                    <a:gd name="connsiteY3" fmla="*/ 68367 h 86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976" h="86372">
                      <a:moveTo>
                        <a:pt x="17972" y="0"/>
                      </a:moveTo>
                      <a:cubicBezTo>
                        <a:pt x="-16924" y="1424"/>
                        <a:pt x="8002" y="19941"/>
                        <a:pt x="17972" y="34184"/>
                      </a:cubicBezTo>
                      <a:cubicBezTo>
                        <a:pt x="27942" y="48427"/>
                        <a:pt x="62125" y="79761"/>
                        <a:pt x="77792" y="85458"/>
                      </a:cubicBezTo>
                      <a:cubicBezTo>
                        <a:pt x="93459" y="91155"/>
                        <a:pt x="111976" y="68367"/>
                        <a:pt x="111976" y="68367"/>
                      </a:cubicBezTo>
                    </a:path>
                  </a:pathLst>
                </a:custGeom>
                <a:noFill/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orme libre 55"/>
                <p:cNvSpPr/>
                <p:nvPr/>
              </p:nvSpPr>
              <p:spPr>
                <a:xfrm>
                  <a:off x="3743058" y="1486968"/>
                  <a:ext cx="153824" cy="95088"/>
                </a:xfrm>
                <a:custGeom>
                  <a:avLst/>
                  <a:gdLst>
                    <a:gd name="connsiteX0" fmla="*/ 0 w 153824"/>
                    <a:gd name="connsiteY0" fmla="*/ 0 h 95088"/>
                    <a:gd name="connsiteX1" fmla="*/ 102549 w 153824"/>
                    <a:gd name="connsiteY1" fmla="*/ 94004 h 95088"/>
                    <a:gd name="connsiteX2" fmla="*/ 153824 w 153824"/>
                    <a:gd name="connsiteY2" fmla="*/ 42729 h 9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3824" h="95088">
                      <a:moveTo>
                        <a:pt x="0" y="0"/>
                      </a:moveTo>
                      <a:cubicBezTo>
                        <a:pt x="38456" y="43441"/>
                        <a:pt x="76912" y="86883"/>
                        <a:pt x="102549" y="94004"/>
                      </a:cubicBezTo>
                      <a:cubicBezTo>
                        <a:pt x="128186" y="101126"/>
                        <a:pt x="141005" y="71927"/>
                        <a:pt x="153824" y="42729"/>
                      </a:cubicBezTo>
                    </a:path>
                  </a:pathLst>
                </a:custGeom>
                <a:noFill/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" name="Forme libre 30"/>
              <p:cNvSpPr/>
              <p:nvPr/>
            </p:nvSpPr>
            <p:spPr>
              <a:xfrm>
                <a:off x="4452854" y="674342"/>
                <a:ext cx="140480" cy="153824"/>
              </a:xfrm>
              <a:custGeom>
                <a:avLst/>
                <a:gdLst>
                  <a:gd name="connsiteX0" fmla="*/ 89700 w 128126"/>
                  <a:gd name="connsiteY0" fmla="*/ 0 h 170916"/>
                  <a:gd name="connsiteX1" fmla="*/ 123884 w 128126"/>
                  <a:gd name="connsiteY1" fmla="*/ 76912 h 170916"/>
                  <a:gd name="connsiteX2" fmla="*/ 4242 w 128126"/>
                  <a:gd name="connsiteY2" fmla="*/ 145279 h 170916"/>
                  <a:gd name="connsiteX3" fmla="*/ 38426 w 128126"/>
                  <a:gd name="connsiteY3" fmla="*/ 170916 h 170916"/>
                  <a:gd name="connsiteX0" fmla="*/ 102054 w 140480"/>
                  <a:gd name="connsiteY0" fmla="*/ 0 h 153824"/>
                  <a:gd name="connsiteX1" fmla="*/ 136238 w 140480"/>
                  <a:gd name="connsiteY1" fmla="*/ 76912 h 153824"/>
                  <a:gd name="connsiteX2" fmla="*/ 16596 w 140480"/>
                  <a:gd name="connsiteY2" fmla="*/ 145279 h 153824"/>
                  <a:gd name="connsiteX3" fmla="*/ 16596 w 140480"/>
                  <a:gd name="connsiteY3" fmla="*/ 153824 h 15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80" h="153824">
                    <a:moveTo>
                      <a:pt x="102054" y="0"/>
                    </a:moveTo>
                    <a:cubicBezTo>
                      <a:pt x="126267" y="26349"/>
                      <a:pt x="150481" y="52699"/>
                      <a:pt x="136238" y="76912"/>
                    </a:cubicBezTo>
                    <a:cubicBezTo>
                      <a:pt x="121995" y="101125"/>
                      <a:pt x="36536" y="132460"/>
                      <a:pt x="16596" y="145279"/>
                    </a:cubicBezTo>
                    <a:cubicBezTo>
                      <a:pt x="-3344" y="158098"/>
                      <a:pt x="-7618" y="148839"/>
                      <a:pt x="16596" y="153824"/>
                    </a:cubicBez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orme libre 31"/>
              <p:cNvSpPr/>
              <p:nvPr/>
            </p:nvSpPr>
            <p:spPr>
              <a:xfrm>
                <a:off x="4589091" y="743485"/>
                <a:ext cx="119641" cy="85458"/>
              </a:xfrm>
              <a:custGeom>
                <a:avLst/>
                <a:gdLst>
                  <a:gd name="connsiteX0" fmla="*/ 0 w 119641"/>
                  <a:gd name="connsiteY0" fmla="*/ 0 h 25637"/>
                  <a:gd name="connsiteX1" fmla="*/ 119641 w 119641"/>
                  <a:gd name="connsiteY1" fmla="*/ 25637 h 25637"/>
                  <a:gd name="connsiteX0" fmla="*/ 0 w 119641"/>
                  <a:gd name="connsiteY0" fmla="*/ 0 h 85458"/>
                  <a:gd name="connsiteX1" fmla="*/ 119641 w 119641"/>
                  <a:gd name="connsiteY1" fmla="*/ 85458 h 8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9641" h="85458">
                    <a:moveTo>
                      <a:pt x="0" y="0"/>
                    </a:moveTo>
                    <a:lnTo>
                      <a:pt x="119641" y="85458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" name="Groupe 72"/>
              <p:cNvGrpSpPr/>
              <p:nvPr/>
            </p:nvGrpSpPr>
            <p:grpSpPr>
              <a:xfrm rot="3845925">
                <a:off x="5165499" y="1069346"/>
                <a:ext cx="256485" cy="261313"/>
                <a:chOff x="5115381" y="980728"/>
                <a:chExt cx="256485" cy="261313"/>
              </a:xfrm>
            </p:grpSpPr>
            <p:sp>
              <p:nvSpPr>
                <p:cNvPr id="49" name="Forme libre 48"/>
                <p:cNvSpPr/>
                <p:nvPr/>
              </p:nvSpPr>
              <p:spPr>
                <a:xfrm>
                  <a:off x="5189058" y="980728"/>
                  <a:ext cx="182808" cy="169742"/>
                </a:xfrm>
                <a:custGeom>
                  <a:avLst/>
                  <a:gdLst>
                    <a:gd name="connsiteX0" fmla="*/ 166484 w 166484"/>
                    <a:gd name="connsiteY0" fmla="*/ 157679 h 157679"/>
                    <a:gd name="connsiteX1" fmla="*/ 98118 w 166484"/>
                    <a:gd name="connsiteY1" fmla="*/ 20947 h 157679"/>
                    <a:gd name="connsiteX2" fmla="*/ 72481 w 166484"/>
                    <a:gd name="connsiteY2" fmla="*/ 3855 h 157679"/>
                    <a:gd name="connsiteX3" fmla="*/ 81027 w 166484"/>
                    <a:gd name="connsiteY3" fmla="*/ 55130 h 157679"/>
                    <a:gd name="connsiteX4" fmla="*/ 98118 w 166484"/>
                    <a:gd name="connsiteY4" fmla="*/ 114950 h 157679"/>
                    <a:gd name="connsiteX5" fmla="*/ 123755 w 166484"/>
                    <a:gd name="connsiteY5" fmla="*/ 106405 h 157679"/>
                    <a:gd name="connsiteX6" fmla="*/ 72481 w 166484"/>
                    <a:gd name="connsiteY6" fmla="*/ 132042 h 157679"/>
                    <a:gd name="connsiteX7" fmla="*/ 12660 w 166484"/>
                    <a:gd name="connsiteY7" fmla="*/ 29493 h 157679"/>
                    <a:gd name="connsiteX8" fmla="*/ 4114 w 166484"/>
                    <a:gd name="connsiteY8" fmla="*/ 12401 h 157679"/>
                    <a:gd name="connsiteX9" fmla="*/ 63935 w 166484"/>
                    <a:gd name="connsiteY9" fmla="*/ 20947 h 15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484" h="157679">
                      <a:moveTo>
                        <a:pt x="166484" y="157679"/>
                      </a:moveTo>
                      <a:cubicBezTo>
                        <a:pt x="140134" y="102131"/>
                        <a:pt x="113785" y="46584"/>
                        <a:pt x="98118" y="20947"/>
                      </a:cubicBezTo>
                      <a:cubicBezTo>
                        <a:pt x="82451" y="-4690"/>
                        <a:pt x="75329" y="-1842"/>
                        <a:pt x="72481" y="3855"/>
                      </a:cubicBezTo>
                      <a:cubicBezTo>
                        <a:pt x="69632" y="9552"/>
                        <a:pt x="76754" y="36614"/>
                        <a:pt x="81027" y="55130"/>
                      </a:cubicBezTo>
                      <a:cubicBezTo>
                        <a:pt x="85300" y="73646"/>
                        <a:pt x="90997" y="106404"/>
                        <a:pt x="98118" y="114950"/>
                      </a:cubicBezTo>
                      <a:cubicBezTo>
                        <a:pt x="105239" y="123496"/>
                        <a:pt x="128028" y="103556"/>
                        <a:pt x="123755" y="106405"/>
                      </a:cubicBezTo>
                      <a:cubicBezTo>
                        <a:pt x="119482" y="109254"/>
                        <a:pt x="90997" y="144861"/>
                        <a:pt x="72481" y="132042"/>
                      </a:cubicBezTo>
                      <a:cubicBezTo>
                        <a:pt x="53965" y="119223"/>
                        <a:pt x="24054" y="49433"/>
                        <a:pt x="12660" y="29493"/>
                      </a:cubicBezTo>
                      <a:cubicBezTo>
                        <a:pt x="1266" y="9553"/>
                        <a:pt x="-4432" y="13825"/>
                        <a:pt x="4114" y="12401"/>
                      </a:cubicBezTo>
                      <a:cubicBezTo>
                        <a:pt x="12660" y="10977"/>
                        <a:pt x="38297" y="15962"/>
                        <a:pt x="63935" y="20947"/>
                      </a:cubicBezTo>
                    </a:path>
                  </a:pathLst>
                </a:custGeom>
                <a:noFill/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orme libre 49"/>
                <p:cNvSpPr/>
                <p:nvPr/>
              </p:nvSpPr>
              <p:spPr>
                <a:xfrm>
                  <a:off x="5141692" y="1018766"/>
                  <a:ext cx="102755" cy="89760"/>
                </a:xfrm>
                <a:custGeom>
                  <a:avLst/>
                  <a:gdLst>
                    <a:gd name="connsiteX0" fmla="*/ 51480 w 102755"/>
                    <a:gd name="connsiteY0" fmla="*/ 0 h 89760"/>
                    <a:gd name="connsiteX1" fmla="*/ 206 w 102755"/>
                    <a:gd name="connsiteY1" fmla="*/ 17092 h 89760"/>
                    <a:gd name="connsiteX2" fmla="*/ 68572 w 102755"/>
                    <a:gd name="connsiteY2" fmla="*/ 85458 h 89760"/>
                    <a:gd name="connsiteX3" fmla="*/ 102755 w 102755"/>
                    <a:gd name="connsiteY3" fmla="*/ 76912 h 89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755" h="89760">
                      <a:moveTo>
                        <a:pt x="51480" y="0"/>
                      </a:moveTo>
                      <a:cubicBezTo>
                        <a:pt x="24418" y="1424"/>
                        <a:pt x="-2643" y="2849"/>
                        <a:pt x="206" y="17092"/>
                      </a:cubicBezTo>
                      <a:cubicBezTo>
                        <a:pt x="3055" y="31335"/>
                        <a:pt x="51481" y="75488"/>
                        <a:pt x="68572" y="85458"/>
                      </a:cubicBezTo>
                      <a:cubicBezTo>
                        <a:pt x="85663" y="95428"/>
                        <a:pt x="94209" y="86170"/>
                        <a:pt x="102755" y="76912"/>
                      </a:cubicBezTo>
                    </a:path>
                  </a:pathLst>
                </a:custGeom>
                <a:noFill/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orme libre 50"/>
                <p:cNvSpPr/>
                <p:nvPr/>
              </p:nvSpPr>
              <p:spPr>
                <a:xfrm>
                  <a:off x="5115381" y="1052949"/>
                  <a:ext cx="111976" cy="86372"/>
                </a:xfrm>
                <a:custGeom>
                  <a:avLst/>
                  <a:gdLst>
                    <a:gd name="connsiteX0" fmla="*/ 61549 w 155553"/>
                    <a:gd name="connsiteY0" fmla="*/ 0 h 87202"/>
                    <a:gd name="connsiteX1" fmla="*/ 1728 w 155553"/>
                    <a:gd name="connsiteY1" fmla="*/ 17092 h 87202"/>
                    <a:gd name="connsiteX2" fmla="*/ 121369 w 155553"/>
                    <a:gd name="connsiteY2" fmla="*/ 85458 h 87202"/>
                    <a:gd name="connsiteX3" fmla="*/ 155553 w 155553"/>
                    <a:gd name="connsiteY3" fmla="*/ 68367 h 87202"/>
                    <a:gd name="connsiteX0" fmla="*/ 17972 w 111976"/>
                    <a:gd name="connsiteY0" fmla="*/ 0 h 86372"/>
                    <a:gd name="connsiteX1" fmla="*/ 17972 w 111976"/>
                    <a:gd name="connsiteY1" fmla="*/ 34184 h 86372"/>
                    <a:gd name="connsiteX2" fmla="*/ 77792 w 111976"/>
                    <a:gd name="connsiteY2" fmla="*/ 85458 h 86372"/>
                    <a:gd name="connsiteX3" fmla="*/ 111976 w 111976"/>
                    <a:gd name="connsiteY3" fmla="*/ 68367 h 86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976" h="86372">
                      <a:moveTo>
                        <a:pt x="17972" y="0"/>
                      </a:moveTo>
                      <a:cubicBezTo>
                        <a:pt x="-16924" y="1424"/>
                        <a:pt x="8002" y="19941"/>
                        <a:pt x="17972" y="34184"/>
                      </a:cubicBezTo>
                      <a:cubicBezTo>
                        <a:pt x="27942" y="48427"/>
                        <a:pt x="62125" y="79761"/>
                        <a:pt x="77792" y="85458"/>
                      </a:cubicBezTo>
                      <a:cubicBezTo>
                        <a:pt x="93459" y="91155"/>
                        <a:pt x="111976" y="68367"/>
                        <a:pt x="111976" y="68367"/>
                      </a:cubicBezTo>
                    </a:path>
                  </a:pathLst>
                </a:custGeom>
                <a:noFill/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orme libre 51"/>
                <p:cNvSpPr/>
                <p:nvPr/>
              </p:nvSpPr>
              <p:spPr>
                <a:xfrm>
                  <a:off x="5210264" y="1146953"/>
                  <a:ext cx="153824" cy="95088"/>
                </a:xfrm>
                <a:custGeom>
                  <a:avLst/>
                  <a:gdLst>
                    <a:gd name="connsiteX0" fmla="*/ 0 w 153824"/>
                    <a:gd name="connsiteY0" fmla="*/ 0 h 95088"/>
                    <a:gd name="connsiteX1" fmla="*/ 102549 w 153824"/>
                    <a:gd name="connsiteY1" fmla="*/ 94004 h 95088"/>
                    <a:gd name="connsiteX2" fmla="*/ 153824 w 153824"/>
                    <a:gd name="connsiteY2" fmla="*/ 42729 h 9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3824" h="95088">
                      <a:moveTo>
                        <a:pt x="0" y="0"/>
                      </a:moveTo>
                      <a:cubicBezTo>
                        <a:pt x="38456" y="43441"/>
                        <a:pt x="76912" y="86883"/>
                        <a:pt x="102549" y="94004"/>
                      </a:cubicBezTo>
                      <a:cubicBezTo>
                        <a:pt x="128186" y="101126"/>
                        <a:pt x="141005" y="71927"/>
                        <a:pt x="153824" y="42729"/>
                      </a:cubicBezTo>
                    </a:path>
                  </a:pathLst>
                </a:custGeom>
                <a:noFill/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4" name="Forme libre 33"/>
              <p:cNvSpPr/>
              <p:nvPr/>
            </p:nvSpPr>
            <p:spPr>
              <a:xfrm>
                <a:off x="4664577" y="682972"/>
                <a:ext cx="445785" cy="112540"/>
              </a:xfrm>
              <a:custGeom>
                <a:avLst/>
                <a:gdLst>
                  <a:gd name="connsiteX0" fmla="*/ 0 w 376015"/>
                  <a:gd name="connsiteY0" fmla="*/ 145279 h 145279"/>
                  <a:gd name="connsiteX1" fmla="*/ 111095 w 376015"/>
                  <a:gd name="connsiteY1" fmla="*/ 59821 h 145279"/>
                  <a:gd name="connsiteX2" fmla="*/ 376015 w 376015"/>
                  <a:gd name="connsiteY2" fmla="*/ 0 h 14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015" h="145279">
                    <a:moveTo>
                      <a:pt x="0" y="145279"/>
                    </a:moveTo>
                    <a:cubicBezTo>
                      <a:pt x="24213" y="114656"/>
                      <a:pt x="48426" y="84034"/>
                      <a:pt x="111095" y="59821"/>
                    </a:cubicBezTo>
                    <a:cubicBezTo>
                      <a:pt x="173764" y="35608"/>
                      <a:pt x="274889" y="17804"/>
                      <a:pt x="376015" y="0"/>
                    </a:cubicBezTo>
                  </a:path>
                </a:pathLst>
              </a:custGeom>
              <a:noFill/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orme libre 34"/>
              <p:cNvSpPr/>
              <p:nvPr/>
            </p:nvSpPr>
            <p:spPr>
              <a:xfrm rot="20949439">
                <a:off x="4621850" y="550427"/>
                <a:ext cx="376015" cy="145279"/>
              </a:xfrm>
              <a:custGeom>
                <a:avLst/>
                <a:gdLst>
                  <a:gd name="connsiteX0" fmla="*/ 0 w 376015"/>
                  <a:gd name="connsiteY0" fmla="*/ 145279 h 145279"/>
                  <a:gd name="connsiteX1" fmla="*/ 111095 w 376015"/>
                  <a:gd name="connsiteY1" fmla="*/ 59821 h 145279"/>
                  <a:gd name="connsiteX2" fmla="*/ 376015 w 376015"/>
                  <a:gd name="connsiteY2" fmla="*/ 0 h 14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015" h="145279">
                    <a:moveTo>
                      <a:pt x="0" y="145279"/>
                    </a:moveTo>
                    <a:cubicBezTo>
                      <a:pt x="24213" y="114656"/>
                      <a:pt x="48426" y="84034"/>
                      <a:pt x="111095" y="59821"/>
                    </a:cubicBezTo>
                    <a:cubicBezTo>
                      <a:pt x="173764" y="35608"/>
                      <a:pt x="274889" y="17804"/>
                      <a:pt x="376015" y="0"/>
                    </a:cubicBezTo>
                  </a:path>
                </a:pathLst>
              </a:custGeom>
              <a:noFill/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orme libre 35"/>
              <p:cNvSpPr/>
              <p:nvPr/>
            </p:nvSpPr>
            <p:spPr>
              <a:xfrm>
                <a:off x="4674548" y="623066"/>
                <a:ext cx="435814" cy="120418"/>
              </a:xfrm>
              <a:custGeom>
                <a:avLst/>
                <a:gdLst>
                  <a:gd name="connsiteX0" fmla="*/ 0 w 352894"/>
                  <a:gd name="connsiteY0" fmla="*/ 121024 h 121024"/>
                  <a:gd name="connsiteX1" fmla="*/ 119641 w 352894"/>
                  <a:gd name="connsiteY1" fmla="*/ 35566 h 121024"/>
                  <a:gd name="connsiteX2" fmla="*/ 341832 w 352894"/>
                  <a:gd name="connsiteY2" fmla="*/ 1383 h 121024"/>
                  <a:gd name="connsiteX3" fmla="*/ 299103 w 352894"/>
                  <a:gd name="connsiteY3" fmla="*/ 9929 h 121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894" h="121024">
                    <a:moveTo>
                      <a:pt x="0" y="121024"/>
                    </a:moveTo>
                    <a:cubicBezTo>
                      <a:pt x="31334" y="88265"/>
                      <a:pt x="62669" y="55506"/>
                      <a:pt x="119641" y="35566"/>
                    </a:cubicBezTo>
                    <a:cubicBezTo>
                      <a:pt x="176613" y="15626"/>
                      <a:pt x="311922" y="5656"/>
                      <a:pt x="341832" y="1383"/>
                    </a:cubicBezTo>
                    <a:cubicBezTo>
                      <a:pt x="371742" y="-2890"/>
                      <a:pt x="335422" y="3519"/>
                      <a:pt x="299103" y="9929"/>
                    </a:cubicBezTo>
                  </a:path>
                </a:pathLst>
              </a:custGeom>
              <a:noFill/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orme libre 36"/>
              <p:cNvSpPr/>
              <p:nvPr/>
            </p:nvSpPr>
            <p:spPr>
              <a:xfrm>
                <a:off x="4674549" y="772652"/>
                <a:ext cx="435813" cy="45719"/>
              </a:xfrm>
              <a:custGeom>
                <a:avLst/>
                <a:gdLst>
                  <a:gd name="connsiteX0" fmla="*/ 0 w 307649"/>
                  <a:gd name="connsiteY0" fmla="*/ 0 h 0"/>
                  <a:gd name="connsiteX1" fmla="*/ 196554 w 307649"/>
                  <a:gd name="connsiteY1" fmla="*/ 0 h 0"/>
                  <a:gd name="connsiteX2" fmla="*/ 307649 w 307649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649">
                    <a:moveTo>
                      <a:pt x="0" y="0"/>
                    </a:moveTo>
                    <a:lnTo>
                      <a:pt x="196554" y="0"/>
                    </a:lnTo>
                    <a:lnTo>
                      <a:pt x="307649" y="0"/>
                    </a:lnTo>
                  </a:path>
                </a:pathLst>
              </a:custGeom>
              <a:noFill/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orme libre 37"/>
              <p:cNvSpPr/>
              <p:nvPr/>
            </p:nvSpPr>
            <p:spPr>
              <a:xfrm>
                <a:off x="4315627" y="615297"/>
                <a:ext cx="213645" cy="145279"/>
              </a:xfrm>
              <a:custGeom>
                <a:avLst/>
                <a:gdLst>
                  <a:gd name="connsiteX0" fmla="*/ 213645 w 213645"/>
                  <a:gd name="connsiteY0" fmla="*/ 145279 h 145279"/>
                  <a:gd name="connsiteX1" fmla="*/ 85458 w 213645"/>
                  <a:gd name="connsiteY1" fmla="*/ 42729 h 145279"/>
                  <a:gd name="connsiteX2" fmla="*/ 0 w 213645"/>
                  <a:gd name="connsiteY2" fmla="*/ 0 h 14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3645" h="145279">
                    <a:moveTo>
                      <a:pt x="213645" y="145279"/>
                    </a:moveTo>
                    <a:cubicBezTo>
                      <a:pt x="167355" y="106110"/>
                      <a:pt x="121065" y="66942"/>
                      <a:pt x="85458" y="42729"/>
                    </a:cubicBezTo>
                    <a:cubicBezTo>
                      <a:pt x="49851" y="18516"/>
                      <a:pt x="24925" y="9258"/>
                      <a:pt x="0" y="0"/>
                    </a:cubicBezTo>
                  </a:path>
                </a:pathLst>
              </a:custGeom>
              <a:noFill/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orme libre 38"/>
              <p:cNvSpPr/>
              <p:nvPr/>
            </p:nvSpPr>
            <p:spPr>
              <a:xfrm>
                <a:off x="4315626" y="516875"/>
                <a:ext cx="205099" cy="213645"/>
              </a:xfrm>
              <a:custGeom>
                <a:avLst/>
                <a:gdLst>
                  <a:gd name="connsiteX0" fmla="*/ 205099 w 205099"/>
                  <a:gd name="connsiteY0" fmla="*/ 213645 h 213645"/>
                  <a:gd name="connsiteX1" fmla="*/ 170916 w 205099"/>
                  <a:gd name="connsiteY1" fmla="*/ 119642 h 213645"/>
                  <a:gd name="connsiteX2" fmla="*/ 0 w 205099"/>
                  <a:gd name="connsiteY2" fmla="*/ 0 h 213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5099" h="213645">
                    <a:moveTo>
                      <a:pt x="205099" y="213645"/>
                    </a:moveTo>
                    <a:cubicBezTo>
                      <a:pt x="205099" y="184447"/>
                      <a:pt x="205099" y="155249"/>
                      <a:pt x="170916" y="119642"/>
                    </a:cubicBezTo>
                    <a:cubicBezTo>
                      <a:pt x="136733" y="84035"/>
                      <a:pt x="68366" y="42017"/>
                      <a:pt x="0" y="0"/>
                    </a:cubicBezTo>
                  </a:path>
                </a:pathLst>
              </a:custGeom>
              <a:noFill/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orme libre 39"/>
              <p:cNvSpPr/>
              <p:nvPr/>
            </p:nvSpPr>
            <p:spPr>
              <a:xfrm>
                <a:off x="4170349" y="666572"/>
                <a:ext cx="367469" cy="111095"/>
              </a:xfrm>
              <a:custGeom>
                <a:avLst/>
                <a:gdLst>
                  <a:gd name="connsiteX0" fmla="*/ 367469 w 367469"/>
                  <a:gd name="connsiteY0" fmla="*/ 111095 h 111095"/>
                  <a:gd name="connsiteX1" fmla="*/ 111096 w 367469"/>
                  <a:gd name="connsiteY1" fmla="*/ 51275 h 111095"/>
                  <a:gd name="connsiteX2" fmla="*/ 0 w 367469"/>
                  <a:gd name="connsiteY2" fmla="*/ 0 h 111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7469" h="111095">
                    <a:moveTo>
                      <a:pt x="367469" y="111095"/>
                    </a:moveTo>
                    <a:cubicBezTo>
                      <a:pt x="269905" y="90443"/>
                      <a:pt x="172341" y="69791"/>
                      <a:pt x="111096" y="51275"/>
                    </a:cubicBezTo>
                    <a:cubicBezTo>
                      <a:pt x="49851" y="32759"/>
                      <a:pt x="24925" y="16379"/>
                      <a:pt x="0" y="0"/>
                    </a:cubicBezTo>
                  </a:path>
                </a:pathLst>
              </a:custGeom>
              <a:noFill/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orme libre 40"/>
              <p:cNvSpPr/>
              <p:nvPr/>
            </p:nvSpPr>
            <p:spPr>
              <a:xfrm>
                <a:off x="4223913" y="581114"/>
                <a:ext cx="254083" cy="179462"/>
              </a:xfrm>
              <a:custGeom>
                <a:avLst/>
                <a:gdLst>
                  <a:gd name="connsiteX0" fmla="*/ 254083 w 254083"/>
                  <a:gd name="connsiteY0" fmla="*/ 179462 h 179462"/>
                  <a:gd name="connsiteX1" fmla="*/ 31893 w 254083"/>
                  <a:gd name="connsiteY1" fmla="*/ 59821 h 179462"/>
                  <a:gd name="connsiteX2" fmla="*/ 6255 w 254083"/>
                  <a:gd name="connsiteY2" fmla="*/ 0 h 179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4083" h="179462">
                    <a:moveTo>
                      <a:pt x="254083" y="179462"/>
                    </a:moveTo>
                    <a:cubicBezTo>
                      <a:pt x="163640" y="134596"/>
                      <a:pt x="73198" y="89731"/>
                      <a:pt x="31893" y="59821"/>
                    </a:cubicBezTo>
                    <a:cubicBezTo>
                      <a:pt x="-9412" y="29911"/>
                      <a:pt x="-1579" y="14955"/>
                      <a:pt x="6255" y="0"/>
                    </a:cubicBezTo>
                  </a:path>
                </a:pathLst>
              </a:custGeom>
              <a:noFill/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" name="Connecteur droit 41"/>
              <p:cNvCxnSpPr>
                <a:stCxn id="24" idx="40"/>
              </p:cNvCxnSpPr>
              <p:nvPr/>
            </p:nvCxnSpPr>
            <p:spPr>
              <a:xfrm flipV="1">
                <a:off x="4375447" y="5229200"/>
                <a:ext cx="213644" cy="17918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Connecteur droit 42"/>
              <p:cNvCxnSpPr/>
              <p:nvPr/>
            </p:nvCxnSpPr>
            <p:spPr>
              <a:xfrm>
                <a:off x="4355976" y="5399518"/>
                <a:ext cx="181842" cy="0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Connecteur droit 43"/>
              <p:cNvCxnSpPr/>
              <p:nvPr/>
            </p:nvCxnSpPr>
            <p:spPr>
              <a:xfrm>
                <a:off x="4309606" y="5543696"/>
                <a:ext cx="228212" cy="0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Connecteur droit 44"/>
              <p:cNvCxnSpPr/>
              <p:nvPr/>
            </p:nvCxnSpPr>
            <p:spPr>
              <a:xfrm>
                <a:off x="4315626" y="5704642"/>
                <a:ext cx="201460" cy="0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Connecteur droit 45"/>
              <p:cNvCxnSpPr/>
              <p:nvPr/>
            </p:nvCxnSpPr>
            <p:spPr>
              <a:xfrm>
                <a:off x="4318152" y="5865588"/>
                <a:ext cx="201460" cy="0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Connecteur droit 46"/>
              <p:cNvCxnSpPr/>
              <p:nvPr/>
            </p:nvCxnSpPr>
            <p:spPr>
              <a:xfrm>
                <a:off x="4318152" y="6017988"/>
                <a:ext cx="182940" cy="0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necteur droit 47"/>
              <p:cNvCxnSpPr/>
              <p:nvPr/>
            </p:nvCxnSpPr>
            <p:spPr>
              <a:xfrm>
                <a:off x="4318152" y="6179258"/>
                <a:ext cx="143248" cy="0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8" name="Forme libre 57"/>
            <p:cNvSpPr/>
            <p:nvPr/>
          </p:nvSpPr>
          <p:spPr>
            <a:xfrm>
              <a:off x="1397310" y="1487932"/>
              <a:ext cx="533707" cy="532524"/>
            </a:xfrm>
            <a:custGeom>
              <a:avLst/>
              <a:gdLst>
                <a:gd name="connsiteX0" fmla="*/ 1676558 w 3105618"/>
                <a:gd name="connsiteY0" fmla="*/ 3614170 h 3618177"/>
                <a:gd name="connsiteX1" fmla="*/ 1676558 w 3105618"/>
                <a:gd name="connsiteY1" fmla="*/ 3557020 h 3618177"/>
                <a:gd name="connsiteX2" fmla="*/ 1740058 w 3105618"/>
                <a:gd name="connsiteY2" fmla="*/ 3461770 h 3618177"/>
                <a:gd name="connsiteX3" fmla="*/ 1740058 w 3105618"/>
                <a:gd name="connsiteY3" fmla="*/ 3258570 h 3618177"/>
                <a:gd name="connsiteX4" fmla="*/ 1803558 w 3105618"/>
                <a:gd name="connsiteY4" fmla="*/ 3118870 h 3618177"/>
                <a:gd name="connsiteX5" fmla="*/ 1809908 w 3105618"/>
                <a:gd name="connsiteY5" fmla="*/ 3010920 h 3618177"/>
                <a:gd name="connsiteX6" fmla="*/ 1746408 w 3105618"/>
                <a:gd name="connsiteY6" fmla="*/ 2883920 h 3618177"/>
                <a:gd name="connsiteX7" fmla="*/ 1752758 w 3105618"/>
                <a:gd name="connsiteY7" fmla="*/ 2769620 h 3618177"/>
                <a:gd name="connsiteX8" fmla="*/ 1828958 w 3105618"/>
                <a:gd name="connsiteY8" fmla="*/ 2763270 h 3618177"/>
                <a:gd name="connsiteX9" fmla="*/ 1911508 w 3105618"/>
                <a:gd name="connsiteY9" fmla="*/ 2839470 h 3618177"/>
                <a:gd name="connsiteX10" fmla="*/ 2006758 w 3105618"/>
                <a:gd name="connsiteY10" fmla="*/ 2871220 h 3618177"/>
                <a:gd name="connsiteX11" fmla="*/ 2102008 w 3105618"/>
                <a:gd name="connsiteY11" fmla="*/ 2864870 h 3618177"/>
                <a:gd name="connsiteX12" fmla="*/ 2165508 w 3105618"/>
                <a:gd name="connsiteY12" fmla="*/ 2845820 h 3618177"/>
                <a:gd name="connsiteX13" fmla="*/ 2229008 w 3105618"/>
                <a:gd name="connsiteY13" fmla="*/ 2896620 h 3618177"/>
                <a:gd name="connsiteX14" fmla="*/ 2387758 w 3105618"/>
                <a:gd name="connsiteY14" fmla="*/ 2928370 h 3618177"/>
                <a:gd name="connsiteX15" fmla="*/ 2489358 w 3105618"/>
                <a:gd name="connsiteY15" fmla="*/ 2909320 h 3618177"/>
                <a:gd name="connsiteX16" fmla="*/ 2552858 w 3105618"/>
                <a:gd name="connsiteY16" fmla="*/ 2864870 h 3618177"/>
                <a:gd name="connsiteX17" fmla="*/ 2673508 w 3105618"/>
                <a:gd name="connsiteY17" fmla="*/ 2858520 h 3618177"/>
                <a:gd name="connsiteX18" fmla="*/ 2768758 w 3105618"/>
                <a:gd name="connsiteY18" fmla="*/ 2820420 h 3618177"/>
                <a:gd name="connsiteX19" fmla="*/ 2857658 w 3105618"/>
                <a:gd name="connsiteY19" fmla="*/ 2737870 h 3618177"/>
                <a:gd name="connsiteX20" fmla="*/ 2864008 w 3105618"/>
                <a:gd name="connsiteY20" fmla="*/ 2706120 h 3618177"/>
                <a:gd name="connsiteX21" fmla="*/ 2952908 w 3105618"/>
                <a:gd name="connsiteY21" fmla="*/ 2636270 h 3618177"/>
                <a:gd name="connsiteX22" fmla="*/ 2997358 w 3105618"/>
                <a:gd name="connsiteY22" fmla="*/ 2572770 h 3618177"/>
                <a:gd name="connsiteX23" fmla="*/ 3022758 w 3105618"/>
                <a:gd name="connsiteY23" fmla="*/ 2477520 h 3618177"/>
                <a:gd name="connsiteX24" fmla="*/ 3022758 w 3105618"/>
                <a:gd name="connsiteY24" fmla="*/ 2356870 h 3618177"/>
                <a:gd name="connsiteX25" fmla="*/ 3060858 w 3105618"/>
                <a:gd name="connsiteY25" fmla="*/ 2299720 h 3618177"/>
                <a:gd name="connsiteX26" fmla="*/ 3067208 w 3105618"/>
                <a:gd name="connsiteY26" fmla="*/ 2217170 h 3618177"/>
                <a:gd name="connsiteX27" fmla="*/ 3060858 w 3105618"/>
                <a:gd name="connsiteY27" fmla="*/ 2109220 h 3618177"/>
                <a:gd name="connsiteX28" fmla="*/ 3048158 w 3105618"/>
                <a:gd name="connsiteY28" fmla="*/ 2039370 h 3618177"/>
                <a:gd name="connsiteX29" fmla="*/ 3073558 w 3105618"/>
                <a:gd name="connsiteY29" fmla="*/ 1963170 h 3618177"/>
                <a:gd name="connsiteX30" fmla="*/ 3048158 w 3105618"/>
                <a:gd name="connsiteY30" fmla="*/ 1848870 h 3618177"/>
                <a:gd name="connsiteX31" fmla="*/ 3003708 w 3105618"/>
                <a:gd name="connsiteY31" fmla="*/ 1766320 h 3618177"/>
                <a:gd name="connsiteX32" fmla="*/ 3010058 w 3105618"/>
                <a:gd name="connsiteY32" fmla="*/ 1664720 h 3618177"/>
                <a:gd name="connsiteX33" fmla="*/ 2991008 w 3105618"/>
                <a:gd name="connsiteY33" fmla="*/ 1575820 h 3618177"/>
                <a:gd name="connsiteX34" fmla="*/ 2946558 w 3105618"/>
                <a:gd name="connsiteY34" fmla="*/ 1493270 h 3618177"/>
                <a:gd name="connsiteX35" fmla="*/ 2965608 w 3105618"/>
                <a:gd name="connsiteY35" fmla="*/ 1417070 h 3618177"/>
                <a:gd name="connsiteX36" fmla="*/ 2959258 w 3105618"/>
                <a:gd name="connsiteY36" fmla="*/ 1359920 h 3618177"/>
                <a:gd name="connsiteX37" fmla="*/ 2946558 w 3105618"/>
                <a:gd name="connsiteY37" fmla="*/ 1315470 h 3618177"/>
                <a:gd name="connsiteX38" fmla="*/ 2940208 w 3105618"/>
                <a:gd name="connsiteY38" fmla="*/ 1239270 h 3618177"/>
                <a:gd name="connsiteX39" fmla="*/ 2908458 w 3105618"/>
                <a:gd name="connsiteY39" fmla="*/ 1156720 h 3618177"/>
                <a:gd name="connsiteX40" fmla="*/ 2921158 w 3105618"/>
                <a:gd name="connsiteY40" fmla="*/ 1086870 h 3618177"/>
                <a:gd name="connsiteX41" fmla="*/ 2908458 w 3105618"/>
                <a:gd name="connsiteY41" fmla="*/ 1010670 h 3618177"/>
                <a:gd name="connsiteX42" fmla="*/ 2946558 w 3105618"/>
                <a:gd name="connsiteY42" fmla="*/ 959870 h 3618177"/>
                <a:gd name="connsiteX43" fmla="*/ 2952908 w 3105618"/>
                <a:gd name="connsiteY43" fmla="*/ 877320 h 3618177"/>
                <a:gd name="connsiteX44" fmla="*/ 2946558 w 3105618"/>
                <a:gd name="connsiteY44" fmla="*/ 813820 h 3618177"/>
                <a:gd name="connsiteX45" fmla="*/ 2984658 w 3105618"/>
                <a:gd name="connsiteY45" fmla="*/ 756670 h 3618177"/>
                <a:gd name="connsiteX46" fmla="*/ 2991008 w 3105618"/>
                <a:gd name="connsiteY46" fmla="*/ 686820 h 3618177"/>
                <a:gd name="connsiteX47" fmla="*/ 2978308 w 3105618"/>
                <a:gd name="connsiteY47" fmla="*/ 636020 h 3618177"/>
                <a:gd name="connsiteX48" fmla="*/ 3022758 w 3105618"/>
                <a:gd name="connsiteY48" fmla="*/ 610620 h 3618177"/>
                <a:gd name="connsiteX49" fmla="*/ 3029108 w 3105618"/>
                <a:gd name="connsiteY49" fmla="*/ 540770 h 3618177"/>
                <a:gd name="connsiteX50" fmla="*/ 3029108 w 3105618"/>
                <a:gd name="connsiteY50" fmla="*/ 470920 h 3618177"/>
                <a:gd name="connsiteX51" fmla="*/ 3092608 w 3105618"/>
                <a:gd name="connsiteY51" fmla="*/ 420120 h 3618177"/>
                <a:gd name="connsiteX52" fmla="*/ 3105308 w 3105618"/>
                <a:gd name="connsiteY52" fmla="*/ 255020 h 3618177"/>
                <a:gd name="connsiteX53" fmla="*/ 3086258 w 3105618"/>
                <a:gd name="connsiteY53" fmla="*/ 134370 h 3618177"/>
                <a:gd name="connsiteX54" fmla="*/ 3016408 w 3105618"/>
                <a:gd name="connsiteY54" fmla="*/ 77220 h 3618177"/>
                <a:gd name="connsiteX55" fmla="*/ 2959258 w 3105618"/>
                <a:gd name="connsiteY55" fmla="*/ 70870 h 3618177"/>
                <a:gd name="connsiteX56" fmla="*/ 2908458 w 3105618"/>
                <a:gd name="connsiteY56" fmla="*/ 13720 h 3618177"/>
                <a:gd name="connsiteX57" fmla="*/ 2851308 w 3105618"/>
                <a:gd name="connsiteY57" fmla="*/ 1020 h 3618177"/>
                <a:gd name="connsiteX58" fmla="*/ 2743358 w 3105618"/>
                <a:gd name="connsiteY58" fmla="*/ 32770 h 3618177"/>
                <a:gd name="connsiteX59" fmla="*/ 2667158 w 3105618"/>
                <a:gd name="connsiteY59" fmla="*/ 96270 h 3618177"/>
                <a:gd name="connsiteX60" fmla="*/ 2622708 w 3105618"/>
                <a:gd name="connsiteY60" fmla="*/ 153420 h 3618177"/>
                <a:gd name="connsiteX61" fmla="*/ 2584608 w 3105618"/>
                <a:gd name="connsiteY61" fmla="*/ 261370 h 3618177"/>
                <a:gd name="connsiteX62" fmla="*/ 2470308 w 3105618"/>
                <a:gd name="connsiteY62" fmla="*/ 369320 h 3618177"/>
                <a:gd name="connsiteX63" fmla="*/ 2400458 w 3105618"/>
                <a:gd name="connsiteY63" fmla="*/ 432820 h 3618177"/>
                <a:gd name="connsiteX64" fmla="*/ 2356008 w 3105618"/>
                <a:gd name="connsiteY64" fmla="*/ 483620 h 3618177"/>
                <a:gd name="connsiteX65" fmla="*/ 2286158 w 3105618"/>
                <a:gd name="connsiteY65" fmla="*/ 496320 h 3618177"/>
                <a:gd name="connsiteX66" fmla="*/ 2190908 w 3105618"/>
                <a:gd name="connsiteY66" fmla="*/ 540770 h 3618177"/>
                <a:gd name="connsiteX67" fmla="*/ 2152808 w 3105618"/>
                <a:gd name="connsiteY67" fmla="*/ 566170 h 3618177"/>
                <a:gd name="connsiteX68" fmla="*/ 2146458 w 3105618"/>
                <a:gd name="connsiteY68" fmla="*/ 591570 h 3618177"/>
                <a:gd name="connsiteX69" fmla="*/ 2032158 w 3105618"/>
                <a:gd name="connsiteY69" fmla="*/ 610620 h 3618177"/>
                <a:gd name="connsiteX70" fmla="*/ 1968658 w 3105618"/>
                <a:gd name="connsiteY70" fmla="*/ 642370 h 3618177"/>
                <a:gd name="connsiteX71" fmla="*/ 1936908 w 3105618"/>
                <a:gd name="connsiteY71" fmla="*/ 667770 h 3618177"/>
                <a:gd name="connsiteX72" fmla="*/ 1848008 w 3105618"/>
                <a:gd name="connsiteY72" fmla="*/ 667770 h 3618177"/>
                <a:gd name="connsiteX73" fmla="*/ 1771808 w 3105618"/>
                <a:gd name="connsiteY73" fmla="*/ 667770 h 3618177"/>
                <a:gd name="connsiteX74" fmla="*/ 1701958 w 3105618"/>
                <a:gd name="connsiteY74" fmla="*/ 699520 h 3618177"/>
                <a:gd name="connsiteX75" fmla="*/ 1638458 w 3105618"/>
                <a:gd name="connsiteY75" fmla="*/ 705870 h 3618177"/>
                <a:gd name="connsiteX76" fmla="*/ 1555908 w 3105618"/>
                <a:gd name="connsiteY76" fmla="*/ 712220 h 3618177"/>
                <a:gd name="connsiteX77" fmla="*/ 1505108 w 3105618"/>
                <a:gd name="connsiteY77" fmla="*/ 712220 h 3618177"/>
                <a:gd name="connsiteX78" fmla="*/ 1428908 w 3105618"/>
                <a:gd name="connsiteY78" fmla="*/ 693170 h 3618177"/>
                <a:gd name="connsiteX79" fmla="*/ 1327308 w 3105618"/>
                <a:gd name="connsiteY79" fmla="*/ 680470 h 3618177"/>
                <a:gd name="connsiteX80" fmla="*/ 1282858 w 3105618"/>
                <a:gd name="connsiteY80" fmla="*/ 686820 h 3618177"/>
                <a:gd name="connsiteX81" fmla="*/ 1225708 w 3105618"/>
                <a:gd name="connsiteY81" fmla="*/ 648720 h 3618177"/>
                <a:gd name="connsiteX82" fmla="*/ 1155858 w 3105618"/>
                <a:gd name="connsiteY82" fmla="*/ 629670 h 3618177"/>
                <a:gd name="connsiteX83" fmla="*/ 1086008 w 3105618"/>
                <a:gd name="connsiteY83" fmla="*/ 623320 h 3618177"/>
                <a:gd name="connsiteX84" fmla="*/ 1041558 w 3105618"/>
                <a:gd name="connsiteY84" fmla="*/ 610620 h 3618177"/>
                <a:gd name="connsiteX85" fmla="*/ 920908 w 3105618"/>
                <a:gd name="connsiteY85" fmla="*/ 553470 h 3618177"/>
                <a:gd name="connsiteX86" fmla="*/ 863758 w 3105618"/>
                <a:gd name="connsiteY86" fmla="*/ 540770 h 3618177"/>
                <a:gd name="connsiteX87" fmla="*/ 806608 w 3105618"/>
                <a:gd name="connsiteY87" fmla="*/ 540770 h 3618177"/>
                <a:gd name="connsiteX88" fmla="*/ 749458 w 3105618"/>
                <a:gd name="connsiteY88" fmla="*/ 477270 h 3618177"/>
                <a:gd name="connsiteX89" fmla="*/ 654208 w 3105618"/>
                <a:gd name="connsiteY89" fmla="*/ 451870 h 3618177"/>
                <a:gd name="connsiteX90" fmla="*/ 622458 w 3105618"/>
                <a:gd name="connsiteY90" fmla="*/ 451870 h 3618177"/>
                <a:gd name="connsiteX91" fmla="*/ 558958 w 3105618"/>
                <a:gd name="connsiteY91" fmla="*/ 356620 h 3618177"/>
                <a:gd name="connsiteX92" fmla="*/ 387508 w 3105618"/>
                <a:gd name="connsiteY92" fmla="*/ 331220 h 3618177"/>
                <a:gd name="connsiteX93" fmla="*/ 304958 w 3105618"/>
                <a:gd name="connsiteY93" fmla="*/ 331220 h 3618177"/>
                <a:gd name="connsiteX94" fmla="*/ 241458 w 3105618"/>
                <a:gd name="connsiteY94" fmla="*/ 369320 h 3618177"/>
                <a:gd name="connsiteX95" fmla="*/ 209708 w 3105618"/>
                <a:gd name="connsiteY95" fmla="*/ 432820 h 3618177"/>
                <a:gd name="connsiteX96" fmla="*/ 165258 w 3105618"/>
                <a:gd name="connsiteY96" fmla="*/ 489970 h 3618177"/>
                <a:gd name="connsiteX97" fmla="*/ 120808 w 3105618"/>
                <a:gd name="connsiteY97" fmla="*/ 521720 h 3618177"/>
                <a:gd name="connsiteX98" fmla="*/ 108108 w 3105618"/>
                <a:gd name="connsiteY98" fmla="*/ 585220 h 3618177"/>
                <a:gd name="connsiteX99" fmla="*/ 76358 w 3105618"/>
                <a:gd name="connsiteY99" fmla="*/ 636020 h 3618177"/>
                <a:gd name="connsiteX100" fmla="*/ 70008 w 3105618"/>
                <a:gd name="connsiteY100" fmla="*/ 686820 h 3618177"/>
                <a:gd name="connsiteX101" fmla="*/ 82708 w 3105618"/>
                <a:gd name="connsiteY101" fmla="*/ 731270 h 3618177"/>
                <a:gd name="connsiteX102" fmla="*/ 133508 w 3105618"/>
                <a:gd name="connsiteY102" fmla="*/ 775720 h 3618177"/>
                <a:gd name="connsiteX103" fmla="*/ 82708 w 3105618"/>
                <a:gd name="connsiteY103" fmla="*/ 851920 h 3618177"/>
                <a:gd name="connsiteX104" fmla="*/ 108108 w 3105618"/>
                <a:gd name="connsiteY104" fmla="*/ 934470 h 3618177"/>
                <a:gd name="connsiteX105" fmla="*/ 146208 w 3105618"/>
                <a:gd name="connsiteY105" fmla="*/ 985270 h 3618177"/>
                <a:gd name="connsiteX106" fmla="*/ 95408 w 3105618"/>
                <a:gd name="connsiteY106" fmla="*/ 1023370 h 3618177"/>
                <a:gd name="connsiteX107" fmla="*/ 63658 w 3105618"/>
                <a:gd name="connsiteY107" fmla="*/ 1067820 h 3618177"/>
                <a:gd name="connsiteX108" fmla="*/ 50958 w 3105618"/>
                <a:gd name="connsiteY108" fmla="*/ 1137670 h 3618177"/>
                <a:gd name="connsiteX109" fmla="*/ 63658 w 3105618"/>
                <a:gd name="connsiteY109" fmla="*/ 1239270 h 3618177"/>
                <a:gd name="connsiteX110" fmla="*/ 95408 w 3105618"/>
                <a:gd name="connsiteY110" fmla="*/ 1283720 h 3618177"/>
                <a:gd name="connsiteX111" fmla="*/ 44608 w 3105618"/>
                <a:gd name="connsiteY111" fmla="*/ 1340870 h 3618177"/>
                <a:gd name="connsiteX112" fmla="*/ 19208 w 3105618"/>
                <a:gd name="connsiteY112" fmla="*/ 1398020 h 3618177"/>
                <a:gd name="connsiteX113" fmla="*/ 19208 w 3105618"/>
                <a:gd name="connsiteY113" fmla="*/ 1486920 h 3618177"/>
                <a:gd name="connsiteX114" fmla="*/ 31908 w 3105618"/>
                <a:gd name="connsiteY114" fmla="*/ 1537720 h 3618177"/>
                <a:gd name="connsiteX115" fmla="*/ 57308 w 3105618"/>
                <a:gd name="connsiteY115" fmla="*/ 1575820 h 3618177"/>
                <a:gd name="connsiteX116" fmla="*/ 19208 w 3105618"/>
                <a:gd name="connsiteY116" fmla="*/ 1626620 h 3618177"/>
                <a:gd name="connsiteX117" fmla="*/ 12858 w 3105618"/>
                <a:gd name="connsiteY117" fmla="*/ 1690120 h 3618177"/>
                <a:gd name="connsiteX118" fmla="*/ 19208 w 3105618"/>
                <a:gd name="connsiteY118" fmla="*/ 1766320 h 3618177"/>
                <a:gd name="connsiteX119" fmla="*/ 158 w 3105618"/>
                <a:gd name="connsiteY119" fmla="*/ 1874270 h 3618177"/>
                <a:gd name="connsiteX120" fmla="*/ 12858 w 3105618"/>
                <a:gd name="connsiteY120" fmla="*/ 1950470 h 3618177"/>
                <a:gd name="connsiteX121" fmla="*/ 57308 w 3105618"/>
                <a:gd name="connsiteY121" fmla="*/ 1988570 h 3618177"/>
                <a:gd name="connsiteX122" fmla="*/ 6508 w 3105618"/>
                <a:gd name="connsiteY122" fmla="*/ 2121920 h 3618177"/>
                <a:gd name="connsiteX123" fmla="*/ 19208 w 3105618"/>
                <a:gd name="connsiteY123" fmla="*/ 2223520 h 3618177"/>
                <a:gd name="connsiteX124" fmla="*/ 44608 w 3105618"/>
                <a:gd name="connsiteY124" fmla="*/ 2318770 h 3618177"/>
                <a:gd name="connsiteX125" fmla="*/ 101758 w 3105618"/>
                <a:gd name="connsiteY125" fmla="*/ 2375920 h 3618177"/>
                <a:gd name="connsiteX126" fmla="*/ 158908 w 3105618"/>
                <a:gd name="connsiteY126" fmla="*/ 2458470 h 3618177"/>
                <a:gd name="connsiteX127" fmla="*/ 355758 w 3105618"/>
                <a:gd name="connsiteY127" fmla="*/ 2515620 h 3618177"/>
                <a:gd name="connsiteX128" fmla="*/ 495458 w 3105618"/>
                <a:gd name="connsiteY128" fmla="*/ 2471170 h 3618177"/>
                <a:gd name="connsiteX129" fmla="*/ 578008 w 3105618"/>
                <a:gd name="connsiteY129" fmla="*/ 2420370 h 3618177"/>
                <a:gd name="connsiteX130" fmla="*/ 622458 w 3105618"/>
                <a:gd name="connsiteY130" fmla="*/ 2312420 h 3618177"/>
                <a:gd name="connsiteX131" fmla="*/ 692308 w 3105618"/>
                <a:gd name="connsiteY131" fmla="*/ 2274320 h 3618177"/>
                <a:gd name="connsiteX132" fmla="*/ 736758 w 3105618"/>
                <a:gd name="connsiteY132" fmla="*/ 2204470 h 3618177"/>
                <a:gd name="connsiteX133" fmla="*/ 768508 w 3105618"/>
                <a:gd name="connsiteY133" fmla="*/ 2045720 h 3618177"/>
                <a:gd name="connsiteX134" fmla="*/ 755808 w 3105618"/>
                <a:gd name="connsiteY134" fmla="*/ 1912370 h 3618177"/>
                <a:gd name="connsiteX135" fmla="*/ 711358 w 3105618"/>
                <a:gd name="connsiteY135" fmla="*/ 1848870 h 3618177"/>
                <a:gd name="connsiteX136" fmla="*/ 666908 w 3105618"/>
                <a:gd name="connsiteY136" fmla="*/ 1836170 h 3618177"/>
                <a:gd name="connsiteX137" fmla="*/ 679608 w 3105618"/>
                <a:gd name="connsiteY137" fmla="*/ 1791720 h 3618177"/>
                <a:gd name="connsiteX138" fmla="*/ 673258 w 3105618"/>
                <a:gd name="connsiteY138" fmla="*/ 1721870 h 3618177"/>
                <a:gd name="connsiteX139" fmla="*/ 635158 w 3105618"/>
                <a:gd name="connsiteY139" fmla="*/ 1645670 h 3618177"/>
                <a:gd name="connsiteX140" fmla="*/ 635158 w 3105618"/>
                <a:gd name="connsiteY140" fmla="*/ 1588520 h 3618177"/>
                <a:gd name="connsiteX141" fmla="*/ 590708 w 3105618"/>
                <a:gd name="connsiteY141" fmla="*/ 1499620 h 3618177"/>
                <a:gd name="connsiteX142" fmla="*/ 622458 w 3105618"/>
                <a:gd name="connsiteY142" fmla="*/ 1474220 h 3618177"/>
                <a:gd name="connsiteX143" fmla="*/ 628808 w 3105618"/>
                <a:gd name="connsiteY143" fmla="*/ 1328170 h 3618177"/>
                <a:gd name="connsiteX144" fmla="*/ 584358 w 3105618"/>
                <a:gd name="connsiteY144" fmla="*/ 1277370 h 3618177"/>
                <a:gd name="connsiteX145" fmla="*/ 622458 w 3105618"/>
                <a:gd name="connsiteY145" fmla="*/ 1226570 h 3618177"/>
                <a:gd name="connsiteX146" fmla="*/ 647858 w 3105618"/>
                <a:gd name="connsiteY146" fmla="*/ 1137670 h 3618177"/>
                <a:gd name="connsiteX147" fmla="*/ 616108 w 3105618"/>
                <a:gd name="connsiteY147" fmla="*/ 1067820 h 3618177"/>
                <a:gd name="connsiteX148" fmla="*/ 635158 w 3105618"/>
                <a:gd name="connsiteY148" fmla="*/ 978920 h 3618177"/>
                <a:gd name="connsiteX149" fmla="*/ 711358 w 3105618"/>
                <a:gd name="connsiteY149" fmla="*/ 1036070 h 3618177"/>
                <a:gd name="connsiteX150" fmla="*/ 812958 w 3105618"/>
                <a:gd name="connsiteY150" fmla="*/ 1048770 h 3618177"/>
                <a:gd name="connsiteX151" fmla="*/ 952658 w 3105618"/>
                <a:gd name="connsiteY151" fmla="*/ 1023370 h 3618177"/>
                <a:gd name="connsiteX152" fmla="*/ 1022508 w 3105618"/>
                <a:gd name="connsiteY152" fmla="*/ 1080520 h 3618177"/>
                <a:gd name="connsiteX153" fmla="*/ 1111408 w 3105618"/>
                <a:gd name="connsiteY153" fmla="*/ 1099570 h 3618177"/>
                <a:gd name="connsiteX154" fmla="*/ 1244758 w 3105618"/>
                <a:gd name="connsiteY154" fmla="*/ 1080520 h 3618177"/>
                <a:gd name="connsiteX155" fmla="*/ 1333658 w 3105618"/>
                <a:gd name="connsiteY155" fmla="*/ 1112270 h 3618177"/>
                <a:gd name="connsiteX156" fmla="*/ 1441608 w 3105618"/>
                <a:gd name="connsiteY156" fmla="*/ 1118620 h 3618177"/>
                <a:gd name="connsiteX157" fmla="*/ 1524158 w 3105618"/>
                <a:gd name="connsiteY157" fmla="*/ 1086870 h 3618177"/>
                <a:gd name="connsiteX158" fmla="*/ 1625758 w 3105618"/>
                <a:gd name="connsiteY158" fmla="*/ 1112270 h 3618177"/>
                <a:gd name="connsiteX159" fmla="*/ 1740058 w 3105618"/>
                <a:gd name="connsiteY159" fmla="*/ 1093220 h 3618177"/>
                <a:gd name="connsiteX160" fmla="*/ 1790858 w 3105618"/>
                <a:gd name="connsiteY160" fmla="*/ 1061470 h 3618177"/>
                <a:gd name="connsiteX161" fmla="*/ 1911508 w 3105618"/>
                <a:gd name="connsiteY161" fmla="*/ 1074170 h 3618177"/>
                <a:gd name="connsiteX162" fmla="*/ 2006758 w 3105618"/>
                <a:gd name="connsiteY162" fmla="*/ 1055120 h 3618177"/>
                <a:gd name="connsiteX163" fmla="*/ 2089308 w 3105618"/>
                <a:gd name="connsiteY163" fmla="*/ 1017020 h 3618177"/>
                <a:gd name="connsiteX164" fmla="*/ 2184558 w 3105618"/>
                <a:gd name="connsiteY164" fmla="*/ 1017020 h 3618177"/>
                <a:gd name="connsiteX165" fmla="*/ 2279808 w 3105618"/>
                <a:gd name="connsiteY165" fmla="*/ 985270 h 3618177"/>
                <a:gd name="connsiteX166" fmla="*/ 2311558 w 3105618"/>
                <a:gd name="connsiteY166" fmla="*/ 959870 h 3618177"/>
                <a:gd name="connsiteX167" fmla="*/ 2400458 w 3105618"/>
                <a:gd name="connsiteY167" fmla="*/ 947170 h 3618177"/>
                <a:gd name="connsiteX168" fmla="*/ 2495708 w 3105618"/>
                <a:gd name="connsiteY168" fmla="*/ 883670 h 3618177"/>
                <a:gd name="connsiteX169" fmla="*/ 2546508 w 3105618"/>
                <a:gd name="connsiteY169" fmla="*/ 813820 h 3618177"/>
                <a:gd name="connsiteX170" fmla="*/ 2590958 w 3105618"/>
                <a:gd name="connsiteY170" fmla="*/ 743970 h 3618177"/>
                <a:gd name="connsiteX171" fmla="*/ 2597308 w 3105618"/>
                <a:gd name="connsiteY171" fmla="*/ 807470 h 3618177"/>
                <a:gd name="connsiteX172" fmla="*/ 2584608 w 3105618"/>
                <a:gd name="connsiteY172" fmla="*/ 883670 h 3618177"/>
                <a:gd name="connsiteX173" fmla="*/ 2565558 w 3105618"/>
                <a:gd name="connsiteY173" fmla="*/ 940820 h 3618177"/>
                <a:gd name="connsiteX174" fmla="*/ 2552858 w 3105618"/>
                <a:gd name="connsiteY174" fmla="*/ 985270 h 3618177"/>
                <a:gd name="connsiteX175" fmla="*/ 2527458 w 3105618"/>
                <a:gd name="connsiteY175" fmla="*/ 1042420 h 3618177"/>
                <a:gd name="connsiteX176" fmla="*/ 2514758 w 3105618"/>
                <a:gd name="connsiteY176" fmla="*/ 1099570 h 3618177"/>
                <a:gd name="connsiteX177" fmla="*/ 2521108 w 3105618"/>
                <a:gd name="connsiteY177" fmla="*/ 1163070 h 3618177"/>
                <a:gd name="connsiteX178" fmla="*/ 2527458 w 3105618"/>
                <a:gd name="connsiteY178" fmla="*/ 1182120 h 3618177"/>
                <a:gd name="connsiteX179" fmla="*/ 2495708 w 3105618"/>
                <a:gd name="connsiteY179" fmla="*/ 1226570 h 3618177"/>
                <a:gd name="connsiteX180" fmla="*/ 2495708 w 3105618"/>
                <a:gd name="connsiteY180" fmla="*/ 1290070 h 3618177"/>
                <a:gd name="connsiteX181" fmla="*/ 2508408 w 3105618"/>
                <a:gd name="connsiteY181" fmla="*/ 1334520 h 3618177"/>
                <a:gd name="connsiteX182" fmla="*/ 2489358 w 3105618"/>
                <a:gd name="connsiteY182" fmla="*/ 1436120 h 3618177"/>
                <a:gd name="connsiteX183" fmla="*/ 2508408 w 3105618"/>
                <a:gd name="connsiteY183" fmla="*/ 1518670 h 3618177"/>
                <a:gd name="connsiteX184" fmla="*/ 2546508 w 3105618"/>
                <a:gd name="connsiteY184" fmla="*/ 1582170 h 3618177"/>
                <a:gd name="connsiteX185" fmla="*/ 2533808 w 3105618"/>
                <a:gd name="connsiteY185" fmla="*/ 1683770 h 3618177"/>
                <a:gd name="connsiteX186" fmla="*/ 2540158 w 3105618"/>
                <a:gd name="connsiteY186" fmla="*/ 1759970 h 3618177"/>
                <a:gd name="connsiteX187" fmla="*/ 2590958 w 3105618"/>
                <a:gd name="connsiteY187" fmla="*/ 1817120 h 3618177"/>
                <a:gd name="connsiteX188" fmla="*/ 2578258 w 3105618"/>
                <a:gd name="connsiteY188" fmla="*/ 1880620 h 3618177"/>
                <a:gd name="connsiteX189" fmla="*/ 2584608 w 3105618"/>
                <a:gd name="connsiteY189" fmla="*/ 1937770 h 3618177"/>
                <a:gd name="connsiteX190" fmla="*/ 2629058 w 3105618"/>
                <a:gd name="connsiteY190" fmla="*/ 2033020 h 3618177"/>
                <a:gd name="connsiteX191" fmla="*/ 2603658 w 3105618"/>
                <a:gd name="connsiteY191" fmla="*/ 2140970 h 3618177"/>
                <a:gd name="connsiteX192" fmla="*/ 2603658 w 3105618"/>
                <a:gd name="connsiteY192" fmla="*/ 2236220 h 3618177"/>
                <a:gd name="connsiteX193" fmla="*/ 2635408 w 3105618"/>
                <a:gd name="connsiteY193" fmla="*/ 2299720 h 3618177"/>
                <a:gd name="connsiteX194" fmla="*/ 2565558 w 3105618"/>
                <a:gd name="connsiteY194" fmla="*/ 2331470 h 3618177"/>
                <a:gd name="connsiteX195" fmla="*/ 2559208 w 3105618"/>
                <a:gd name="connsiteY195" fmla="*/ 2414020 h 3618177"/>
                <a:gd name="connsiteX196" fmla="*/ 2521108 w 3105618"/>
                <a:gd name="connsiteY196" fmla="*/ 2433070 h 3618177"/>
                <a:gd name="connsiteX197" fmla="*/ 2476658 w 3105618"/>
                <a:gd name="connsiteY197" fmla="*/ 2464820 h 3618177"/>
                <a:gd name="connsiteX198" fmla="*/ 2438558 w 3105618"/>
                <a:gd name="connsiteY198" fmla="*/ 2509270 h 3618177"/>
                <a:gd name="connsiteX199" fmla="*/ 2381408 w 3105618"/>
                <a:gd name="connsiteY199" fmla="*/ 2477520 h 3618177"/>
                <a:gd name="connsiteX200" fmla="*/ 2311558 w 3105618"/>
                <a:gd name="connsiteY200" fmla="*/ 2464820 h 3618177"/>
                <a:gd name="connsiteX201" fmla="*/ 2260758 w 3105618"/>
                <a:gd name="connsiteY201" fmla="*/ 2483870 h 3618177"/>
                <a:gd name="connsiteX202" fmla="*/ 2209958 w 3105618"/>
                <a:gd name="connsiteY202" fmla="*/ 2502920 h 3618177"/>
                <a:gd name="connsiteX203" fmla="*/ 2146458 w 3105618"/>
                <a:gd name="connsiteY203" fmla="*/ 2445770 h 3618177"/>
                <a:gd name="connsiteX204" fmla="*/ 2051208 w 3105618"/>
                <a:gd name="connsiteY204" fmla="*/ 2394970 h 3618177"/>
                <a:gd name="connsiteX205" fmla="*/ 2006758 w 3105618"/>
                <a:gd name="connsiteY205" fmla="*/ 2388620 h 3618177"/>
                <a:gd name="connsiteX206" fmla="*/ 1975008 w 3105618"/>
                <a:gd name="connsiteY206" fmla="*/ 2375920 h 3618177"/>
                <a:gd name="connsiteX207" fmla="*/ 1898808 w 3105618"/>
                <a:gd name="connsiteY207" fmla="*/ 2293370 h 3618177"/>
                <a:gd name="connsiteX208" fmla="*/ 1809908 w 3105618"/>
                <a:gd name="connsiteY208" fmla="*/ 2255270 h 3618177"/>
                <a:gd name="connsiteX209" fmla="*/ 1619408 w 3105618"/>
                <a:gd name="connsiteY209" fmla="*/ 2242570 h 3618177"/>
                <a:gd name="connsiteX210" fmla="*/ 1422558 w 3105618"/>
                <a:gd name="connsiteY210" fmla="*/ 2280670 h 3618177"/>
                <a:gd name="connsiteX211" fmla="*/ 1308258 w 3105618"/>
                <a:gd name="connsiteY211" fmla="*/ 2369570 h 3618177"/>
                <a:gd name="connsiteX212" fmla="*/ 1244758 w 3105618"/>
                <a:gd name="connsiteY212" fmla="*/ 2502920 h 3618177"/>
                <a:gd name="connsiteX213" fmla="*/ 1238408 w 3105618"/>
                <a:gd name="connsiteY213" fmla="*/ 2680720 h 3618177"/>
                <a:gd name="connsiteX214" fmla="*/ 1276508 w 3105618"/>
                <a:gd name="connsiteY214" fmla="*/ 2820420 h 3618177"/>
                <a:gd name="connsiteX215" fmla="*/ 1346358 w 3105618"/>
                <a:gd name="connsiteY215" fmla="*/ 2998220 h 3618177"/>
                <a:gd name="connsiteX216" fmla="*/ 1340008 w 3105618"/>
                <a:gd name="connsiteY216" fmla="*/ 3087120 h 3618177"/>
                <a:gd name="connsiteX217" fmla="*/ 1359058 w 3105618"/>
                <a:gd name="connsiteY217" fmla="*/ 3283970 h 3618177"/>
                <a:gd name="connsiteX218" fmla="*/ 1416208 w 3105618"/>
                <a:gd name="connsiteY218" fmla="*/ 3442720 h 3618177"/>
                <a:gd name="connsiteX219" fmla="*/ 1479708 w 3105618"/>
                <a:gd name="connsiteY219" fmla="*/ 3506220 h 3618177"/>
                <a:gd name="connsiteX220" fmla="*/ 1536858 w 3105618"/>
                <a:gd name="connsiteY220" fmla="*/ 3582420 h 3618177"/>
                <a:gd name="connsiteX221" fmla="*/ 1543208 w 3105618"/>
                <a:gd name="connsiteY221" fmla="*/ 3614170 h 3618177"/>
                <a:gd name="connsiteX222" fmla="*/ 1619408 w 3105618"/>
                <a:gd name="connsiteY222" fmla="*/ 3614170 h 3618177"/>
                <a:gd name="connsiteX223" fmla="*/ 1676558 w 3105618"/>
                <a:gd name="connsiteY223" fmla="*/ 3614170 h 361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</a:cxnLst>
              <a:rect l="l" t="t" r="r" b="b"/>
              <a:pathLst>
                <a:path w="3105618" h="3618177">
                  <a:moveTo>
                    <a:pt x="1676558" y="3614170"/>
                  </a:moveTo>
                  <a:cubicBezTo>
                    <a:pt x="1686083" y="3604645"/>
                    <a:pt x="1665975" y="3582420"/>
                    <a:pt x="1676558" y="3557020"/>
                  </a:cubicBezTo>
                  <a:cubicBezTo>
                    <a:pt x="1687141" y="3531620"/>
                    <a:pt x="1729475" y="3511512"/>
                    <a:pt x="1740058" y="3461770"/>
                  </a:cubicBezTo>
                  <a:cubicBezTo>
                    <a:pt x="1750641" y="3412028"/>
                    <a:pt x="1729475" y="3315720"/>
                    <a:pt x="1740058" y="3258570"/>
                  </a:cubicBezTo>
                  <a:cubicBezTo>
                    <a:pt x="1750641" y="3201420"/>
                    <a:pt x="1791916" y="3160145"/>
                    <a:pt x="1803558" y="3118870"/>
                  </a:cubicBezTo>
                  <a:cubicBezTo>
                    <a:pt x="1815200" y="3077595"/>
                    <a:pt x="1819433" y="3050078"/>
                    <a:pt x="1809908" y="3010920"/>
                  </a:cubicBezTo>
                  <a:cubicBezTo>
                    <a:pt x="1800383" y="2971762"/>
                    <a:pt x="1755933" y="2924137"/>
                    <a:pt x="1746408" y="2883920"/>
                  </a:cubicBezTo>
                  <a:cubicBezTo>
                    <a:pt x="1736883" y="2843703"/>
                    <a:pt x="1739000" y="2789728"/>
                    <a:pt x="1752758" y="2769620"/>
                  </a:cubicBezTo>
                  <a:cubicBezTo>
                    <a:pt x="1766516" y="2749512"/>
                    <a:pt x="1802500" y="2751628"/>
                    <a:pt x="1828958" y="2763270"/>
                  </a:cubicBezTo>
                  <a:cubicBezTo>
                    <a:pt x="1855416" y="2774912"/>
                    <a:pt x="1881875" y="2821478"/>
                    <a:pt x="1911508" y="2839470"/>
                  </a:cubicBezTo>
                  <a:cubicBezTo>
                    <a:pt x="1941141" y="2857462"/>
                    <a:pt x="1975008" y="2866987"/>
                    <a:pt x="2006758" y="2871220"/>
                  </a:cubicBezTo>
                  <a:cubicBezTo>
                    <a:pt x="2038508" y="2875453"/>
                    <a:pt x="2075550" y="2869103"/>
                    <a:pt x="2102008" y="2864870"/>
                  </a:cubicBezTo>
                  <a:cubicBezTo>
                    <a:pt x="2128466" y="2860637"/>
                    <a:pt x="2144342" y="2840528"/>
                    <a:pt x="2165508" y="2845820"/>
                  </a:cubicBezTo>
                  <a:cubicBezTo>
                    <a:pt x="2186674" y="2851112"/>
                    <a:pt x="2191966" y="2882862"/>
                    <a:pt x="2229008" y="2896620"/>
                  </a:cubicBezTo>
                  <a:cubicBezTo>
                    <a:pt x="2266050" y="2910378"/>
                    <a:pt x="2344366" y="2926253"/>
                    <a:pt x="2387758" y="2928370"/>
                  </a:cubicBezTo>
                  <a:cubicBezTo>
                    <a:pt x="2431150" y="2930487"/>
                    <a:pt x="2461841" y="2919903"/>
                    <a:pt x="2489358" y="2909320"/>
                  </a:cubicBezTo>
                  <a:cubicBezTo>
                    <a:pt x="2516875" y="2898737"/>
                    <a:pt x="2522166" y="2873337"/>
                    <a:pt x="2552858" y="2864870"/>
                  </a:cubicBezTo>
                  <a:cubicBezTo>
                    <a:pt x="2583550" y="2856403"/>
                    <a:pt x="2637525" y="2865928"/>
                    <a:pt x="2673508" y="2858520"/>
                  </a:cubicBezTo>
                  <a:cubicBezTo>
                    <a:pt x="2709491" y="2851112"/>
                    <a:pt x="2738066" y="2840528"/>
                    <a:pt x="2768758" y="2820420"/>
                  </a:cubicBezTo>
                  <a:cubicBezTo>
                    <a:pt x="2799450" y="2800312"/>
                    <a:pt x="2841783" y="2756920"/>
                    <a:pt x="2857658" y="2737870"/>
                  </a:cubicBezTo>
                  <a:cubicBezTo>
                    <a:pt x="2873533" y="2718820"/>
                    <a:pt x="2848133" y="2723053"/>
                    <a:pt x="2864008" y="2706120"/>
                  </a:cubicBezTo>
                  <a:cubicBezTo>
                    <a:pt x="2879883" y="2689187"/>
                    <a:pt x="2930683" y="2658495"/>
                    <a:pt x="2952908" y="2636270"/>
                  </a:cubicBezTo>
                  <a:cubicBezTo>
                    <a:pt x="2975133" y="2614045"/>
                    <a:pt x="2985716" y="2599228"/>
                    <a:pt x="2997358" y="2572770"/>
                  </a:cubicBezTo>
                  <a:cubicBezTo>
                    <a:pt x="3009000" y="2546312"/>
                    <a:pt x="3018525" y="2513503"/>
                    <a:pt x="3022758" y="2477520"/>
                  </a:cubicBezTo>
                  <a:cubicBezTo>
                    <a:pt x="3026991" y="2441537"/>
                    <a:pt x="3016408" y="2386503"/>
                    <a:pt x="3022758" y="2356870"/>
                  </a:cubicBezTo>
                  <a:cubicBezTo>
                    <a:pt x="3029108" y="2327237"/>
                    <a:pt x="3053450" y="2323003"/>
                    <a:pt x="3060858" y="2299720"/>
                  </a:cubicBezTo>
                  <a:cubicBezTo>
                    <a:pt x="3068266" y="2276437"/>
                    <a:pt x="3067208" y="2248920"/>
                    <a:pt x="3067208" y="2217170"/>
                  </a:cubicBezTo>
                  <a:cubicBezTo>
                    <a:pt x="3067208" y="2185420"/>
                    <a:pt x="3064033" y="2138853"/>
                    <a:pt x="3060858" y="2109220"/>
                  </a:cubicBezTo>
                  <a:cubicBezTo>
                    <a:pt x="3057683" y="2079587"/>
                    <a:pt x="3046041" y="2063712"/>
                    <a:pt x="3048158" y="2039370"/>
                  </a:cubicBezTo>
                  <a:cubicBezTo>
                    <a:pt x="3050275" y="2015028"/>
                    <a:pt x="3073558" y="1994920"/>
                    <a:pt x="3073558" y="1963170"/>
                  </a:cubicBezTo>
                  <a:cubicBezTo>
                    <a:pt x="3073558" y="1931420"/>
                    <a:pt x="3059800" y="1881678"/>
                    <a:pt x="3048158" y="1848870"/>
                  </a:cubicBezTo>
                  <a:cubicBezTo>
                    <a:pt x="3036516" y="1816062"/>
                    <a:pt x="3010058" y="1797012"/>
                    <a:pt x="3003708" y="1766320"/>
                  </a:cubicBezTo>
                  <a:cubicBezTo>
                    <a:pt x="2997358" y="1735628"/>
                    <a:pt x="3012175" y="1696470"/>
                    <a:pt x="3010058" y="1664720"/>
                  </a:cubicBezTo>
                  <a:cubicBezTo>
                    <a:pt x="3007941" y="1632970"/>
                    <a:pt x="3001591" y="1604395"/>
                    <a:pt x="2991008" y="1575820"/>
                  </a:cubicBezTo>
                  <a:cubicBezTo>
                    <a:pt x="2980425" y="1547245"/>
                    <a:pt x="2950791" y="1519728"/>
                    <a:pt x="2946558" y="1493270"/>
                  </a:cubicBezTo>
                  <a:cubicBezTo>
                    <a:pt x="2942325" y="1466812"/>
                    <a:pt x="2963491" y="1439295"/>
                    <a:pt x="2965608" y="1417070"/>
                  </a:cubicBezTo>
                  <a:cubicBezTo>
                    <a:pt x="2967725" y="1394845"/>
                    <a:pt x="2962433" y="1376853"/>
                    <a:pt x="2959258" y="1359920"/>
                  </a:cubicBezTo>
                  <a:cubicBezTo>
                    <a:pt x="2956083" y="1342987"/>
                    <a:pt x="2949733" y="1335578"/>
                    <a:pt x="2946558" y="1315470"/>
                  </a:cubicBezTo>
                  <a:cubicBezTo>
                    <a:pt x="2943383" y="1295362"/>
                    <a:pt x="2946558" y="1265728"/>
                    <a:pt x="2940208" y="1239270"/>
                  </a:cubicBezTo>
                  <a:cubicBezTo>
                    <a:pt x="2933858" y="1212812"/>
                    <a:pt x="2911633" y="1182120"/>
                    <a:pt x="2908458" y="1156720"/>
                  </a:cubicBezTo>
                  <a:cubicBezTo>
                    <a:pt x="2905283" y="1131320"/>
                    <a:pt x="2921158" y="1111212"/>
                    <a:pt x="2921158" y="1086870"/>
                  </a:cubicBezTo>
                  <a:cubicBezTo>
                    <a:pt x="2921158" y="1062528"/>
                    <a:pt x="2904225" y="1031837"/>
                    <a:pt x="2908458" y="1010670"/>
                  </a:cubicBezTo>
                  <a:cubicBezTo>
                    <a:pt x="2912691" y="989503"/>
                    <a:pt x="2939150" y="982095"/>
                    <a:pt x="2946558" y="959870"/>
                  </a:cubicBezTo>
                  <a:cubicBezTo>
                    <a:pt x="2953966" y="937645"/>
                    <a:pt x="2952908" y="901662"/>
                    <a:pt x="2952908" y="877320"/>
                  </a:cubicBezTo>
                  <a:cubicBezTo>
                    <a:pt x="2952908" y="852978"/>
                    <a:pt x="2941266" y="833928"/>
                    <a:pt x="2946558" y="813820"/>
                  </a:cubicBezTo>
                  <a:cubicBezTo>
                    <a:pt x="2951850" y="793712"/>
                    <a:pt x="2977250" y="777837"/>
                    <a:pt x="2984658" y="756670"/>
                  </a:cubicBezTo>
                  <a:cubicBezTo>
                    <a:pt x="2992066" y="735503"/>
                    <a:pt x="2992066" y="706928"/>
                    <a:pt x="2991008" y="686820"/>
                  </a:cubicBezTo>
                  <a:cubicBezTo>
                    <a:pt x="2989950" y="666712"/>
                    <a:pt x="2973016" y="648720"/>
                    <a:pt x="2978308" y="636020"/>
                  </a:cubicBezTo>
                  <a:cubicBezTo>
                    <a:pt x="2983600" y="623320"/>
                    <a:pt x="3014291" y="626495"/>
                    <a:pt x="3022758" y="610620"/>
                  </a:cubicBezTo>
                  <a:cubicBezTo>
                    <a:pt x="3031225" y="594745"/>
                    <a:pt x="3028050" y="564053"/>
                    <a:pt x="3029108" y="540770"/>
                  </a:cubicBezTo>
                  <a:cubicBezTo>
                    <a:pt x="3030166" y="517487"/>
                    <a:pt x="3018525" y="491028"/>
                    <a:pt x="3029108" y="470920"/>
                  </a:cubicBezTo>
                  <a:cubicBezTo>
                    <a:pt x="3039691" y="450812"/>
                    <a:pt x="3079908" y="456103"/>
                    <a:pt x="3092608" y="420120"/>
                  </a:cubicBezTo>
                  <a:cubicBezTo>
                    <a:pt x="3105308" y="384137"/>
                    <a:pt x="3106366" y="302645"/>
                    <a:pt x="3105308" y="255020"/>
                  </a:cubicBezTo>
                  <a:cubicBezTo>
                    <a:pt x="3104250" y="207395"/>
                    <a:pt x="3101075" y="164003"/>
                    <a:pt x="3086258" y="134370"/>
                  </a:cubicBezTo>
                  <a:cubicBezTo>
                    <a:pt x="3071441" y="104737"/>
                    <a:pt x="3037575" y="87803"/>
                    <a:pt x="3016408" y="77220"/>
                  </a:cubicBezTo>
                  <a:cubicBezTo>
                    <a:pt x="2995241" y="66637"/>
                    <a:pt x="2977250" y="81453"/>
                    <a:pt x="2959258" y="70870"/>
                  </a:cubicBezTo>
                  <a:cubicBezTo>
                    <a:pt x="2941266" y="60287"/>
                    <a:pt x="2926450" y="25362"/>
                    <a:pt x="2908458" y="13720"/>
                  </a:cubicBezTo>
                  <a:cubicBezTo>
                    <a:pt x="2890466" y="2078"/>
                    <a:pt x="2878825" y="-2155"/>
                    <a:pt x="2851308" y="1020"/>
                  </a:cubicBezTo>
                  <a:cubicBezTo>
                    <a:pt x="2823791" y="4195"/>
                    <a:pt x="2774050" y="16895"/>
                    <a:pt x="2743358" y="32770"/>
                  </a:cubicBezTo>
                  <a:cubicBezTo>
                    <a:pt x="2712666" y="48645"/>
                    <a:pt x="2687266" y="76162"/>
                    <a:pt x="2667158" y="96270"/>
                  </a:cubicBezTo>
                  <a:cubicBezTo>
                    <a:pt x="2647050" y="116378"/>
                    <a:pt x="2636466" y="125903"/>
                    <a:pt x="2622708" y="153420"/>
                  </a:cubicBezTo>
                  <a:cubicBezTo>
                    <a:pt x="2608950" y="180937"/>
                    <a:pt x="2610008" y="225387"/>
                    <a:pt x="2584608" y="261370"/>
                  </a:cubicBezTo>
                  <a:cubicBezTo>
                    <a:pt x="2559208" y="297353"/>
                    <a:pt x="2501000" y="340745"/>
                    <a:pt x="2470308" y="369320"/>
                  </a:cubicBezTo>
                  <a:cubicBezTo>
                    <a:pt x="2439616" y="397895"/>
                    <a:pt x="2419508" y="413770"/>
                    <a:pt x="2400458" y="432820"/>
                  </a:cubicBezTo>
                  <a:cubicBezTo>
                    <a:pt x="2381408" y="451870"/>
                    <a:pt x="2375058" y="473037"/>
                    <a:pt x="2356008" y="483620"/>
                  </a:cubicBezTo>
                  <a:cubicBezTo>
                    <a:pt x="2336958" y="494203"/>
                    <a:pt x="2313675" y="486795"/>
                    <a:pt x="2286158" y="496320"/>
                  </a:cubicBezTo>
                  <a:cubicBezTo>
                    <a:pt x="2258641" y="505845"/>
                    <a:pt x="2213133" y="529128"/>
                    <a:pt x="2190908" y="540770"/>
                  </a:cubicBezTo>
                  <a:cubicBezTo>
                    <a:pt x="2168683" y="552412"/>
                    <a:pt x="2160216" y="557703"/>
                    <a:pt x="2152808" y="566170"/>
                  </a:cubicBezTo>
                  <a:cubicBezTo>
                    <a:pt x="2145400" y="574637"/>
                    <a:pt x="2166566" y="584162"/>
                    <a:pt x="2146458" y="591570"/>
                  </a:cubicBezTo>
                  <a:cubicBezTo>
                    <a:pt x="2126350" y="598978"/>
                    <a:pt x="2061791" y="602153"/>
                    <a:pt x="2032158" y="610620"/>
                  </a:cubicBezTo>
                  <a:cubicBezTo>
                    <a:pt x="2002525" y="619087"/>
                    <a:pt x="1984533" y="632845"/>
                    <a:pt x="1968658" y="642370"/>
                  </a:cubicBezTo>
                  <a:cubicBezTo>
                    <a:pt x="1952783" y="651895"/>
                    <a:pt x="1957016" y="663537"/>
                    <a:pt x="1936908" y="667770"/>
                  </a:cubicBezTo>
                  <a:cubicBezTo>
                    <a:pt x="1916800" y="672003"/>
                    <a:pt x="1848008" y="667770"/>
                    <a:pt x="1848008" y="667770"/>
                  </a:cubicBezTo>
                  <a:cubicBezTo>
                    <a:pt x="1820491" y="667770"/>
                    <a:pt x="1796150" y="662478"/>
                    <a:pt x="1771808" y="667770"/>
                  </a:cubicBezTo>
                  <a:cubicBezTo>
                    <a:pt x="1747466" y="673062"/>
                    <a:pt x="1724183" y="693170"/>
                    <a:pt x="1701958" y="699520"/>
                  </a:cubicBezTo>
                  <a:cubicBezTo>
                    <a:pt x="1679733" y="705870"/>
                    <a:pt x="1662800" y="703753"/>
                    <a:pt x="1638458" y="705870"/>
                  </a:cubicBezTo>
                  <a:cubicBezTo>
                    <a:pt x="1614116" y="707987"/>
                    <a:pt x="1578133" y="711162"/>
                    <a:pt x="1555908" y="712220"/>
                  </a:cubicBezTo>
                  <a:cubicBezTo>
                    <a:pt x="1533683" y="713278"/>
                    <a:pt x="1526275" y="715395"/>
                    <a:pt x="1505108" y="712220"/>
                  </a:cubicBezTo>
                  <a:cubicBezTo>
                    <a:pt x="1483941" y="709045"/>
                    <a:pt x="1458541" y="698462"/>
                    <a:pt x="1428908" y="693170"/>
                  </a:cubicBezTo>
                  <a:cubicBezTo>
                    <a:pt x="1399275" y="687878"/>
                    <a:pt x="1351650" y="681528"/>
                    <a:pt x="1327308" y="680470"/>
                  </a:cubicBezTo>
                  <a:cubicBezTo>
                    <a:pt x="1302966" y="679412"/>
                    <a:pt x="1299791" y="692112"/>
                    <a:pt x="1282858" y="686820"/>
                  </a:cubicBezTo>
                  <a:cubicBezTo>
                    <a:pt x="1265925" y="681528"/>
                    <a:pt x="1246875" y="658245"/>
                    <a:pt x="1225708" y="648720"/>
                  </a:cubicBezTo>
                  <a:cubicBezTo>
                    <a:pt x="1204541" y="639195"/>
                    <a:pt x="1179141" y="633903"/>
                    <a:pt x="1155858" y="629670"/>
                  </a:cubicBezTo>
                  <a:cubicBezTo>
                    <a:pt x="1132575" y="625437"/>
                    <a:pt x="1105058" y="626495"/>
                    <a:pt x="1086008" y="623320"/>
                  </a:cubicBezTo>
                  <a:cubicBezTo>
                    <a:pt x="1066958" y="620145"/>
                    <a:pt x="1069075" y="622262"/>
                    <a:pt x="1041558" y="610620"/>
                  </a:cubicBezTo>
                  <a:cubicBezTo>
                    <a:pt x="1014041" y="598978"/>
                    <a:pt x="950541" y="565112"/>
                    <a:pt x="920908" y="553470"/>
                  </a:cubicBezTo>
                  <a:cubicBezTo>
                    <a:pt x="891275" y="541828"/>
                    <a:pt x="882808" y="542887"/>
                    <a:pt x="863758" y="540770"/>
                  </a:cubicBezTo>
                  <a:cubicBezTo>
                    <a:pt x="844708" y="538653"/>
                    <a:pt x="825658" y="551353"/>
                    <a:pt x="806608" y="540770"/>
                  </a:cubicBezTo>
                  <a:cubicBezTo>
                    <a:pt x="787558" y="530187"/>
                    <a:pt x="774858" y="492087"/>
                    <a:pt x="749458" y="477270"/>
                  </a:cubicBezTo>
                  <a:cubicBezTo>
                    <a:pt x="724058" y="462453"/>
                    <a:pt x="675375" y="456103"/>
                    <a:pt x="654208" y="451870"/>
                  </a:cubicBezTo>
                  <a:cubicBezTo>
                    <a:pt x="633041" y="447637"/>
                    <a:pt x="638333" y="467745"/>
                    <a:pt x="622458" y="451870"/>
                  </a:cubicBezTo>
                  <a:cubicBezTo>
                    <a:pt x="606583" y="435995"/>
                    <a:pt x="598116" y="376728"/>
                    <a:pt x="558958" y="356620"/>
                  </a:cubicBezTo>
                  <a:cubicBezTo>
                    <a:pt x="519800" y="336512"/>
                    <a:pt x="429841" y="335453"/>
                    <a:pt x="387508" y="331220"/>
                  </a:cubicBezTo>
                  <a:cubicBezTo>
                    <a:pt x="345175" y="326987"/>
                    <a:pt x="329300" y="324870"/>
                    <a:pt x="304958" y="331220"/>
                  </a:cubicBezTo>
                  <a:cubicBezTo>
                    <a:pt x="280616" y="337570"/>
                    <a:pt x="257333" y="352387"/>
                    <a:pt x="241458" y="369320"/>
                  </a:cubicBezTo>
                  <a:cubicBezTo>
                    <a:pt x="225583" y="386253"/>
                    <a:pt x="222408" y="412712"/>
                    <a:pt x="209708" y="432820"/>
                  </a:cubicBezTo>
                  <a:cubicBezTo>
                    <a:pt x="197008" y="452928"/>
                    <a:pt x="180075" y="475153"/>
                    <a:pt x="165258" y="489970"/>
                  </a:cubicBezTo>
                  <a:cubicBezTo>
                    <a:pt x="150441" y="504787"/>
                    <a:pt x="130333" y="505845"/>
                    <a:pt x="120808" y="521720"/>
                  </a:cubicBezTo>
                  <a:cubicBezTo>
                    <a:pt x="111283" y="537595"/>
                    <a:pt x="115516" y="566170"/>
                    <a:pt x="108108" y="585220"/>
                  </a:cubicBezTo>
                  <a:cubicBezTo>
                    <a:pt x="100700" y="604270"/>
                    <a:pt x="82708" y="619087"/>
                    <a:pt x="76358" y="636020"/>
                  </a:cubicBezTo>
                  <a:cubicBezTo>
                    <a:pt x="70008" y="652953"/>
                    <a:pt x="68950" y="670945"/>
                    <a:pt x="70008" y="686820"/>
                  </a:cubicBezTo>
                  <a:cubicBezTo>
                    <a:pt x="71066" y="702695"/>
                    <a:pt x="72125" y="716453"/>
                    <a:pt x="82708" y="731270"/>
                  </a:cubicBezTo>
                  <a:cubicBezTo>
                    <a:pt x="93291" y="746087"/>
                    <a:pt x="133508" y="755612"/>
                    <a:pt x="133508" y="775720"/>
                  </a:cubicBezTo>
                  <a:cubicBezTo>
                    <a:pt x="133508" y="795828"/>
                    <a:pt x="86941" y="825462"/>
                    <a:pt x="82708" y="851920"/>
                  </a:cubicBezTo>
                  <a:cubicBezTo>
                    <a:pt x="78475" y="878378"/>
                    <a:pt x="97525" y="912245"/>
                    <a:pt x="108108" y="934470"/>
                  </a:cubicBezTo>
                  <a:cubicBezTo>
                    <a:pt x="118691" y="956695"/>
                    <a:pt x="148325" y="970453"/>
                    <a:pt x="146208" y="985270"/>
                  </a:cubicBezTo>
                  <a:cubicBezTo>
                    <a:pt x="144091" y="1000087"/>
                    <a:pt x="109166" y="1009612"/>
                    <a:pt x="95408" y="1023370"/>
                  </a:cubicBezTo>
                  <a:cubicBezTo>
                    <a:pt x="81650" y="1037128"/>
                    <a:pt x="71066" y="1048770"/>
                    <a:pt x="63658" y="1067820"/>
                  </a:cubicBezTo>
                  <a:cubicBezTo>
                    <a:pt x="56250" y="1086870"/>
                    <a:pt x="50958" y="1109095"/>
                    <a:pt x="50958" y="1137670"/>
                  </a:cubicBezTo>
                  <a:cubicBezTo>
                    <a:pt x="50958" y="1166245"/>
                    <a:pt x="56250" y="1214928"/>
                    <a:pt x="63658" y="1239270"/>
                  </a:cubicBezTo>
                  <a:cubicBezTo>
                    <a:pt x="71066" y="1263612"/>
                    <a:pt x="98583" y="1266787"/>
                    <a:pt x="95408" y="1283720"/>
                  </a:cubicBezTo>
                  <a:cubicBezTo>
                    <a:pt x="92233" y="1300653"/>
                    <a:pt x="57308" y="1321820"/>
                    <a:pt x="44608" y="1340870"/>
                  </a:cubicBezTo>
                  <a:cubicBezTo>
                    <a:pt x="31908" y="1359920"/>
                    <a:pt x="23441" y="1373678"/>
                    <a:pt x="19208" y="1398020"/>
                  </a:cubicBezTo>
                  <a:cubicBezTo>
                    <a:pt x="14975" y="1422362"/>
                    <a:pt x="17091" y="1463637"/>
                    <a:pt x="19208" y="1486920"/>
                  </a:cubicBezTo>
                  <a:cubicBezTo>
                    <a:pt x="21325" y="1510203"/>
                    <a:pt x="25558" y="1522903"/>
                    <a:pt x="31908" y="1537720"/>
                  </a:cubicBezTo>
                  <a:cubicBezTo>
                    <a:pt x="38258" y="1552537"/>
                    <a:pt x="59425" y="1561003"/>
                    <a:pt x="57308" y="1575820"/>
                  </a:cubicBezTo>
                  <a:cubicBezTo>
                    <a:pt x="55191" y="1590637"/>
                    <a:pt x="26616" y="1607570"/>
                    <a:pt x="19208" y="1626620"/>
                  </a:cubicBezTo>
                  <a:cubicBezTo>
                    <a:pt x="11800" y="1645670"/>
                    <a:pt x="12858" y="1666837"/>
                    <a:pt x="12858" y="1690120"/>
                  </a:cubicBezTo>
                  <a:cubicBezTo>
                    <a:pt x="12858" y="1713403"/>
                    <a:pt x="21325" y="1735628"/>
                    <a:pt x="19208" y="1766320"/>
                  </a:cubicBezTo>
                  <a:cubicBezTo>
                    <a:pt x="17091" y="1797012"/>
                    <a:pt x="1216" y="1843578"/>
                    <a:pt x="158" y="1874270"/>
                  </a:cubicBezTo>
                  <a:cubicBezTo>
                    <a:pt x="-900" y="1904962"/>
                    <a:pt x="3333" y="1931420"/>
                    <a:pt x="12858" y="1950470"/>
                  </a:cubicBezTo>
                  <a:cubicBezTo>
                    <a:pt x="22383" y="1969520"/>
                    <a:pt x="58366" y="1959995"/>
                    <a:pt x="57308" y="1988570"/>
                  </a:cubicBezTo>
                  <a:cubicBezTo>
                    <a:pt x="56250" y="2017145"/>
                    <a:pt x="12858" y="2082762"/>
                    <a:pt x="6508" y="2121920"/>
                  </a:cubicBezTo>
                  <a:cubicBezTo>
                    <a:pt x="158" y="2161078"/>
                    <a:pt x="12858" y="2190712"/>
                    <a:pt x="19208" y="2223520"/>
                  </a:cubicBezTo>
                  <a:cubicBezTo>
                    <a:pt x="25558" y="2256328"/>
                    <a:pt x="30850" y="2293370"/>
                    <a:pt x="44608" y="2318770"/>
                  </a:cubicBezTo>
                  <a:cubicBezTo>
                    <a:pt x="58366" y="2344170"/>
                    <a:pt x="82708" y="2352637"/>
                    <a:pt x="101758" y="2375920"/>
                  </a:cubicBezTo>
                  <a:cubicBezTo>
                    <a:pt x="120808" y="2399203"/>
                    <a:pt x="116575" y="2435187"/>
                    <a:pt x="158908" y="2458470"/>
                  </a:cubicBezTo>
                  <a:cubicBezTo>
                    <a:pt x="201241" y="2481753"/>
                    <a:pt x="299666" y="2513503"/>
                    <a:pt x="355758" y="2515620"/>
                  </a:cubicBezTo>
                  <a:cubicBezTo>
                    <a:pt x="411850" y="2517737"/>
                    <a:pt x="458416" y="2487045"/>
                    <a:pt x="495458" y="2471170"/>
                  </a:cubicBezTo>
                  <a:cubicBezTo>
                    <a:pt x="532500" y="2455295"/>
                    <a:pt x="556841" y="2446828"/>
                    <a:pt x="578008" y="2420370"/>
                  </a:cubicBezTo>
                  <a:cubicBezTo>
                    <a:pt x="599175" y="2393912"/>
                    <a:pt x="603408" y="2336762"/>
                    <a:pt x="622458" y="2312420"/>
                  </a:cubicBezTo>
                  <a:cubicBezTo>
                    <a:pt x="641508" y="2288078"/>
                    <a:pt x="673258" y="2292312"/>
                    <a:pt x="692308" y="2274320"/>
                  </a:cubicBezTo>
                  <a:cubicBezTo>
                    <a:pt x="711358" y="2256328"/>
                    <a:pt x="724058" y="2242570"/>
                    <a:pt x="736758" y="2204470"/>
                  </a:cubicBezTo>
                  <a:cubicBezTo>
                    <a:pt x="749458" y="2166370"/>
                    <a:pt x="765333" y="2094403"/>
                    <a:pt x="768508" y="2045720"/>
                  </a:cubicBezTo>
                  <a:cubicBezTo>
                    <a:pt x="771683" y="1997037"/>
                    <a:pt x="765333" y="1945178"/>
                    <a:pt x="755808" y="1912370"/>
                  </a:cubicBezTo>
                  <a:cubicBezTo>
                    <a:pt x="746283" y="1879562"/>
                    <a:pt x="726175" y="1861570"/>
                    <a:pt x="711358" y="1848870"/>
                  </a:cubicBezTo>
                  <a:cubicBezTo>
                    <a:pt x="696541" y="1836170"/>
                    <a:pt x="672200" y="1845695"/>
                    <a:pt x="666908" y="1836170"/>
                  </a:cubicBezTo>
                  <a:cubicBezTo>
                    <a:pt x="661616" y="1826645"/>
                    <a:pt x="678550" y="1810770"/>
                    <a:pt x="679608" y="1791720"/>
                  </a:cubicBezTo>
                  <a:cubicBezTo>
                    <a:pt x="680666" y="1772670"/>
                    <a:pt x="680666" y="1746212"/>
                    <a:pt x="673258" y="1721870"/>
                  </a:cubicBezTo>
                  <a:cubicBezTo>
                    <a:pt x="665850" y="1697528"/>
                    <a:pt x="641508" y="1667895"/>
                    <a:pt x="635158" y="1645670"/>
                  </a:cubicBezTo>
                  <a:cubicBezTo>
                    <a:pt x="628808" y="1623445"/>
                    <a:pt x="642566" y="1612862"/>
                    <a:pt x="635158" y="1588520"/>
                  </a:cubicBezTo>
                  <a:cubicBezTo>
                    <a:pt x="627750" y="1564178"/>
                    <a:pt x="592825" y="1518670"/>
                    <a:pt x="590708" y="1499620"/>
                  </a:cubicBezTo>
                  <a:cubicBezTo>
                    <a:pt x="588591" y="1480570"/>
                    <a:pt x="616108" y="1502795"/>
                    <a:pt x="622458" y="1474220"/>
                  </a:cubicBezTo>
                  <a:cubicBezTo>
                    <a:pt x="628808" y="1445645"/>
                    <a:pt x="635158" y="1360978"/>
                    <a:pt x="628808" y="1328170"/>
                  </a:cubicBezTo>
                  <a:cubicBezTo>
                    <a:pt x="622458" y="1295362"/>
                    <a:pt x="585416" y="1294303"/>
                    <a:pt x="584358" y="1277370"/>
                  </a:cubicBezTo>
                  <a:cubicBezTo>
                    <a:pt x="583300" y="1260437"/>
                    <a:pt x="611875" y="1249853"/>
                    <a:pt x="622458" y="1226570"/>
                  </a:cubicBezTo>
                  <a:cubicBezTo>
                    <a:pt x="633041" y="1203287"/>
                    <a:pt x="648916" y="1164128"/>
                    <a:pt x="647858" y="1137670"/>
                  </a:cubicBezTo>
                  <a:cubicBezTo>
                    <a:pt x="646800" y="1111212"/>
                    <a:pt x="618225" y="1094278"/>
                    <a:pt x="616108" y="1067820"/>
                  </a:cubicBezTo>
                  <a:cubicBezTo>
                    <a:pt x="613991" y="1041362"/>
                    <a:pt x="619283" y="984212"/>
                    <a:pt x="635158" y="978920"/>
                  </a:cubicBezTo>
                  <a:cubicBezTo>
                    <a:pt x="651033" y="973628"/>
                    <a:pt x="681725" y="1024428"/>
                    <a:pt x="711358" y="1036070"/>
                  </a:cubicBezTo>
                  <a:cubicBezTo>
                    <a:pt x="740991" y="1047712"/>
                    <a:pt x="772741" y="1050887"/>
                    <a:pt x="812958" y="1048770"/>
                  </a:cubicBezTo>
                  <a:cubicBezTo>
                    <a:pt x="853175" y="1046653"/>
                    <a:pt x="917733" y="1018078"/>
                    <a:pt x="952658" y="1023370"/>
                  </a:cubicBezTo>
                  <a:cubicBezTo>
                    <a:pt x="987583" y="1028662"/>
                    <a:pt x="996050" y="1067820"/>
                    <a:pt x="1022508" y="1080520"/>
                  </a:cubicBezTo>
                  <a:cubicBezTo>
                    <a:pt x="1048966" y="1093220"/>
                    <a:pt x="1074366" y="1099570"/>
                    <a:pt x="1111408" y="1099570"/>
                  </a:cubicBezTo>
                  <a:cubicBezTo>
                    <a:pt x="1148450" y="1099570"/>
                    <a:pt x="1207716" y="1078403"/>
                    <a:pt x="1244758" y="1080520"/>
                  </a:cubicBezTo>
                  <a:cubicBezTo>
                    <a:pt x="1281800" y="1082637"/>
                    <a:pt x="1300850" y="1105920"/>
                    <a:pt x="1333658" y="1112270"/>
                  </a:cubicBezTo>
                  <a:cubicBezTo>
                    <a:pt x="1366466" y="1118620"/>
                    <a:pt x="1409858" y="1122853"/>
                    <a:pt x="1441608" y="1118620"/>
                  </a:cubicBezTo>
                  <a:cubicBezTo>
                    <a:pt x="1473358" y="1114387"/>
                    <a:pt x="1493466" y="1087928"/>
                    <a:pt x="1524158" y="1086870"/>
                  </a:cubicBezTo>
                  <a:cubicBezTo>
                    <a:pt x="1554850" y="1085812"/>
                    <a:pt x="1589775" y="1111212"/>
                    <a:pt x="1625758" y="1112270"/>
                  </a:cubicBezTo>
                  <a:cubicBezTo>
                    <a:pt x="1661741" y="1113328"/>
                    <a:pt x="1712541" y="1101687"/>
                    <a:pt x="1740058" y="1093220"/>
                  </a:cubicBezTo>
                  <a:cubicBezTo>
                    <a:pt x="1767575" y="1084753"/>
                    <a:pt x="1762283" y="1064645"/>
                    <a:pt x="1790858" y="1061470"/>
                  </a:cubicBezTo>
                  <a:cubicBezTo>
                    <a:pt x="1819433" y="1058295"/>
                    <a:pt x="1875525" y="1075228"/>
                    <a:pt x="1911508" y="1074170"/>
                  </a:cubicBezTo>
                  <a:cubicBezTo>
                    <a:pt x="1947491" y="1073112"/>
                    <a:pt x="1977125" y="1064645"/>
                    <a:pt x="2006758" y="1055120"/>
                  </a:cubicBezTo>
                  <a:cubicBezTo>
                    <a:pt x="2036391" y="1045595"/>
                    <a:pt x="2059675" y="1023370"/>
                    <a:pt x="2089308" y="1017020"/>
                  </a:cubicBezTo>
                  <a:cubicBezTo>
                    <a:pt x="2118941" y="1010670"/>
                    <a:pt x="2152808" y="1022312"/>
                    <a:pt x="2184558" y="1017020"/>
                  </a:cubicBezTo>
                  <a:cubicBezTo>
                    <a:pt x="2216308" y="1011728"/>
                    <a:pt x="2258641" y="994795"/>
                    <a:pt x="2279808" y="985270"/>
                  </a:cubicBezTo>
                  <a:cubicBezTo>
                    <a:pt x="2300975" y="975745"/>
                    <a:pt x="2291450" y="966220"/>
                    <a:pt x="2311558" y="959870"/>
                  </a:cubicBezTo>
                  <a:cubicBezTo>
                    <a:pt x="2331666" y="953520"/>
                    <a:pt x="2369766" y="959870"/>
                    <a:pt x="2400458" y="947170"/>
                  </a:cubicBezTo>
                  <a:cubicBezTo>
                    <a:pt x="2431150" y="934470"/>
                    <a:pt x="2471366" y="905895"/>
                    <a:pt x="2495708" y="883670"/>
                  </a:cubicBezTo>
                  <a:cubicBezTo>
                    <a:pt x="2520050" y="861445"/>
                    <a:pt x="2530633" y="837103"/>
                    <a:pt x="2546508" y="813820"/>
                  </a:cubicBezTo>
                  <a:cubicBezTo>
                    <a:pt x="2562383" y="790537"/>
                    <a:pt x="2582491" y="745028"/>
                    <a:pt x="2590958" y="743970"/>
                  </a:cubicBezTo>
                  <a:cubicBezTo>
                    <a:pt x="2599425" y="742912"/>
                    <a:pt x="2598366" y="784187"/>
                    <a:pt x="2597308" y="807470"/>
                  </a:cubicBezTo>
                  <a:cubicBezTo>
                    <a:pt x="2596250" y="830753"/>
                    <a:pt x="2589900" y="861445"/>
                    <a:pt x="2584608" y="883670"/>
                  </a:cubicBezTo>
                  <a:cubicBezTo>
                    <a:pt x="2579316" y="905895"/>
                    <a:pt x="2570850" y="923887"/>
                    <a:pt x="2565558" y="940820"/>
                  </a:cubicBezTo>
                  <a:cubicBezTo>
                    <a:pt x="2560266" y="957753"/>
                    <a:pt x="2559208" y="968337"/>
                    <a:pt x="2552858" y="985270"/>
                  </a:cubicBezTo>
                  <a:cubicBezTo>
                    <a:pt x="2546508" y="1002203"/>
                    <a:pt x="2533808" y="1023370"/>
                    <a:pt x="2527458" y="1042420"/>
                  </a:cubicBezTo>
                  <a:cubicBezTo>
                    <a:pt x="2521108" y="1061470"/>
                    <a:pt x="2515816" y="1079462"/>
                    <a:pt x="2514758" y="1099570"/>
                  </a:cubicBezTo>
                  <a:cubicBezTo>
                    <a:pt x="2513700" y="1119678"/>
                    <a:pt x="2518991" y="1149312"/>
                    <a:pt x="2521108" y="1163070"/>
                  </a:cubicBezTo>
                  <a:cubicBezTo>
                    <a:pt x="2523225" y="1176828"/>
                    <a:pt x="2531691" y="1171537"/>
                    <a:pt x="2527458" y="1182120"/>
                  </a:cubicBezTo>
                  <a:cubicBezTo>
                    <a:pt x="2523225" y="1192703"/>
                    <a:pt x="2501000" y="1208578"/>
                    <a:pt x="2495708" y="1226570"/>
                  </a:cubicBezTo>
                  <a:cubicBezTo>
                    <a:pt x="2490416" y="1244562"/>
                    <a:pt x="2493591" y="1272078"/>
                    <a:pt x="2495708" y="1290070"/>
                  </a:cubicBezTo>
                  <a:cubicBezTo>
                    <a:pt x="2497825" y="1308062"/>
                    <a:pt x="2509466" y="1310178"/>
                    <a:pt x="2508408" y="1334520"/>
                  </a:cubicBezTo>
                  <a:cubicBezTo>
                    <a:pt x="2507350" y="1358862"/>
                    <a:pt x="2489358" y="1405428"/>
                    <a:pt x="2489358" y="1436120"/>
                  </a:cubicBezTo>
                  <a:cubicBezTo>
                    <a:pt x="2489358" y="1466812"/>
                    <a:pt x="2498883" y="1494328"/>
                    <a:pt x="2508408" y="1518670"/>
                  </a:cubicBezTo>
                  <a:cubicBezTo>
                    <a:pt x="2517933" y="1543012"/>
                    <a:pt x="2542275" y="1554653"/>
                    <a:pt x="2546508" y="1582170"/>
                  </a:cubicBezTo>
                  <a:cubicBezTo>
                    <a:pt x="2550741" y="1609687"/>
                    <a:pt x="2534866" y="1654137"/>
                    <a:pt x="2533808" y="1683770"/>
                  </a:cubicBezTo>
                  <a:cubicBezTo>
                    <a:pt x="2532750" y="1713403"/>
                    <a:pt x="2530633" y="1737745"/>
                    <a:pt x="2540158" y="1759970"/>
                  </a:cubicBezTo>
                  <a:cubicBezTo>
                    <a:pt x="2549683" y="1782195"/>
                    <a:pt x="2584608" y="1797012"/>
                    <a:pt x="2590958" y="1817120"/>
                  </a:cubicBezTo>
                  <a:cubicBezTo>
                    <a:pt x="2597308" y="1837228"/>
                    <a:pt x="2579316" y="1860512"/>
                    <a:pt x="2578258" y="1880620"/>
                  </a:cubicBezTo>
                  <a:cubicBezTo>
                    <a:pt x="2577200" y="1900728"/>
                    <a:pt x="2576141" y="1912370"/>
                    <a:pt x="2584608" y="1937770"/>
                  </a:cubicBezTo>
                  <a:cubicBezTo>
                    <a:pt x="2593075" y="1963170"/>
                    <a:pt x="2625883" y="1999153"/>
                    <a:pt x="2629058" y="2033020"/>
                  </a:cubicBezTo>
                  <a:cubicBezTo>
                    <a:pt x="2632233" y="2066887"/>
                    <a:pt x="2607891" y="2107103"/>
                    <a:pt x="2603658" y="2140970"/>
                  </a:cubicBezTo>
                  <a:cubicBezTo>
                    <a:pt x="2599425" y="2174837"/>
                    <a:pt x="2598366" y="2209762"/>
                    <a:pt x="2603658" y="2236220"/>
                  </a:cubicBezTo>
                  <a:cubicBezTo>
                    <a:pt x="2608950" y="2262678"/>
                    <a:pt x="2641758" y="2283845"/>
                    <a:pt x="2635408" y="2299720"/>
                  </a:cubicBezTo>
                  <a:cubicBezTo>
                    <a:pt x="2629058" y="2315595"/>
                    <a:pt x="2578258" y="2312420"/>
                    <a:pt x="2565558" y="2331470"/>
                  </a:cubicBezTo>
                  <a:cubicBezTo>
                    <a:pt x="2552858" y="2350520"/>
                    <a:pt x="2566616" y="2397087"/>
                    <a:pt x="2559208" y="2414020"/>
                  </a:cubicBezTo>
                  <a:cubicBezTo>
                    <a:pt x="2551800" y="2430953"/>
                    <a:pt x="2534866" y="2424603"/>
                    <a:pt x="2521108" y="2433070"/>
                  </a:cubicBezTo>
                  <a:cubicBezTo>
                    <a:pt x="2507350" y="2441537"/>
                    <a:pt x="2490416" y="2452120"/>
                    <a:pt x="2476658" y="2464820"/>
                  </a:cubicBezTo>
                  <a:cubicBezTo>
                    <a:pt x="2462900" y="2477520"/>
                    <a:pt x="2454433" y="2507153"/>
                    <a:pt x="2438558" y="2509270"/>
                  </a:cubicBezTo>
                  <a:cubicBezTo>
                    <a:pt x="2422683" y="2511387"/>
                    <a:pt x="2402575" y="2484928"/>
                    <a:pt x="2381408" y="2477520"/>
                  </a:cubicBezTo>
                  <a:cubicBezTo>
                    <a:pt x="2360241" y="2470112"/>
                    <a:pt x="2331666" y="2463762"/>
                    <a:pt x="2311558" y="2464820"/>
                  </a:cubicBezTo>
                  <a:cubicBezTo>
                    <a:pt x="2291450" y="2465878"/>
                    <a:pt x="2260758" y="2483870"/>
                    <a:pt x="2260758" y="2483870"/>
                  </a:cubicBezTo>
                  <a:cubicBezTo>
                    <a:pt x="2243825" y="2490220"/>
                    <a:pt x="2229008" y="2509270"/>
                    <a:pt x="2209958" y="2502920"/>
                  </a:cubicBezTo>
                  <a:cubicBezTo>
                    <a:pt x="2190908" y="2496570"/>
                    <a:pt x="2172916" y="2463762"/>
                    <a:pt x="2146458" y="2445770"/>
                  </a:cubicBezTo>
                  <a:cubicBezTo>
                    <a:pt x="2120000" y="2427778"/>
                    <a:pt x="2074491" y="2404495"/>
                    <a:pt x="2051208" y="2394970"/>
                  </a:cubicBezTo>
                  <a:cubicBezTo>
                    <a:pt x="2027925" y="2385445"/>
                    <a:pt x="2019458" y="2391795"/>
                    <a:pt x="2006758" y="2388620"/>
                  </a:cubicBezTo>
                  <a:cubicBezTo>
                    <a:pt x="1994058" y="2385445"/>
                    <a:pt x="1993000" y="2391795"/>
                    <a:pt x="1975008" y="2375920"/>
                  </a:cubicBezTo>
                  <a:cubicBezTo>
                    <a:pt x="1957016" y="2360045"/>
                    <a:pt x="1926325" y="2313478"/>
                    <a:pt x="1898808" y="2293370"/>
                  </a:cubicBezTo>
                  <a:cubicBezTo>
                    <a:pt x="1871291" y="2273262"/>
                    <a:pt x="1856475" y="2263737"/>
                    <a:pt x="1809908" y="2255270"/>
                  </a:cubicBezTo>
                  <a:cubicBezTo>
                    <a:pt x="1763341" y="2246803"/>
                    <a:pt x="1683966" y="2238337"/>
                    <a:pt x="1619408" y="2242570"/>
                  </a:cubicBezTo>
                  <a:cubicBezTo>
                    <a:pt x="1554850" y="2246803"/>
                    <a:pt x="1474416" y="2259503"/>
                    <a:pt x="1422558" y="2280670"/>
                  </a:cubicBezTo>
                  <a:cubicBezTo>
                    <a:pt x="1370700" y="2301837"/>
                    <a:pt x="1337891" y="2332528"/>
                    <a:pt x="1308258" y="2369570"/>
                  </a:cubicBezTo>
                  <a:cubicBezTo>
                    <a:pt x="1278625" y="2406612"/>
                    <a:pt x="1256400" y="2451062"/>
                    <a:pt x="1244758" y="2502920"/>
                  </a:cubicBezTo>
                  <a:cubicBezTo>
                    <a:pt x="1233116" y="2554778"/>
                    <a:pt x="1233116" y="2627803"/>
                    <a:pt x="1238408" y="2680720"/>
                  </a:cubicBezTo>
                  <a:cubicBezTo>
                    <a:pt x="1243700" y="2733637"/>
                    <a:pt x="1258516" y="2767503"/>
                    <a:pt x="1276508" y="2820420"/>
                  </a:cubicBezTo>
                  <a:cubicBezTo>
                    <a:pt x="1294500" y="2873337"/>
                    <a:pt x="1335775" y="2953770"/>
                    <a:pt x="1346358" y="2998220"/>
                  </a:cubicBezTo>
                  <a:cubicBezTo>
                    <a:pt x="1356941" y="3042670"/>
                    <a:pt x="1337891" y="3039495"/>
                    <a:pt x="1340008" y="3087120"/>
                  </a:cubicBezTo>
                  <a:cubicBezTo>
                    <a:pt x="1342125" y="3134745"/>
                    <a:pt x="1346358" y="3224703"/>
                    <a:pt x="1359058" y="3283970"/>
                  </a:cubicBezTo>
                  <a:cubicBezTo>
                    <a:pt x="1371758" y="3343237"/>
                    <a:pt x="1396100" y="3405678"/>
                    <a:pt x="1416208" y="3442720"/>
                  </a:cubicBezTo>
                  <a:cubicBezTo>
                    <a:pt x="1436316" y="3479762"/>
                    <a:pt x="1459600" y="3482937"/>
                    <a:pt x="1479708" y="3506220"/>
                  </a:cubicBezTo>
                  <a:cubicBezTo>
                    <a:pt x="1499816" y="3529503"/>
                    <a:pt x="1526275" y="3564428"/>
                    <a:pt x="1536858" y="3582420"/>
                  </a:cubicBezTo>
                  <a:cubicBezTo>
                    <a:pt x="1547441" y="3600412"/>
                    <a:pt x="1529450" y="3608878"/>
                    <a:pt x="1543208" y="3614170"/>
                  </a:cubicBezTo>
                  <a:cubicBezTo>
                    <a:pt x="1556966" y="3619462"/>
                    <a:pt x="1600358" y="3615228"/>
                    <a:pt x="1619408" y="3614170"/>
                  </a:cubicBezTo>
                  <a:cubicBezTo>
                    <a:pt x="1638458" y="3613112"/>
                    <a:pt x="1667033" y="3623695"/>
                    <a:pt x="1676558" y="361417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895B5C"/>
                </a:gs>
                <a:gs pos="50000">
                  <a:srgbClr val="C68687"/>
                </a:gs>
                <a:gs pos="100000">
                  <a:srgbClr val="E7A5A6">
                    <a:shade val="100000"/>
                    <a:satMod val="115000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fr-FR"/>
            </a:p>
          </p:txBody>
        </p:sp>
        <p:grpSp>
          <p:nvGrpSpPr>
            <p:cNvPr id="59" name="Groupe 116"/>
            <p:cNvGrpSpPr/>
            <p:nvPr/>
          </p:nvGrpSpPr>
          <p:grpSpPr>
            <a:xfrm>
              <a:off x="1854116" y="1312692"/>
              <a:ext cx="611981" cy="612506"/>
              <a:chOff x="5988626" y="3633892"/>
              <a:chExt cx="891855" cy="905106"/>
            </a:xfrm>
          </p:grpSpPr>
          <p:sp>
            <p:nvSpPr>
              <p:cNvPr id="60" name="Ellipse 59"/>
              <p:cNvSpPr/>
              <p:nvPr/>
            </p:nvSpPr>
            <p:spPr>
              <a:xfrm rot="19898577">
                <a:off x="6701193" y="4072068"/>
                <a:ext cx="48867" cy="56060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orme libre 60"/>
              <p:cNvSpPr/>
              <p:nvPr/>
            </p:nvSpPr>
            <p:spPr>
              <a:xfrm rot="21564034">
                <a:off x="6652443" y="3927279"/>
                <a:ext cx="151077" cy="134437"/>
              </a:xfrm>
              <a:custGeom>
                <a:avLst/>
                <a:gdLst>
                  <a:gd name="connsiteX0" fmla="*/ 72104 w 572512"/>
                  <a:gd name="connsiteY0" fmla="*/ 472690 h 487304"/>
                  <a:gd name="connsiteX1" fmla="*/ 199325 w 572512"/>
                  <a:gd name="connsiteY1" fmla="*/ 385226 h 487304"/>
                  <a:gd name="connsiteX2" fmla="*/ 334497 w 572512"/>
                  <a:gd name="connsiteY2" fmla="*/ 440885 h 487304"/>
                  <a:gd name="connsiteX3" fmla="*/ 565085 w 572512"/>
                  <a:gd name="connsiteY3" fmla="*/ 83077 h 487304"/>
                  <a:gd name="connsiteX4" fmla="*/ 32347 w 572512"/>
                  <a:gd name="connsiteY4" fmla="*/ 27417 h 487304"/>
                  <a:gd name="connsiteX5" fmla="*/ 72104 w 572512"/>
                  <a:gd name="connsiteY5" fmla="*/ 472690 h 487304"/>
                  <a:gd name="connsiteX0" fmla="*/ 72104 w 575780"/>
                  <a:gd name="connsiteY0" fmla="*/ 472690 h 487013"/>
                  <a:gd name="connsiteX1" fmla="*/ 199325 w 575780"/>
                  <a:gd name="connsiteY1" fmla="*/ 385226 h 487013"/>
                  <a:gd name="connsiteX2" fmla="*/ 414011 w 575780"/>
                  <a:gd name="connsiteY2" fmla="*/ 464739 h 487013"/>
                  <a:gd name="connsiteX3" fmla="*/ 565085 w 575780"/>
                  <a:gd name="connsiteY3" fmla="*/ 83077 h 487013"/>
                  <a:gd name="connsiteX4" fmla="*/ 32347 w 575780"/>
                  <a:gd name="connsiteY4" fmla="*/ 27417 h 487013"/>
                  <a:gd name="connsiteX5" fmla="*/ 72104 w 575780"/>
                  <a:gd name="connsiteY5" fmla="*/ 472690 h 487013"/>
                  <a:gd name="connsiteX0" fmla="*/ 73586 w 576837"/>
                  <a:gd name="connsiteY0" fmla="*/ 472690 h 495201"/>
                  <a:gd name="connsiteX1" fmla="*/ 248515 w 576837"/>
                  <a:gd name="connsiteY1" fmla="*/ 432934 h 495201"/>
                  <a:gd name="connsiteX2" fmla="*/ 415493 w 576837"/>
                  <a:gd name="connsiteY2" fmla="*/ 464739 h 495201"/>
                  <a:gd name="connsiteX3" fmla="*/ 566567 w 576837"/>
                  <a:gd name="connsiteY3" fmla="*/ 83077 h 495201"/>
                  <a:gd name="connsiteX4" fmla="*/ 33829 w 576837"/>
                  <a:gd name="connsiteY4" fmla="*/ 27417 h 495201"/>
                  <a:gd name="connsiteX5" fmla="*/ 73586 w 576837"/>
                  <a:gd name="connsiteY5" fmla="*/ 472690 h 495201"/>
                  <a:gd name="connsiteX0" fmla="*/ 74102 w 577218"/>
                  <a:gd name="connsiteY0" fmla="*/ 472690 h 498945"/>
                  <a:gd name="connsiteX1" fmla="*/ 264933 w 577218"/>
                  <a:gd name="connsiteY1" fmla="*/ 448836 h 498945"/>
                  <a:gd name="connsiteX2" fmla="*/ 416009 w 577218"/>
                  <a:gd name="connsiteY2" fmla="*/ 464739 h 498945"/>
                  <a:gd name="connsiteX3" fmla="*/ 567083 w 577218"/>
                  <a:gd name="connsiteY3" fmla="*/ 83077 h 498945"/>
                  <a:gd name="connsiteX4" fmla="*/ 34345 w 577218"/>
                  <a:gd name="connsiteY4" fmla="*/ 27417 h 498945"/>
                  <a:gd name="connsiteX5" fmla="*/ 74102 w 577218"/>
                  <a:gd name="connsiteY5" fmla="*/ 472690 h 498945"/>
                  <a:gd name="connsiteX0" fmla="*/ 74102 w 581332"/>
                  <a:gd name="connsiteY0" fmla="*/ 472690 h 501576"/>
                  <a:gd name="connsiteX1" fmla="*/ 264933 w 581332"/>
                  <a:gd name="connsiteY1" fmla="*/ 448836 h 501576"/>
                  <a:gd name="connsiteX2" fmla="*/ 471668 w 581332"/>
                  <a:gd name="connsiteY2" fmla="*/ 480642 h 501576"/>
                  <a:gd name="connsiteX3" fmla="*/ 567083 w 581332"/>
                  <a:gd name="connsiteY3" fmla="*/ 83077 h 501576"/>
                  <a:gd name="connsiteX4" fmla="*/ 34345 w 581332"/>
                  <a:gd name="connsiteY4" fmla="*/ 27417 h 501576"/>
                  <a:gd name="connsiteX5" fmla="*/ 74102 w 581332"/>
                  <a:gd name="connsiteY5" fmla="*/ 472690 h 501576"/>
                  <a:gd name="connsiteX0" fmla="*/ 74102 w 581332"/>
                  <a:gd name="connsiteY0" fmla="*/ 472690 h 501267"/>
                  <a:gd name="connsiteX1" fmla="*/ 264933 w 581332"/>
                  <a:gd name="connsiteY1" fmla="*/ 448836 h 501267"/>
                  <a:gd name="connsiteX2" fmla="*/ 471668 w 581332"/>
                  <a:gd name="connsiteY2" fmla="*/ 480642 h 501267"/>
                  <a:gd name="connsiteX3" fmla="*/ 567083 w 581332"/>
                  <a:gd name="connsiteY3" fmla="*/ 83077 h 501267"/>
                  <a:gd name="connsiteX4" fmla="*/ 34345 w 581332"/>
                  <a:gd name="connsiteY4" fmla="*/ 27417 h 501267"/>
                  <a:gd name="connsiteX5" fmla="*/ 74102 w 581332"/>
                  <a:gd name="connsiteY5" fmla="*/ 472690 h 50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332" h="501267">
                    <a:moveTo>
                      <a:pt x="74102" y="472690"/>
                    </a:moveTo>
                    <a:cubicBezTo>
                      <a:pt x="112533" y="542926"/>
                      <a:pt x="150964" y="463413"/>
                      <a:pt x="264933" y="448836"/>
                    </a:cubicBezTo>
                    <a:cubicBezTo>
                      <a:pt x="378902" y="434259"/>
                      <a:pt x="421310" y="541602"/>
                      <a:pt x="471668" y="480642"/>
                    </a:cubicBezTo>
                    <a:cubicBezTo>
                      <a:pt x="522026" y="419682"/>
                      <a:pt x="617441" y="151988"/>
                      <a:pt x="567083" y="83077"/>
                    </a:cubicBezTo>
                    <a:cubicBezTo>
                      <a:pt x="516725" y="14166"/>
                      <a:pt x="115183" y="-32218"/>
                      <a:pt x="34345" y="27417"/>
                    </a:cubicBezTo>
                    <a:cubicBezTo>
                      <a:pt x="-46493" y="87052"/>
                      <a:pt x="35671" y="402454"/>
                      <a:pt x="74102" y="472690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orme libre 61"/>
              <p:cNvSpPr/>
              <p:nvPr/>
            </p:nvSpPr>
            <p:spPr>
              <a:xfrm rot="7186382">
                <a:off x="6737724" y="4088388"/>
                <a:ext cx="151077" cy="134437"/>
              </a:xfrm>
              <a:custGeom>
                <a:avLst/>
                <a:gdLst>
                  <a:gd name="connsiteX0" fmla="*/ 72104 w 572512"/>
                  <a:gd name="connsiteY0" fmla="*/ 472690 h 487304"/>
                  <a:gd name="connsiteX1" fmla="*/ 199325 w 572512"/>
                  <a:gd name="connsiteY1" fmla="*/ 385226 h 487304"/>
                  <a:gd name="connsiteX2" fmla="*/ 334497 w 572512"/>
                  <a:gd name="connsiteY2" fmla="*/ 440885 h 487304"/>
                  <a:gd name="connsiteX3" fmla="*/ 565085 w 572512"/>
                  <a:gd name="connsiteY3" fmla="*/ 83077 h 487304"/>
                  <a:gd name="connsiteX4" fmla="*/ 32347 w 572512"/>
                  <a:gd name="connsiteY4" fmla="*/ 27417 h 487304"/>
                  <a:gd name="connsiteX5" fmla="*/ 72104 w 572512"/>
                  <a:gd name="connsiteY5" fmla="*/ 472690 h 487304"/>
                  <a:gd name="connsiteX0" fmla="*/ 72104 w 575780"/>
                  <a:gd name="connsiteY0" fmla="*/ 472690 h 487013"/>
                  <a:gd name="connsiteX1" fmla="*/ 199325 w 575780"/>
                  <a:gd name="connsiteY1" fmla="*/ 385226 h 487013"/>
                  <a:gd name="connsiteX2" fmla="*/ 414011 w 575780"/>
                  <a:gd name="connsiteY2" fmla="*/ 464739 h 487013"/>
                  <a:gd name="connsiteX3" fmla="*/ 565085 w 575780"/>
                  <a:gd name="connsiteY3" fmla="*/ 83077 h 487013"/>
                  <a:gd name="connsiteX4" fmla="*/ 32347 w 575780"/>
                  <a:gd name="connsiteY4" fmla="*/ 27417 h 487013"/>
                  <a:gd name="connsiteX5" fmla="*/ 72104 w 575780"/>
                  <a:gd name="connsiteY5" fmla="*/ 472690 h 487013"/>
                  <a:gd name="connsiteX0" fmla="*/ 73586 w 576837"/>
                  <a:gd name="connsiteY0" fmla="*/ 472690 h 495201"/>
                  <a:gd name="connsiteX1" fmla="*/ 248515 w 576837"/>
                  <a:gd name="connsiteY1" fmla="*/ 432934 h 495201"/>
                  <a:gd name="connsiteX2" fmla="*/ 415493 w 576837"/>
                  <a:gd name="connsiteY2" fmla="*/ 464739 h 495201"/>
                  <a:gd name="connsiteX3" fmla="*/ 566567 w 576837"/>
                  <a:gd name="connsiteY3" fmla="*/ 83077 h 495201"/>
                  <a:gd name="connsiteX4" fmla="*/ 33829 w 576837"/>
                  <a:gd name="connsiteY4" fmla="*/ 27417 h 495201"/>
                  <a:gd name="connsiteX5" fmla="*/ 73586 w 576837"/>
                  <a:gd name="connsiteY5" fmla="*/ 472690 h 495201"/>
                  <a:gd name="connsiteX0" fmla="*/ 74102 w 577218"/>
                  <a:gd name="connsiteY0" fmla="*/ 472690 h 498945"/>
                  <a:gd name="connsiteX1" fmla="*/ 264933 w 577218"/>
                  <a:gd name="connsiteY1" fmla="*/ 448836 h 498945"/>
                  <a:gd name="connsiteX2" fmla="*/ 416009 w 577218"/>
                  <a:gd name="connsiteY2" fmla="*/ 464739 h 498945"/>
                  <a:gd name="connsiteX3" fmla="*/ 567083 w 577218"/>
                  <a:gd name="connsiteY3" fmla="*/ 83077 h 498945"/>
                  <a:gd name="connsiteX4" fmla="*/ 34345 w 577218"/>
                  <a:gd name="connsiteY4" fmla="*/ 27417 h 498945"/>
                  <a:gd name="connsiteX5" fmla="*/ 74102 w 577218"/>
                  <a:gd name="connsiteY5" fmla="*/ 472690 h 498945"/>
                  <a:gd name="connsiteX0" fmla="*/ 74102 w 581332"/>
                  <a:gd name="connsiteY0" fmla="*/ 472690 h 501576"/>
                  <a:gd name="connsiteX1" fmla="*/ 264933 w 581332"/>
                  <a:gd name="connsiteY1" fmla="*/ 448836 h 501576"/>
                  <a:gd name="connsiteX2" fmla="*/ 471668 w 581332"/>
                  <a:gd name="connsiteY2" fmla="*/ 480642 h 501576"/>
                  <a:gd name="connsiteX3" fmla="*/ 567083 w 581332"/>
                  <a:gd name="connsiteY3" fmla="*/ 83077 h 501576"/>
                  <a:gd name="connsiteX4" fmla="*/ 34345 w 581332"/>
                  <a:gd name="connsiteY4" fmla="*/ 27417 h 501576"/>
                  <a:gd name="connsiteX5" fmla="*/ 74102 w 581332"/>
                  <a:gd name="connsiteY5" fmla="*/ 472690 h 501576"/>
                  <a:gd name="connsiteX0" fmla="*/ 74102 w 581332"/>
                  <a:gd name="connsiteY0" fmla="*/ 472690 h 501267"/>
                  <a:gd name="connsiteX1" fmla="*/ 264933 w 581332"/>
                  <a:gd name="connsiteY1" fmla="*/ 448836 h 501267"/>
                  <a:gd name="connsiteX2" fmla="*/ 471668 w 581332"/>
                  <a:gd name="connsiteY2" fmla="*/ 480642 h 501267"/>
                  <a:gd name="connsiteX3" fmla="*/ 567083 w 581332"/>
                  <a:gd name="connsiteY3" fmla="*/ 83077 h 501267"/>
                  <a:gd name="connsiteX4" fmla="*/ 34345 w 581332"/>
                  <a:gd name="connsiteY4" fmla="*/ 27417 h 501267"/>
                  <a:gd name="connsiteX5" fmla="*/ 74102 w 581332"/>
                  <a:gd name="connsiteY5" fmla="*/ 472690 h 50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332" h="501267">
                    <a:moveTo>
                      <a:pt x="74102" y="472690"/>
                    </a:moveTo>
                    <a:cubicBezTo>
                      <a:pt x="112533" y="542926"/>
                      <a:pt x="150964" y="463413"/>
                      <a:pt x="264933" y="448836"/>
                    </a:cubicBezTo>
                    <a:cubicBezTo>
                      <a:pt x="378902" y="434259"/>
                      <a:pt x="421310" y="541602"/>
                      <a:pt x="471668" y="480642"/>
                    </a:cubicBezTo>
                    <a:cubicBezTo>
                      <a:pt x="522026" y="419682"/>
                      <a:pt x="617441" y="151988"/>
                      <a:pt x="567083" y="83077"/>
                    </a:cubicBezTo>
                    <a:cubicBezTo>
                      <a:pt x="516725" y="14166"/>
                      <a:pt x="115183" y="-32218"/>
                      <a:pt x="34345" y="27417"/>
                    </a:cubicBezTo>
                    <a:cubicBezTo>
                      <a:pt x="-46493" y="87052"/>
                      <a:pt x="35671" y="402454"/>
                      <a:pt x="74102" y="472690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orme libre 62"/>
              <p:cNvSpPr/>
              <p:nvPr/>
            </p:nvSpPr>
            <p:spPr>
              <a:xfrm rot="14498577">
                <a:off x="6548323" y="4070116"/>
                <a:ext cx="163322" cy="122545"/>
              </a:xfrm>
              <a:custGeom>
                <a:avLst/>
                <a:gdLst>
                  <a:gd name="connsiteX0" fmla="*/ 72104 w 572512"/>
                  <a:gd name="connsiteY0" fmla="*/ 472690 h 487304"/>
                  <a:gd name="connsiteX1" fmla="*/ 199325 w 572512"/>
                  <a:gd name="connsiteY1" fmla="*/ 385226 h 487304"/>
                  <a:gd name="connsiteX2" fmla="*/ 334497 w 572512"/>
                  <a:gd name="connsiteY2" fmla="*/ 440885 h 487304"/>
                  <a:gd name="connsiteX3" fmla="*/ 565085 w 572512"/>
                  <a:gd name="connsiteY3" fmla="*/ 83077 h 487304"/>
                  <a:gd name="connsiteX4" fmla="*/ 32347 w 572512"/>
                  <a:gd name="connsiteY4" fmla="*/ 27417 h 487304"/>
                  <a:gd name="connsiteX5" fmla="*/ 72104 w 572512"/>
                  <a:gd name="connsiteY5" fmla="*/ 472690 h 487304"/>
                  <a:gd name="connsiteX0" fmla="*/ 72104 w 575780"/>
                  <a:gd name="connsiteY0" fmla="*/ 472690 h 487013"/>
                  <a:gd name="connsiteX1" fmla="*/ 199325 w 575780"/>
                  <a:gd name="connsiteY1" fmla="*/ 385226 h 487013"/>
                  <a:gd name="connsiteX2" fmla="*/ 414011 w 575780"/>
                  <a:gd name="connsiteY2" fmla="*/ 464739 h 487013"/>
                  <a:gd name="connsiteX3" fmla="*/ 565085 w 575780"/>
                  <a:gd name="connsiteY3" fmla="*/ 83077 h 487013"/>
                  <a:gd name="connsiteX4" fmla="*/ 32347 w 575780"/>
                  <a:gd name="connsiteY4" fmla="*/ 27417 h 487013"/>
                  <a:gd name="connsiteX5" fmla="*/ 72104 w 575780"/>
                  <a:gd name="connsiteY5" fmla="*/ 472690 h 487013"/>
                  <a:gd name="connsiteX0" fmla="*/ 73586 w 576837"/>
                  <a:gd name="connsiteY0" fmla="*/ 472690 h 495201"/>
                  <a:gd name="connsiteX1" fmla="*/ 248515 w 576837"/>
                  <a:gd name="connsiteY1" fmla="*/ 432934 h 495201"/>
                  <a:gd name="connsiteX2" fmla="*/ 415493 w 576837"/>
                  <a:gd name="connsiteY2" fmla="*/ 464739 h 495201"/>
                  <a:gd name="connsiteX3" fmla="*/ 566567 w 576837"/>
                  <a:gd name="connsiteY3" fmla="*/ 83077 h 495201"/>
                  <a:gd name="connsiteX4" fmla="*/ 33829 w 576837"/>
                  <a:gd name="connsiteY4" fmla="*/ 27417 h 495201"/>
                  <a:gd name="connsiteX5" fmla="*/ 73586 w 576837"/>
                  <a:gd name="connsiteY5" fmla="*/ 472690 h 495201"/>
                  <a:gd name="connsiteX0" fmla="*/ 74102 w 577218"/>
                  <a:gd name="connsiteY0" fmla="*/ 472690 h 498945"/>
                  <a:gd name="connsiteX1" fmla="*/ 264933 w 577218"/>
                  <a:gd name="connsiteY1" fmla="*/ 448836 h 498945"/>
                  <a:gd name="connsiteX2" fmla="*/ 416009 w 577218"/>
                  <a:gd name="connsiteY2" fmla="*/ 464739 h 498945"/>
                  <a:gd name="connsiteX3" fmla="*/ 567083 w 577218"/>
                  <a:gd name="connsiteY3" fmla="*/ 83077 h 498945"/>
                  <a:gd name="connsiteX4" fmla="*/ 34345 w 577218"/>
                  <a:gd name="connsiteY4" fmla="*/ 27417 h 498945"/>
                  <a:gd name="connsiteX5" fmla="*/ 74102 w 577218"/>
                  <a:gd name="connsiteY5" fmla="*/ 472690 h 498945"/>
                  <a:gd name="connsiteX0" fmla="*/ 74102 w 581332"/>
                  <a:gd name="connsiteY0" fmla="*/ 472690 h 501576"/>
                  <a:gd name="connsiteX1" fmla="*/ 264933 w 581332"/>
                  <a:gd name="connsiteY1" fmla="*/ 448836 h 501576"/>
                  <a:gd name="connsiteX2" fmla="*/ 471668 w 581332"/>
                  <a:gd name="connsiteY2" fmla="*/ 480642 h 501576"/>
                  <a:gd name="connsiteX3" fmla="*/ 567083 w 581332"/>
                  <a:gd name="connsiteY3" fmla="*/ 83077 h 501576"/>
                  <a:gd name="connsiteX4" fmla="*/ 34345 w 581332"/>
                  <a:gd name="connsiteY4" fmla="*/ 27417 h 501576"/>
                  <a:gd name="connsiteX5" fmla="*/ 74102 w 581332"/>
                  <a:gd name="connsiteY5" fmla="*/ 472690 h 501576"/>
                  <a:gd name="connsiteX0" fmla="*/ 74102 w 581332"/>
                  <a:gd name="connsiteY0" fmla="*/ 472690 h 501267"/>
                  <a:gd name="connsiteX1" fmla="*/ 264933 w 581332"/>
                  <a:gd name="connsiteY1" fmla="*/ 448836 h 501267"/>
                  <a:gd name="connsiteX2" fmla="*/ 471668 w 581332"/>
                  <a:gd name="connsiteY2" fmla="*/ 480642 h 501267"/>
                  <a:gd name="connsiteX3" fmla="*/ 567083 w 581332"/>
                  <a:gd name="connsiteY3" fmla="*/ 83077 h 501267"/>
                  <a:gd name="connsiteX4" fmla="*/ 34345 w 581332"/>
                  <a:gd name="connsiteY4" fmla="*/ 27417 h 501267"/>
                  <a:gd name="connsiteX5" fmla="*/ 74102 w 581332"/>
                  <a:gd name="connsiteY5" fmla="*/ 472690 h 50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332" h="501267">
                    <a:moveTo>
                      <a:pt x="74102" y="472690"/>
                    </a:moveTo>
                    <a:cubicBezTo>
                      <a:pt x="112533" y="542926"/>
                      <a:pt x="150964" y="463413"/>
                      <a:pt x="264933" y="448836"/>
                    </a:cubicBezTo>
                    <a:cubicBezTo>
                      <a:pt x="378902" y="434259"/>
                      <a:pt x="421310" y="541602"/>
                      <a:pt x="471668" y="480642"/>
                    </a:cubicBezTo>
                    <a:cubicBezTo>
                      <a:pt x="522026" y="419682"/>
                      <a:pt x="617441" y="151988"/>
                      <a:pt x="567083" y="83077"/>
                    </a:cubicBezTo>
                    <a:cubicBezTo>
                      <a:pt x="516725" y="14166"/>
                      <a:pt x="115183" y="-32218"/>
                      <a:pt x="34345" y="27417"/>
                    </a:cubicBezTo>
                    <a:cubicBezTo>
                      <a:pt x="-46493" y="87052"/>
                      <a:pt x="35671" y="402454"/>
                      <a:pt x="74102" y="472690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AutoShape 326"/>
              <p:cNvSpPr>
                <a:spLocks noChangeArrowheads="1"/>
              </p:cNvSpPr>
              <p:nvPr/>
            </p:nvSpPr>
            <p:spPr bwMode="auto">
              <a:xfrm rot="1133133" flipH="1">
                <a:off x="5988626" y="3633892"/>
                <a:ext cx="504047" cy="905106"/>
              </a:xfrm>
              <a:prstGeom prst="lightningBolt">
                <a:avLst/>
              </a:prstGeom>
              <a:solidFill>
                <a:srgbClr val="FFFF00"/>
              </a:solidFill>
              <a:ln w="158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82296" tIns="41148" rIns="82296" bIns="41148" anchor="ctr"/>
              <a:lstStyle>
                <a:lvl1pPr defTabSz="2778125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2778125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2778125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2778125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2778125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2778125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2778125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2778125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2778125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 eaLnBrk="1" hangingPunct="1"/>
                <a:endParaRPr lang="en-US" altLang="en-US" noProof="1">
                  <a:latin typeface="Comic Sans MS" pitchFamily="66" charset="0"/>
                </a:endParaRPr>
              </a:p>
            </p:txBody>
          </p:sp>
        </p:grpSp>
      </p:grpSp>
      <p:cxnSp>
        <p:nvCxnSpPr>
          <p:cNvPr id="77" name="Connecteur droit avec flèche 76"/>
          <p:cNvCxnSpPr/>
          <p:nvPr/>
        </p:nvCxnSpPr>
        <p:spPr>
          <a:xfrm>
            <a:off x="1989864" y="4911477"/>
            <a:ext cx="1832408" cy="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9" name="Picture 6" descr="PAF irrMSC J14 merge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3408" t="42425" r="4022" b="28788"/>
          <a:stretch/>
        </p:blipFill>
        <p:spPr bwMode="auto">
          <a:xfrm>
            <a:off x="5114810" y="875357"/>
            <a:ext cx="1628270" cy="10752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0" name="Group 128"/>
          <p:cNvGrpSpPr>
            <a:grpSpLocks/>
          </p:cNvGrpSpPr>
          <p:nvPr/>
        </p:nvGrpSpPr>
        <p:grpSpPr bwMode="auto">
          <a:xfrm rot="21208778">
            <a:off x="3676619" y="1393242"/>
            <a:ext cx="1283177" cy="521869"/>
            <a:chOff x="675" y="2885"/>
            <a:chExt cx="1740" cy="542"/>
          </a:xfrm>
        </p:grpSpPr>
        <p:sp>
          <p:nvSpPr>
            <p:cNvPr id="81" name="Freeform 129"/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925 w 602"/>
                <a:gd name="T1" fmla="*/ 35 h 86"/>
                <a:gd name="T2" fmla="*/ 1020 w 602"/>
                <a:gd name="T3" fmla="*/ 0 h 86"/>
                <a:gd name="T4" fmla="*/ 8188 w 602"/>
                <a:gd name="T5" fmla="*/ 0 h 86"/>
                <a:gd name="T6" fmla="*/ 8363 w 602"/>
                <a:gd name="T7" fmla="*/ 21 h 86"/>
                <a:gd name="T8" fmla="*/ 9408 w 602"/>
                <a:gd name="T9" fmla="*/ 230 h 86"/>
                <a:gd name="T10" fmla="*/ 8863 w 602"/>
                <a:gd name="T11" fmla="*/ 1380 h 86"/>
                <a:gd name="T12" fmla="*/ 8863 w 602"/>
                <a:gd name="T13" fmla="*/ 1380 h 86"/>
                <a:gd name="T14" fmla="*/ 7520 w 602"/>
                <a:gd name="T15" fmla="*/ 1551 h 86"/>
                <a:gd name="T16" fmla="*/ 7158 w 602"/>
                <a:gd name="T17" fmla="*/ 1567 h 86"/>
                <a:gd name="T18" fmla="*/ 113 w 602"/>
                <a:gd name="T19" fmla="*/ 1567 h 86"/>
                <a:gd name="T20" fmla="*/ 0 w 602"/>
                <a:gd name="T21" fmla="*/ 1645 h 86"/>
                <a:gd name="T22" fmla="*/ 0 w 602"/>
                <a:gd name="T23" fmla="*/ 1623 h 86"/>
                <a:gd name="T24" fmla="*/ 925 w 602"/>
                <a:gd name="T25" fmla="*/ 35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30"/>
            <p:cNvSpPr>
              <a:spLocks/>
            </p:cNvSpPr>
            <p:nvPr/>
          </p:nvSpPr>
          <p:spPr bwMode="auto">
            <a:xfrm>
              <a:off x="820" y="2885"/>
              <a:ext cx="1362" cy="323"/>
            </a:xfrm>
            <a:custGeom>
              <a:avLst/>
              <a:gdLst>
                <a:gd name="T0" fmla="*/ 8494 w 545"/>
                <a:gd name="T1" fmla="*/ 1959 h 121"/>
                <a:gd name="T2" fmla="*/ 8507 w 545"/>
                <a:gd name="T3" fmla="*/ 1938 h 121"/>
                <a:gd name="T4" fmla="*/ 8507 w 545"/>
                <a:gd name="T5" fmla="*/ 227 h 121"/>
                <a:gd name="T6" fmla="*/ 7462 w 545"/>
                <a:gd name="T7" fmla="*/ 21 h 121"/>
                <a:gd name="T8" fmla="*/ 7287 w 545"/>
                <a:gd name="T9" fmla="*/ 0 h 121"/>
                <a:gd name="T10" fmla="*/ 125 w 545"/>
                <a:gd name="T11" fmla="*/ 0 h 121"/>
                <a:gd name="T12" fmla="*/ 30 w 545"/>
                <a:gd name="T13" fmla="*/ 35 h 121"/>
                <a:gd name="T14" fmla="*/ 30 w 545"/>
                <a:gd name="T15" fmla="*/ 35 h 121"/>
                <a:gd name="T16" fmla="*/ 0 w 545"/>
                <a:gd name="T17" fmla="*/ 248 h 121"/>
                <a:gd name="T18" fmla="*/ 0 w 545"/>
                <a:gd name="T19" fmla="*/ 2109 h 121"/>
                <a:gd name="T20" fmla="*/ 155 w 545"/>
                <a:gd name="T21" fmla="*/ 2301 h 121"/>
                <a:gd name="T22" fmla="*/ 167 w 545"/>
                <a:gd name="T23" fmla="*/ 2301 h 121"/>
                <a:gd name="T24" fmla="*/ 230 w 545"/>
                <a:gd name="T25" fmla="*/ 2301 h 121"/>
                <a:gd name="T26" fmla="*/ 7287 w 545"/>
                <a:gd name="T27" fmla="*/ 2301 h 121"/>
                <a:gd name="T28" fmla="*/ 8494 w 545"/>
                <a:gd name="T29" fmla="*/ 1959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1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2"/>
                    <a:pt x="545" y="12"/>
                    <a:pt x="545" y="12"/>
                  </a:cubicBezTo>
                  <a:cubicBezTo>
                    <a:pt x="538" y="9"/>
                    <a:pt x="481" y="1"/>
                    <a:pt x="478" y="1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0"/>
                    <a:pt x="3" y="121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467" y="121"/>
                    <a:pt x="467" y="121"/>
                    <a:pt x="467" y="121"/>
                  </a:cubicBezTo>
                  <a:cubicBezTo>
                    <a:pt x="485" y="121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131"/>
            <p:cNvSpPr>
              <a:spLocks/>
            </p:cNvSpPr>
            <p:nvPr/>
          </p:nvSpPr>
          <p:spPr bwMode="auto">
            <a:xfrm>
              <a:off x="2007" y="2888"/>
              <a:ext cx="175" cy="317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2248 h 119"/>
                <a:gd name="T6" fmla="*/ 1083 w 70"/>
                <a:gd name="T7" fmla="*/ 1931 h 119"/>
                <a:gd name="T8" fmla="*/ 1095 w 70"/>
                <a:gd name="T9" fmla="*/ 1910 h 119"/>
                <a:gd name="T10" fmla="*/ 1095 w 70"/>
                <a:gd name="T11" fmla="*/ 205 h 119"/>
                <a:gd name="T12" fmla="*/ 50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132"/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125 w 568"/>
                <a:gd name="T1" fmla="*/ 192 h 131"/>
                <a:gd name="T2" fmla="*/ 7175 w 568"/>
                <a:gd name="T3" fmla="*/ 192 h 131"/>
                <a:gd name="T4" fmla="*/ 7533 w 568"/>
                <a:gd name="T5" fmla="*/ 171 h 131"/>
                <a:gd name="T6" fmla="*/ 8875 w 568"/>
                <a:gd name="T7" fmla="*/ 0 h 131"/>
                <a:gd name="T8" fmla="*/ 8875 w 568"/>
                <a:gd name="T9" fmla="*/ 1793 h 131"/>
                <a:gd name="T10" fmla="*/ 7533 w 568"/>
                <a:gd name="T11" fmla="*/ 2477 h 131"/>
                <a:gd name="T12" fmla="*/ 7175 w 568"/>
                <a:gd name="T13" fmla="*/ 2498 h 131"/>
                <a:gd name="T14" fmla="*/ 175 w 568"/>
                <a:gd name="T15" fmla="*/ 2498 h 131"/>
                <a:gd name="T16" fmla="*/ 158 w 568"/>
                <a:gd name="T17" fmla="*/ 2498 h 131"/>
                <a:gd name="T18" fmla="*/ 0 w 568"/>
                <a:gd name="T19" fmla="*/ 2306 h 131"/>
                <a:gd name="T20" fmla="*/ 0 w 568"/>
                <a:gd name="T21" fmla="*/ 435 h 131"/>
                <a:gd name="T22" fmla="*/ 125 w 568"/>
                <a:gd name="T23" fmla="*/ 192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33"/>
            <p:cNvSpPr>
              <a:spLocks/>
            </p:cNvSpPr>
            <p:nvPr/>
          </p:nvSpPr>
          <p:spPr bwMode="auto">
            <a:xfrm>
              <a:off x="1857" y="3077"/>
              <a:ext cx="238" cy="350"/>
            </a:xfrm>
            <a:custGeom>
              <a:avLst/>
              <a:gdLst>
                <a:gd name="T0" fmla="*/ 0 w 95"/>
                <a:gd name="T1" fmla="*/ 192 h 131"/>
                <a:gd name="T2" fmla="*/ 0 w 95"/>
                <a:gd name="T3" fmla="*/ 2498 h 131"/>
                <a:gd name="T4" fmla="*/ 145 w 95"/>
                <a:gd name="T5" fmla="*/ 2477 h 131"/>
                <a:gd name="T6" fmla="*/ 1493 w 95"/>
                <a:gd name="T7" fmla="*/ 1793 h 131"/>
                <a:gd name="T8" fmla="*/ 1493 w 95"/>
                <a:gd name="T9" fmla="*/ 0 h 131"/>
                <a:gd name="T10" fmla="*/ 145 w 95"/>
                <a:gd name="T11" fmla="*/ 171 h 131"/>
                <a:gd name="T12" fmla="*/ 0 w 95"/>
                <a:gd name="T13" fmla="*/ 192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1">
                  <a:moveTo>
                    <a:pt x="0" y="10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3" y="130"/>
                    <a:pt x="5" y="130"/>
                    <a:pt x="9" y="130"/>
                  </a:cubicBezTo>
                  <a:cubicBezTo>
                    <a:pt x="14" y="129"/>
                    <a:pt x="73" y="103"/>
                    <a:pt x="95" y="94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4"/>
                    <a:pt x="14" y="9"/>
                    <a:pt x="9" y="9"/>
                  </a:cubicBezTo>
                  <a:cubicBezTo>
                    <a:pt x="5" y="10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34"/>
            <p:cNvSpPr>
              <a:spLocks/>
            </p:cNvSpPr>
            <p:nvPr/>
          </p:nvSpPr>
          <p:spPr bwMode="auto">
            <a:xfrm>
              <a:off x="1860" y="3104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Line 135"/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36"/>
            <p:cNvSpPr>
              <a:spLocks/>
            </p:cNvSpPr>
            <p:nvPr/>
          </p:nvSpPr>
          <p:spPr bwMode="auto">
            <a:xfrm>
              <a:off x="680" y="3205"/>
              <a:ext cx="142" cy="214"/>
            </a:xfrm>
            <a:custGeom>
              <a:avLst/>
              <a:gdLst>
                <a:gd name="T0" fmla="*/ 0 w 57"/>
                <a:gd name="T1" fmla="*/ 1530 h 80"/>
                <a:gd name="T2" fmla="*/ 882 w 57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80">
                  <a:moveTo>
                    <a:pt x="0" y="80"/>
                  </a:moveTo>
                  <a:cubicBezTo>
                    <a:pt x="10" y="65"/>
                    <a:pt x="52" y="4"/>
                    <a:pt x="57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37"/>
            <p:cNvSpPr>
              <a:spLocks/>
            </p:cNvSpPr>
            <p:nvPr/>
          </p:nvSpPr>
          <p:spPr bwMode="auto">
            <a:xfrm>
              <a:off x="1862" y="3205"/>
              <a:ext cx="145" cy="219"/>
            </a:xfrm>
            <a:custGeom>
              <a:avLst/>
              <a:gdLst>
                <a:gd name="T0" fmla="*/ 0 w 58"/>
                <a:gd name="T1" fmla="*/ 1562 h 82"/>
                <a:gd name="T2" fmla="*/ 908 w 58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2">
                  <a:moveTo>
                    <a:pt x="0" y="82"/>
                  </a:moveTo>
                  <a:cubicBezTo>
                    <a:pt x="10" y="66"/>
                    <a:pt x="53" y="4"/>
                    <a:pt x="58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38"/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537 w 35"/>
                <a:gd name="T1" fmla="*/ 1767 h 154"/>
                <a:gd name="T2" fmla="*/ 0 w 35"/>
                <a:gd name="T3" fmla="*/ 2928 h 154"/>
                <a:gd name="T4" fmla="*/ 0 w 35"/>
                <a:gd name="T5" fmla="*/ 2928 h 154"/>
                <a:gd name="T6" fmla="*/ 0 w 35"/>
                <a:gd name="T7" fmla="*/ 1140 h 154"/>
                <a:gd name="T8" fmla="*/ 0 w 35"/>
                <a:gd name="T9" fmla="*/ 1140 h 154"/>
                <a:gd name="T10" fmla="*/ 537 w 35"/>
                <a:gd name="T11" fmla="*/ 0 h 154"/>
                <a:gd name="T12" fmla="*/ 537 w 35"/>
                <a:gd name="T13" fmla="*/ 176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3"/>
                  </a:moveTo>
                  <a:cubicBezTo>
                    <a:pt x="22" y="113"/>
                    <a:pt x="6" y="14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lnTo>
                    <a:pt x="35" y="93"/>
                  </a:lnTo>
                  <a:close/>
                </a:path>
              </a:pathLst>
            </a:custGeom>
            <a:solidFill>
              <a:srgbClr val="A1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139"/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333 w 26"/>
                <a:gd name="T1" fmla="*/ 760 h 81"/>
                <a:gd name="T2" fmla="*/ 313 w 26"/>
                <a:gd name="T3" fmla="*/ 0 h 81"/>
                <a:gd name="T4" fmla="*/ 50 w 26"/>
                <a:gd name="T5" fmla="*/ 21 h 81"/>
                <a:gd name="T6" fmla="*/ 20 w 26"/>
                <a:gd name="T7" fmla="*/ 776 h 81"/>
                <a:gd name="T8" fmla="*/ 145 w 26"/>
                <a:gd name="T9" fmla="*/ 1536 h 81"/>
                <a:gd name="T10" fmla="*/ 408 w 26"/>
                <a:gd name="T11" fmla="*/ 1515 h 81"/>
                <a:gd name="T12" fmla="*/ 333 w 26"/>
                <a:gd name="T13" fmla="*/ 76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140"/>
            <p:cNvSpPr>
              <a:spLocks/>
            </p:cNvSpPr>
            <p:nvPr/>
          </p:nvSpPr>
          <p:spPr bwMode="auto">
            <a:xfrm>
              <a:off x="675" y="3053"/>
              <a:ext cx="1507" cy="374"/>
            </a:xfrm>
            <a:custGeom>
              <a:avLst/>
              <a:gdLst>
                <a:gd name="T0" fmla="*/ 1030 w 603"/>
                <a:gd name="T1" fmla="*/ 0 h 140"/>
                <a:gd name="T2" fmla="*/ 937 w 603"/>
                <a:gd name="T3" fmla="*/ 35 h 140"/>
                <a:gd name="T4" fmla="*/ 12 w 603"/>
                <a:gd name="T5" fmla="*/ 1619 h 140"/>
                <a:gd name="T6" fmla="*/ 0 w 603"/>
                <a:gd name="T7" fmla="*/ 1678 h 140"/>
                <a:gd name="T8" fmla="*/ 0 w 603"/>
                <a:gd name="T9" fmla="*/ 2476 h 140"/>
                <a:gd name="T10" fmla="*/ 155 w 603"/>
                <a:gd name="T11" fmla="*/ 2669 h 140"/>
                <a:gd name="T12" fmla="*/ 167 w 603"/>
                <a:gd name="T13" fmla="*/ 2669 h 140"/>
                <a:gd name="T14" fmla="*/ 4466 w 603"/>
                <a:gd name="T15" fmla="*/ 2669 h 140"/>
                <a:gd name="T16" fmla="*/ 7807 w 603"/>
                <a:gd name="T17" fmla="*/ 2519 h 140"/>
                <a:gd name="T18" fmla="*/ 8870 w 603"/>
                <a:gd name="T19" fmla="*/ 1963 h 140"/>
                <a:gd name="T20" fmla="*/ 8870 w 603"/>
                <a:gd name="T21" fmla="*/ 1963 h 140"/>
                <a:gd name="T22" fmla="*/ 9412 w 603"/>
                <a:gd name="T23" fmla="*/ 799 h 140"/>
                <a:gd name="T24" fmla="*/ 9412 w 603"/>
                <a:gd name="T25" fmla="*/ 0 h 140"/>
                <a:gd name="T26" fmla="*/ 1030 w 603"/>
                <a:gd name="T27" fmla="*/ 0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3" h="140">
                  <a:moveTo>
                    <a:pt x="66" y="0"/>
                  </a:moveTo>
                  <a:cubicBezTo>
                    <a:pt x="63" y="0"/>
                    <a:pt x="61" y="1"/>
                    <a:pt x="60" y="2"/>
                  </a:cubicBezTo>
                  <a:cubicBezTo>
                    <a:pt x="55" y="6"/>
                    <a:pt x="5" y="78"/>
                    <a:pt x="1" y="8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3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286" y="140"/>
                    <a:pt x="286" y="140"/>
                    <a:pt x="286" y="140"/>
                  </a:cubicBezTo>
                  <a:cubicBezTo>
                    <a:pt x="500" y="132"/>
                    <a:pt x="500" y="132"/>
                    <a:pt x="500" y="132"/>
                  </a:cubicBezTo>
                  <a:cubicBezTo>
                    <a:pt x="521" y="123"/>
                    <a:pt x="553" y="109"/>
                    <a:pt x="568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74" y="94"/>
                    <a:pt x="590" y="62"/>
                    <a:pt x="603" y="42"/>
                  </a:cubicBezTo>
                  <a:cubicBezTo>
                    <a:pt x="603" y="0"/>
                    <a:pt x="603" y="0"/>
                    <a:pt x="60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C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141"/>
            <p:cNvSpPr>
              <a:spLocks/>
            </p:cNvSpPr>
            <p:nvPr/>
          </p:nvSpPr>
          <p:spPr bwMode="auto">
            <a:xfrm>
              <a:off x="1862" y="3056"/>
              <a:ext cx="230" cy="253"/>
            </a:xfrm>
            <a:custGeom>
              <a:avLst/>
              <a:gdLst>
                <a:gd name="T0" fmla="*/ 0 w 230"/>
                <a:gd name="T1" fmla="*/ 253 h 253"/>
                <a:gd name="T2" fmla="*/ 230 w 230"/>
                <a:gd name="T3" fmla="*/ 219 h 253"/>
                <a:gd name="T4" fmla="*/ 230 w 230"/>
                <a:gd name="T5" fmla="*/ 0 h 253"/>
                <a:gd name="T6" fmla="*/ 0 w 230"/>
                <a:gd name="T7" fmla="*/ 3 h 253"/>
                <a:gd name="T8" fmla="*/ 0 w 230"/>
                <a:gd name="T9" fmla="*/ 25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53">
                  <a:moveTo>
                    <a:pt x="0" y="253"/>
                  </a:moveTo>
                  <a:lnTo>
                    <a:pt x="230" y="219"/>
                  </a:lnTo>
                  <a:lnTo>
                    <a:pt x="230" y="0"/>
                  </a:lnTo>
                  <a:lnTo>
                    <a:pt x="0" y="3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E2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142"/>
            <p:cNvSpPr>
              <a:spLocks/>
            </p:cNvSpPr>
            <p:nvPr/>
          </p:nvSpPr>
          <p:spPr bwMode="auto">
            <a:xfrm>
              <a:off x="2095" y="3053"/>
              <a:ext cx="87" cy="275"/>
            </a:xfrm>
            <a:custGeom>
              <a:avLst/>
              <a:gdLst>
                <a:gd name="T0" fmla="*/ 0 w 35"/>
                <a:gd name="T1" fmla="*/ 171 h 103"/>
                <a:gd name="T2" fmla="*/ 0 w 35"/>
                <a:gd name="T3" fmla="*/ 1960 h 103"/>
                <a:gd name="T4" fmla="*/ 537 w 35"/>
                <a:gd name="T5" fmla="*/ 798 h 103"/>
                <a:gd name="T6" fmla="*/ 537 w 35"/>
                <a:gd name="T7" fmla="*/ 0 h 103"/>
                <a:gd name="T8" fmla="*/ 75 w 35"/>
                <a:gd name="T9" fmla="*/ 0 h 103"/>
                <a:gd name="T10" fmla="*/ 0 w 35"/>
                <a:gd name="T11" fmla="*/ 171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03">
                  <a:moveTo>
                    <a:pt x="0" y="9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6" y="94"/>
                    <a:pt x="22" y="62"/>
                    <a:pt x="35" y="4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7"/>
                    <a:pt x="0" y="9"/>
                  </a:cubicBezTo>
                  <a:close/>
                </a:path>
              </a:pathLst>
            </a:custGeom>
            <a:solidFill>
              <a:srgbClr val="A65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143"/>
            <p:cNvSpPr>
              <a:spLocks/>
            </p:cNvSpPr>
            <p:nvPr/>
          </p:nvSpPr>
          <p:spPr bwMode="auto">
            <a:xfrm>
              <a:off x="790" y="3053"/>
              <a:ext cx="1317" cy="51"/>
            </a:xfrm>
            <a:custGeom>
              <a:avLst/>
              <a:gdLst>
                <a:gd name="T0" fmla="*/ 312 w 527"/>
                <a:gd name="T1" fmla="*/ 0 h 19"/>
                <a:gd name="T2" fmla="*/ 217 w 527"/>
                <a:gd name="T3" fmla="*/ 35 h 19"/>
                <a:gd name="T4" fmla="*/ 0 w 527"/>
                <a:gd name="T5" fmla="*/ 368 h 19"/>
                <a:gd name="T6" fmla="*/ 6445 w 527"/>
                <a:gd name="T7" fmla="*/ 368 h 19"/>
                <a:gd name="T8" fmla="*/ 6807 w 527"/>
                <a:gd name="T9" fmla="*/ 346 h 19"/>
                <a:gd name="T10" fmla="*/ 8149 w 527"/>
                <a:gd name="T11" fmla="*/ 172 h 19"/>
                <a:gd name="T12" fmla="*/ 8149 w 527"/>
                <a:gd name="T13" fmla="*/ 172 h 19"/>
                <a:gd name="T14" fmla="*/ 8224 w 527"/>
                <a:gd name="T15" fmla="*/ 0 h 19"/>
                <a:gd name="T16" fmla="*/ 312 w 527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7" h="19">
                  <a:moveTo>
                    <a:pt x="20" y="0"/>
                  </a:moveTo>
                  <a:cubicBezTo>
                    <a:pt x="17" y="0"/>
                    <a:pt x="15" y="1"/>
                    <a:pt x="14" y="2"/>
                  </a:cubicBezTo>
                  <a:cubicBezTo>
                    <a:pt x="12" y="3"/>
                    <a:pt x="7" y="10"/>
                    <a:pt x="0" y="19"/>
                  </a:cubicBezTo>
                  <a:cubicBezTo>
                    <a:pt x="413" y="19"/>
                    <a:pt x="413" y="19"/>
                    <a:pt x="413" y="19"/>
                  </a:cubicBezTo>
                  <a:cubicBezTo>
                    <a:pt x="426" y="19"/>
                    <a:pt x="428" y="19"/>
                    <a:pt x="436" y="18"/>
                  </a:cubicBezTo>
                  <a:cubicBezTo>
                    <a:pt x="441" y="18"/>
                    <a:pt x="500" y="13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4" y="7"/>
                    <a:pt x="525" y="4"/>
                    <a:pt x="5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5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44"/>
            <p:cNvSpPr>
              <a:spLocks/>
            </p:cNvSpPr>
            <p:nvPr/>
          </p:nvSpPr>
          <p:spPr bwMode="auto">
            <a:xfrm>
              <a:off x="677" y="3053"/>
              <a:ext cx="1505" cy="227"/>
            </a:xfrm>
            <a:custGeom>
              <a:avLst/>
              <a:gdLst>
                <a:gd name="T0" fmla="*/ 9408 w 602"/>
                <a:gd name="T1" fmla="*/ 0 h 85"/>
                <a:gd name="T2" fmla="*/ 1020 w 602"/>
                <a:gd name="T3" fmla="*/ 0 h 85"/>
                <a:gd name="T4" fmla="*/ 925 w 602"/>
                <a:gd name="T5" fmla="*/ 35 h 85"/>
                <a:gd name="T6" fmla="*/ 0 w 602"/>
                <a:gd name="T7" fmla="*/ 1618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2" h="85">
                  <a:moveTo>
                    <a:pt x="60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4" y="78"/>
                    <a:pt x="0" y="8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45"/>
            <p:cNvSpPr>
              <a:spLocks/>
            </p:cNvSpPr>
            <p:nvPr/>
          </p:nvSpPr>
          <p:spPr bwMode="auto">
            <a:xfrm>
              <a:off x="1042" y="2928"/>
              <a:ext cx="1113" cy="163"/>
            </a:xfrm>
            <a:custGeom>
              <a:avLst/>
              <a:gdLst>
                <a:gd name="T0" fmla="*/ 0 w 445"/>
                <a:gd name="T1" fmla="*/ 1165 h 61"/>
                <a:gd name="T2" fmla="*/ 5035 w 445"/>
                <a:gd name="T3" fmla="*/ 1165 h 61"/>
                <a:gd name="T4" fmla="*/ 6505 w 445"/>
                <a:gd name="T5" fmla="*/ 970 h 61"/>
                <a:gd name="T6" fmla="*/ 6963 w 445"/>
                <a:gd name="T7" fmla="*/ 0 h 61"/>
                <a:gd name="T8" fmla="*/ 6413 w 445"/>
                <a:gd name="T9" fmla="*/ 820 h 61"/>
                <a:gd name="T10" fmla="*/ 4972 w 445"/>
                <a:gd name="T11" fmla="*/ 1029 h 61"/>
                <a:gd name="T12" fmla="*/ 0 w 445"/>
                <a:gd name="T13" fmla="*/ 116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1">
                  <a:moveTo>
                    <a:pt x="0" y="61"/>
                  </a:moveTo>
                  <a:cubicBezTo>
                    <a:pt x="27" y="61"/>
                    <a:pt x="307" y="61"/>
                    <a:pt x="322" y="61"/>
                  </a:cubicBezTo>
                  <a:cubicBezTo>
                    <a:pt x="338" y="61"/>
                    <a:pt x="411" y="51"/>
                    <a:pt x="416" y="51"/>
                  </a:cubicBezTo>
                  <a:cubicBezTo>
                    <a:pt x="420" y="51"/>
                    <a:pt x="445" y="0"/>
                    <a:pt x="445" y="0"/>
                  </a:cubicBezTo>
                  <a:cubicBezTo>
                    <a:pt x="431" y="15"/>
                    <a:pt x="422" y="40"/>
                    <a:pt x="410" y="43"/>
                  </a:cubicBezTo>
                  <a:cubicBezTo>
                    <a:pt x="399" y="46"/>
                    <a:pt x="330" y="54"/>
                    <a:pt x="318" y="54"/>
                  </a:cubicBezTo>
                  <a:cubicBezTo>
                    <a:pt x="307" y="55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46"/>
            <p:cNvSpPr>
              <a:spLocks/>
            </p:cNvSpPr>
            <p:nvPr/>
          </p:nvSpPr>
          <p:spPr bwMode="auto">
            <a:xfrm>
              <a:off x="1042" y="3053"/>
              <a:ext cx="1050" cy="38"/>
            </a:xfrm>
            <a:custGeom>
              <a:avLst/>
              <a:gdLst>
                <a:gd name="T0" fmla="*/ 5988 w 420"/>
                <a:gd name="T1" fmla="*/ 0 h 14"/>
                <a:gd name="T2" fmla="*/ 4970 w 420"/>
                <a:gd name="T3" fmla="*/ 141 h 14"/>
                <a:gd name="T4" fmla="*/ 0 w 420"/>
                <a:gd name="T5" fmla="*/ 280 h 14"/>
                <a:gd name="T6" fmla="*/ 5033 w 420"/>
                <a:gd name="T7" fmla="*/ 280 h 14"/>
                <a:gd name="T8" fmla="*/ 6500 w 420"/>
                <a:gd name="T9" fmla="*/ 81 h 14"/>
                <a:gd name="T10" fmla="*/ 6563 w 420"/>
                <a:gd name="T11" fmla="*/ 0 h 14"/>
                <a:gd name="T12" fmla="*/ 5988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3"/>
                    <a:pt x="326" y="7"/>
                    <a:pt x="318" y="7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2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47"/>
            <p:cNvSpPr>
              <a:spLocks/>
            </p:cNvSpPr>
            <p:nvPr/>
          </p:nvSpPr>
          <p:spPr bwMode="auto">
            <a:xfrm>
              <a:off x="675" y="3171"/>
              <a:ext cx="1482" cy="256"/>
            </a:xfrm>
            <a:custGeom>
              <a:avLst/>
              <a:gdLst>
                <a:gd name="T0" fmla="*/ 9257 w 593"/>
                <a:gd name="T1" fmla="*/ 264 h 96"/>
                <a:gd name="T2" fmla="*/ 9149 w 593"/>
                <a:gd name="T3" fmla="*/ 0 h 96"/>
                <a:gd name="T4" fmla="*/ 8850 w 593"/>
                <a:gd name="T5" fmla="*/ 419 h 96"/>
                <a:gd name="T6" fmla="*/ 7432 w 593"/>
                <a:gd name="T7" fmla="*/ 776 h 96"/>
                <a:gd name="T8" fmla="*/ 0 w 593"/>
                <a:gd name="T9" fmla="*/ 776 h 96"/>
                <a:gd name="T10" fmla="*/ 0 w 593"/>
                <a:gd name="T11" fmla="*/ 1629 h 96"/>
                <a:gd name="T12" fmla="*/ 155 w 593"/>
                <a:gd name="T13" fmla="*/ 1821 h 96"/>
                <a:gd name="T14" fmla="*/ 167 w 593"/>
                <a:gd name="T15" fmla="*/ 1821 h 96"/>
                <a:gd name="T16" fmla="*/ 7165 w 593"/>
                <a:gd name="T17" fmla="*/ 1821 h 96"/>
                <a:gd name="T18" fmla="*/ 7525 w 593"/>
                <a:gd name="T19" fmla="*/ 1800 h 96"/>
                <a:gd name="T20" fmla="*/ 8432 w 593"/>
                <a:gd name="T21" fmla="*/ 1344 h 96"/>
                <a:gd name="T22" fmla="*/ 8445 w 593"/>
                <a:gd name="T23" fmla="*/ 1331 h 96"/>
                <a:gd name="T24" fmla="*/ 8475 w 593"/>
                <a:gd name="T25" fmla="*/ 1331 h 96"/>
                <a:gd name="T26" fmla="*/ 8787 w 593"/>
                <a:gd name="T27" fmla="*/ 1160 h 96"/>
                <a:gd name="T28" fmla="*/ 8787 w 593"/>
                <a:gd name="T29" fmla="*/ 1160 h 96"/>
                <a:gd name="T30" fmla="*/ 8820 w 593"/>
                <a:gd name="T31" fmla="*/ 1139 h 96"/>
                <a:gd name="T32" fmla="*/ 8837 w 593"/>
                <a:gd name="T33" fmla="*/ 1139 h 96"/>
                <a:gd name="T34" fmla="*/ 8870 w 593"/>
                <a:gd name="T35" fmla="*/ 1117 h 96"/>
                <a:gd name="T36" fmla="*/ 8870 w 593"/>
                <a:gd name="T37" fmla="*/ 1117 h 96"/>
                <a:gd name="T38" fmla="*/ 8882 w 593"/>
                <a:gd name="T39" fmla="*/ 1080 h 96"/>
                <a:gd name="T40" fmla="*/ 9257 w 593"/>
                <a:gd name="T41" fmla="*/ 264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3" h="96">
                  <a:moveTo>
                    <a:pt x="593" y="14"/>
                  </a:moveTo>
                  <a:cubicBezTo>
                    <a:pt x="586" y="0"/>
                    <a:pt x="586" y="0"/>
                    <a:pt x="586" y="0"/>
                  </a:cubicBezTo>
                  <a:cubicBezTo>
                    <a:pt x="567" y="22"/>
                    <a:pt x="567" y="22"/>
                    <a:pt x="567" y="22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3" y="96"/>
                    <a:pt x="10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459" y="96"/>
                    <a:pt x="459" y="96"/>
                    <a:pt x="459" y="96"/>
                  </a:cubicBezTo>
                  <a:cubicBezTo>
                    <a:pt x="472" y="96"/>
                    <a:pt x="474" y="96"/>
                    <a:pt x="482" y="95"/>
                  </a:cubicBezTo>
                  <a:cubicBezTo>
                    <a:pt x="485" y="95"/>
                    <a:pt x="515" y="82"/>
                    <a:pt x="540" y="71"/>
                  </a:cubicBezTo>
                  <a:cubicBezTo>
                    <a:pt x="540" y="71"/>
                    <a:pt x="541" y="71"/>
                    <a:pt x="541" y="70"/>
                  </a:cubicBezTo>
                  <a:cubicBezTo>
                    <a:pt x="542" y="70"/>
                    <a:pt x="543" y="70"/>
                    <a:pt x="543" y="70"/>
                  </a:cubicBezTo>
                  <a:cubicBezTo>
                    <a:pt x="550" y="66"/>
                    <a:pt x="557" y="64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4" y="61"/>
                    <a:pt x="564" y="60"/>
                    <a:pt x="565" y="60"/>
                  </a:cubicBezTo>
                  <a:cubicBezTo>
                    <a:pt x="565" y="60"/>
                    <a:pt x="566" y="60"/>
                    <a:pt x="566" y="60"/>
                  </a:cubicBezTo>
                  <a:cubicBezTo>
                    <a:pt x="567" y="59"/>
                    <a:pt x="568" y="59"/>
                    <a:pt x="568" y="59"/>
                  </a:cubicBezTo>
                  <a:cubicBezTo>
                    <a:pt x="568" y="59"/>
                    <a:pt x="568" y="59"/>
                    <a:pt x="568" y="59"/>
                  </a:cubicBezTo>
                  <a:cubicBezTo>
                    <a:pt x="569" y="58"/>
                    <a:pt x="569" y="58"/>
                    <a:pt x="569" y="57"/>
                  </a:cubicBezTo>
                  <a:cubicBezTo>
                    <a:pt x="574" y="50"/>
                    <a:pt x="583" y="31"/>
                    <a:pt x="593" y="14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48"/>
            <p:cNvSpPr>
              <a:spLocks/>
            </p:cNvSpPr>
            <p:nvPr/>
          </p:nvSpPr>
          <p:spPr bwMode="auto">
            <a:xfrm>
              <a:off x="1860" y="3224"/>
              <a:ext cx="237" cy="200"/>
            </a:xfrm>
            <a:custGeom>
              <a:avLst/>
              <a:gdLst>
                <a:gd name="T0" fmla="*/ 1474 w 95"/>
                <a:gd name="T1" fmla="*/ 0 h 75"/>
                <a:gd name="T2" fmla="*/ 1444 w 95"/>
                <a:gd name="T3" fmla="*/ 35 h 75"/>
                <a:gd name="T4" fmla="*/ 30 w 95"/>
                <a:gd name="T5" fmla="*/ 397 h 75"/>
                <a:gd name="T6" fmla="*/ 0 w 95"/>
                <a:gd name="T7" fmla="*/ 397 h 75"/>
                <a:gd name="T8" fmla="*/ 0 w 95"/>
                <a:gd name="T9" fmla="*/ 1421 h 75"/>
                <a:gd name="T10" fmla="*/ 125 w 95"/>
                <a:gd name="T11" fmla="*/ 1421 h 75"/>
                <a:gd name="T12" fmla="*/ 1028 w 95"/>
                <a:gd name="T13" fmla="*/ 968 h 75"/>
                <a:gd name="T14" fmla="*/ 1040 w 95"/>
                <a:gd name="T15" fmla="*/ 947 h 75"/>
                <a:gd name="T16" fmla="*/ 1070 w 95"/>
                <a:gd name="T17" fmla="*/ 947 h 75"/>
                <a:gd name="T18" fmla="*/ 1382 w 95"/>
                <a:gd name="T19" fmla="*/ 776 h 75"/>
                <a:gd name="T20" fmla="*/ 1382 w 95"/>
                <a:gd name="T21" fmla="*/ 776 h 75"/>
                <a:gd name="T22" fmla="*/ 1412 w 95"/>
                <a:gd name="T23" fmla="*/ 760 h 75"/>
                <a:gd name="T24" fmla="*/ 1432 w 95"/>
                <a:gd name="T25" fmla="*/ 760 h 75"/>
                <a:gd name="T26" fmla="*/ 1462 w 95"/>
                <a:gd name="T27" fmla="*/ 739 h 75"/>
                <a:gd name="T28" fmla="*/ 1462 w 95"/>
                <a:gd name="T29" fmla="*/ 739 h 75"/>
                <a:gd name="T30" fmla="*/ 1474 w 95"/>
                <a:gd name="T31" fmla="*/ 717 h 75"/>
                <a:gd name="T32" fmla="*/ 1474 w 95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75">
                  <a:moveTo>
                    <a:pt x="95" y="0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3" y="75"/>
                    <a:pt x="5" y="75"/>
                    <a:pt x="8" y="75"/>
                  </a:cubicBezTo>
                  <a:cubicBezTo>
                    <a:pt x="11" y="75"/>
                    <a:pt x="41" y="62"/>
                    <a:pt x="66" y="51"/>
                  </a:cubicBezTo>
                  <a:cubicBezTo>
                    <a:pt x="66" y="51"/>
                    <a:pt x="67" y="51"/>
                    <a:pt x="67" y="50"/>
                  </a:cubicBezTo>
                  <a:cubicBezTo>
                    <a:pt x="68" y="50"/>
                    <a:pt x="69" y="50"/>
                    <a:pt x="69" y="50"/>
                  </a:cubicBezTo>
                  <a:cubicBezTo>
                    <a:pt x="76" y="46"/>
                    <a:pt x="83" y="44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1"/>
                    <a:pt x="90" y="40"/>
                    <a:pt x="91" y="40"/>
                  </a:cubicBezTo>
                  <a:cubicBezTo>
                    <a:pt x="91" y="40"/>
                    <a:pt x="92" y="40"/>
                    <a:pt x="92" y="40"/>
                  </a:cubicBezTo>
                  <a:cubicBezTo>
                    <a:pt x="93" y="39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8"/>
                    <a:pt x="95" y="38"/>
                    <a:pt x="95" y="38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BB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149"/>
            <p:cNvSpPr>
              <a:spLocks/>
            </p:cNvSpPr>
            <p:nvPr/>
          </p:nvSpPr>
          <p:spPr bwMode="auto">
            <a:xfrm>
              <a:off x="2095" y="3171"/>
              <a:ext cx="62" cy="157"/>
            </a:xfrm>
            <a:custGeom>
              <a:avLst/>
              <a:gdLst>
                <a:gd name="T0" fmla="*/ 30 w 25"/>
                <a:gd name="T1" fmla="*/ 1075 h 59"/>
                <a:gd name="T2" fmla="*/ 350 w 25"/>
                <a:gd name="T3" fmla="*/ 319 h 59"/>
                <a:gd name="T4" fmla="*/ 370 w 25"/>
                <a:gd name="T5" fmla="*/ 319 h 59"/>
                <a:gd name="T6" fmla="*/ 382 w 25"/>
                <a:gd name="T7" fmla="*/ 261 h 59"/>
                <a:gd name="T8" fmla="*/ 278 w 25"/>
                <a:gd name="T9" fmla="*/ 0 h 59"/>
                <a:gd name="T10" fmla="*/ 0 w 25"/>
                <a:gd name="T11" fmla="*/ 396 h 59"/>
                <a:gd name="T12" fmla="*/ 0 w 25"/>
                <a:gd name="T13" fmla="*/ 1112 h 59"/>
                <a:gd name="T14" fmla="*/ 12 w 25"/>
                <a:gd name="T15" fmla="*/ 1075 h 59"/>
                <a:gd name="T16" fmla="*/ 30 w 25"/>
                <a:gd name="T17" fmla="*/ 1075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9">
                  <a:moveTo>
                    <a:pt x="2" y="57"/>
                  </a:moveTo>
                  <a:cubicBezTo>
                    <a:pt x="6" y="49"/>
                    <a:pt x="14" y="33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6"/>
                    <a:pt x="25" y="15"/>
                    <a:pt x="25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1" y="57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150"/>
            <p:cNvSpPr>
              <a:spLocks/>
            </p:cNvSpPr>
            <p:nvPr/>
          </p:nvSpPr>
          <p:spPr bwMode="auto">
            <a:xfrm>
              <a:off x="690" y="3117"/>
              <a:ext cx="725" cy="232"/>
            </a:xfrm>
            <a:custGeom>
              <a:avLst/>
              <a:gdLst>
                <a:gd name="T0" fmla="*/ 0 w 290"/>
                <a:gd name="T1" fmla="*/ 1651 h 87"/>
                <a:gd name="T2" fmla="*/ 0 w 290"/>
                <a:gd name="T3" fmla="*/ 192 h 87"/>
                <a:gd name="T4" fmla="*/ 175 w 290"/>
                <a:gd name="T5" fmla="*/ 0 h 87"/>
                <a:gd name="T6" fmla="*/ 4533 w 290"/>
                <a:gd name="T7" fmla="*/ 0 h 87"/>
                <a:gd name="T8" fmla="*/ 300 w 290"/>
                <a:gd name="T9" fmla="*/ 171 h 87"/>
                <a:gd name="T10" fmla="*/ 95 w 290"/>
                <a:gd name="T11" fmla="*/ 491 h 87"/>
                <a:gd name="T12" fmla="*/ 0 w 290"/>
                <a:gd name="T13" fmla="*/ 1651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87">
                  <a:moveTo>
                    <a:pt x="0" y="87"/>
                  </a:moveTo>
                  <a:cubicBezTo>
                    <a:pt x="0" y="53"/>
                    <a:pt x="0" y="18"/>
                    <a:pt x="0" y="10"/>
                  </a:cubicBezTo>
                  <a:cubicBezTo>
                    <a:pt x="0" y="2"/>
                    <a:pt x="2" y="0"/>
                    <a:pt x="11" y="0"/>
                  </a:cubicBezTo>
                  <a:cubicBezTo>
                    <a:pt x="20" y="0"/>
                    <a:pt x="290" y="0"/>
                    <a:pt x="290" y="0"/>
                  </a:cubicBezTo>
                  <a:cubicBezTo>
                    <a:pt x="222" y="3"/>
                    <a:pt x="29" y="7"/>
                    <a:pt x="19" y="9"/>
                  </a:cubicBezTo>
                  <a:cubicBezTo>
                    <a:pt x="9" y="11"/>
                    <a:pt x="7" y="16"/>
                    <a:pt x="6" y="26"/>
                  </a:cubicBezTo>
                  <a:cubicBezTo>
                    <a:pt x="5" y="38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51"/>
            <p:cNvSpPr>
              <a:spLocks/>
            </p:cNvSpPr>
            <p:nvPr/>
          </p:nvSpPr>
          <p:spPr bwMode="auto">
            <a:xfrm>
              <a:off x="690" y="3243"/>
              <a:ext cx="10" cy="106"/>
            </a:xfrm>
            <a:custGeom>
              <a:avLst/>
              <a:gdLst>
                <a:gd name="T0" fmla="*/ 0 w 4"/>
                <a:gd name="T1" fmla="*/ 745 h 40"/>
                <a:gd name="T2" fmla="*/ 63 w 4"/>
                <a:gd name="T3" fmla="*/ 0 h 40"/>
                <a:gd name="T4" fmla="*/ 0 w 4"/>
                <a:gd name="T5" fmla="*/ 111 h 40"/>
                <a:gd name="T6" fmla="*/ 0 w 4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cubicBezTo>
                    <a:pt x="0" y="40"/>
                    <a:pt x="2" y="18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52"/>
            <p:cNvSpPr>
              <a:spLocks/>
            </p:cNvSpPr>
            <p:nvPr/>
          </p:nvSpPr>
          <p:spPr bwMode="auto">
            <a:xfrm>
              <a:off x="690" y="3280"/>
              <a:ext cx="7" cy="69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486 h 26"/>
                <a:gd name="T4" fmla="*/ 37 w 3"/>
                <a:gd name="T5" fmla="*/ 0 h 26"/>
                <a:gd name="T6" fmla="*/ 0 w 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14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53"/>
            <p:cNvSpPr>
              <a:spLocks/>
            </p:cNvSpPr>
            <p:nvPr/>
          </p:nvSpPr>
          <p:spPr bwMode="auto">
            <a:xfrm>
              <a:off x="770" y="3117"/>
              <a:ext cx="645" cy="22"/>
            </a:xfrm>
            <a:custGeom>
              <a:avLst/>
              <a:gdLst>
                <a:gd name="T0" fmla="*/ 83 w 258"/>
                <a:gd name="T1" fmla="*/ 0 h 8"/>
                <a:gd name="T2" fmla="*/ 0 w 258"/>
                <a:gd name="T3" fmla="*/ 168 h 8"/>
                <a:gd name="T4" fmla="*/ 4033 w 258"/>
                <a:gd name="T5" fmla="*/ 0 h 8"/>
                <a:gd name="T6" fmla="*/ 83 w 25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45" y="6"/>
                    <a:pt x="199" y="2"/>
                    <a:pt x="258" y="0"/>
                  </a:cubicBezTo>
                  <a:cubicBezTo>
                    <a:pt x="258" y="0"/>
                    <a:pt x="76" y="0"/>
                    <a:pt x="5" y="0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54"/>
            <p:cNvSpPr>
              <a:spLocks/>
            </p:cNvSpPr>
            <p:nvPr/>
          </p:nvSpPr>
          <p:spPr bwMode="auto">
            <a:xfrm>
              <a:off x="1872" y="3091"/>
              <a:ext cx="215" cy="325"/>
            </a:xfrm>
            <a:custGeom>
              <a:avLst/>
              <a:gdLst>
                <a:gd name="T0" fmla="*/ 33 w 86"/>
                <a:gd name="T1" fmla="*/ 170 h 122"/>
                <a:gd name="T2" fmla="*/ 1345 w 86"/>
                <a:gd name="T3" fmla="*/ 0 h 122"/>
                <a:gd name="T4" fmla="*/ 125 w 86"/>
                <a:gd name="T5" fmla="*/ 397 h 122"/>
                <a:gd name="T6" fmla="*/ 50 w 86"/>
                <a:gd name="T7" fmla="*/ 1135 h 122"/>
                <a:gd name="T8" fmla="*/ 0 w 86"/>
                <a:gd name="T9" fmla="*/ 2307 h 122"/>
                <a:gd name="T10" fmla="*/ 0 w 86"/>
                <a:gd name="T11" fmla="*/ 226 h 122"/>
                <a:gd name="T12" fmla="*/ 33 w 86"/>
                <a:gd name="T13" fmla="*/ 17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2">
                  <a:moveTo>
                    <a:pt x="2" y="9"/>
                  </a:moveTo>
                  <a:cubicBezTo>
                    <a:pt x="16" y="7"/>
                    <a:pt x="86" y="1"/>
                    <a:pt x="86" y="0"/>
                  </a:cubicBezTo>
                  <a:cubicBezTo>
                    <a:pt x="86" y="0"/>
                    <a:pt x="16" y="6"/>
                    <a:pt x="8" y="21"/>
                  </a:cubicBezTo>
                  <a:cubicBezTo>
                    <a:pt x="6" y="24"/>
                    <a:pt x="5" y="42"/>
                    <a:pt x="3" y="60"/>
                  </a:cubicBezTo>
                  <a:cubicBezTo>
                    <a:pt x="2" y="81"/>
                    <a:pt x="0" y="105"/>
                    <a:pt x="0" y="122"/>
                  </a:cubicBezTo>
                  <a:cubicBezTo>
                    <a:pt x="0" y="122"/>
                    <a:pt x="0" y="15"/>
                    <a:pt x="0" y="12"/>
                  </a:cubicBezTo>
                  <a:cubicBezTo>
                    <a:pt x="0" y="10"/>
                    <a:pt x="0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55"/>
            <p:cNvSpPr>
              <a:spLocks/>
            </p:cNvSpPr>
            <p:nvPr/>
          </p:nvSpPr>
          <p:spPr bwMode="auto">
            <a:xfrm>
              <a:off x="1872" y="3277"/>
              <a:ext cx="8" cy="139"/>
            </a:xfrm>
            <a:custGeom>
              <a:avLst/>
              <a:gdLst>
                <a:gd name="T0" fmla="*/ 0 w 3"/>
                <a:gd name="T1" fmla="*/ 21 h 52"/>
                <a:gd name="T2" fmla="*/ 0 w 3"/>
                <a:gd name="T3" fmla="*/ 994 h 52"/>
                <a:gd name="T4" fmla="*/ 56 w 3"/>
                <a:gd name="T5" fmla="*/ 0 h 52"/>
                <a:gd name="T6" fmla="*/ 0 w 3"/>
                <a:gd name="T7" fmla="*/ 2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2">
                  <a:moveTo>
                    <a:pt x="0" y="1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38"/>
                    <a:pt x="1" y="18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56"/>
            <p:cNvSpPr>
              <a:spLocks/>
            </p:cNvSpPr>
            <p:nvPr/>
          </p:nvSpPr>
          <p:spPr bwMode="auto">
            <a:xfrm>
              <a:off x="1575" y="3115"/>
              <a:ext cx="280" cy="301"/>
            </a:xfrm>
            <a:custGeom>
              <a:avLst/>
              <a:gdLst>
                <a:gd name="T0" fmla="*/ 1738 w 112"/>
                <a:gd name="T1" fmla="*/ 2136 h 113"/>
                <a:gd name="T2" fmla="*/ 1738 w 112"/>
                <a:gd name="T3" fmla="*/ 264 h 113"/>
                <a:gd name="T4" fmla="*/ 1688 w 112"/>
                <a:gd name="T5" fmla="*/ 0 h 113"/>
                <a:gd name="T6" fmla="*/ 0 w 112"/>
                <a:gd name="T7" fmla="*/ 0 h 113"/>
                <a:gd name="T8" fmla="*/ 1613 w 112"/>
                <a:gd name="T9" fmla="*/ 192 h 113"/>
                <a:gd name="T10" fmla="*/ 1738 w 112"/>
                <a:gd name="T11" fmla="*/ 2136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3">
                  <a:moveTo>
                    <a:pt x="111" y="113"/>
                  </a:moveTo>
                  <a:cubicBezTo>
                    <a:pt x="111" y="113"/>
                    <a:pt x="111" y="24"/>
                    <a:pt x="111" y="14"/>
                  </a:cubicBezTo>
                  <a:cubicBezTo>
                    <a:pt x="111" y="4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2"/>
                    <a:pt x="99" y="2"/>
                    <a:pt x="103" y="10"/>
                  </a:cubicBezTo>
                  <a:cubicBezTo>
                    <a:pt x="107" y="18"/>
                    <a:pt x="111" y="113"/>
                    <a:pt x="111" y="113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57"/>
            <p:cNvSpPr>
              <a:spLocks/>
            </p:cNvSpPr>
            <p:nvPr/>
          </p:nvSpPr>
          <p:spPr bwMode="auto">
            <a:xfrm>
              <a:off x="1847" y="3280"/>
              <a:ext cx="5" cy="120"/>
            </a:xfrm>
            <a:custGeom>
              <a:avLst/>
              <a:gdLst>
                <a:gd name="T0" fmla="*/ 33 w 2"/>
                <a:gd name="T1" fmla="*/ 853 h 45"/>
                <a:gd name="T2" fmla="*/ 33 w 2"/>
                <a:gd name="T3" fmla="*/ 0 h 45"/>
                <a:gd name="T4" fmla="*/ 0 w 2"/>
                <a:gd name="T5" fmla="*/ 0 h 45"/>
                <a:gd name="T6" fmla="*/ 33 w 2"/>
                <a:gd name="T7" fmla="*/ 85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5">
                  <a:moveTo>
                    <a:pt x="2" y="45"/>
                  </a:moveTo>
                  <a:cubicBezTo>
                    <a:pt x="2" y="45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58"/>
            <p:cNvSpPr>
              <a:spLocks/>
            </p:cNvSpPr>
            <p:nvPr/>
          </p:nvSpPr>
          <p:spPr bwMode="auto">
            <a:xfrm>
              <a:off x="742" y="3307"/>
              <a:ext cx="1110" cy="106"/>
            </a:xfrm>
            <a:custGeom>
              <a:avLst/>
              <a:gdLst>
                <a:gd name="T0" fmla="*/ 0 w 444"/>
                <a:gd name="T1" fmla="*/ 745 h 40"/>
                <a:gd name="T2" fmla="*/ 6875 w 444"/>
                <a:gd name="T3" fmla="*/ 745 h 40"/>
                <a:gd name="T4" fmla="*/ 6938 w 444"/>
                <a:gd name="T5" fmla="*/ 575 h 40"/>
                <a:gd name="T6" fmla="*/ 6938 w 444"/>
                <a:gd name="T7" fmla="*/ 0 h 40"/>
                <a:gd name="T8" fmla="*/ 6908 w 444"/>
                <a:gd name="T9" fmla="*/ 0 h 40"/>
                <a:gd name="T10" fmla="*/ 6813 w 444"/>
                <a:gd name="T11" fmla="*/ 668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">
                  <a:moveTo>
                    <a:pt x="0" y="40"/>
                  </a:moveTo>
                  <a:cubicBezTo>
                    <a:pt x="0" y="40"/>
                    <a:pt x="433" y="40"/>
                    <a:pt x="440" y="40"/>
                  </a:cubicBezTo>
                  <a:cubicBezTo>
                    <a:pt x="444" y="40"/>
                    <a:pt x="444" y="38"/>
                    <a:pt x="444" y="31"/>
                  </a:cubicBezTo>
                  <a:cubicBezTo>
                    <a:pt x="444" y="25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8"/>
                    <a:pt x="442" y="36"/>
                    <a:pt x="436" y="36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59"/>
            <p:cNvSpPr>
              <a:spLocks/>
            </p:cNvSpPr>
            <p:nvPr/>
          </p:nvSpPr>
          <p:spPr bwMode="auto">
            <a:xfrm>
              <a:off x="1882" y="3128"/>
              <a:ext cx="208" cy="283"/>
            </a:xfrm>
            <a:custGeom>
              <a:avLst/>
              <a:gdLst>
                <a:gd name="T0" fmla="*/ 1118 w 83"/>
                <a:gd name="T1" fmla="*/ 1391 h 106"/>
                <a:gd name="T2" fmla="*/ 0 w 83"/>
                <a:gd name="T3" fmla="*/ 2018 h 106"/>
                <a:gd name="T4" fmla="*/ 1256 w 83"/>
                <a:gd name="T5" fmla="*/ 1391 h 106"/>
                <a:gd name="T6" fmla="*/ 1288 w 83"/>
                <a:gd name="T7" fmla="*/ 1255 h 106"/>
                <a:gd name="T8" fmla="*/ 1288 w 83"/>
                <a:gd name="T9" fmla="*/ 0 h 106"/>
                <a:gd name="T10" fmla="*/ 1243 w 83"/>
                <a:gd name="T11" fmla="*/ 1140 h 106"/>
                <a:gd name="T12" fmla="*/ 1118 w 83"/>
                <a:gd name="T13" fmla="*/ 1391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6">
                  <a:moveTo>
                    <a:pt x="71" y="73"/>
                  </a:moveTo>
                  <a:cubicBezTo>
                    <a:pt x="54" y="82"/>
                    <a:pt x="9" y="101"/>
                    <a:pt x="0" y="106"/>
                  </a:cubicBezTo>
                  <a:cubicBezTo>
                    <a:pt x="0" y="106"/>
                    <a:pt x="78" y="73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1"/>
                    <a:pt x="82" y="0"/>
                    <a:pt x="82" y="0"/>
                  </a:cubicBezTo>
                  <a:cubicBezTo>
                    <a:pt x="82" y="10"/>
                    <a:pt x="80" y="42"/>
                    <a:pt x="79" y="60"/>
                  </a:cubicBezTo>
                  <a:cubicBezTo>
                    <a:pt x="78" y="65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60"/>
            <p:cNvSpPr>
              <a:spLocks/>
            </p:cNvSpPr>
            <p:nvPr/>
          </p:nvSpPr>
          <p:spPr bwMode="auto">
            <a:xfrm>
              <a:off x="1882" y="3229"/>
              <a:ext cx="208" cy="182"/>
            </a:xfrm>
            <a:custGeom>
              <a:avLst/>
              <a:gdLst>
                <a:gd name="T0" fmla="*/ 1256 w 83"/>
                <a:gd name="T1" fmla="*/ 21 h 68"/>
                <a:gd name="T2" fmla="*/ 1243 w 83"/>
                <a:gd name="T3" fmla="*/ 423 h 68"/>
                <a:gd name="T4" fmla="*/ 1118 w 83"/>
                <a:gd name="T5" fmla="*/ 674 h 68"/>
                <a:gd name="T6" fmla="*/ 0 w 83"/>
                <a:gd name="T7" fmla="*/ 1303 h 68"/>
                <a:gd name="T8" fmla="*/ 1256 w 83"/>
                <a:gd name="T9" fmla="*/ 674 h 68"/>
                <a:gd name="T10" fmla="*/ 1288 w 83"/>
                <a:gd name="T11" fmla="*/ 538 h 68"/>
                <a:gd name="T12" fmla="*/ 1288 w 83"/>
                <a:gd name="T13" fmla="*/ 0 h 68"/>
                <a:gd name="T14" fmla="*/ 1256 w 83"/>
                <a:gd name="T15" fmla="*/ 2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1"/>
                  </a:moveTo>
                  <a:cubicBezTo>
                    <a:pt x="80" y="8"/>
                    <a:pt x="79" y="16"/>
                    <a:pt x="79" y="22"/>
                  </a:cubicBezTo>
                  <a:cubicBezTo>
                    <a:pt x="78" y="27"/>
                    <a:pt x="74" y="33"/>
                    <a:pt x="71" y="35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5"/>
                  </a:cubicBezTo>
                  <a:cubicBezTo>
                    <a:pt x="83" y="34"/>
                    <a:pt x="82" y="33"/>
                    <a:pt x="82" y="28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61"/>
            <p:cNvSpPr>
              <a:spLocks/>
            </p:cNvSpPr>
            <p:nvPr/>
          </p:nvSpPr>
          <p:spPr bwMode="auto">
            <a:xfrm>
              <a:off x="2105" y="3195"/>
              <a:ext cx="37" cy="101"/>
            </a:xfrm>
            <a:custGeom>
              <a:avLst/>
              <a:gdLst>
                <a:gd name="T0" fmla="*/ 133 w 15"/>
                <a:gd name="T1" fmla="*/ 303 h 38"/>
                <a:gd name="T2" fmla="*/ 0 w 15"/>
                <a:gd name="T3" fmla="*/ 319 h 38"/>
                <a:gd name="T4" fmla="*/ 0 w 15"/>
                <a:gd name="T5" fmla="*/ 712 h 38"/>
                <a:gd name="T6" fmla="*/ 224 w 15"/>
                <a:gd name="T7" fmla="*/ 205 h 38"/>
                <a:gd name="T8" fmla="*/ 183 w 15"/>
                <a:gd name="T9" fmla="*/ 0 h 38"/>
                <a:gd name="T10" fmla="*/ 133 w 15"/>
                <a:gd name="T11" fmla="*/ 303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62"/>
            <p:cNvSpPr>
              <a:spLocks/>
            </p:cNvSpPr>
            <p:nvPr/>
          </p:nvSpPr>
          <p:spPr bwMode="auto">
            <a:xfrm>
              <a:off x="702" y="3171"/>
              <a:ext cx="1438" cy="109"/>
            </a:xfrm>
            <a:custGeom>
              <a:avLst/>
              <a:gdLst>
                <a:gd name="T0" fmla="*/ 1438 w 1438"/>
                <a:gd name="T1" fmla="*/ 0 h 109"/>
                <a:gd name="T2" fmla="*/ 1390 w 1438"/>
                <a:gd name="T3" fmla="*/ 58 h 109"/>
                <a:gd name="T4" fmla="*/ 1190 w 1438"/>
                <a:gd name="T5" fmla="*/ 109 h 109"/>
                <a:gd name="T6" fmla="*/ 0 w 1438"/>
                <a:gd name="T7" fmla="*/ 109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8" h="109">
                  <a:moveTo>
                    <a:pt x="1438" y="0"/>
                  </a:moveTo>
                  <a:lnTo>
                    <a:pt x="1390" y="58"/>
                  </a:lnTo>
                  <a:lnTo>
                    <a:pt x="1190" y="109"/>
                  </a:lnTo>
                  <a:lnTo>
                    <a:pt x="0" y="109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63"/>
            <p:cNvSpPr>
              <a:spLocks/>
            </p:cNvSpPr>
            <p:nvPr/>
          </p:nvSpPr>
          <p:spPr bwMode="auto">
            <a:xfrm>
              <a:off x="2140" y="3168"/>
              <a:ext cx="55" cy="61"/>
            </a:xfrm>
            <a:custGeom>
              <a:avLst/>
              <a:gdLst>
                <a:gd name="T0" fmla="*/ 0 w 22"/>
                <a:gd name="T1" fmla="*/ 111 h 23"/>
                <a:gd name="T2" fmla="*/ 83 w 22"/>
                <a:gd name="T3" fmla="*/ 430 h 23"/>
                <a:gd name="T4" fmla="*/ 345 w 22"/>
                <a:gd name="T5" fmla="*/ 408 h 23"/>
                <a:gd name="T6" fmla="*/ 300 w 22"/>
                <a:gd name="T7" fmla="*/ 0 h 23"/>
                <a:gd name="T8" fmla="*/ 0 w 22"/>
                <a:gd name="T9" fmla="*/ 0 h 23"/>
                <a:gd name="T10" fmla="*/ 0 w 22"/>
                <a:gd name="T11" fmla="*/ 11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0" y="6"/>
                  </a:moveTo>
                  <a:cubicBezTo>
                    <a:pt x="1" y="16"/>
                    <a:pt x="3" y="23"/>
                    <a:pt x="5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64"/>
            <p:cNvSpPr>
              <a:spLocks/>
            </p:cNvSpPr>
            <p:nvPr/>
          </p:nvSpPr>
          <p:spPr bwMode="auto">
            <a:xfrm>
              <a:off x="2145" y="3179"/>
              <a:ext cx="42" cy="42"/>
            </a:xfrm>
            <a:custGeom>
              <a:avLst/>
              <a:gdLst>
                <a:gd name="T0" fmla="*/ 0 w 17"/>
                <a:gd name="T1" fmla="*/ 21 h 16"/>
                <a:gd name="T2" fmla="*/ 62 w 17"/>
                <a:gd name="T3" fmla="*/ 289 h 16"/>
                <a:gd name="T4" fmla="*/ 257 w 17"/>
                <a:gd name="T5" fmla="*/ 268 h 16"/>
                <a:gd name="T6" fmla="*/ 225 w 17"/>
                <a:gd name="T7" fmla="*/ 0 h 16"/>
                <a:gd name="T8" fmla="*/ 133 w 17"/>
                <a:gd name="T9" fmla="*/ 200 h 16"/>
                <a:gd name="T10" fmla="*/ 0 w 17"/>
                <a:gd name="T11" fmla="*/ 2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3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0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Line 165"/>
            <p:cNvSpPr>
              <a:spLocks noChangeShapeType="1"/>
            </p:cNvSpPr>
            <p:nvPr/>
          </p:nvSpPr>
          <p:spPr bwMode="auto">
            <a:xfrm flipH="1">
              <a:off x="2140" y="3168"/>
              <a:ext cx="47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66"/>
            <p:cNvSpPr>
              <a:spLocks/>
            </p:cNvSpPr>
            <p:nvPr/>
          </p:nvSpPr>
          <p:spPr bwMode="auto">
            <a:xfrm>
              <a:off x="830" y="2885"/>
              <a:ext cx="2" cy="160"/>
            </a:xfrm>
            <a:custGeom>
              <a:avLst/>
              <a:gdLst>
                <a:gd name="T0" fmla="*/ 0 w 1"/>
                <a:gd name="T1" fmla="*/ 1139 h 60"/>
                <a:gd name="T2" fmla="*/ 0 w 1"/>
                <a:gd name="T3" fmla="*/ 205 h 60"/>
                <a:gd name="T4" fmla="*/ 8 w 1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0">
                  <a:moveTo>
                    <a:pt x="0" y="60"/>
                  </a:moveTo>
                  <a:cubicBezTo>
                    <a:pt x="0" y="37"/>
                    <a:pt x="0" y="15"/>
                    <a:pt x="0" y="11"/>
                  </a:cubicBezTo>
                  <a:cubicBezTo>
                    <a:pt x="0" y="6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67"/>
            <p:cNvSpPr>
              <a:spLocks/>
            </p:cNvSpPr>
            <p:nvPr/>
          </p:nvSpPr>
          <p:spPr bwMode="auto">
            <a:xfrm>
              <a:off x="2007" y="2904"/>
              <a:ext cx="1" cy="139"/>
            </a:xfrm>
            <a:custGeom>
              <a:avLst/>
              <a:gdLst>
                <a:gd name="T0" fmla="*/ 0 w 1"/>
                <a:gd name="T1" fmla="*/ 994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5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Line 168"/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69"/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125 w 568"/>
                <a:gd name="T1" fmla="*/ 192 h 131"/>
                <a:gd name="T2" fmla="*/ 7175 w 568"/>
                <a:gd name="T3" fmla="*/ 192 h 131"/>
                <a:gd name="T4" fmla="*/ 7533 w 568"/>
                <a:gd name="T5" fmla="*/ 171 h 131"/>
                <a:gd name="T6" fmla="*/ 8875 w 568"/>
                <a:gd name="T7" fmla="*/ 0 h 131"/>
                <a:gd name="T8" fmla="*/ 8875 w 568"/>
                <a:gd name="T9" fmla="*/ 1793 h 131"/>
                <a:gd name="T10" fmla="*/ 7533 w 568"/>
                <a:gd name="T11" fmla="*/ 2477 h 131"/>
                <a:gd name="T12" fmla="*/ 7175 w 568"/>
                <a:gd name="T13" fmla="*/ 2498 h 131"/>
                <a:gd name="T14" fmla="*/ 175 w 568"/>
                <a:gd name="T15" fmla="*/ 2498 h 131"/>
                <a:gd name="T16" fmla="*/ 158 w 568"/>
                <a:gd name="T17" fmla="*/ 2498 h 131"/>
                <a:gd name="T18" fmla="*/ 0 w 568"/>
                <a:gd name="T19" fmla="*/ 2306 h 131"/>
                <a:gd name="T20" fmla="*/ 0 w 568"/>
                <a:gd name="T21" fmla="*/ 435 h 131"/>
                <a:gd name="T22" fmla="*/ 125 w 568"/>
                <a:gd name="T23" fmla="*/ 192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70"/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925 w 602"/>
                <a:gd name="T1" fmla="*/ 35 h 86"/>
                <a:gd name="T2" fmla="*/ 1020 w 602"/>
                <a:gd name="T3" fmla="*/ 0 h 86"/>
                <a:gd name="T4" fmla="*/ 8188 w 602"/>
                <a:gd name="T5" fmla="*/ 0 h 86"/>
                <a:gd name="T6" fmla="*/ 8363 w 602"/>
                <a:gd name="T7" fmla="*/ 21 h 86"/>
                <a:gd name="T8" fmla="*/ 9408 w 602"/>
                <a:gd name="T9" fmla="*/ 230 h 86"/>
                <a:gd name="T10" fmla="*/ 8863 w 602"/>
                <a:gd name="T11" fmla="*/ 1380 h 86"/>
                <a:gd name="T12" fmla="*/ 8863 w 602"/>
                <a:gd name="T13" fmla="*/ 1380 h 86"/>
                <a:gd name="T14" fmla="*/ 7520 w 602"/>
                <a:gd name="T15" fmla="*/ 1551 h 86"/>
                <a:gd name="T16" fmla="*/ 7158 w 602"/>
                <a:gd name="T17" fmla="*/ 1567 h 86"/>
                <a:gd name="T18" fmla="*/ 113 w 602"/>
                <a:gd name="T19" fmla="*/ 1567 h 86"/>
                <a:gd name="T20" fmla="*/ 0 w 602"/>
                <a:gd name="T21" fmla="*/ 1645 h 86"/>
                <a:gd name="T22" fmla="*/ 0 w 602"/>
                <a:gd name="T23" fmla="*/ 1623 h 86"/>
                <a:gd name="T24" fmla="*/ 925 w 602"/>
                <a:gd name="T25" fmla="*/ 35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71"/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321 w 35"/>
                <a:gd name="T1" fmla="*/ 2207 h 154"/>
                <a:gd name="T2" fmla="*/ 0 w 35"/>
                <a:gd name="T3" fmla="*/ 2928 h 154"/>
                <a:gd name="T4" fmla="*/ 0 w 35"/>
                <a:gd name="T5" fmla="*/ 2928 h 154"/>
                <a:gd name="T6" fmla="*/ 0 w 35"/>
                <a:gd name="T7" fmla="*/ 1140 h 154"/>
                <a:gd name="T8" fmla="*/ 0 w 35"/>
                <a:gd name="T9" fmla="*/ 1140 h 154"/>
                <a:gd name="T10" fmla="*/ 537 w 35"/>
                <a:gd name="T11" fmla="*/ 0 h 154"/>
                <a:gd name="T12" fmla="*/ 537 w 35"/>
                <a:gd name="T13" fmla="*/ 398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72"/>
            <p:cNvSpPr>
              <a:spLocks/>
            </p:cNvSpPr>
            <p:nvPr/>
          </p:nvSpPr>
          <p:spPr bwMode="auto">
            <a:xfrm>
              <a:off x="752" y="2899"/>
              <a:ext cx="868" cy="128"/>
            </a:xfrm>
            <a:custGeom>
              <a:avLst/>
              <a:gdLst>
                <a:gd name="T0" fmla="*/ 0 w 347"/>
                <a:gd name="T1" fmla="*/ 909 h 48"/>
                <a:gd name="T2" fmla="*/ 458 w 347"/>
                <a:gd name="T3" fmla="*/ 93 h 48"/>
                <a:gd name="T4" fmla="*/ 658 w 347"/>
                <a:gd name="T5" fmla="*/ 0 h 48"/>
                <a:gd name="T6" fmla="*/ 5431 w 347"/>
                <a:gd name="T7" fmla="*/ 0 h 48"/>
                <a:gd name="T8" fmla="*/ 720 w 347"/>
                <a:gd name="T9" fmla="*/ 136 h 48"/>
                <a:gd name="T10" fmla="*/ 0 w 347"/>
                <a:gd name="T11" fmla="*/ 909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9"/>
                    <a:pt x="29" y="5"/>
                  </a:cubicBezTo>
                  <a:cubicBezTo>
                    <a:pt x="32" y="1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73"/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33 w 18"/>
                <a:gd name="T1" fmla="*/ 1106 h 116"/>
                <a:gd name="T2" fmla="*/ 208 w 18"/>
                <a:gd name="T3" fmla="*/ 2213 h 116"/>
                <a:gd name="T4" fmla="*/ 238 w 18"/>
                <a:gd name="T5" fmla="*/ 1085 h 116"/>
                <a:gd name="T6" fmla="*/ 83 w 18"/>
                <a:gd name="T7" fmla="*/ 0 h 116"/>
                <a:gd name="T8" fmla="*/ 33 w 18"/>
                <a:gd name="T9" fmla="*/ 110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74"/>
            <p:cNvSpPr>
              <a:spLocks/>
            </p:cNvSpPr>
            <p:nvPr/>
          </p:nvSpPr>
          <p:spPr bwMode="auto">
            <a:xfrm>
              <a:off x="2370" y="2965"/>
              <a:ext cx="27" cy="278"/>
            </a:xfrm>
            <a:custGeom>
              <a:avLst/>
              <a:gdLst>
                <a:gd name="T0" fmla="*/ 29 w 11"/>
                <a:gd name="T1" fmla="*/ 0 h 104"/>
                <a:gd name="T2" fmla="*/ 29 w 11"/>
                <a:gd name="T3" fmla="*/ 994 h 104"/>
                <a:gd name="T4" fmla="*/ 133 w 11"/>
                <a:gd name="T5" fmla="*/ 1986 h 104"/>
                <a:gd name="T6" fmla="*/ 133 w 11"/>
                <a:gd name="T7" fmla="*/ 973 h 104"/>
                <a:gd name="T8" fmla="*/ 29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9"/>
                    <a:pt x="0" y="29"/>
                    <a:pt x="2" y="52"/>
                  </a:cubicBezTo>
                  <a:cubicBezTo>
                    <a:pt x="4" y="75"/>
                    <a:pt x="6" y="94"/>
                    <a:pt x="9" y="104"/>
                  </a:cubicBezTo>
                  <a:cubicBezTo>
                    <a:pt x="11" y="94"/>
                    <a:pt x="11" y="74"/>
                    <a:pt x="9" y="51"/>
                  </a:cubicBezTo>
                  <a:cubicBezTo>
                    <a:pt x="8" y="29"/>
                    <a:pt x="5" y="9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75"/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208 w 90"/>
                <a:gd name="T1" fmla="*/ 2301 h 121"/>
                <a:gd name="T2" fmla="*/ 33 w 90"/>
                <a:gd name="T3" fmla="*/ 1217 h 121"/>
                <a:gd name="T4" fmla="*/ 83 w 90"/>
                <a:gd name="T5" fmla="*/ 93 h 121"/>
                <a:gd name="T6" fmla="*/ 1283 w 90"/>
                <a:gd name="T7" fmla="*/ 0 h 121"/>
                <a:gd name="T8" fmla="*/ 1238 w 90"/>
                <a:gd name="T9" fmla="*/ 1105 h 121"/>
                <a:gd name="T10" fmla="*/ 1408 w 90"/>
                <a:gd name="T11" fmla="*/ 2210 h 121"/>
                <a:gd name="T12" fmla="*/ 208 w 90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76"/>
            <p:cNvSpPr>
              <a:spLocks/>
            </p:cNvSpPr>
            <p:nvPr/>
          </p:nvSpPr>
          <p:spPr bwMode="auto">
            <a:xfrm>
              <a:off x="2227" y="3248"/>
              <a:ext cx="175" cy="21"/>
            </a:xfrm>
            <a:custGeom>
              <a:avLst/>
              <a:gdLst>
                <a:gd name="T0" fmla="*/ 0 w 70"/>
                <a:gd name="T1" fmla="*/ 144 h 8"/>
                <a:gd name="T2" fmla="*/ 1095 w 70"/>
                <a:gd name="T3" fmla="*/ 76 h 8"/>
                <a:gd name="T4" fmla="*/ 958 w 70"/>
                <a:gd name="T5" fmla="*/ 0 h 8"/>
                <a:gd name="T6" fmla="*/ 0 w 70"/>
                <a:gd name="T7" fmla="*/ 14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8">
                  <a:moveTo>
                    <a:pt x="0" y="8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0"/>
                  </a:cubicBezTo>
                  <a:cubicBezTo>
                    <a:pt x="44" y="2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Line 177"/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Line 178"/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Line 179"/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Line 180"/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Line 181"/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Line 182"/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183"/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184"/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Line 185"/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Line 186"/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Line 187"/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Line 188"/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Line 189"/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Line 190"/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Line 191"/>
            <p:cNvSpPr>
              <a:spLocks noChangeShapeType="1"/>
            </p:cNvSpPr>
            <p:nvPr/>
          </p:nvSpPr>
          <p:spPr bwMode="auto">
            <a:xfrm flipV="1">
              <a:off x="2200" y="299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Line 192"/>
            <p:cNvSpPr>
              <a:spLocks noChangeShapeType="1"/>
            </p:cNvSpPr>
            <p:nvPr/>
          </p:nvSpPr>
          <p:spPr bwMode="auto">
            <a:xfrm flipV="1">
              <a:off x="2195" y="303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Line 193"/>
            <p:cNvSpPr>
              <a:spLocks noChangeShapeType="1"/>
            </p:cNvSpPr>
            <p:nvPr/>
          </p:nvSpPr>
          <p:spPr bwMode="auto">
            <a:xfrm flipV="1">
              <a:off x="2197" y="307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Line 194"/>
            <p:cNvSpPr>
              <a:spLocks noChangeShapeType="1"/>
            </p:cNvSpPr>
            <p:nvPr/>
          </p:nvSpPr>
          <p:spPr bwMode="auto">
            <a:xfrm flipV="1">
              <a:off x="2215" y="3227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Line 195"/>
            <p:cNvSpPr>
              <a:spLocks noChangeShapeType="1"/>
            </p:cNvSpPr>
            <p:nvPr/>
          </p:nvSpPr>
          <p:spPr bwMode="auto">
            <a:xfrm flipV="1">
              <a:off x="2207" y="3189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Line 196"/>
            <p:cNvSpPr>
              <a:spLocks noChangeShapeType="1"/>
            </p:cNvSpPr>
            <p:nvPr/>
          </p:nvSpPr>
          <p:spPr bwMode="auto">
            <a:xfrm flipV="1">
              <a:off x="2202" y="3152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Line 197"/>
            <p:cNvSpPr>
              <a:spLocks noChangeShapeType="1"/>
            </p:cNvSpPr>
            <p:nvPr/>
          </p:nvSpPr>
          <p:spPr bwMode="auto">
            <a:xfrm flipV="1">
              <a:off x="2197" y="311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98"/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33 w 18"/>
                <a:gd name="T1" fmla="*/ 1106 h 116"/>
                <a:gd name="T2" fmla="*/ 208 w 18"/>
                <a:gd name="T3" fmla="*/ 2213 h 116"/>
                <a:gd name="T4" fmla="*/ 238 w 18"/>
                <a:gd name="T5" fmla="*/ 1085 h 116"/>
                <a:gd name="T6" fmla="*/ 83 w 18"/>
                <a:gd name="T7" fmla="*/ 0 h 116"/>
                <a:gd name="T8" fmla="*/ 33 w 18"/>
                <a:gd name="T9" fmla="*/ 110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99"/>
            <p:cNvSpPr>
              <a:spLocks/>
            </p:cNvSpPr>
            <p:nvPr/>
          </p:nvSpPr>
          <p:spPr bwMode="auto">
            <a:xfrm>
              <a:off x="2135" y="3016"/>
              <a:ext cx="42" cy="211"/>
            </a:xfrm>
            <a:custGeom>
              <a:avLst/>
              <a:gdLst>
                <a:gd name="T0" fmla="*/ 91 w 17"/>
                <a:gd name="T1" fmla="*/ 1506 h 79"/>
                <a:gd name="T2" fmla="*/ 12 w 17"/>
                <a:gd name="T3" fmla="*/ 764 h 79"/>
                <a:gd name="T4" fmla="*/ 42 w 17"/>
                <a:gd name="T5" fmla="*/ 21 h 79"/>
                <a:gd name="T6" fmla="*/ 257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3"/>
                    <a:pt x="1" y="40"/>
                  </a:cubicBezTo>
                  <a:cubicBezTo>
                    <a:pt x="0" y="18"/>
                    <a:pt x="0" y="2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200"/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333 w 26"/>
                <a:gd name="T1" fmla="*/ 760 h 81"/>
                <a:gd name="T2" fmla="*/ 313 w 26"/>
                <a:gd name="T3" fmla="*/ 0 h 81"/>
                <a:gd name="T4" fmla="*/ 50 w 26"/>
                <a:gd name="T5" fmla="*/ 21 h 81"/>
                <a:gd name="T6" fmla="*/ 20 w 26"/>
                <a:gd name="T7" fmla="*/ 776 h 81"/>
                <a:gd name="T8" fmla="*/ 145 w 26"/>
                <a:gd name="T9" fmla="*/ 1536 h 81"/>
                <a:gd name="T10" fmla="*/ 408 w 26"/>
                <a:gd name="T11" fmla="*/ 1515 h 81"/>
                <a:gd name="T12" fmla="*/ 333 w 26"/>
                <a:gd name="T13" fmla="*/ 76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Line 201"/>
            <p:cNvSpPr>
              <a:spLocks noChangeShapeType="1"/>
            </p:cNvSpPr>
            <p:nvPr/>
          </p:nvSpPr>
          <p:spPr bwMode="auto">
            <a:xfrm flipV="1">
              <a:off x="2200" y="2992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Line 202"/>
            <p:cNvSpPr>
              <a:spLocks noChangeShapeType="1"/>
            </p:cNvSpPr>
            <p:nvPr/>
          </p:nvSpPr>
          <p:spPr bwMode="auto">
            <a:xfrm flipV="1">
              <a:off x="2197" y="3029"/>
              <a:ext cx="155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Line 203"/>
            <p:cNvSpPr>
              <a:spLocks noChangeShapeType="1"/>
            </p:cNvSpPr>
            <p:nvPr/>
          </p:nvSpPr>
          <p:spPr bwMode="auto">
            <a:xfrm flipV="1">
              <a:off x="2197" y="3069"/>
              <a:ext cx="158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Line 204"/>
            <p:cNvSpPr>
              <a:spLocks noChangeShapeType="1"/>
            </p:cNvSpPr>
            <p:nvPr/>
          </p:nvSpPr>
          <p:spPr bwMode="auto">
            <a:xfrm flipV="1">
              <a:off x="2215" y="3221"/>
              <a:ext cx="157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Line 205"/>
            <p:cNvSpPr>
              <a:spLocks noChangeShapeType="1"/>
            </p:cNvSpPr>
            <p:nvPr/>
          </p:nvSpPr>
          <p:spPr bwMode="auto">
            <a:xfrm flipV="1">
              <a:off x="2207" y="3184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Line 206"/>
            <p:cNvSpPr>
              <a:spLocks noChangeShapeType="1"/>
            </p:cNvSpPr>
            <p:nvPr/>
          </p:nvSpPr>
          <p:spPr bwMode="auto">
            <a:xfrm flipV="1">
              <a:off x="2202" y="3147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Line 207"/>
            <p:cNvSpPr>
              <a:spLocks noChangeShapeType="1"/>
            </p:cNvSpPr>
            <p:nvPr/>
          </p:nvSpPr>
          <p:spPr bwMode="auto">
            <a:xfrm flipV="1">
              <a:off x="2197" y="3109"/>
              <a:ext cx="158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208"/>
            <p:cNvSpPr>
              <a:spLocks/>
            </p:cNvSpPr>
            <p:nvPr/>
          </p:nvSpPr>
          <p:spPr bwMode="auto">
            <a:xfrm>
              <a:off x="2177" y="2963"/>
              <a:ext cx="48" cy="309"/>
            </a:xfrm>
            <a:custGeom>
              <a:avLst/>
              <a:gdLst>
                <a:gd name="T0" fmla="*/ 192 w 19"/>
                <a:gd name="T1" fmla="*/ 0 h 116"/>
                <a:gd name="T2" fmla="*/ 129 w 19"/>
                <a:gd name="T3" fmla="*/ 0 h 116"/>
                <a:gd name="T4" fmla="*/ 83 w 19"/>
                <a:gd name="T5" fmla="*/ 0 h 116"/>
                <a:gd name="T6" fmla="*/ 33 w 19"/>
                <a:gd name="T7" fmla="*/ 1113 h 116"/>
                <a:gd name="T8" fmla="*/ 210 w 19"/>
                <a:gd name="T9" fmla="*/ 2192 h 116"/>
                <a:gd name="T10" fmla="*/ 306 w 19"/>
                <a:gd name="T11" fmla="*/ 2171 h 116"/>
                <a:gd name="T12" fmla="*/ 147 w 19"/>
                <a:gd name="T13" fmla="*/ 1100 h 116"/>
                <a:gd name="T14" fmla="*/ 192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4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8"/>
                    <a:pt x="9" y="58"/>
                  </a:cubicBezTo>
                  <a:cubicBezTo>
                    <a:pt x="7" y="27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209"/>
            <p:cNvSpPr>
              <a:spLocks/>
            </p:cNvSpPr>
            <p:nvPr/>
          </p:nvSpPr>
          <p:spPr bwMode="auto">
            <a:xfrm>
              <a:off x="2202" y="3187"/>
              <a:ext cx="123" cy="85"/>
            </a:xfrm>
            <a:custGeom>
              <a:avLst/>
              <a:gdLst>
                <a:gd name="T0" fmla="*/ 20 w 49"/>
                <a:gd name="T1" fmla="*/ 0 h 32"/>
                <a:gd name="T2" fmla="*/ 113 w 49"/>
                <a:gd name="T3" fmla="*/ 507 h 32"/>
                <a:gd name="T4" fmla="*/ 776 w 49"/>
                <a:gd name="T5" fmla="*/ 486 h 32"/>
                <a:gd name="T6" fmla="*/ 725 w 49"/>
                <a:gd name="T7" fmla="*/ 545 h 32"/>
                <a:gd name="T8" fmla="*/ 113 w 49"/>
                <a:gd name="T9" fmla="*/ 600 h 32"/>
                <a:gd name="T10" fmla="*/ 20 w 4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2">
                  <a:moveTo>
                    <a:pt x="1" y="0"/>
                  </a:moveTo>
                  <a:cubicBezTo>
                    <a:pt x="2" y="7"/>
                    <a:pt x="5" y="24"/>
                    <a:pt x="7" y="27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0" y="19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210"/>
            <p:cNvSpPr>
              <a:spLocks/>
            </p:cNvSpPr>
            <p:nvPr/>
          </p:nvSpPr>
          <p:spPr bwMode="auto">
            <a:xfrm>
              <a:off x="2350" y="2949"/>
              <a:ext cx="47" cy="310"/>
            </a:xfrm>
            <a:custGeom>
              <a:avLst/>
              <a:gdLst>
                <a:gd name="T0" fmla="*/ 183 w 19"/>
                <a:gd name="T1" fmla="*/ 0 h 116"/>
                <a:gd name="T2" fmla="*/ 134 w 19"/>
                <a:gd name="T3" fmla="*/ 0 h 116"/>
                <a:gd name="T4" fmla="*/ 74 w 19"/>
                <a:gd name="T5" fmla="*/ 0 h 116"/>
                <a:gd name="T6" fmla="*/ 30 w 19"/>
                <a:gd name="T7" fmla="*/ 1106 h 116"/>
                <a:gd name="T8" fmla="*/ 195 w 19"/>
                <a:gd name="T9" fmla="*/ 2213 h 116"/>
                <a:gd name="T10" fmla="*/ 287 w 19"/>
                <a:gd name="T11" fmla="*/ 2191 h 116"/>
                <a:gd name="T12" fmla="*/ 153 w 19"/>
                <a:gd name="T13" fmla="*/ 1106 h 116"/>
                <a:gd name="T14" fmla="*/ 18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7"/>
                    <a:pt x="2" y="58"/>
                  </a:cubicBezTo>
                  <a:cubicBezTo>
                    <a:pt x="5" y="90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211"/>
            <p:cNvSpPr>
              <a:spLocks/>
            </p:cNvSpPr>
            <p:nvPr/>
          </p:nvSpPr>
          <p:spPr bwMode="auto">
            <a:xfrm>
              <a:off x="2355" y="3104"/>
              <a:ext cx="60" cy="155"/>
            </a:xfrm>
            <a:custGeom>
              <a:avLst/>
              <a:gdLst>
                <a:gd name="T0" fmla="*/ 175 w 24"/>
                <a:gd name="T1" fmla="*/ 1106 h 58"/>
                <a:gd name="T2" fmla="*/ 0 w 24"/>
                <a:gd name="T3" fmla="*/ 0 h 58"/>
                <a:gd name="T4" fmla="*/ 250 w 24"/>
                <a:gd name="T5" fmla="*/ 1029 h 58"/>
                <a:gd name="T6" fmla="*/ 250 w 24"/>
                <a:gd name="T7" fmla="*/ 1029 h 58"/>
                <a:gd name="T8" fmla="*/ 283 w 24"/>
                <a:gd name="T9" fmla="*/ 108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11" y="58"/>
                  </a:moveTo>
                  <a:cubicBezTo>
                    <a:pt x="7" y="58"/>
                    <a:pt x="3" y="32"/>
                    <a:pt x="0" y="0"/>
                  </a:cubicBezTo>
                  <a:cubicBezTo>
                    <a:pt x="1" y="10"/>
                    <a:pt x="8" y="51"/>
                    <a:pt x="16" y="54"/>
                  </a:cubicBezTo>
                  <a:cubicBezTo>
                    <a:pt x="24" y="57"/>
                    <a:pt x="16" y="54"/>
                    <a:pt x="16" y="54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12"/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w 170"/>
                <a:gd name="T7" fmla="*/ 1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13"/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14"/>
            <p:cNvSpPr>
              <a:spLocks/>
            </p:cNvSpPr>
            <p:nvPr/>
          </p:nvSpPr>
          <p:spPr bwMode="auto">
            <a:xfrm>
              <a:off x="2192" y="2963"/>
              <a:ext cx="15" cy="154"/>
            </a:xfrm>
            <a:custGeom>
              <a:avLst/>
              <a:gdLst>
                <a:gd name="T0" fmla="*/ 63 w 6"/>
                <a:gd name="T1" fmla="*/ 0 h 58"/>
                <a:gd name="T2" fmla="*/ 50 w 6"/>
                <a:gd name="T3" fmla="*/ 1086 h 58"/>
                <a:gd name="T4" fmla="*/ 50 w 6"/>
                <a:gd name="T5" fmla="*/ 1086 h 58"/>
                <a:gd name="T6" fmla="*/ 95 w 6"/>
                <a:gd name="T7" fmla="*/ 35 h 58"/>
                <a:gd name="T8" fmla="*/ 95 w 6"/>
                <a:gd name="T9" fmla="*/ 0 h 58"/>
                <a:gd name="T10" fmla="*/ 63 w 6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8">
                  <a:moveTo>
                    <a:pt x="4" y="0"/>
                  </a:moveTo>
                  <a:cubicBezTo>
                    <a:pt x="0" y="4"/>
                    <a:pt x="1" y="33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25"/>
                    <a:pt x="4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15"/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208 w 90"/>
                <a:gd name="T1" fmla="*/ 2301 h 121"/>
                <a:gd name="T2" fmla="*/ 33 w 90"/>
                <a:gd name="T3" fmla="*/ 1217 h 121"/>
                <a:gd name="T4" fmla="*/ 83 w 90"/>
                <a:gd name="T5" fmla="*/ 93 h 121"/>
                <a:gd name="T6" fmla="*/ 1283 w 90"/>
                <a:gd name="T7" fmla="*/ 0 h 121"/>
                <a:gd name="T8" fmla="*/ 1238 w 90"/>
                <a:gd name="T9" fmla="*/ 1105 h 121"/>
                <a:gd name="T10" fmla="*/ 1408 w 90"/>
                <a:gd name="T11" fmla="*/ 2210 h 121"/>
                <a:gd name="T12" fmla="*/ 208 w 90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0" name="ZoneTexte 169"/>
          <p:cNvSpPr txBox="1"/>
          <p:nvPr/>
        </p:nvSpPr>
        <p:spPr>
          <a:xfrm>
            <a:off x="2468035" y="872268"/>
            <a:ext cx="21852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1" i="0" u="none" strike="noStrike" kern="0" cap="none" spc="0" normalizeH="0" baseline="0" noProof="0" dirty="0" smtClean="0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rPr>
              <a:t>MSC amplification</a:t>
            </a:r>
          </a:p>
        </p:txBody>
      </p:sp>
      <p:sp>
        <p:nvSpPr>
          <p:cNvPr id="189" name="Rectangle 1026"/>
          <p:cNvSpPr txBox="1">
            <a:spLocks noChangeArrowheads="1"/>
          </p:cNvSpPr>
          <p:nvPr/>
        </p:nvSpPr>
        <p:spPr bwMode="auto">
          <a:xfrm>
            <a:off x="234972" y="9745"/>
            <a:ext cx="8909028" cy="391349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176213" indent="-176213" eaLnBrk="0" hangingPunct="0">
              <a:lnSpc>
                <a:spcPts val="2400"/>
              </a:lnSpc>
              <a:spcBef>
                <a:spcPct val="100000"/>
              </a:spcBef>
              <a:buClr>
                <a:srgbClr val="5793C9"/>
              </a:buClr>
              <a:buSzPct val="75000"/>
              <a:buFont typeface="Arial" charset="0"/>
              <a:buChar char="▌"/>
            </a:pP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Protocols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treatment</a:t>
            </a:r>
            <a:endParaRPr lang="fr-FR" sz="2000" b="1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e 1"/>
          <p:cNvGrpSpPr/>
          <p:nvPr/>
        </p:nvGrpSpPr>
        <p:grpSpPr>
          <a:xfrm>
            <a:off x="2863073" y="5282776"/>
            <a:ext cx="2136662" cy="1079916"/>
            <a:chOff x="4876377" y="4571422"/>
            <a:chExt cx="2136662" cy="1079916"/>
          </a:xfrm>
        </p:grpSpPr>
        <p:pic>
          <p:nvPicPr>
            <p:cNvPr id="182" name="Picture 5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9822" t="11076" r="4465" b="58249"/>
            <a:stretch/>
          </p:blipFill>
          <p:spPr bwMode="auto">
            <a:xfrm>
              <a:off x="4876377" y="4763043"/>
              <a:ext cx="1395538" cy="7497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83" name="Groupe 16"/>
            <p:cNvGrpSpPr>
              <a:grpSpLocks/>
            </p:cNvGrpSpPr>
            <p:nvPr/>
          </p:nvGrpSpPr>
          <p:grpSpPr bwMode="auto">
            <a:xfrm rot="610287">
              <a:off x="6077854" y="5122370"/>
              <a:ext cx="459654" cy="288575"/>
              <a:chOff x="3131840" y="2256663"/>
              <a:chExt cx="2376264" cy="1391149"/>
            </a:xfrm>
            <a:solidFill>
              <a:srgbClr val="99CC00"/>
            </a:solidFill>
          </p:grpSpPr>
          <p:sp>
            <p:nvSpPr>
              <p:cNvPr id="192" name="Freeform 8"/>
              <p:cNvSpPr>
                <a:spLocks/>
              </p:cNvSpPr>
              <p:nvPr/>
            </p:nvSpPr>
            <p:spPr bwMode="auto">
              <a:xfrm rot="20524820">
                <a:off x="3131840" y="2256663"/>
                <a:ext cx="2376264" cy="1391149"/>
              </a:xfrm>
              <a:custGeom>
                <a:avLst/>
                <a:gdLst>
                  <a:gd name="T0" fmla="*/ 132 w 1746"/>
                  <a:gd name="T1" fmla="*/ 282 h 1338"/>
                  <a:gd name="T2" fmla="*/ 16 w 1746"/>
                  <a:gd name="T3" fmla="*/ 72 h 1338"/>
                  <a:gd name="T4" fmla="*/ 231 w 1746"/>
                  <a:gd name="T5" fmla="*/ 169 h 1338"/>
                  <a:gd name="T6" fmla="*/ 445 w 1746"/>
                  <a:gd name="T7" fmla="*/ 8 h 1338"/>
                  <a:gd name="T8" fmla="*/ 379 w 1746"/>
                  <a:gd name="T9" fmla="*/ 218 h 1338"/>
                  <a:gd name="T10" fmla="*/ 627 w 1746"/>
                  <a:gd name="T11" fmla="*/ 218 h 1338"/>
                  <a:gd name="T12" fmla="*/ 429 w 1746"/>
                  <a:gd name="T13" fmla="*/ 314 h 1338"/>
                  <a:gd name="T14" fmla="*/ 511 w 1746"/>
                  <a:gd name="T15" fmla="*/ 475 h 1338"/>
                  <a:gd name="T16" fmla="*/ 280 w 1746"/>
                  <a:gd name="T17" fmla="*/ 314 h 1338"/>
                  <a:gd name="T18" fmla="*/ 82 w 1746"/>
                  <a:gd name="T19" fmla="*/ 459 h 1338"/>
                  <a:gd name="T20" fmla="*/ 132 w 1746"/>
                  <a:gd name="T21" fmla="*/ 282 h 1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46" h="1338">
                    <a:moveTo>
                      <a:pt x="362" y="794"/>
                    </a:moveTo>
                    <a:cubicBezTo>
                      <a:pt x="332" y="613"/>
                      <a:pt x="0" y="257"/>
                      <a:pt x="45" y="204"/>
                    </a:cubicBezTo>
                    <a:cubicBezTo>
                      <a:pt x="90" y="151"/>
                      <a:pt x="438" y="506"/>
                      <a:pt x="634" y="476"/>
                    </a:cubicBezTo>
                    <a:cubicBezTo>
                      <a:pt x="830" y="446"/>
                      <a:pt x="1156" y="0"/>
                      <a:pt x="1224" y="23"/>
                    </a:cubicBezTo>
                    <a:cubicBezTo>
                      <a:pt x="1292" y="46"/>
                      <a:pt x="960" y="515"/>
                      <a:pt x="1043" y="613"/>
                    </a:cubicBezTo>
                    <a:cubicBezTo>
                      <a:pt x="1126" y="711"/>
                      <a:pt x="1700" y="568"/>
                      <a:pt x="1723" y="613"/>
                    </a:cubicBezTo>
                    <a:cubicBezTo>
                      <a:pt x="1746" y="658"/>
                      <a:pt x="1232" y="764"/>
                      <a:pt x="1179" y="885"/>
                    </a:cubicBezTo>
                    <a:cubicBezTo>
                      <a:pt x="1126" y="1006"/>
                      <a:pt x="1474" y="1338"/>
                      <a:pt x="1406" y="1338"/>
                    </a:cubicBezTo>
                    <a:cubicBezTo>
                      <a:pt x="1338" y="1338"/>
                      <a:pt x="968" y="893"/>
                      <a:pt x="771" y="885"/>
                    </a:cubicBezTo>
                    <a:cubicBezTo>
                      <a:pt x="574" y="877"/>
                      <a:pt x="294" y="1308"/>
                      <a:pt x="226" y="1293"/>
                    </a:cubicBezTo>
                    <a:cubicBezTo>
                      <a:pt x="158" y="1278"/>
                      <a:pt x="392" y="975"/>
                      <a:pt x="362" y="794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93" name="Oval 9"/>
              <p:cNvSpPr>
                <a:spLocks noChangeArrowheads="1"/>
              </p:cNvSpPr>
              <p:nvPr/>
            </p:nvSpPr>
            <p:spPr bwMode="auto">
              <a:xfrm rot="20524820">
                <a:off x="3753209" y="2922037"/>
                <a:ext cx="429906" cy="237655"/>
              </a:xfrm>
              <a:prstGeom prst="ellipse">
                <a:avLst/>
              </a:prstGeom>
              <a:grpFill/>
              <a:ln>
                <a:solidFill>
                  <a:srgbClr val="00B050"/>
                </a:solidFill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</p:grpSp>
        <p:grpSp>
          <p:nvGrpSpPr>
            <p:cNvPr id="194" name="Groupe 16"/>
            <p:cNvGrpSpPr>
              <a:grpSpLocks/>
            </p:cNvGrpSpPr>
            <p:nvPr/>
          </p:nvGrpSpPr>
          <p:grpSpPr bwMode="auto">
            <a:xfrm rot="610287">
              <a:off x="5774963" y="5447114"/>
              <a:ext cx="305989" cy="204224"/>
              <a:chOff x="3131840" y="2256663"/>
              <a:chExt cx="2376264" cy="1391149"/>
            </a:xfrm>
            <a:solidFill>
              <a:srgbClr val="99CC00"/>
            </a:solidFill>
          </p:grpSpPr>
          <p:sp>
            <p:nvSpPr>
              <p:cNvPr id="195" name="Freeform 8"/>
              <p:cNvSpPr>
                <a:spLocks/>
              </p:cNvSpPr>
              <p:nvPr/>
            </p:nvSpPr>
            <p:spPr bwMode="auto">
              <a:xfrm rot="20524820">
                <a:off x="3131840" y="2256663"/>
                <a:ext cx="2376264" cy="1391149"/>
              </a:xfrm>
              <a:custGeom>
                <a:avLst/>
                <a:gdLst>
                  <a:gd name="T0" fmla="*/ 132 w 1746"/>
                  <a:gd name="T1" fmla="*/ 282 h 1338"/>
                  <a:gd name="T2" fmla="*/ 16 w 1746"/>
                  <a:gd name="T3" fmla="*/ 72 h 1338"/>
                  <a:gd name="T4" fmla="*/ 231 w 1746"/>
                  <a:gd name="T5" fmla="*/ 169 h 1338"/>
                  <a:gd name="T6" fmla="*/ 445 w 1746"/>
                  <a:gd name="T7" fmla="*/ 8 h 1338"/>
                  <a:gd name="T8" fmla="*/ 379 w 1746"/>
                  <a:gd name="T9" fmla="*/ 218 h 1338"/>
                  <a:gd name="T10" fmla="*/ 627 w 1746"/>
                  <a:gd name="T11" fmla="*/ 218 h 1338"/>
                  <a:gd name="T12" fmla="*/ 429 w 1746"/>
                  <a:gd name="T13" fmla="*/ 314 h 1338"/>
                  <a:gd name="T14" fmla="*/ 511 w 1746"/>
                  <a:gd name="T15" fmla="*/ 475 h 1338"/>
                  <a:gd name="T16" fmla="*/ 280 w 1746"/>
                  <a:gd name="T17" fmla="*/ 314 h 1338"/>
                  <a:gd name="T18" fmla="*/ 82 w 1746"/>
                  <a:gd name="T19" fmla="*/ 459 h 1338"/>
                  <a:gd name="T20" fmla="*/ 132 w 1746"/>
                  <a:gd name="T21" fmla="*/ 282 h 1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46" h="1338">
                    <a:moveTo>
                      <a:pt x="362" y="794"/>
                    </a:moveTo>
                    <a:cubicBezTo>
                      <a:pt x="332" y="613"/>
                      <a:pt x="0" y="257"/>
                      <a:pt x="45" y="204"/>
                    </a:cubicBezTo>
                    <a:cubicBezTo>
                      <a:pt x="90" y="151"/>
                      <a:pt x="438" y="506"/>
                      <a:pt x="634" y="476"/>
                    </a:cubicBezTo>
                    <a:cubicBezTo>
                      <a:pt x="830" y="446"/>
                      <a:pt x="1156" y="0"/>
                      <a:pt x="1224" y="23"/>
                    </a:cubicBezTo>
                    <a:cubicBezTo>
                      <a:pt x="1292" y="46"/>
                      <a:pt x="960" y="515"/>
                      <a:pt x="1043" y="613"/>
                    </a:cubicBezTo>
                    <a:cubicBezTo>
                      <a:pt x="1126" y="711"/>
                      <a:pt x="1700" y="568"/>
                      <a:pt x="1723" y="613"/>
                    </a:cubicBezTo>
                    <a:cubicBezTo>
                      <a:pt x="1746" y="658"/>
                      <a:pt x="1232" y="764"/>
                      <a:pt x="1179" y="885"/>
                    </a:cubicBezTo>
                    <a:cubicBezTo>
                      <a:pt x="1126" y="1006"/>
                      <a:pt x="1474" y="1338"/>
                      <a:pt x="1406" y="1338"/>
                    </a:cubicBezTo>
                    <a:cubicBezTo>
                      <a:pt x="1338" y="1338"/>
                      <a:pt x="968" y="893"/>
                      <a:pt x="771" y="885"/>
                    </a:cubicBezTo>
                    <a:cubicBezTo>
                      <a:pt x="574" y="877"/>
                      <a:pt x="294" y="1308"/>
                      <a:pt x="226" y="1293"/>
                    </a:cubicBezTo>
                    <a:cubicBezTo>
                      <a:pt x="158" y="1278"/>
                      <a:pt x="392" y="975"/>
                      <a:pt x="362" y="794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96" name="Oval 9"/>
              <p:cNvSpPr>
                <a:spLocks noChangeArrowheads="1"/>
              </p:cNvSpPr>
              <p:nvPr/>
            </p:nvSpPr>
            <p:spPr bwMode="auto">
              <a:xfrm rot="20524820">
                <a:off x="3753209" y="2922037"/>
                <a:ext cx="429906" cy="237655"/>
              </a:xfrm>
              <a:prstGeom prst="ellipse">
                <a:avLst/>
              </a:prstGeom>
              <a:grpFill/>
              <a:ln>
                <a:solidFill>
                  <a:srgbClr val="00B050"/>
                </a:solidFill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</p:grpSp>
        <p:grpSp>
          <p:nvGrpSpPr>
            <p:cNvPr id="197" name="Groupe 196"/>
            <p:cNvGrpSpPr/>
            <p:nvPr/>
          </p:nvGrpSpPr>
          <p:grpSpPr>
            <a:xfrm>
              <a:off x="5852931" y="4571422"/>
              <a:ext cx="758590" cy="455320"/>
              <a:chOff x="4164662" y="4186560"/>
              <a:chExt cx="819795" cy="486626"/>
            </a:xfrm>
          </p:grpSpPr>
          <p:grpSp>
            <p:nvGrpSpPr>
              <p:cNvPr id="198" name="Groupe 16"/>
              <p:cNvGrpSpPr>
                <a:grpSpLocks/>
              </p:cNvGrpSpPr>
              <p:nvPr/>
            </p:nvGrpSpPr>
            <p:grpSpPr bwMode="auto">
              <a:xfrm rot="610287">
                <a:off x="4335317" y="4212370"/>
                <a:ext cx="496740" cy="308416"/>
                <a:chOff x="3131840" y="2256663"/>
                <a:chExt cx="2376264" cy="1391149"/>
              </a:xfrm>
              <a:solidFill>
                <a:srgbClr val="99CC00"/>
              </a:solidFill>
            </p:grpSpPr>
            <p:sp>
              <p:nvSpPr>
                <p:cNvPr id="211" name="Freeform 8"/>
                <p:cNvSpPr>
                  <a:spLocks/>
                </p:cNvSpPr>
                <p:nvPr/>
              </p:nvSpPr>
              <p:spPr bwMode="auto">
                <a:xfrm rot="20524820">
                  <a:off x="3131840" y="2256663"/>
                  <a:ext cx="2376264" cy="1391149"/>
                </a:xfrm>
                <a:custGeom>
                  <a:avLst/>
                  <a:gdLst>
                    <a:gd name="T0" fmla="*/ 132 w 1746"/>
                    <a:gd name="T1" fmla="*/ 282 h 1338"/>
                    <a:gd name="T2" fmla="*/ 16 w 1746"/>
                    <a:gd name="T3" fmla="*/ 72 h 1338"/>
                    <a:gd name="T4" fmla="*/ 231 w 1746"/>
                    <a:gd name="T5" fmla="*/ 169 h 1338"/>
                    <a:gd name="T6" fmla="*/ 445 w 1746"/>
                    <a:gd name="T7" fmla="*/ 8 h 1338"/>
                    <a:gd name="T8" fmla="*/ 379 w 1746"/>
                    <a:gd name="T9" fmla="*/ 218 h 1338"/>
                    <a:gd name="T10" fmla="*/ 627 w 1746"/>
                    <a:gd name="T11" fmla="*/ 218 h 1338"/>
                    <a:gd name="T12" fmla="*/ 429 w 1746"/>
                    <a:gd name="T13" fmla="*/ 314 h 1338"/>
                    <a:gd name="T14" fmla="*/ 511 w 1746"/>
                    <a:gd name="T15" fmla="*/ 475 h 1338"/>
                    <a:gd name="T16" fmla="*/ 280 w 1746"/>
                    <a:gd name="T17" fmla="*/ 314 h 1338"/>
                    <a:gd name="T18" fmla="*/ 82 w 1746"/>
                    <a:gd name="T19" fmla="*/ 459 h 1338"/>
                    <a:gd name="T20" fmla="*/ 132 w 1746"/>
                    <a:gd name="T21" fmla="*/ 282 h 13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746" h="1338">
                      <a:moveTo>
                        <a:pt x="362" y="794"/>
                      </a:moveTo>
                      <a:cubicBezTo>
                        <a:pt x="332" y="613"/>
                        <a:pt x="0" y="257"/>
                        <a:pt x="45" y="204"/>
                      </a:cubicBezTo>
                      <a:cubicBezTo>
                        <a:pt x="90" y="151"/>
                        <a:pt x="438" y="506"/>
                        <a:pt x="634" y="476"/>
                      </a:cubicBezTo>
                      <a:cubicBezTo>
                        <a:pt x="830" y="446"/>
                        <a:pt x="1156" y="0"/>
                        <a:pt x="1224" y="23"/>
                      </a:cubicBezTo>
                      <a:cubicBezTo>
                        <a:pt x="1292" y="46"/>
                        <a:pt x="960" y="515"/>
                        <a:pt x="1043" y="613"/>
                      </a:cubicBezTo>
                      <a:cubicBezTo>
                        <a:pt x="1126" y="711"/>
                        <a:pt x="1700" y="568"/>
                        <a:pt x="1723" y="613"/>
                      </a:cubicBezTo>
                      <a:cubicBezTo>
                        <a:pt x="1746" y="658"/>
                        <a:pt x="1232" y="764"/>
                        <a:pt x="1179" y="885"/>
                      </a:cubicBezTo>
                      <a:cubicBezTo>
                        <a:pt x="1126" y="1006"/>
                        <a:pt x="1474" y="1338"/>
                        <a:pt x="1406" y="1338"/>
                      </a:cubicBezTo>
                      <a:cubicBezTo>
                        <a:pt x="1338" y="1338"/>
                        <a:pt x="968" y="893"/>
                        <a:pt x="771" y="885"/>
                      </a:cubicBezTo>
                      <a:cubicBezTo>
                        <a:pt x="574" y="877"/>
                        <a:pt x="294" y="1308"/>
                        <a:pt x="226" y="1293"/>
                      </a:cubicBezTo>
                      <a:cubicBezTo>
                        <a:pt x="158" y="1278"/>
                        <a:pt x="392" y="975"/>
                        <a:pt x="362" y="794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fr-FR"/>
                </a:p>
              </p:txBody>
            </p:sp>
            <p:sp>
              <p:nvSpPr>
                <p:cNvPr id="212" name="Oval 9"/>
                <p:cNvSpPr>
                  <a:spLocks noChangeArrowheads="1"/>
                </p:cNvSpPr>
                <p:nvPr/>
              </p:nvSpPr>
              <p:spPr bwMode="auto">
                <a:xfrm rot="20524820">
                  <a:off x="3753209" y="2922037"/>
                  <a:ext cx="429906" cy="237655"/>
                </a:xfrm>
                <a:prstGeom prst="ellipse">
                  <a:avLst/>
                </a:prstGeom>
                <a:grpFill/>
                <a:ln>
                  <a:solidFill>
                    <a:srgbClr val="00B050"/>
                  </a:solidFill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fr-FR"/>
                </a:p>
              </p:txBody>
            </p:sp>
          </p:grpSp>
          <p:grpSp>
            <p:nvGrpSpPr>
              <p:cNvPr id="199" name="Groupe 16"/>
              <p:cNvGrpSpPr>
                <a:grpSpLocks/>
              </p:cNvGrpSpPr>
              <p:nvPr/>
            </p:nvGrpSpPr>
            <p:grpSpPr bwMode="auto">
              <a:xfrm rot="610287">
                <a:off x="4164662" y="4356396"/>
                <a:ext cx="496740" cy="308416"/>
                <a:chOff x="3131840" y="2256663"/>
                <a:chExt cx="2376264" cy="1391149"/>
              </a:xfrm>
              <a:solidFill>
                <a:srgbClr val="99CC00"/>
              </a:solidFill>
            </p:grpSpPr>
            <p:sp>
              <p:nvSpPr>
                <p:cNvPr id="209" name="Freeform 8"/>
                <p:cNvSpPr>
                  <a:spLocks/>
                </p:cNvSpPr>
                <p:nvPr/>
              </p:nvSpPr>
              <p:spPr bwMode="auto">
                <a:xfrm rot="20524820">
                  <a:off x="3131840" y="2256663"/>
                  <a:ext cx="2376264" cy="1391149"/>
                </a:xfrm>
                <a:custGeom>
                  <a:avLst/>
                  <a:gdLst>
                    <a:gd name="T0" fmla="*/ 132 w 1746"/>
                    <a:gd name="T1" fmla="*/ 282 h 1338"/>
                    <a:gd name="T2" fmla="*/ 16 w 1746"/>
                    <a:gd name="T3" fmla="*/ 72 h 1338"/>
                    <a:gd name="T4" fmla="*/ 231 w 1746"/>
                    <a:gd name="T5" fmla="*/ 169 h 1338"/>
                    <a:gd name="T6" fmla="*/ 445 w 1746"/>
                    <a:gd name="T7" fmla="*/ 8 h 1338"/>
                    <a:gd name="T8" fmla="*/ 379 w 1746"/>
                    <a:gd name="T9" fmla="*/ 218 h 1338"/>
                    <a:gd name="T10" fmla="*/ 627 w 1746"/>
                    <a:gd name="T11" fmla="*/ 218 h 1338"/>
                    <a:gd name="T12" fmla="*/ 429 w 1746"/>
                    <a:gd name="T13" fmla="*/ 314 h 1338"/>
                    <a:gd name="T14" fmla="*/ 511 w 1746"/>
                    <a:gd name="T15" fmla="*/ 475 h 1338"/>
                    <a:gd name="T16" fmla="*/ 280 w 1746"/>
                    <a:gd name="T17" fmla="*/ 314 h 1338"/>
                    <a:gd name="T18" fmla="*/ 82 w 1746"/>
                    <a:gd name="T19" fmla="*/ 459 h 1338"/>
                    <a:gd name="T20" fmla="*/ 132 w 1746"/>
                    <a:gd name="T21" fmla="*/ 282 h 13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746" h="1338">
                      <a:moveTo>
                        <a:pt x="362" y="794"/>
                      </a:moveTo>
                      <a:cubicBezTo>
                        <a:pt x="332" y="613"/>
                        <a:pt x="0" y="257"/>
                        <a:pt x="45" y="204"/>
                      </a:cubicBezTo>
                      <a:cubicBezTo>
                        <a:pt x="90" y="151"/>
                        <a:pt x="438" y="506"/>
                        <a:pt x="634" y="476"/>
                      </a:cubicBezTo>
                      <a:cubicBezTo>
                        <a:pt x="830" y="446"/>
                        <a:pt x="1156" y="0"/>
                        <a:pt x="1224" y="23"/>
                      </a:cubicBezTo>
                      <a:cubicBezTo>
                        <a:pt x="1292" y="46"/>
                        <a:pt x="960" y="515"/>
                        <a:pt x="1043" y="613"/>
                      </a:cubicBezTo>
                      <a:cubicBezTo>
                        <a:pt x="1126" y="711"/>
                        <a:pt x="1700" y="568"/>
                        <a:pt x="1723" y="613"/>
                      </a:cubicBezTo>
                      <a:cubicBezTo>
                        <a:pt x="1746" y="658"/>
                        <a:pt x="1232" y="764"/>
                        <a:pt x="1179" y="885"/>
                      </a:cubicBezTo>
                      <a:cubicBezTo>
                        <a:pt x="1126" y="1006"/>
                        <a:pt x="1474" y="1338"/>
                        <a:pt x="1406" y="1338"/>
                      </a:cubicBezTo>
                      <a:cubicBezTo>
                        <a:pt x="1338" y="1338"/>
                        <a:pt x="968" y="893"/>
                        <a:pt x="771" y="885"/>
                      </a:cubicBezTo>
                      <a:cubicBezTo>
                        <a:pt x="574" y="877"/>
                        <a:pt x="294" y="1308"/>
                        <a:pt x="226" y="1293"/>
                      </a:cubicBezTo>
                      <a:cubicBezTo>
                        <a:pt x="158" y="1278"/>
                        <a:pt x="392" y="975"/>
                        <a:pt x="362" y="794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fr-FR"/>
                </a:p>
              </p:txBody>
            </p:sp>
            <p:sp>
              <p:nvSpPr>
                <p:cNvPr id="210" name="Oval 9"/>
                <p:cNvSpPr>
                  <a:spLocks noChangeArrowheads="1"/>
                </p:cNvSpPr>
                <p:nvPr/>
              </p:nvSpPr>
              <p:spPr bwMode="auto">
                <a:xfrm rot="20524820">
                  <a:off x="3753209" y="2922037"/>
                  <a:ext cx="429906" cy="237655"/>
                </a:xfrm>
                <a:prstGeom prst="ellipse">
                  <a:avLst/>
                </a:prstGeom>
                <a:grpFill/>
                <a:ln>
                  <a:solidFill>
                    <a:srgbClr val="00B050"/>
                  </a:solidFill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fr-FR"/>
                </a:p>
              </p:txBody>
            </p:sp>
          </p:grpSp>
          <p:grpSp>
            <p:nvGrpSpPr>
              <p:cNvPr id="200" name="Groupe 199"/>
              <p:cNvGrpSpPr>
                <a:grpSpLocks/>
              </p:cNvGrpSpPr>
              <p:nvPr/>
            </p:nvGrpSpPr>
            <p:grpSpPr bwMode="auto">
              <a:xfrm rot="610287">
                <a:off x="4192443" y="4186560"/>
                <a:ext cx="496740" cy="308416"/>
                <a:chOff x="3131840" y="2256663"/>
                <a:chExt cx="2376264" cy="1391149"/>
              </a:xfrm>
              <a:solidFill>
                <a:srgbClr val="99CC00"/>
              </a:solidFill>
            </p:grpSpPr>
            <p:sp>
              <p:nvSpPr>
                <p:cNvPr id="207" name="Freeform 8"/>
                <p:cNvSpPr>
                  <a:spLocks/>
                </p:cNvSpPr>
                <p:nvPr/>
              </p:nvSpPr>
              <p:spPr bwMode="auto">
                <a:xfrm rot="20524820">
                  <a:off x="3131840" y="2256663"/>
                  <a:ext cx="2376264" cy="1391149"/>
                </a:xfrm>
                <a:custGeom>
                  <a:avLst/>
                  <a:gdLst>
                    <a:gd name="T0" fmla="*/ 132 w 1746"/>
                    <a:gd name="T1" fmla="*/ 282 h 1338"/>
                    <a:gd name="T2" fmla="*/ 16 w 1746"/>
                    <a:gd name="T3" fmla="*/ 72 h 1338"/>
                    <a:gd name="T4" fmla="*/ 231 w 1746"/>
                    <a:gd name="T5" fmla="*/ 169 h 1338"/>
                    <a:gd name="T6" fmla="*/ 445 w 1746"/>
                    <a:gd name="T7" fmla="*/ 8 h 1338"/>
                    <a:gd name="T8" fmla="*/ 379 w 1746"/>
                    <a:gd name="T9" fmla="*/ 218 h 1338"/>
                    <a:gd name="T10" fmla="*/ 627 w 1746"/>
                    <a:gd name="T11" fmla="*/ 218 h 1338"/>
                    <a:gd name="T12" fmla="*/ 429 w 1746"/>
                    <a:gd name="T13" fmla="*/ 314 h 1338"/>
                    <a:gd name="T14" fmla="*/ 511 w 1746"/>
                    <a:gd name="T15" fmla="*/ 475 h 1338"/>
                    <a:gd name="T16" fmla="*/ 280 w 1746"/>
                    <a:gd name="T17" fmla="*/ 314 h 1338"/>
                    <a:gd name="T18" fmla="*/ 82 w 1746"/>
                    <a:gd name="T19" fmla="*/ 459 h 1338"/>
                    <a:gd name="T20" fmla="*/ 132 w 1746"/>
                    <a:gd name="T21" fmla="*/ 282 h 13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746" h="1338">
                      <a:moveTo>
                        <a:pt x="362" y="794"/>
                      </a:moveTo>
                      <a:cubicBezTo>
                        <a:pt x="332" y="613"/>
                        <a:pt x="0" y="257"/>
                        <a:pt x="45" y="204"/>
                      </a:cubicBezTo>
                      <a:cubicBezTo>
                        <a:pt x="90" y="151"/>
                        <a:pt x="438" y="506"/>
                        <a:pt x="634" y="476"/>
                      </a:cubicBezTo>
                      <a:cubicBezTo>
                        <a:pt x="830" y="446"/>
                        <a:pt x="1156" y="0"/>
                        <a:pt x="1224" y="23"/>
                      </a:cubicBezTo>
                      <a:cubicBezTo>
                        <a:pt x="1292" y="46"/>
                        <a:pt x="960" y="515"/>
                        <a:pt x="1043" y="613"/>
                      </a:cubicBezTo>
                      <a:cubicBezTo>
                        <a:pt x="1126" y="711"/>
                        <a:pt x="1700" y="568"/>
                        <a:pt x="1723" y="613"/>
                      </a:cubicBezTo>
                      <a:cubicBezTo>
                        <a:pt x="1746" y="658"/>
                        <a:pt x="1232" y="764"/>
                        <a:pt x="1179" y="885"/>
                      </a:cubicBezTo>
                      <a:cubicBezTo>
                        <a:pt x="1126" y="1006"/>
                        <a:pt x="1474" y="1338"/>
                        <a:pt x="1406" y="1338"/>
                      </a:cubicBezTo>
                      <a:cubicBezTo>
                        <a:pt x="1338" y="1338"/>
                        <a:pt x="968" y="893"/>
                        <a:pt x="771" y="885"/>
                      </a:cubicBezTo>
                      <a:cubicBezTo>
                        <a:pt x="574" y="877"/>
                        <a:pt x="294" y="1308"/>
                        <a:pt x="226" y="1293"/>
                      </a:cubicBezTo>
                      <a:cubicBezTo>
                        <a:pt x="158" y="1278"/>
                        <a:pt x="392" y="975"/>
                        <a:pt x="362" y="794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fr-FR"/>
                </a:p>
              </p:txBody>
            </p:sp>
            <p:sp>
              <p:nvSpPr>
                <p:cNvPr id="208" name="Oval 9"/>
                <p:cNvSpPr>
                  <a:spLocks noChangeArrowheads="1"/>
                </p:cNvSpPr>
                <p:nvPr/>
              </p:nvSpPr>
              <p:spPr bwMode="auto">
                <a:xfrm rot="20524820">
                  <a:off x="3753209" y="2922037"/>
                  <a:ext cx="429906" cy="237655"/>
                </a:xfrm>
                <a:prstGeom prst="ellipse">
                  <a:avLst/>
                </a:prstGeom>
                <a:grpFill/>
                <a:ln>
                  <a:solidFill>
                    <a:srgbClr val="00B050"/>
                  </a:solidFill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fr-FR"/>
                </a:p>
              </p:txBody>
            </p:sp>
          </p:grpSp>
          <p:grpSp>
            <p:nvGrpSpPr>
              <p:cNvPr id="201" name="Groupe 200"/>
              <p:cNvGrpSpPr>
                <a:grpSpLocks/>
              </p:cNvGrpSpPr>
              <p:nvPr/>
            </p:nvGrpSpPr>
            <p:grpSpPr bwMode="auto">
              <a:xfrm rot="610287">
                <a:off x="4487717" y="4364770"/>
                <a:ext cx="496740" cy="308416"/>
                <a:chOff x="3131840" y="2256663"/>
                <a:chExt cx="2376264" cy="1391149"/>
              </a:xfrm>
              <a:solidFill>
                <a:srgbClr val="99CC00"/>
              </a:solidFill>
            </p:grpSpPr>
            <p:sp>
              <p:nvSpPr>
                <p:cNvPr id="205" name="Freeform 8"/>
                <p:cNvSpPr>
                  <a:spLocks/>
                </p:cNvSpPr>
                <p:nvPr/>
              </p:nvSpPr>
              <p:spPr bwMode="auto">
                <a:xfrm rot="20524820">
                  <a:off x="3131840" y="2256663"/>
                  <a:ext cx="2376264" cy="1391149"/>
                </a:xfrm>
                <a:custGeom>
                  <a:avLst/>
                  <a:gdLst>
                    <a:gd name="T0" fmla="*/ 132 w 1746"/>
                    <a:gd name="T1" fmla="*/ 282 h 1338"/>
                    <a:gd name="T2" fmla="*/ 16 w 1746"/>
                    <a:gd name="T3" fmla="*/ 72 h 1338"/>
                    <a:gd name="T4" fmla="*/ 231 w 1746"/>
                    <a:gd name="T5" fmla="*/ 169 h 1338"/>
                    <a:gd name="T6" fmla="*/ 445 w 1746"/>
                    <a:gd name="T7" fmla="*/ 8 h 1338"/>
                    <a:gd name="T8" fmla="*/ 379 w 1746"/>
                    <a:gd name="T9" fmla="*/ 218 h 1338"/>
                    <a:gd name="T10" fmla="*/ 627 w 1746"/>
                    <a:gd name="T11" fmla="*/ 218 h 1338"/>
                    <a:gd name="T12" fmla="*/ 429 w 1746"/>
                    <a:gd name="T13" fmla="*/ 314 h 1338"/>
                    <a:gd name="T14" fmla="*/ 511 w 1746"/>
                    <a:gd name="T15" fmla="*/ 475 h 1338"/>
                    <a:gd name="T16" fmla="*/ 280 w 1746"/>
                    <a:gd name="T17" fmla="*/ 314 h 1338"/>
                    <a:gd name="T18" fmla="*/ 82 w 1746"/>
                    <a:gd name="T19" fmla="*/ 459 h 1338"/>
                    <a:gd name="T20" fmla="*/ 132 w 1746"/>
                    <a:gd name="T21" fmla="*/ 282 h 13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746" h="1338">
                      <a:moveTo>
                        <a:pt x="362" y="794"/>
                      </a:moveTo>
                      <a:cubicBezTo>
                        <a:pt x="332" y="613"/>
                        <a:pt x="0" y="257"/>
                        <a:pt x="45" y="204"/>
                      </a:cubicBezTo>
                      <a:cubicBezTo>
                        <a:pt x="90" y="151"/>
                        <a:pt x="438" y="506"/>
                        <a:pt x="634" y="476"/>
                      </a:cubicBezTo>
                      <a:cubicBezTo>
                        <a:pt x="830" y="446"/>
                        <a:pt x="1156" y="0"/>
                        <a:pt x="1224" y="23"/>
                      </a:cubicBezTo>
                      <a:cubicBezTo>
                        <a:pt x="1292" y="46"/>
                        <a:pt x="960" y="515"/>
                        <a:pt x="1043" y="613"/>
                      </a:cubicBezTo>
                      <a:cubicBezTo>
                        <a:pt x="1126" y="711"/>
                        <a:pt x="1700" y="568"/>
                        <a:pt x="1723" y="613"/>
                      </a:cubicBezTo>
                      <a:cubicBezTo>
                        <a:pt x="1746" y="658"/>
                        <a:pt x="1232" y="764"/>
                        <a:pt x="1179" y="885"/>
                      </a:cubicBezTo>
                      <a:cubicBezTo>
                        <a:pt x="1126" y="1006"/>
                        <a:pt x="1474" y="1338"/>
                        <a:pt x="1406" y="1338"/>
                      </a:cubicBezTo>
                      <a:cubicBezTo>
                        <a:pt x="1338" y="1338"/>
                        <a:pt x="968" y="893"/>
                        <a:pt x="771" y="885"/>
                      </a:cubicBezTo>
                      <a:cubicBezTo>
                        <a:pt x="574" y="877"/>
                        <a:pt x="294" y="1308"/>
                        <a:pt x="226" y="1293"/>
                      </a:cubicBezTo>
                      <a:cubicBezTo>
                        <a:pt x="158" y="1278"/>
                        <a:pt x="392" y="975"/>
                        <a:pt x="362" y="794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fr-FR"/>
                </a:p>
              </p:txBody>
            </p:sp>
            <p:sp>
              <p:nvSpPr>
                <p:cNvPr id="206" name="Oval 9"/>
                <p:cNvSpPr>
                  <a:spLocks noChangeArrowheads="1"/>
                </p:cNvSpPr>
                <p:nvPr/>
              </p:nvSpPr>
              <p:spPr bwMode="auto">
                <a:xfrm rot="20524820">
                  <a:off x="3753209" y="2922037"/>
                  <a:ext cx="429906" cy="237655"/>
                </a:xfrm>
                <a:prstGeom prst="ellipse">
                  <a:avLst/>
                </a:prstGeom>
                <a:grpFill/>
                <a:ln>
                  <a:solidFill>
                    <a:srgbClr val="00B050"/>
                  </a:solidFill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fr-FR"/>
                </a:p>
              </p:txBody>
            </p:sp>
          </p:grpSp>
          <p:grpSp>
            <p:nvGrpSpPr>
              <p:cNvPr id="202" name="Groupe 16"/>
              <p:cNvGrpSpPr>
                <a:grpSpLocks/>
              </p:cNvGrpSpPr>
              <p:nvPr/>
            </p:nvGrpSpPr>
            <p:grpSpPr bwMode="auto">
              <a:xfrm rot="610287">
                <a:off x="4344843" y="4338960"/>
                <a:ext cx="496740" cy="308416"/>
                <a:chOff x="3131840" y="2256663"/>
                <a:chExt cx="2376264" cy="1391149"/>
              </a:xfrm>
              <a:solidFill>
                <a:srgbClr val="99CC00"/>
              </a:solidFill>
            </p:grpSpPr>
            <p:sp>
              <p:nvSpPr>
                <p:cNvPr id="203" name="Freeform 8"/>
                <p:cNvSpPr>
                  <a:spLocks/>
                </p:cNvSpPr>
                <p:nvPr/>
              </p:nvSpPr>
              <p:spPr bwMode="auto">
                <a:xfrm rot="20524820">
                  <a:off x="3131840" y="2256663"/>
                  <a:ext cx="2376264" cy="1391149"/>
                </a:xfrm>
                <a:custGeom>
                  <a:avLst/>
                  <a:gdLst>
                    <a:gd name="T0" fmla="*/ 132 w 1746"/>
                    <a:gd name="T1" fmla="*/ 282 h 1338"/>
                    <a:gd name="T2" fmla="*/ 16 w 1746"/>
                    <a:gd name="T3" fmla="*/ 72 h 1338"/>
                    <a:gd name="T4" fmla="*/ 231 w 1746"/>
                    <a:gd name="T5" fmla="*/ 169 h 1338"/>
                    <a:gd name="T6" fmla="*/ 445 w 1746"/>
                    <a:gd name="T7" fmla="*/ 8 h 1338"/>
                    <a:gd name="T8" fmla="*/ 379 w 1746"/>
                    <a:gd name="T9" fmla="*/ 218 h 1338"/>
                    <a:gd name="T10" fmla="*/ 627 w 1746"/>
                    <a:gd name="T11" fmla="*/ 218 h 1338"/>
                    <a:gd name="T12" fmla="*/ 429 w 1746"/>
                    <a:gd name="T13" fmla="*/ 314 h 1338"/>
                    <a:gd name="T14" fmla="*/ 511 w 1746"/>
                    <a:gd name="T15" fmla="*/ 475 h 1338"/>
                    <a:gd name="T16" fmla="*/ 280 w 1746"/>
                    <a:gd name="T17" fmla="*/ 314 h 1338"/>
                    <a:gd name="T18" fmla="*/ 82 w 1746"/>
                    <a:gd name="T19" fmla="*/ 459 h 1338"/>
                    <a:gd name="T20" fmla="*/ 132 w 1746"/>
                    <a:gd name="T21" fmla="*/ 282 h 13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746" h="1338">
                      <a:moveTo>
                        <a:pt x="362" y="794"/>
                      </a:moveTo>
                      <a:cubicBezTo>
                        <a:pt x="332" y="613"/>
                        <a:pt x="0" y="257"/>
                        <a:pt x="45" y="204"/>
                      </a:cubicBezTo>
                      <a:cubicBezTo>
                        <a:pt x="90" y="151"/>
                        <a:pt x="438" y="506"/>
                        <a:pt x="634" y="476"/>
                      </a:cubicBezTo>
                      <a:cubicBezTo>
                        <a:pt x="830" y="446"/>
                        <a:pt x="1156" y="0"/>
                        <a:pt x="1224" y="23"/>
                      </a:cubicBezTo>
                      <a:cubicBezTo>
                        <a:pt x="1292" y="46"/>
                        <a:pt x="960" y="515"/>
                        <a:pt x="1043" y="613"/>
                      </a:cubicBezTo>
                      <a:cubicBezTo>
                        <a:pt x="1126" y="711"/>
                        <a:pt x="1700" y="568"/>
                        <a:pt x="1723" y="613"/>
                      </a:cubicBezTo>
                      <a:cubicBezTo>
                        <a:pt x="1746" y="658"/>
                        <a:pt x="1232" y="764"/>
                        <a:pt x="1179" y="885"/>
                      </a:cubicBezTo>
                      <a:cubicBezTo>
                        <a:pt x="1126" y="1006"/>
                        <a:pt x="1474" y="1338"/>
                        <a:pt x="1406" y="1338"/>
                      </a:cubicBezTo>
                      <a:cubicBezTo>
                        <a:pt x="1338" y="1338"/>
                        <a:pt x="968" y="893"/>
                        <a:pt x="771" y="885"/>
                      </a:cubicBezTo>
                      <a:cubicBezTo>
                        <a:pt x="574" y="877"/>
                        <a:pt x="294" y="1308"/>
                        <a:pt x="226" y="1293"/>
                      </a:cubicBezTo>
                      <a:cubicBezTo>
                        <a:pt x="158" y="1278"/>
                        <a:pt x="392" y="975"/>
                        <a:pt x="362" y="794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fr-FR"/>
                </a:p>
              </p:txBody>
            </p:sp>
            <p:sp>
              <p:nvSpPr>
                <p:cNvPr id="204" name="Oval 9"/>
                <p:cNvSpPr>
                  <a:spLocks noChangeArrowheads="1"/>
                </p:cNvSpPr>
                <p:nvPr/>
              </p:nvSpPr>
              <p:spPr bwMode="auto">
                <a:xfrm rot="20524820">
                  <a:off x="3753209" y="2922037"/>
                  <a:ext cx="429906" cy="237655"/>
                </a:xfrm>
                <a:prstGeom prst="ellipse">
                  <a:avLst/>
                </a:prstGeom>
                <a:grpFill/>
                <a:ln>
                  <a:solidFill>
                    <a:srgbClr val="00B050"/>
                  </a:solidFill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fr-FR"/>
                </a:p>
              </p:txBody>
            </p:sp>
          </p:grpSp>
        </p:grpSp>
        <p:sp>
          <p:nvSpPr>
            <p:cNvPr id="229" name="ZoneTexte 228"/>
            <p:cNvSpPr txBox="1">
              <a:spLocks noChangeArrowheads="1"/>
            </p:cNvSpPr>
            <p:nvPr/>
          </p:nvSpPr>
          <p:spPr bwMode="auto">
            <a:xfrm>
              <a:off x="5458871" y="5241739"/>
              <a:ext cx="1554168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itchFamily="34" charset="0"/>
                </a:rPr>
                <a:t>5 millions IV</a:t>
              </a:r>
              <a:endParaRPr lang="fr-FR" sz="1200" b="1" kern="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2376043" y="4539880"/>
            <a:ext cx="10695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fr-FR" b="1" kern="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fr-FR" b="1" kern="0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3weeks</a:t>
            </a:r>
          </a:p>
        </p:txBody>
      </p:sp>
      <p:grpSp>
        <p:nvGrpSpPr>
          <p:cNvPr id="5" name="Groupe 4"/>
          <p:cNvGrpSpPr/>
          <p:nvPr/>
        </p:nvGrpSpPr>
        <p:grpSpPr>
          <a:xfrm>
            <a:off x="3640740" y="2196019"/>
            <a:ext cx="2875476" cy="1871874"/>
            <a:chOff x="5949791" y="2185469"/>
            <a:chExt cx="2875476" cy="1871874"/>
          </a:xfrm>
        </p:grpSpPr>
        <p:grpSp>
          <p:nvGrpSpPr>
            <p:cNvPr id="213" name="Groupe 212"/>
            <p:cNvGrpSpPr/>
            <p:nvPr/>
          </p:nvGrpSpPr>
          <p:grpSpPr>
            <a:xfrm>
              <a:off x="5949791" y="2502223"/>
              <a:ext cx="2875476" cy="1555120"/>
              <a:chOff x="938981" y="3363104"/>
              <a:chExt cx="2595382" cy="1123856"/>
            </a:xfrm>
          </p:grpSpPr>
          <p:grpSp>
            <p:nvGrpSpPr>
              <p:cNvPr id="214" name="Groupe 213"/>
              <p:cNvGrpSpPr/>
              <p:nvPr/>
            </p:nvGrpSpPr>
            <p:grpSpPr>
              <a:xfrm>
                <a:off x="938981" y="3375880"/>
                <a:ext cx="2595382" cy="1094412"/>
                <a:chOff x="233530" y="3405579"/>
                <a:chExt cx="8672692" cy="4864006"/>
              </a:xfrm>
            </p:grpSpPr>
            <p:pic>
              <p:nvPicPr>
                <p:cNvPr id="221" name="Picture 2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4913" y="3419872"/>
                  <a:ext cx="2752725" cy="21145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2" name="Picture 4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64346" y="3419872"/>
                  <a:ext cx="3028950" cy="20859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3" name="Picture 5"/>
                <p:cNvPicPr>
                  <a:picLocks noChangeAspect="1" noChangeArrowheads="1"/>
                </p:cNvPicPr>
                <p:nvPr/>
              </p:nvPicPr>
              <p:blipFill rotWithShape="1"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b="6862"/>
                <a:stretch/>
              </p:blipFill>
              <p:spPr bwMode="auto">
                <a:xfrm>
                  <a:off x="5877272" y="3405579"/>
                  <a:ext cx="3028950" cy="21025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4" name="Picture 6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33530" y="6012160"/>
                  <a:ext cx="2686050" cy="2257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5" name="Picture 7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19580" y="6107409"/>
                  <a:ext cx="2686050" cy="20669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215" name="ZoneTexte 214"/>
              <p:cNvSpPr txBox="1"/>
              <p:nvPr/>
            </p:nvSpPr>
            <p:spPr>
              <a:xfrm>
                <a:off x="1502135" y="3363104"/>
                <a:ext cx="382247" cy="1556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CD73</a:t>
                </a:r>
              </a:p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81,3%</a:t>
                </a:r>
                <a:endParaRPr lang="en-US" sz="400" b="1" dirty="0">
                  <a:solidFill>
                    <a:srgbClr val="339933"/>
                  </a:solidFill>
                </a:endParaRPr>
              </a:p>
            </p:txBody>
          </p:sp>
          <p:sp>
            <p:nvSpPr>
              <p:cNvPr id="216" name="ZoneTexte 215"/>
              <p:cNvSpPr txBox="1"/>
              <p:nvPr/>
            </p:nvSpPr>
            <p:spPr>
              <a:xfrm>
                <a:off x="2306275" y="3364062"/>
                <a:ext cx="382247" cy="1556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CD90</a:t>
                </a:r>
              </a:p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94,9%</a:t>
                </a:r>
                <a:endParaRPr lang="en-US" sz="400" b="1" dirty="0">
                  <a:solidFill>
                    <a:srgbClr val="339933"/>
                  </a:solidFill>
                </a:endParaRPr>
              </a:p>
            </p:txBody>
          </p:sp>
          <p:sp>
            <p:nvSpPr>
              <p:cNvPr id="217" name="ZoneTexte 216"/>
              <p:cNvSpPr txBox="1"/>
              <p:nvPr/>
            </p:nvSpPr>
            <p:spPr>
              <a:xfrm>
                <a:off x="2902737" y="3375880"/>
                <a:ext cx="382247" cy="1556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CD29</a:t>
                </a:r>
              </a:p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100%</a:t>
                </a:r>
                <a:endParaRPr lang="en-US" sz="400" b="1" dirty="0">
                  <a:solidFill>
                    <a:srgbClr val="339933"/>
                  </a:solidFill>
                </a:endParaRPr>
              </a:p>
            </p:txBody>
          </p:sp>
          <p:sp>
            <p:nvSpPr>
              <p:cNvPr id="218" name="ZoneTexte 217"/>
              <p:cNvSpPr txBox="1"/>
              <p:nvPr/>
            </p:nvSpPr>
            <p:spPr>
              <a:xfrm>
                <a:off x="2204199" y="4003470"/>
                <a:ext cx="319177" cy="15569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CD45</a:t>
                </a:r>
              </a:p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8,1%</a:t>
                </a:r>
                <a:endParaRPr lang="en-US" sz="400" b="1" dirty="0">
                  <a:solidFill>
                    <a:srgbClr val="339933"/>
                  </a:solidFill>
                </a:endParaRPr>
              </a:p>
            </p:txBody>
          </p:sp>
          <p:sp>
            <p:nvSpPr>
              <p:cNvPr id="219" name="ZoneTexte 218"/>
              <p:cNvSpPr txBox="1"/>
              <p:nvPr/>
            </p:nvSpPr>
            <p:spPr>
              <a:xfrm>
                <a:off x="1329720" y="3995936"/>
                <a:ext cx="382247" cy="15569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CD34</a:t>
                </a:r>
              </a:p>
              <a:p>
                <a:r>
                  <a:rPr lang="fr-FR" sz="400" b="1" dirty="0" smtClean="0">
                    <a:solidFill>
                      <a:srgbClr val="339933"/>
                    </a:solidFill>
                  </a:rPr>
                  <a:t>2,8%</a:t>
                </a:r>
                <a:endParaRPr lang="en-US" sz="400" b="1" dirty="0">
                  <a:solidFill>
                    <a:srgbClr val="339933"/>
                  </a:solidFill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1268760" y="4441241"/>
                <a:ext cx="233375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339933"/>
                  </a:solidFill>
                </a:endParaRPr>
              </a:p>
            </p:txBody>
          </p:sp>
        </p:grpSp>
        <p:sp>
          <p:nvSpPr>
            <p:cNvPr id="9" name="ZoneTexte 8"/>
            <p:cNvSpPr txBox="1"/>
            <p:nvPr/>
          </p:nvSpPr>
          <p:spPr>
            <a:xfrm>
              <a:off x="6255728" y="2185469"/>
              <a:ext cx="24320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>
                  <a:solidFill>
                    <a:srgbClr val="339933"/>
                  </a:solidFill>
                </a:rPr>
                <a:t>Flow </a:t>
              </a:r>
              <a:r>
                <a:rPr lang="fr-FR" sz="1200" dirty="0" err="1" smtClean="0">
                  <a:solidFill>
                    <a:srgbClr val="339933"/>
                  </a:solidFill>
                </a:rPr>
                <a:t>cytometry</a:t>
              </a:r>
              <a:r>
                <a:rPr lang="fr-FR" sz="1200" dirty="0" smtClean="0">
                  <a:solidFill>
                    <a:srgbClr val="339933"/>
                  </a:solidFill>
                </a:rPr>
                <a:t> </a:t>
              </a:r>
              <a:r>
                <a:rPr lang="fr-FR" sz="1200" dirty="0" err="1" smtClean="0">
                  <a:solidFill>
                    <a:srgbClr val="339933"/>
                  </a:solidFill>
                </a:rPr>
                <a:t>characterization</a:t>
              </a:r>
              <a:endParaRPr lang="en-US" sz="1200" dirty="0">
                <a:solidFill>
                  <a:srgbClr val="339933"/>
                </a:solidFill>
              </a:endParaRPr>
            </a:p>
          </p:txBody>
        </p:sp>
      </p:grpSp>
      <p:pic>
        <p:nvPicPr>
          <p:cNvPr id="226" name="Picture 2" descr="Photo 007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744047" y="2972584"/>
            <a:ext cx="875032" cy="6062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7" name="Picture 3" descr="Photo 005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027799" y="2969370"/>
            <a:ext cx="854682" cy="592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" name="ZoneTexte 233"/>
          <p:cNvSpPr txBox="1"/>
          <p:nvPr/>
        </p:nvSpPr>
        <p:spPr>
          <a:xfrm>
            <a:off x="7021202" y="2276872"/>
            <a:ext cx="18870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 smtClean="0">
                <a:solidFill>
                  <a:srgbClr val="339933"/>
                </a:solidFill>
              </a:rPr>
              <a:t>Differenciation</a:t>
            </a:r>
            <a:r>
              <a:rPr lang="fr-FR" sz="1200" dirty="0" smtClean="0">
                <a:solidFill>
                  <a:srgbClr val="339933"/>
                </a:solidFill>
              </a:rPr>
              <a:t> </a:t>
            </a:r>
            <a:r>
              <a:rPr lang="fr-FR" sz="1200" dirty="0" err="1" smtClean="0">
                <a:solidFill>
                  <a:srgbClr val="339933"/>
                </a:solidFill>
              </a:rPr>
              <a:t>potential</a:t>
            </a:r>
            <a:endParaRPr lang="en-US" sz="1200" dirty="0">
              <a:solidFill>
                <a:srgbClr val="339933"/>
              </a:solidFill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7134618" y="2622617"/>
            <a:ext cx="69762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smtClean="0"/>
              <a:t>adipocytes</a:t>
            </a:r>
            <a:endParaRPr lang="en-US" sz="800" b="1" dirty="0"/>
          </a:p>
        </p:txBody>
      </p:sp>
      <p:sp>
        <p:nvSpPr>
          <p:cNvPr id="236" name="ZoneTexte 235"/>
          <p:cNvSpPr txBox="1"/>
          <p:nvPr/>
        </p:nvSpPr>
        <p:spPr>
          <a:xfrm>
            <a:off x="7836416" y="2630676"/>
            <a:ext cx="6960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b="1" dirty="0" err="1" smtClean="0"/>
              <a:t>osteocytes</a:t>
            </a:r>
            <a:endParaRPr lang="en-US" sz="800" b="1" dirty="0"/>
          </a:p>
        </p:txBody>
      </p:sp>
    </p:spTree>
    <p:extLst>
      <p:ext uri="{BB962C8B-B14F-4D97-AF65-F5344CB8AC3E}">
        <p14:creationId xmlns:p14="http://schemas.microsoft.com/office/powerpoint/2010/main" val="961657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1026"/>
          <p:cNvSpPr txBox="1">
            <a:spLocks noChangeArrowheads="1"/>
          </p:cNvSpPr>
          <p:nvPr/>
        </p:nvSpPr>
        <p:spPr bwMode="auto">
          <a:xfrm>
            <a:off x="234972" y="9745"/>
            <a:ext cx="8909028" cy="391349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176213" indent="-176213" eaLnBrk="0" hangingPunct="0">
              <a:lnSpc>
                <a:spcPts val="2400"/>
              </a:lnSpc>
              <a:spcBef>
                <a:spcPct val="100000"/>
              </a:spcBef>
              <a:buClr>
                <a:srgbClr val="5793C9"/>
              </a:buClr>
              <a:buSzPct val="75000"/>
              <a:buFont typeface="Arial" charset="0"/>
              <a:buChar char="▌"/>
            </a:pP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MSC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treatment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reduces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radio-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induced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inflammation</a:t>
            </a:r>
            <a:endParaRPr lang="fr-FR" sz="2000" b="1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323536" y="503265"/>
            <a:ext cx="336983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600" b="1" i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Anti-</a:t>
            </a:r>
            <a:r>
              <a:rPr lang="fr-FR" sz="1600" b="1" i="1" dirty="0" err="1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inflammatory</a:t>
            </a:r>
            <a:r>
              <a:rPr lang="fr-FR" sz="1600" b="1" i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action of MSC</a:t>
            </a:r>
            <a:endParaRPr lang="fr-FR" sz="1600" b="1" i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2139480" y="994642"/>
            <a:ext cx="110626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400" b="1" dirty="0" smtClean="0">
                <a:solidFill>
                  <a:srgbClr val="AD4FA4"/>
                </a:solidFill>
              </a:rPr>
              <a:t>CD4 T </a:t>
            </a:r>
            <a:r>
              <a:rPr lang="fr-FR" sz="1400" b="1" dirty="0" err="1" smtClean="0">
                <a:solidFill>
                  <a:srgbClr val="AD4FA4"/>
                </a:solidFill>
              </a:rPr>
              <a:t>cells</a:t>
            </a:r>
            <a:endParaRPr lang="en-US" sz="1400" b="1" dirty="0">
              <a:solidFill>
                <a:srgbClr val="AD4FA4"/>
              </a:solidFill>
            </a:endParaRPr>
          </a:p>
        </p:txBody>
      </p:sp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995" y="1715595"/>
            <a:ext cx="1548457" cy="14167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ZoneTexte 1"/>
          <p:cNvSpPr txBox="1"/>
          <p:nvPr/>
        </p:nvSpPr>
        <p:spPr>
          <a:xfrm rot="18913077">
            <a:off x="1058994" y="3236216"/>
            <a:ext cx="369039" cy="2378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IRR</a:t>
            </a:r>
            <a:endParaRPr lang="en-US" sz="1200" dirty="0"/>
          </a:p>
        </p:txBody>
      </p:sp>
      <p:sp>
        <p:nvSpPr>
          <p:cNvPr id="28" name="ZoneTexte 27"/>
          <p:cNvSpPr txBox="1"/>
          <p:nvPr/>
        </p:nvSpPr>
        <p:spPr>
          <a:xfrm rot="18913077">
            <a:off x="589039" y="3221019"/>
            <a:ext cx="626001" cy="2378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Control</a:t>
            </a:r>
            <a:endParaRPr lang="en-US" sz="1200" dirty="0"/>
          </a:p>
        </p:txBody>
      </p:sp>
      <p:sp>
        <p:nvSpPr>
          <p:cNvPr id="37" name="ZoneTexte 36"/>
          <p:cNvSpPr txBox="1"/>
          <p:nvPr/>
        </p:nvSpPr>
        <p:spPr>
          <a:xfrm>
            <a:off x="896472" y="1393615"/>
            <a:ext cx="758112" cy="23780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200" b="1" i="1" dirty="0" err="1" smtClean="0">
                <a:solidFill>
                  <a:srgbClr val="AD4FA4"/>
                </a:solidFill>
              </a:rPr>
              <a:t>Quantity</a:t>
            </a:r>
            <a:endParaRPr lang="en-US" sz="1200" b="1" i="1" dirty="0">
              <a:solidFill>
                <a:srgbClr val="AD4FA4"/>
              </a:solidFill>
            </a:endParaRPr>
          </a:p>
        </p:txBody>
      </p:sp>
      <p:sp>
        <p:nvSpPr>
          <p:cNvPr id="9" name="Flèche droite 8"/>
          <p:cNvSpPr/>
          <p:nvPr/>
        </p:nvSpPr>
        <p:spPr>
          <a:xfrm>
            <a:off x="1907337" y="1092529"/>
            <a:ext cx="258021" cy="117884"/>
          </a:xfrm>
          <a:prstGeom prst="rightArrow">
            <a:avLst/>
          </a:prstGeom>
          <a:solidFill>
            <a:srgbClr val="AD4F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ZoneTexte 26"/>
          <p:cNvSpPr txBox="1"/>
          <p:nvPr/>
        </p:nvSpPr>
        <p:spPr>
          <a:xfrm rot="18913077">
            <a:off x="1018766" y="3116099"/>
            <a:ext cx="12376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dirty="0" smtClean="0"/>
              <a:t>IRR + MSC</a:t>
            </a:r>
            <a:endParaRPr lang="en-US" sz="1200" dirty="0"/>
          </a:p>
        </p:txBody>
      </p:sp>
      <p:sp>
        <p:nvSpPr>
          <p:cNvPr id="10" name="Rectangle 9"/>
          <p:cNvSpPr/>
          <p:nvPr/>
        </p:nvSpPr>
        <p:spPr>
          <a:xfrm>
            <a:off x="3623362" y="3256082"/>
            <a:ext cx="729707" cy="1415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ZoneTexte 40"/>
          <p:cNvSpPr txBox="1"/>
          <p:nvPr/>
        </p:nvSpPr>
        <p:spPr>
          <a:xfrm rot="18913077">
            <a:off x="3661177" y="3200510"/>
            <a:ext cx="356256" cy="246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IRR</a:t>
            </a:r>
            <a:endParaRPr lang="en-US" sz="1200" dirty="0"/>
          </a:p>
        </p:txBody>
      </p:sp>
      <p:sp>
        <p:nvSpPr>
          <p:cNvPr id="43" name="ZoneTexte 42"/>
          <p:cNvSpPr txBox="1"/>
          <p:nvPr/>
        </p:nvSpPr>
        <p:spPr>
          <a:xfrm rot="18913077">
            <a:off x="3199595" y="3189318"/>
            <a:ext cx="604317" cy="246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Control</a:t>
            </a:r>
            <a:endParaRPr lang="en-US" sz="1200" dirty="0"/>
          </a:p>
        </p:txBody>
      </p:sp>
      <p:grpSp>
        <p:nvGrpSpPr>
          <p:cNvPr id="33" name="Groupe 32"/>
          <p:cNvGrpSpPr/>
          <p:nvPr/>
        </p:nvGrpSpPr>
        <p:grpSpPr>
          <a:xfrm>
            <a:off x="3109186" y="1796866"/>
            <a:ext cx="1262029" cy="1392854"/>
            <a:chOff x="2744020" y="1723380"/>
            <a:chExt cx="1812165" cy="2096818"/>
          </a:xfrm>
        </p:grpSpPr>
        <p:pic>
          <p:nvPicPr>
            <p:cNvPr id="26630" name="Picture 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4020" y="1723380"/>
              <a:ext cx="1812165" cy="2096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44"/>
            <p:cNvSpPr/>
            <p:nvPr/>
          </p:nvSpPr>
          <p:spPr>
            <a:xfrm>
              <a:off x="4025988" y="2946654"/>
              <a:ext cx="377732" cy="831087"/>
            </a:xfrm>
            <a:prstGeom prst="rect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dirty="0" smtClean="0"/>
                <a:t>-</a:t>
              </a:r>
              <a:endParaRPr lang="en-US" dirty="0"/>
            </a:p>
          </p:txBody>
        </p:sp>
        <p:pic>
          <p:nvPicPr>
            <p:cNvPr id="26629" name="Picture 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0458" y="1791617"/>
              <a:ext cx="1023905" cy="2235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" name="ZoneTexte 37"/>
          <p:cNvSpPr txBox="1"/>
          <p:nvPr/>
        </p:nvSpPr>
        <p:spPr>
          <a:xfrm>
            <a:off x="3238344" y="1449738"/>
            <a:ext cx="1270019" cy="38300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fr-FR" sz="1200" b="1" i="1" dirty="0" smtClean="0">
                <a:solidFill>
                  <a:srgbClr val="AD4FA4"/>
                </a:solidFill>
              </a:rPr>
              <a:t>Activation</a:t>
            </a:r>
          </a:p>
          <a:p>
            <a:pPr algn="ctr"/>
            <a:r>
              <a:rPr lang="fr-FR" sz="1000" b="1" i="1" dirty="0" smtClean="0">
                <a:solidFill>
                  <a:srgbClr val="AD4FA4"/>
                </a:solidFill>
              </a:rPr>
              <a:t>(</a:t>
            </a:r>
            <a:r>
              <a:rPr lang="fr-FR" sz="1000" b="1" i="1" dirty="0" err="1" smtClean="0">
                <a:solidFill>
                  <a:srgbClr val="AD4FA4"/>
                </a:solidFill>
              </a:rPr>
              <a:t>Proliferation</a:t>
            </a:r>
            <a:r>
              <a:rPr lang="fr-FR" sz="1000" b="1" i="1" dirty="0" smtClean="0">
                <a:solidFill>
                  <a:srgbClr val="AD4FA4"/>
                </a:solidFill>
              </a:rPr>
              <a:t>; </a:t>
            </a:r>
            <a:r>
              <a:rPr lang="fr-FR" sz="1000" b="1" i="1" dirty="0" err="1" smtClean="0">
                <a:solidFill>
                  <a:srgbClr val="AD4FA4"/>
                </a:solidFill>
              </a:rPr>
              <a:t>BrDU</a:t>
            </a:r>
            <a:r>
              <a:rPr lang="fr-FR" sz="1000" b="1" i="1" dirty="0">
                <a:solidFill>
                  <a:srgbClr val="AD4FA4"/>
                </a:solidFill>
              </a:rPr>
              <a:t>)</a:t>
            </a:r>
            <a:endParaRPr lang="en-US" sz="1000" b="1" i="1" dirty="0">
              <a:solidFill>
                <a:srgbClr val="AD4FA4"/>
              </a:solidFill>
            </a:endParaRPr>
          </a:p>
        </p:txBody>
      </p:sp>
      <p:sp>
        <p:nvSpPr>
          <p:cNvPr id="42" name="ZoneTexte 41"/>
          <p:cNvSpPr txBox="1"/>
          <p:nvPr/>
        </p:nvSpPr>
        <p:spPr>
          <a:xfrm rot="18913077">
            <a:off x="3722812" y="3077750"/>
            <a:ext cx="10820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dirty="0" smtClean="0"/>
              <a:t>IRR + MSC</a:t>
            </a:r>
            <a:endParaRPr lang="en-US" sz="1200" dirty="0"/>
          </a:p>
        </p:txBody>
      </p:sp>
      <p:sp>
        <p:nvSpPr>
          <p:cNvPr id="49" name="ZoneTexte 48"/>
          <p:cNvSpPr txBox="1"/>
          <p:nvPr/>
        </p:nvSpPr>
        <p:spPr>
          <a:xfrm>
            <a:off x="6436140" y="1055036"/>
            <a:ext cx="2610010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400" b="1" dirty="0" smtClean="0">
                <a:solidFill>
                  <a:srgbClr val="AD4FA4"/>
                </a:solidFill>
              </a:rPr>
              <a:t>Anti-</a:t>
            </a:r>
            <a:r>
              <a:rPr lang="fr-FR" sz="1400" b="1" dirty="0" err="1" smtClean="0">
                <a:solidFill>
                  <a:srgbClr val="AD4FA4"/>
                </a:solidFill>
              </a:rPr>
              <a:t>inflammatory</a:t>
            </a:r>
            <a:r>
              <a:rPr lang="fr-FR" sz="1400" b="1" dirty="0" smtClean="0">
                <a:solidFill>
                  <a:srgbClr val="AD4FA4"/>
                </a:solidFill>
              </a:rPr>
              <a:t> </a:t>
            </a:r>
            <a:r>
              <a:rPr lang="fr-FR" sz="1400" b="1" dirty="0" err="1" smtClean="0">
                <a:solidFill>
                  <a:srgbClr val="AD4FA4"/>
                </a:solidFill>
              </a:rPr>
              <a:t>molecule</a:t>
            </a:r>
            <a:endParaRPr lang="en-US" sz="1400" b="1" dirty="0">
              <a:solidFill>
                <a:srgbClr val="AD4FA4"/>
              </a:solidFill>
            </a:endParaRPr>
          </a:p>
        </p:txBody>
      </p:sp>
      <p:sp>
        <p:nvSpPr>
          <p:cNvPr id="50" name="Flèche droite 49"/>
          <p:cNvSpPr/>
          <p:nvPr/>
        </p:nvSpPr>
        <p:spPr>
          <a:xfrm>
            <a:off x="6203997" y="1152923"/>
            <a:ext cx="258021" cy="117884"/>
          </a:xfrm>
          <a:prstGeom prst="rightArrow">
            <a:avLst/>
          </a:prstGeom>
          <a:solidFill>
            <a:srgbClr val="AD4F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" name="Groupe 31"/>
          <p:cNvGrpSpPr/>
          <p:nvPr/>
        </p:nvGrpSpPr>
        <p:grpSpPr>
          <a:xfrm>
            <a:off x="6935044" y="1955916"/>
            <a:ext cx="1237356" cy="1329068"/>
            <a:chOff x="6341229" y="3836793"/>
            <a:chExt cx="2195089" cy="2119606"/>
          </a:xfrm>
        </p:grpSpPr>
        <p:pic>
          <p:nvPicPr>
            <p:cNvPr id="26631" name="Picture 7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6769"/>
            <a:stretch/>
          </p:blipFill>
          <p:spPr bwMode="auto">
            <a:xfrm>
              <a:off x="6341229" y="3859581"/>
              <a:ext cx="2195089" cy="2096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2" name="Rectangle 51"/>
            <p:cNvSpPr/>
            <p:nvPr/>
          </p:nvSpPr>
          <p:spPr>
            <a:xfrm>
              <a:off x="7871668" y="4228165"/>
              <a:ext cx="432048" cy="1679426"/>
            </a:xfrm>
            <a:prstGeom prst="rect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dirty="0" smtClean="0"/>
                <a:t>-</a:t>
              </a:r>
              <a:endParaRPr lang="en-US" dirty="0"/>
            </a:p>
          </p:txBody>
        </p:sp>
        <p:pic>
          <p:nvPicPr>
            <p:cNvPr id="58" name="Picture 5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7946"/>
            <a:stretch/>
          </p:blipFill>
          <p:spPr bwMode="auto">
            <a:xfrm>
              <a:off x="7452320" y="3836793"/>
              <a:ext cx="759070" cy="2235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9" name="ZoneTexte 58"/>
          <p:cNvSpPr txBox="1"/>
          <p:nvPr/>
        </p:nvSpPr>
        <p:spPr>
          <a:xfrm>
            <a:off x="6770560" y="1449738"/>
            <a:ext cx="1646605" cy="43088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fr-FR" sz="1200" b="1" i="1" dirty="0" err="1" smtClean="0">
                <a:solidFill>
                  <a:srgbClr val="AD4FA4"/>
                </a:solidFill>
              </a:rPr>
              <a:t>Corticosterone</a:t>
            </a:r>
            <a:endParaRPr lang="fr-FR" sz="1200" b="1" i="1" dirty="0" smtClean="0">
              <a:solidFill>
                <a:srgbClr val="AD4FA4"/>
              </a:solidFill>
            </a:endParaRPr>
          </a:p>
          <a:p>
            <a:pPr algn="ctr"/>
            <a:r>
              <a:rPr lang="fr-FR" sz="1000" b="1" i="1" dirty="0" smtClean="0">
                <a:solidFill>
                  <a:srgbClr val="AD4FA4"/>
                </a:solidFill>
              </a:rPr>
              <a:t>(ELISA on </a:t>
            </a:r>
            <a:r>
              <a:rPr lang="fr-FR" sz="1000" b="1" i="1" dirty="0" err="1" smtClean="0">
                <a:solidFill>
                  <a:srgbClr val="AD4FA4"/>
                </a:solidFill>
              </a:rPr>
              <a:t>colonic</a:t>
            </a:r>
            <a:r>
              <a:rPr lang="fr-FR" sz="1000" b="1" i="1" dirty="0" smtClean="0">
                <a:solidFill>
                  <a:srgbClr val="AD4FA4"/>
                </a:solidFill>
              </a:rPr>
              <a:t> tissue)</a:t>
            </a:r>
            <a:endParaRPr lang="en-US" sz="1000" b="1" i="1" dirty="0">
              <a:solidFill>
                <a:srgbClr val="AD4FA4"/>
              </a:solidFill>
            </a:endParaRPr>
          </a:p>
        </p:txBody>
      </p:sp>
      <p:sp>
        <p:nvSpPr>
          <p:cNvPr id="53" name="ZoneTexte 52"/>
          <p:cNvSpPr txBox="1"/>
          <p:nvPr/>
        </p:nvSpPr>
        <p:spPr>
          <a:xfrm rot="18913077">
            <a:off x="7613351" y="3240370"/>
            <a:ext cx="356256" cy="246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IRR</a:t>
            </a:r>
            <a:endParaRPr lang="en-US" sz="1200" dirty="0"/>
          </a:p>
        </p:txBody>
      </p:sp>
      <p:sp>
        <p:nvSpPr>
          <p:cNvPr id="54" name="ZoneTexte 53"/>
          <p:cNvSpPr txBox="1"/>
          <p:nvPr/>
        </p:nvSpPr>
        <p:spPr>
          <a:xfrm rot="18913077">
            <a:off x="7054250" y="3251506"/>
            <a:ext cx="604317" cy="246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Control</a:t>
            </a:r>
            <a:endParaRPr lang="en-US" sz="1200" dirty="0"/>
          </a:p>
        </p:txBody>
      </p:sp>
      <p:sp>
        <p:nvSpPr>
          <p:cNvPr id="57" name="ZoneTexte 56"/>
          <p:cNvSpPr txBox="1"/>
          <p:nvPr/>
        </p:nvSpPr>
        <p:spPr>
          <a:xfrm rot="18913077">
            <a:off x="7705006" y="3188356"/>
            <a:ext cx="10820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dirty="0" smtClean="0"/>
              <a:t>IRR + MSC</a:t>
            </a:r>
            <a:endParaRPr lang="en-US" sz="1200" dirty="0"/>
          </a:p>
        </p:txBody>
      </p:sp>
      <p:pic>
        <p:nvPicPr>
          <p:cNvPr id="61" name="Picture 2" descr="Afficher l'image d'origine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17" b="6179"/>
          <a:stretch/>
        </p:blipFill>
        <p:spPr bwMode="auto">
          <a:xfrm>
            <a:off x="2116324" y="4449345"/>
            <a:ext cx="1757029" cy="1602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" name="ZoneTexte 61"/>
          <p:cNvSpPr txBox="1"/>
          <p:nvPr/>
        </p:nvSpPr>
        <p:spPr>
          <a:xfrm>
            <a:off x="-160860" y="4798893"/>
            <a:ext cx="24286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i="1" dirty="0" err="1" smtClean="0">
                <a:latin typeface="Comic Sans MS" panose="030F0702030302020204" pitchFamily="66" charset="0"/>
              </a:rPr>
              <a:t>Permeability</a:t>
            </a:r>
            <a:endParaRPr lang="fr-FR" sz="1200" i="1" dirty="0" smtClean="0">
              <a:latin typeface="Comic Sans MS" panose="030F0702030302020204" pitchFamily="66" charset="0"/>
            </a:endParaRPr>
          </a:p>
          <a:p>
            <a:pPr algn="ctr"/>
            <a:r>
              <a:rPr lang="fr-FR" sz="1200" i="1" dirty="0" err="1">
                <a:latin typeface="Comic Sans MS" panose="030F0702030302020204" pitchFamily="66" charset="0"/>
              </a:rPr>
              <a:t>i</a:t>
            </a:r>
            <a:r>
              <a:rPr lang="fr-FR" sz="1200" i="1" dirty="0" err="1" smtClean="0">
                <a:latin typeface="Comic Sans MS" panose="030F0702030302020204" pitchFamily="66" charset="0"/>
              </a:rPr>
              <a:t>s</a:t>
            </a:r>
            <a:r>
              <a:rPr lang="fr-FR" sz="1200" i="1" dirty="0" smtClean="0">
                <a:latin typeface="Comic Sans MS" panose="030F0702030302020204" pitchFamily="66" charset="0"/>
              </a:rPr>
              <a:t>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increased</a:t>
            </a:r>
            <a:r>
              <a:rPr lang="fr-FR" sz="1200" i="1" dirty="0" smtClean="0">
                <a:latin typeface="Comic Sans MS" panose="030F0702030302020204" pitchFamily="66" charset="0"/>
              </a:rPr>
              <a:t> in </a:t>
            </a:r>
            <a:r>
              <a:rPr lang="fr-FR" sz="1200" i="1" dirty="0" err="1" smtClean="0">
                <a:latin typeface="Comic Sans MS" panose="030F0702030302020204" pitchFamily="66" charset="0"/>
              </a:rPr>
              <a:t>inflammatory</a:t>
            </a:r>
            <a:r>
              <a:rPr lang="fr-FR" sz="1200" i="1" dirty="0">
                <a:latin typeface="Comic Sans MS" panose="030F0702030302020204" pitchFamily="66" charset="0"/>
              </a:rPr>
              <a:t> </a:t>
            </a:r>
            <a:r>
              <a:rPr lang="fr-FR" sz="1200" i="1" dirty="0" smtClean="0">
                <a:latin typeface="Comic Sans MS" panose="030F0702030302020204" pitchFamily="66" charset="0"/>
              </a:rPr>
              <a:t>conditions</a:t>
            </a:r>
            <a:endParaRPr lang="en-US" sz="1200" i="1" dirty="0">
              <a:latin typeface="Comic Sans MS" panose="030F0702030302020204" pitchFamily="66" charset="0"/>
            </a:endParaRPr>
          </a:p>
        </p:txBody>
      </p:sp>
      <p:sp>
        <p:nvSpPr>
          <p:cNvPr id="63" name="Rectangle à coins arrondis 62"/>
          <p:cNvSpPr/>
          <p:nvPr/>
        </p:nvSpPr>
        <p:spPr>
          <a:xfrm>
            <a:off x="2174396" y="5931894"/>
            <a:ext cx="939758" cy="385249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>
              <a:solidFill>
                <a:srgbClr val="FAA7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2132640" y="5969685"/>
            <a:ext cx="981704" cy="5047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900" dirty="0" smtClean="0">
                <a:solidFill>
                  <a:srgbClr val="0070C0"/>
                </a:solidFill>
                <a:latin typeface="Arial" panose="020B0604020202020204" pitchFamily="34" charset="0"/>
                <a:cs typeface="Arial" pitchFamily="34" charset="0"/>
              </a:rPr>
              <a:t>Para-cellular </a:t>
            </a:r>
            <a:r>
              <a:rPr lang="fr-FR" sz="9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itchFamily="34" charset="0"/>
              </a:rPr>
              <a:t>permeability</a:t>
            </a:r>
            <a:endParaRPr lang="fr-FR" sz="900" dirty="0">
              <a:solidFill>
                <a:srgbClr val="0070C0"/>
              </a:solidFill>
              <a:latin typeface="Arial" panose="020B0604020202020204" pitchFamily="34" charset="0"/>
              <a:cs typeface="Arial" pitchFamily="34" charset="0"/>
            </a:endParaRPr>
          </a:p>
        </p:txBody>
      </p:sp>
      <p:sp>
        <p:nvSpPr>
          <p:cNvPr id="65" name="Rectangle à coins arrondis 64"/>
          <p:cNvSpPr/>
          <p:nvPr/>
        </p:nvSpPr>
        <p:spPr>
          <a:xfrm>
            <a:off x="3226877" y="5931894"/>
            <a:ext cx="1003370" cy="392668"/>
          </a:xfrm>
          <a:prstGeom prst="round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3241676" y="5969687"/>
            <a:ext cx="1022168" cy="5047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900" dirty="0" err="1" smtClean="0">
                <a:solidFill>
                  <a:schemeClr val="accent2"/>
                </a:solidFill>
                <a:latin typeface="Arial" panose="020B0604020202020204" pitchFamily="34" charset="0"/>
                <a:cs typeface="Arial" pitchFamily="34" charset="0"/>
              </a:rPr>
              <a:t>Transcellular</a:t>
            </a:r>
            <a:r>
              <a:rPr lang="fr-FR" sz="900" dirty="0" smtClean="0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fr-FR" sz="900" dirty="0" err="1" smtClean="0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permeability</a:t>
            </a:r>
            <a:endParaRPr lang="fr-FR" sz="900" dirty="0">
              <a:solidFill>
                <a:schemeClr val="accent2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7" name="ZoneTexte 66"/>
          <p:cNvSpPr txBox="1"/>
          <p:nvPr/>
        </p:nvSpPr>
        <p:spPr>
          <a:xfrm>
            <a:off x="2935068" y="3949441"/>
            <a:ext cx="1635384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400" b="1" dirty="0" err="1" smtClean="0">
                <a:solidFill>
                  <a:srgbClr val="AD4FA4"/>
                </a:solidFill>
              </a:rPr>
              <a:t>Barrier</a:t>
            </a:r>
            <a:r>
              <a:rPr lang="fr-FR" sz="1400" b="1" dirty="0" smtClean="0">
                <a:solidFill>
                  <a:srgbClr val="AD4FA4"/>
                </a:solidFill>
              </a:rPr>
              <a:t> </a:t>
            </a:r>
            <a:r>
              <a:rPr lang="fr-FR" sz="1400" b="1" dirty="0" err="1" smtClean="0">
                <a:solidFill>
                  <a:srgbClr val="AD4FA4"/>
                </a:solidFill>
              </a:rPr>
              <a:t>function</a:t>
            </a:r>
            <a:r>
              <a:rPr lang="fr-FR" sz="1400" b="1" dirty="0" smtClean="0">
                <a:solidFill>
                  <a:srgbClr val="AD4FA4"/>
                </a:solidFill>
              </a:rPr>
              <a:t> </a:t>
            </a:r>
            <a:endParaRPr lang="en-US" sz="1400" b="1" dirty="0">
              <a:solidFill>
                <a:srgbClr val="AD4FA4"/>
              </a:solidFill>
            </a:endParaRPr>
          </a:p>
        </p:txBody>
      </p:sp>
      <p:sp>
        <p:nvSpPr>
          <p:cNvPr id="68" name="Flèche droite 67"/>
          <p:cNvSpPr/>
          <p:nvPr/>
        </p:nvSpPr>
        <p:spPr>
          <a:xfrm>
            <a:off x="2702925" y="4047328"/>
            <a:ext cx="258021" cy="117884"/>
          </a:xfrm>
          <a:prstGeom prst="rightArrow">
            <a:avLst/>
          </a:prstGeom>
          <a:solidFill>
            <a:srgbClr val="AD4F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9" name="Straight Arrow Connector 112"/>
          <p:cNvCxnSpPr/>
          <p:nvPr/>
        </p:nvCxnSpPr>
        <p:spPr>
          <a:xfrm flipH="1">
            <a:off x="3200565" y="4524276"/>
            <a:ext cx="155973" cy="1280988"/>
          </a:xfrm>
          <a:prstGeom prst="straightConnector1">
            <a:avLst/>
          </a:prstGeom>
          <a:ln w="88900">
            <a:solidFill>
              <a:srgbClr val="C0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Freeform 10"/>
          <p:cNvSpPr/>
          <p:nvPr/>
        </p:nvSpPr>
        <p:spPr bwMode="auto">
          <a:xfrm>
            <a:off x="2391117" y="4524276"/>
            <a:ext cx="308675" cy="1280988"/>
          </a:xfrm>
          <a:custGeom>
            <a:avLst/>
            <a:gdLst>
              <a:gd name="connsiteX0" fmla="*/ 0 w 1034955"/>
              <a:gd name="connsiteY0" fmla="*/ 0 h 2602174"/>
              <a:gd name="connsiteX1" fmla="*/ 832513 w 1034955"/>
              <a:gd name="connsiteY1" fmla="*/ 627797 h 2602174"/>
              <a:gd name="connsiteX2" fmla="*/ 1009934 w 1034955"/>
              <a:gd name="connsiteY2" fmla="*/ 1282890 h 2602174"/>
              <a:gd name="connsiteX3" fmla="*/ 982639 w 1034955"/>
              <a:gd name="connsiteY3" fmla="*/ 2238233 h 2602174"/>
              <a:gd name="connsiteX4" fmla="*/ 941695 w 1034955"/>
              <a:gd name="connsiteY4" fmla="*/ 2552132 h 2602174"/>
              <a:gd name="connsiteX5" fmla="*/ 941695 w 1034955"/>
              <a:gd name="connsiteY5" fmla="*/ 2538484 h 2602174"/>
              <a:gd name="connsiteX6" fmla="*/ 941695 w 1034955"/>
              <a:gd name="connsiteY6" fmla="*/ 2552132 h 260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4955" h="2602174">
                <a:moveTo>
                  <a:pt x="0" y="0"/>
                </a:moveTo>
                <a:cubicBezTo>
                  <a:pt x="332095" y="206991"/>
                  <a:pt x="664191" y="413982"/>
                  <a:pt x="832513" y="627797"/>
                </a:cubicBezTo>
                <a:cubicBezTo>
                  <a:pt x="1000835" y="841612"/>
                  <a:pt x="984913" y="1014484"/>
                  <a:pt x="1009934" y="1282890"/>
                </a:cubicBezTo>
                <a:cubicBezTo>
                  <a:pt x="1034955" y="1551296"/>
                  <a:pt x="994012" y="2026693"/>
                  <a:pt x="982639" y="2238233"/>
                </a:cubicBezTo>
                <a:cubicBezTo>
                  <a:pt x="971266" y="2449773"/>
                  <a:pt x="948519" y="2502090"/>
                  <a:pt x="941695" y="2552132"/>
                </a:cubicBezTo>
                <a:cubicBezTo>
                  <a:pt x="934871" y="2602174"/>
                  <a:pt x="941695" y="2538484"/>
                  <a:pt x="941695" y="2538484"/>
                </a:cubicBezTo>
                <a:lnTo>
                  <a:pt x="941695" y="2552132"/>
                </a:lnTo>
              </a:path>
            </a:pathLst>
          </a:custGeom>
          <a:ln w="88900">
            <a:solidFill>
              <a:srgbClr val="C0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>
              <a:latin typeface="Arial" pitchFamily="34" charset="0"/>
              <a:cs typeface="Arial" pitchFamily="34" charset="0"/>
            </a:endParaRPr>
          </a:p>
        </p:txBody>
      </p:sp>
      <p:pic>
        <p:nvPicPr>
          <p:cNvPr id="60" name="Picture 2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1591" b="21855"/>
          <a:stretch/>
        </p:blipFill>
        <p:spPr bwMode="auto">
          <a:xfrm>
            <a:off x="4932040" y="4238340"/>
            <a:ext cx="1927414" cy="189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Rectangle 45"/>
          <p:cNvSpPr/>
          <p:nvPr/>
        </p:nvSpPr>
        <p:spPr>
          <a:xfrm>
            <a:off x="5701533" y="6008615"/>
            <a:ext cx="1080120" cy="1644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ZoneTexte 75"/>
          <p:cNvSpPr txBox="1"/>
          <p:nvPr/>
        </p:nvSpPr>
        <p:spPr>
          <a:xfrm rot="18913077">
            <a:off x="6019684" y="6122771"/>
            <a:ext cx="356256" cy="246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IRR</a:t>
            </a:r>
            <a:endParaRPr lang="en-US" sz="1200" dirty="0"/>
          </a:p>
        </p:txBody>
      </p:sp>
      <p:sp>
        <p:nvSpPr>
          <p:cNvPr id="77" name="ZoneTexte 76"/>
          <p:cNvSpPr txBox="1"/>
          <p:nvPr/>
        </p:nvSpPr>
        <p:spPr>
          <a:xfrm rot="18913077">
            <a:off x="5460583" y="6133907"/>
            <a:ext cx="604317" cy="246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Control</a:t>
            </a:r>
            <a:endParaRPr lang="en-US" sz="1200" dirty="0"/>
          </a:p>
        </p:txBody>
      </p:sp>
      <p:sp>
        <p:nvSpPr>
          <p:cNvPr id="78" name="ZoneTexte 77"/>
          <p:cNvSpPr txBox="1"/>
          <p:nvPr/>
        </p:nvSpPr>
        <p:spPr>
          <a:xfrm rot="18913077">
            <a:off x="6111339" y="6070757"/>
            <a:ext cx="10820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dirty="0" smtClean="0"/>
              <a:t>IRR + MSC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481042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1026"/>
          <p:cNvSpPr txBox="1">
            <a:spLocks noChangeArrowheads="1"/>
          </p:cNvSpPr>
          <p:nvPr/>
        </p:nvSpPr>
        <p:spPr bwMode="auto">
          <a:xfrm>
            <a:off x="234972" y="9745"/>
            <a:ext cx="8909028" cy="391349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176213" indent="-176213" eaLnBrk="0" hangingPunct="0">
              <a:lnSpc>
                <a:spcPts val="2400"/>
              </a:lnSpc>
              <a:spcBef>
                <a:spcPct val="100000"/>
              </a:spcBef>
              <a:buClr>
                <a:srgbClr val="5793C9"/>
              </a:buClr>
              <a:buSzPct val="75000"/>
              <a:buFont typeface="Arial" charset="0"/>
              <a:buChar char="▌"/>
            </a:pP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MSC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treatment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reduces</a:t>
            </a:r>
            <a:r>
              <a:rPr lang="fr-FR" sz="20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colorectal damages</a:t>
            </a:r>
            <a:endParaRPr lang="fr-FR" sz="2000" b="1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8833" y="3053446"/>
            <a:ext cx="5901847" cy="17163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Rectangle 17"/>
          <p:cNvSpPr/>
          <p:nvPr/>
        </p:nvSpPr>
        <p:spPr>
          <a:xfrm>
            <a:off x="234972" y="2606540"/>
            <a:ext cx="581281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600" b="1" i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Pro-</a:t>
            </a:r>
            <a:r>
              <a:rPr lang="fr-FR" sz="1600" b="1" i="1" dirty="0" err="1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proliferative</a:t>
            </a:r>
            <a:r>
              <a:rPr lang="fr-FR" sz="1600" b="1" i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action of MSC on </a:t>
            </a:r>
            <a:r>
              <a:rPr lang="fr-FR" sz="1600" b="1" i="1" dirty="0" err="1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epithelial</a:t>
            </a:r>
            <a:r>
              <a:rPr lang="fr-FR" sz="1600" b="1" i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600" b="1" i="1" dirty="0" err="1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compartment</a:t>
            </a:r>
            <a:endParaRPr lang="fr-FR" sz="1600" b="1" i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e 22"/>
          <p:cNvGrpSpPr/>
          <p:nvPr/>
        </p:nvGrpSpPr>
        <p:grpSpPr>
          <a:xfrm>
            <a:off x="0" y="577444"/>
            <a:ext cx="1633538" cy="1577975"/>
            <a:chOff x="323528" y="421481"/>
            <a:chExt cx="1633538" cy="1577975"/>
          </a:xfrm>
        </p:grpSpPr>
        <p:pic>
          <p:nvPicPr>
            <p:cNvPr id="24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528" y="421481"/>
              <a:ext cx="1633538" cy="157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Rectangle 24"/>
            <p:cNvSpPr/>
            <p:nvPr/>
          </p:nvSpPr>
          <p:spPr bwMode="auto">
            <a:xfrm>
              <a:off x="904554" y="761206"/>
              <a:ext cx="350837" cy="23495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6" name="Rectangle 25"/>
            <p:cNvSpPr/>
            <p:nvPr/>
          </p:nvSpPr>
          <p:spPr bwMode="auto">
            <a:xfrm>
              <a:off x="1077591" y="996156"/>
              <a:ext cx="879475" cy="94615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pic>
        <p:nvPicPr>
          <p:cNvPr id="13" name="Picture 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8192" y="549673"/>
            <a:ext cx="1981294" cy="18218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9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6739" y="543804"/>
            <a:ext cx="1981294" cy="18218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10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3562" y="584177"/>
            <a:ext cx="1981294" cy="18218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7100680" y="2298335"/>
            <a:ext cx="150714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800" i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Sémont</a:t>
            </a:r>
            <a:r>
              <a:rPr lang="fr-FR" sz="800" i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800" i="1" dirty="0">
                <a:latin typeface="Arial" panose="020B0604020202020204" pitchFamily="34" charset="0"/>
                <a:cs typeface="Arial" panose="020B0604020202020204" pitchFamily="34" charset="0"/>
              </a:rPr>
              <a:t>et al, </a:t>
            </a:r>
            <a:r>
              <a:rPr lang="fr-FR" sz="800" i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Plos</a:t>
            </a:r>
            <a:r>
              <a:rPr lang="fr-FR" sz="800" i="1" dirty="0" smtClean="0">
                <a:latin typeface="Arial" panose="020B0604020202020204" pitchFamily="34" charset="0"/>
                <a:cs typeface="Arial" panose="020B0604020202020204" pitchFamily="34" charset="0"/>
              </a:rPr>
              <a:t> One 2013</a:t>
            </a:r>
            <a:endParaRPr lang="fr-FR" sz="8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7" name="Picture 4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6739" y="4941168"/>
            <a:ext cx="3611407" cy="1457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Rectangle 27"/>
          <p:cNvSpPr/>
          <p:nvPr/>
        </p:nvSpPr>
        <p:spPr>
          <a:xfrm>
            <a:off x="2483768" y="5517232"/>
            <a:ext cx="207974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600" b="1" i="1" dirty="0" err="1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Effect</a:t>
            </a:r>
            <a:r>
              <a:rPr lang="fr-FR" sz="1600" b="1" i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</a:p>
          <a:p>
            <a:pPr algn="ctr"/>
            <a:r>
              <a:rPr lang="fr-FR" sz="1600" b="1" i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Sox9 positive </a:t>
            </a:r>
            <a:r>
              <a:rPr lang="fr-FR" sz="1600" b="1" i="1" dirty="0" err="1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cells</a:t>
            </a:r>
            <a:endParaRPr lang="fr-FR" sz="1600" b="1" i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8118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620713" y="6497638"/>
            <a:ext cx="4970462" cy="360362"/>
          </a:xfrm>
        </p:spPr>
        <p:txBody>
          <a:bodyPr/>
          <a:lstStyle/>
          <a:p>
            <a:pPr>
              <a:defRPr/>
            </a:pPr>
            <a:r>
              <a:rPr lang="fr-FR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fr-FR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Groupe 14"/>
          <p:cNvGrpSpPr/>
          <p:nvPr/>
        </p:nvGrpSpPr>
        <p:grpSpPr>
          <a:xfrm>
            <a:off x="226429" y="-27384"/>
            <a:ext cx="8594042" cy="2736304"/>
            <a:chOff x="226429" y="-27384"/>
            <a:chExt cx="8594042" cy="2736304"/>
          </a:xfrm>
        </p:grpSpPr>
        <p:sp>
          <p:nvSpPr>
            <p:cNvPr id="13" name="Rectangle à coins arrondis 12"/>
            <p:cNvSpPr/>
            <p:nvPr/>
          </p:nvSpPr>
          <p:spPr>
            <a:xfrm>
              <a:off x="226429" y="1484784"/>
              <a:ext cx="8594042" cy="122413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" name="ZoneTexte 2"/>
            <p:cNvSpPr txBox="1"/>
            <p:nvPr/>
          </p:nvSpPr>
          <p:spPr>
            <a:xfrm>
              <a:off x="361071" y="-27384"/>
              <a:ext cx="168187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40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Summary</a:t>
              </a:r>
              <a:r>
                <a:rPr lang="fr-FR" sz="2400" dirty="0" smtClean="0">
                  <a:solidFill>
                    <a:schemeClr val="bg1"/>
                  </a:solidFill>
                </a:rPr>
                <a:t> 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2" name="ZoneTexte 1"/>
            <p:cNvSpPr txBox="1"/>
            <p:nvPr/>
          </p:nvSpPr>
          <p:spPr>
            <a:xfrm>
              <a:off x="361071" y="476672"/>
              <a:ext cx="824777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 panose="020B0604020202020204" pitchFamily="34" charset="0"/>
                  <a:cs typeface="Arial" panose="020B0604020202020204" pitchFamily="34" charset="0"/>
                </a:rPr>
                <a:t>Cell therapy using MSC reduce radio-induced colonic damages</a:t>
              </a:r>
            </a:p>
            <a:p>
              <a:r>
                <a:rPr lang="en-US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	</a:t>
              </a:r>
              <a:r>
                <a:rPr lang="en-US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improve epithelial regeneration and reduce inflammation by </a:t>
              </a:r>
              <a:r>
                <a:rPr lang="en-US" sz="14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paracrine factor secretion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61719" y="1508591"/>
              <a:ext cx="1185945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However</a:t>
              </a:r>
              <a:r>
                <a:rPr lang="fr-FR" b="1" dirty="0">
                  <a:latin typeface="Arial" panose="020B0604020202020204" pitchFamily="34" charset="0"/>
                  <a:cs typeface="Arial" panose="020B0604020202020204" pitchFamily="34" charset="0"/>
                </a:rPr>
                <a:t>	 		</a:t>
              </a:r>
              <a:endParaRPr lang="fr-FR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lèche droite 11"/>
            <p:cNvSpPr/>
            <p:nvPr/>
          </p:nvSpPr>
          <p:spPr>
            <a:xfrm>
              <a:off x="1202006" y="917120"/>
              <a:ext cx="201642" cy="72008"/>
            </a:xfrm>
            <a:prstGeom prst="righ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 13"/>
          <p:cNvSpPr/>
          <p:nvPr/>
        </p:nvSpPr>
        <p:spPr>
          <a:xfrm>
            <a:off x="2049466" y="1450876"/>
            <a:ext cx="8262616" cy="1287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400"/>
              </a:lnSpc>
            </a:pPr>
            <a:r>
              <a:rPr lang="fr-FR" sz="1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Healing </a:t>
            </a:r>
            <a:r>
              <a:rPr lang="fr-FR" sz="1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</a:t>
            </a:r>
            <a:r>
              <a:rPr lang="fr-FR" sz="1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not </a:t>
            </a:r>
            <a:r>
              <a:rPr lang="fr-FR" sz="1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complete</a:t>
            </a:r>
            <a:endParaRPr lang="fr-FR" sz="1400" b="1" dirty="0" smtClea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ts val="2400"/>
              </a:lnSpc>
            </a:pPr>
            <a:r>
              <a:rPr lang="fr-FR" sz="1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Repeated</a:t>
            </a:r>
            <a:r>
              <a:rPr lang="fr-FR" sz="1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injections are </a:t>
            </a:r>
            <a:r>
              <a:rPr lang="fr-FR" sz="1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necessary</a:t>
            </a:r>
            <a:r>
              <a:rPr lang="fr-FR" sz="1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fr-FR" sz="1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intravenous</a:t>
            </a:r>
            <a:r>
              <a:rPr lang="fr-F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injections)</a:t>
            </a:r>
            <a:endParaRPr lang="fr-FR" sz="1400" b="1" dirty="0" smtClea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ts val="2400"/>
              </a:lnSpc>
            </a:pPr>
            <a:r>
              <a:rPr lang="fr-FR" sz="1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</a:t>
            </a:r>
            <a:r>
              <a:rPr lang="fr-FR" sz="1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cell</a:t>
            </a:r>
            <a:r>
              <a:rPr lang="fr-F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engraftment</a:t>
            </a:r>
            <a:r>
              <a:rPr lang="fr-F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fr-FR" sz="1400" b="1" dirty="0" smtClea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ts val="2400"/>
              </a:lnSpc>
            </a:pPr>
            <a:r>
              <a:rPr lang="fr-FR" sz="1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Benefit</a:t>
            </a:r>
            <a:r>
              <a:rPr lang="fr-FR" sz="1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</a:t>
            </a:r>
            <a:r>
              <a:rPr lang="fr-FR" sz="1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temporary</a:t>
            </a:r>
            <a:r>
              <a:rPr lang="fr-FR" sz="1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		</a:t>
            </a:r>
            <a:endParaRPr lang="fr-FR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2" name="Groupe 31"/>
          <p:cNvGrpSpPr/>
          <p:nvPr/>
        </p:nvGrpSpPr>
        <p:grpSpPr>
          <a:xfrm>
            <a:off x="342690" y="2780928"/>
            <a:ext cx="8477781" cy="4375094"/>
            <a:chOff x="342690" y="2780928"/>
            <a:chExt cx="8477781" cy="4375094"/>
          </a:xfrm>
        </p:grpSpPr>
        <p:sp>
          <p:nvSpPr>
            <p:cNvPr id="30" name="Rectangle 29"/>
            <p:cNvSpPr/>
            <p:nvPr/>
          </p:nvSpPr>
          <p:spPr>
            <a:xfrm>
              <a:off x="342690" y="2780928"/>
              <a:ext cx="847778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Strategy</a:t>
              </a:r>
              <a:r>
                <a:rPr lang="fr-FR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to </a:t>
              </a:r>
              <a:r>
                <a:rPr lang="fr-FR" sz="1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improve</a:t>
              </a:r>
              <a:r>
                <a:rPr lang="fr-FR" sz="1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1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the </a:t>
              </a:r>
              <a:r>
                <a:rPr lang="en-US" sz="1200" b="1" dirty="0">
                  <a:latin typeface="Arial" panose="020B0604020202020204" pitchFamily="34" charset="0"/>
                  <a:cs typeface="Arial" panose="020B0604020202020204" pitchFamily="34" charset="0"/>
                </a:rPr>
                <a:t>effectiveness of MSC </a:t>
              </a:r>
              <a:r>
                <a:rPr lang="en-US" sz="1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treatment for colonic radio-induced damages</a:t>
              </a:r>
              <a:endParaRPr lang="en-US" sz="1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fr-FR" sz="1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endParaRPr lang="fr-FR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" name="Groupe 4"/>
            <p:cNvGrpSpPr/>
            <p:nvPr/>
          </p:nvGrpSpPr>
          <p:grpSpPr>
            <a:xfrm>
              <a:off x="2699792" y="3240162"/>
              <a:ext cx="6037617" cy="3915860"/>
              <a:chOff x="2699792" y="3240162"/>
              <a:chExt cx="6037617" cy="3915860"/>
            </a:xfrm>
          </p:grpSpPr>
          <p:pic>
            <p:nvPicPr>
              <p:cNvPr id="7" name="Image 6" descr="Description : ANR07-240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6296" y="6315652"/>
                <a:ext cx="1240965" cy="542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075" name="Groupe 3074"/>
              <p:cNvGrpSpPr/>
              <p:nvPr/>
            </p:nvGrpSpPr>
            <p:grpSpPr>
              <a:xfrm>
                <a:off x="2699792" y="3240162"/>
                <a:ext cx="4311795" cy="3915860"/>
                <a:chOff x="137807" y="3240162"/>
                <a:chExt cx="4311795" cy="3915860"/>
              </a:xfrm>
            </p:grpSpPr>
            <p:pic>
              <p:nvPicPr>
                <p:cNvPr id="8" name="Picture 9" descr="C:\Users\Fernando Siñeriz\Desktop\New_logo_LIOAD.png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58639" y="5554157"/>
                  <a:ext cx="1111913" cy="696035"/>
                </a:xfrm>
                <a:prstGeom prst="rect">
                  <a:avLst/>
                </a:prstGeom>
                <a:solidFill>
                  <a:schemeClr val="bg1"/>
                </a:solidFill>
              </p:spPr>
            </p:pic>
            <p:pic>
              <p:nvPicPr>
                <p:cNvPr id="9" name="Picture 1" descr="C:\Users\Lise Barbin\Desktop\Logo_OTR3_10x10_RVB.jpg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2639526" y="6259839"/>
                  <a:ext cx="1056635" cy="89618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0" name="Picture 10" descr="C:\Users\Fernando Siñeriz\Desktop\logo-ctsa_vignette_actu.jpg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32006" y="6250192"/>
                  <a:ext cx="652417" cy="63017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074" name="Picture 2" descr="Afficher l'image d'origine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1114" t="19983" r="13954" b="19229"/>
                <a:stretch/>
              </p:blipFill>
              <p:spPr bwMode="auto">
                <a:xfrm>
                  <a:off x="746152" y="5594898"/>
                  <a:ext cx="1024126" cy="65529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24" name="Picture 2" descr="Résultat de recherche d'images pour &quot;hydrogel&quot;"/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4359" t="28067" r="43888" b="25765"/>
                <a:stretch/>
              </p:blipFill>
              <p:spPr bwMode="auto">
                <a:xfrm>
                  <a:off x="2483768" y="4709223"/>
                  <a:ext cx="663227" cy="514439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5" name="ZoneTexte 24"/>
                <p:cNvSpPr txBox="1"/>
                <p:nvPr/>
              </p:nvSpPr>
              <p:spPr>
                <a:xfrm>
                  <a:off x="1779590" y="3896011"/>
                  <a:ext cx="2670012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Si-HPMC</a:t>
                  </a:r>
                </a:p>
                <a:p>
                  <a:pPr algn="ctr"/>
                  <a:r>
                    <a:rPr lang="fr-FR" sz="1200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(</a:t>
                  </a:r>
                  <a:r>
                    <a:rPr lang="fr-FR" sz="1200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Silanised</a:t>
                  </a:r>
                  <a:r>
                    <a:rPr lang="fr-FR" sz="1200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Hydroxy </a:t>
                  </a:r>
                  <a:r>
                    <a:rPr lang="fr-FR" sz="1200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Propyl</a:t>
                  </a:r>
                  <a:endParaRPr lang="fr-FR" sz="1200" dirty="0" smtClean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pPr algn="ctr"/>
                  <a:r>
                    <a:rPr lang="fr-FR" sz="1200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Methyl</a:t>
                  </a:r>
                  <a:r>
                    <a:rPr lang="fr-FR" sz="1200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Cellulose)</a:t>
                  </a:r>
                </a:p>
              </p:txBody>
            </p:sp>
            <p:pic>
              <p:nvPicPr>
                <p:cNvPr id="26" name="Picture 4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7747" t="29289" r="38773" b="3239"/>
                <a:stretch>
                  <a:fillRect/>
                </a:stretch>
              </p:blipFill>
              <p:spPr bwMode="auto">
                <a:xfrm>
                  <a:off x="3220761" y="4709223"/>
                  <a:ext cx="652454" cy="5144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7" name="Rectangle 26"/>
                <p:cNvSpPr/>
                <p:nvPr/>
              </p:nvSpPr>
              <p:spPr>
                <a:xfrm>
                  <a:off x="2209032" y="3839324"/>
                  <a:ext cx="1944216" cy="169765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ZoneTexte 30"/>
                <p:cNvSpPr txBox="1"/>
                <p:nvPr/>
              </p:nvSpPr>
              <p:spPr>
                <a:xfrm>
                  <a:off x="137807" y="3240162"/>
                  <a:ext cx="2146256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 b="1" dirty="0" smtClean="0">
                      <a:solidFill>
                        <a:schemeClr val="tx2"/>
                      </a:solidFill>
                    </a:rPr>
                    <a:t>Local injection of MSC to </a:t>
                  </a:r>
                  <a:r>
                    <a:rPr lang="fr-FR" sz="1200" b="1" dirty="0" err="1" smtClean="0">
                      <a:solidFill>
                        <a:schemeClr val="tx2"/>
                      </a:solidFill>
                    </a:rPr>
                    <a:t>improve</a:t>
                  </a:r>
                  <a:r>
                    <a:rPr lang="fr-FR" sz="1200" b="1" dirty="0" smtClean="0">
                      <a:solidFill>
                        <a:schemeClr val="tx2"/>
                      </a:solidFill>
                    </a:rPr>
                    <a:t> </a:t>
                  </a:r>
                  <a:r>
                    <a:rPr lang="fr-FR" sz="1200" b="1" dirty="0" err="1" smtClean="0">
                      <a:solidFill>
                        <a:schemeClr val="tx2"/>
                      </a:solidFill>
                    </a:rPr>
                    <a:t>colonic</a:t>
                  </a:r>
                  <a:r>
                    <a:rPr lang="fr-FR" sz="1200" b="1" dirty="0" smtClean="0">
                      <a:solidFill>
                        <a:schemeClr val="tx2"/>
                      </a:solidFill>
                    </a:rPr>
                    <a:t> </a:t>
                  </a:r>
                  <a:r>
                    <a:rPr lang="fr-FR" sz="1200" b="1" dirty="0" err="1" smtClean="0">
                      <a:solidFill>
                        <a:schemeClr val="tx2"/>
                      </a:solidFill>
                    </a:rPr>
                    <a:t>engraftment</a:t>
                  </a:r>
                  <a:r>
                    <a:rPr lang="fr-FR" sz="1200" b="1" dirty="0" smtClean="0">
                      <a:solidFill>
                        <a:schemeClr val="tx2"/>
                      </a:solidFill>
                    </a:rPr>
                    <a:t> </a:t>
                  </a:r>
                  <a:endParaRPr lang="en-US" sz="1200" b="1" dirty="0">
                    <a:solidFill>
                      <a:schemeClr val="tx2"/>
                    </a:solidFill>
                  </a:endParaRPr>
                </a:p>
              </p:txBody>
            </p:sp>
            <p:grpSp>
              <p:nvGrpSpPr>
                <p:cNvPr id="3073" name="Groupe 3072"/>
                <p:cNvGrpSpPr/>
                <p:nvPr/>
              </p:nvGrpSpPr>
              <p:grpSpPr>
                <a:xfrm>
                  <a:off x="313483" y="3828390"/>
                  <a:ext cx="1795209" cy="1709361"/>
                  <a:chOff x="313483" y="3828390"/>
                  <a:chExt cx="2376265" cy="2378614"/>
                </a:xfrm>
              </p:grpSpPr>
              <p:grpSp>
                <p:nvGrpSpPr>
                  <p:cNvPr id="21" name="Groupe 20"/>
                  <p:cNvGrpSpPr/>
                  <p:nvPr/>
                </p:nvGrpSpPr>
                <p:grpSpPr>
                  <a:xfrm>
                    <a:off x="313483" y="3828390"/>
                    <a:ext cx="2376265" cy="2378614"/>
                    <a:chOff x="-558821" y="4380125"/>
                    <a:chExt cx="2376265" cy="2378614"/>
                  </a:xfrm>
                </p:grpSpPr>
                <p:pic>
                  <p:nvPicPr>
                    <p:cNvPr id="23" name="Picture 38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9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-558821" y="4392347"/>
                      <a:ext cx="2376264" cy="1006601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00B8FF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pic>
                <p:pic>
                  <p:nvPicPr>
                    <p:cNvPr id="28" name="Picture 2"/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10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t="7503" b="36696"/>
                    <a:stretch/>
                  </p:blipFill>
                  <p:spPr bwMode="auto">
                    <a:xfrm>
                      <a:off x="-558820" y="5400910"/>
                      <a:ext cx="2376264" cy="1357829"/>
                    </a:xfrm>
                    <a:prstGeom prst="rect">
                      <a:avLst/>
                    </a:prstGeom>
                    <a:noFill/>
                    <a:ln w="38100">
                      <a:noFill/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pic>
                <p:sp>
                  <p:nvSpPr>
                    <p:cNvPr id="29" name="Rectangle 28"/>
                    <p:cNvSpPr/>
                    <p:nvPr/>
                  </p:nvSpPr>
                  <p:spPr>
                    <a:xfrm>
                      <a:off x="-558821" y="4380125"/>
                      <a:ext cx="2376264" cy="2378614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2" name="Rectangle 3071"/>
                  <p:cNvSpPr/>
                  <p:nvPr/>
                </p:nvSpPr>
                <p:spPr>
                  <a:xfrm>
                    <a:off x="626245" y="5777647"/>
                    <a:ext cx="1702146" cy="42827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r>
                      <a:rPr lang="en-US" sz="1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colonoscopy</a:t>
                    </a:r>
                    <a:endParaRPr lang="en-US" sz="1400" b="1" dirty="0"/>
                  </a:p>
                </p:txBody>
              </p:sp>
            </p:grpSp>
            <p:sp>
              <p:nvSpPr>
                <p:cNvPr id="35" name="ZoneTexte 34"/>
                <p:cNvSpPr txBox="1"/>
                <p:nvPr/>
              </p:nvSpPr>
              <p:spPr>
                <a:xfrm>
                  <a:off x="1979712" y="3240162"/>
                  <a:ext cx="2376264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 b="1" dirty="0" smtClean="0">
                      <a:solidFill>
                        <a:schemeClr val="tx2"/>
                      </a:solidFill>
                    </a:rPr>
                    <a:t>Protection of the </a:t>
                  </a:r>
                  <a:r>
                    <a:rPr lang="fr-FR" sz="1200" b="1" dirty="0" err="1" smtClean="0">
                      <a:solidFill>
                        <a:schemeClr val="tx2"/>
                      </a:solidFill>
                    </a:rPr>
                    <a:t>cells</a:t>
                  </a:r>
                  <a:r>
                    <a:rPr lang="fr-FR" sz="1200" b="1" dirty="0" smtClean="0">
                      <a:solidFill>
                        <a:schemeClr val="tx2"/>
                      </a:solidFill>
                    </a:rPr>
                    <a:t> </a:t>
                  </a:r>
                </a:p>
                <a:p>
                  <a:pPr algn="ctr"/>
                  <a:r>
                    <a:rPr lang="fr-FR" sz="1200" b="1" dirty="0" smtClean="0">
                      <a:solidFill>
                        <a:schemeClr val="tx2"/>
                      </a:solidFill>
                    </a:rPr>
                    <a:t>in an hydrogel</a:t>
                  </a:r>
                  <a:endParaRPr lang="en-US" sz="1200" b="1" dirty="0">
                    <a:solidFill>
                      <a:schemeClr val="tx2"/>
                    </a:solidFill>
                  </a:endParaRPr>
                </a:p>
              </p:txBody>
            </p:sp>
          </p:grpSp>
          <p:sp>
            <p:nvSpPr>
              <p:cNvPr id="4" name="ZoneTexte 3"/>
              <p:cNvSpPr txBox="1"/>
              <p:nvPr/>
            </p:nvSpPr>
            <p:spPr>
              <a:xfrm>
                <a:off x="7020272" y="5939988"/>
                <a:ext cx="171713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b="1" i="1" dirty="0" smtClean="0">
                    <a:latin typeface="Comic Sans MS" panose="030F0702030302020204" pitchFamily="66" charset="0"/>
                  </a:rPr>
                  <a:t>« ANTHOS »</a:t>
                </a:r>
                <a:endParaRPr lang="en-US" b="1" i="1" dirty="0">
                  <a:latin typeface="Comic Sans MS" panose="030F0702030302020204" pitchFamily="66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43203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oneTexte 2"/>
          <p:cNvSpPr txBox="1"/>
          <p:nvPr/>
        </p:nvSpPr>
        <p:spPr>
          <a:xfrm>
            <a:off x="395536" y="0"/>
            <a:ext cx="311976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Experimental</a:t>
            </a:r>
            <a:r>
              <a:rPr lang="fr-FR" sz="20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procedure</a:t>
            </a:r>
            <a:endParaRPr lang="fr-FR" sz="2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Groupe 5"/>
          <p:cNvGrpSpPr/>
          <p:nvPr/>
        </p:nvGrpSpPr>
        <p:grpSpPr>
          <a:xfrm>
            <a:off x="107505" y="692697"/>
            <a:ext cx="2952327" cy="5184576"/>
            <a:chOff x="107505" y="692697"/>
            <a:chExt cx="2952327" cy="5184576"/>
          </a:xfrm>
        </p:grpSpPr>
        <p:sp>
          <p:nvSpPr>
            <p:cNvPr id="4" name="Rectangle à coins arrondis 3"/>
            <p:cNvSpPr/>
            <p:nvPr/>
          </p:nvSpPr>
          <p:spPr>
            <a:xfrm>
              <a:off x="107505" y="692697"/>
              <a:ext cx="2952327" cy="5184576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" name="ZoneTexte 4"/>
            <p:cNvSpPr txBox="1"/>
            <p:nvPr/>
          </p:nvSpPr>
          <p:spPr>
            <a:xfrm>
              <a:off x="179512" y="976953"/>
              <a:ext cx="280076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Rheological</a:t>
              </a:r>
              <a:r>
                <a:rPr lang="fr-FR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parameters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ZoneTexte 16"/>
            <p:cNvSpPr txBox="1"/>
            <p:nvPr/>
          </p:nvSpPr>
          <p:spPr>
            <a:xfrm>
              <a:off x="375345" y="3818805"/>
              <a:ext cx="1619354" cy="18158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Injectability</a:t>
              </a:r>
              <a:endParaRPr lang="fr-FR" sz="16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fr-FR" sz="16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fr-FR" sz="16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Viscosity</a:t>
              </a:r>
              <a:endParaRPr lang="fr-FR" sz="16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fr-FR" sz="16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fr-FR" sz="1600" dirty="0" err="1">
                  <a:latin typeface="Arial" panose="020B0604020202020204" pitchFamily="34" charset="0"/>
                  <a:cs typeface="Arial" panose="020B0604020202020204" pitchFamily="34" charset="0"/>
                </a:rPr>
                <a:t>Elastic</a:t>
              </a:r>
              <a:r>
                <a:rPr lang="fr-FR" sz="1600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6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modulus</a:t>
              </a:r>
              <a:endParaRPr lang="fr-FR" sz="16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fr-FR" sz="16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fr-FR" sz="16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Gel point</a:t>
              </a:r>
              <a:endParaRPr lang="en-US" sz="16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1" name="Espace réservé du contenu 3"/>
            <p:cNvPicPr>
              <a:picLocks noChangeAspect="1"/>
            </p:cNvPicPr>
            <p:nvPr/>
          </p:nvPicPr>
          <p:blipFill rotWithShape="1">
            <a:blip r:embed="rId2"/>
            <a:srcRect l="13660" r="10602"/>
            <a:stretch/>
          </p:blipFill>
          <p:spPr>
            <a:xfrm>
              <a:off x="251520" y="1484784"/>
              <a:ext cx="1195139" cy="2102161"/>
            </a:xfrm>
            <a:prstGeom prst="rect">
              <a:avLst/>
            </a:prstGeom>
          </p:spPr>
        </p:pic>
        <p:pic>
          <p:nvPicPr>
            <p:cNvPr id="22" name="Content Placeholder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1216663" y="1887792"/>
              <a:ext cx="2102161" cy="1296144"/>
            </a:xfrm>
            <a:prstGeom prst="rect">
              <a:avLst/>
            </a:prstGeom>
          </p:spPr>
        </p:pic>
      </p:grpSp>
      <p:sp>
        <p:nvSpPr>
          <p:cNvPr id="7" name="Rectangle à coins arrondis 6"/>
          <p:cNvSpPr/>
          <p:nvPr/>
        </p:nvSpPr>
        <p:spPr>
          <a:xfrm>
            <a:off x="3235730" y="692697"/>
            <a:ext cx="2808311" cy="518457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4158689" y="976953"/>
            <a:ext cx="9541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In vitro</a:t>
            </a:r>
            <a:endParaRPr lang="en-US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4160606" y="4311249"/>
            <a:ext cx="117692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Viability</a:t>
            </a:r>
            <a:endParaRPr lang="fr-FR" sz="16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fr-FR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fr-FR" sz="16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Secretome</a:t>
            </a:r>
            <a:endParaRPr 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4" name="Group 128"/>
          <p:cNvGrpSpPr>
            <a:grpSpLocks/>
          </p:cNvGrpSpPr>
          <p:nvPr/>
        </p:nvGrpSpPr>
        <p:grpSpPr bwMode="auto">
          <a:xfrm>
            <a:off x="3399315" y="1903781"/>
            <a:ext cx="1283177" cy="521869"/>
            <a:chOff x="675" y="2885"/>
            <a:chExt cx="1740" cy="542"/>
          </a:xfrm>
        </p:grpSpPr>
        <p:sp>
          <p:nvSpPr>
            <p:cNvPr id="25" name="Freeform 129"/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925 w 602"/>
                <a:gd name="T1" fmla="*/ 35 h 86"/>
                <a:gd name="T2" fmla="*/ 1020 w 602"/>
                <a:gd name="T3" fmla="*/ 0 h 86"/>
                <a:gd name="T4" fmla="*/ 8188 w 602"/>
                <a:gd name="T5" fmla="*/ 0 h 86"/>
                <a:gd name="T6" fmla="*/ 8363 w 602"/>
                <a:gd name="T7" fmla="*/ 21 h 86"/>
                <a:gd name="T8" fmla="*/ 9408 w 602"/>
                <a:gd name="T9" fmla="*/ 230 h 86"/>
                <a:gd name="T10" fmla="*/ 8863 w 602"/>
                <a:gd name="T11" fmla="*/ 1380 h 86"/>
                <a:gd name="T12" fmla="*/ 8863 w 602"/>
                <a:gd name="T13" fmla="*/ 1380 h 86"/>
                <a:gd name="T14" fmla="*/ 7520 w 602"/>
                <a:gd name="T15" fmla="*/ 1551 h 86"/>
                <a:gd name="T16" fmla="*/ 7158 w 602"/>
                <a:gd name="T17" fmla="*/ 1567 h 86"/>
                <a:gd name="T18" fmla="*/ 113 w 602"/>
                <a:gd name="T19" fmla="*/ 1567 h 86"/>
                <a:gd name="T20" fmla="*/ 0 w 602"/>
                <a:gd name="T21" fmla="*/ 1645 h 86"/>
                <a:gd name="T22" fmla="*/ 0 w 602"/>
                <a:gd name="T23" fmla="*/ 1623 h 86"/>
                <a:gd name="T24" fmla="*/ 925 w 602"/>
                <a:gd name="T25" fmla="*/ 35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130"/>
            <p:cNvSpPr>
              <a:spLocks/>
            </p:cNvSpPr>
            <p:nvPr/>
          </p:nvSpPr>
          <p:spPr bwMode="auto">
            <a:xfrm>
              <a:off x="820" y="2885"/>
              <a:ext cx="1362" cy="323"/>
            </a:xfrm>
            <a:custGeom>
              <a:avLst/>
              <a:gdLst>
                <a:gd name="T0" fmla="*/ 8494 w 545"/>
                <a:gd name="T1" fmla="*/ 1959 h 121"/>
                <a:gd name="T2" fmla="*/ 8507 w 545"/>
                <a:gd name="T3" fmla="*/ 1938 h 121"/>
                <a:gd name="T4" fmla="*/ 8507 w 545"/>
                <a:gd name="T5" fmla="*/ 227 h 121"/>
                <a:gd name="T6" fmla="*/ 7462 w 545"/>
                <a:gd name="T7" fmla="*/ 21 h 121"/>
                <a:gd name="T8" fmla="*/ 7287 w 545"/>
                <a:gd name="T9" fmla="*/ 0 h 121"/>
                <a:gd name="T10" fmla="*/ 125 w 545"/>
                <a:gd name="T11" fmla="*/ 0 h 121"/>
                <a:gd name="T12" fmla="*/ 30 w 545"/>
                <a:gd name="T13" fmla="*/ 35 h 121"/>
                <a:gd name="T14" fmla="*/ 30 w 545"/>
                <a:gd name="T15" fmla="*/ 35 h 121"/>
                <a:gd name="T16" fmla="*/ 0 w 545"/>
                <a:gd name="T17" fmla="*/ 248 h 121"/>
                <a:gd name="T18" fmla="*/ 0 w 545"/>
                <a:gd name="T19" fmla="*/ 2109 h 121"/>
                <a:gd name="T20" fmla="*/ 155 w 545"/>
                <a:gd name="T21" fmla="*/ 2301 h 121"/>
                <a:gd name="T22" fmla="*/ 167 w 545"/>
                <a:gd name="T23" fmla="*/ 2301 h 121"/>
                <a:gd name="T24" fmla="*/ 230 w 545"/>
                <a:gd name="T25" fmla="*/ 2301 h 121"/>
                <a:gd name="T26" fmla="*/ 7287 w 545"/>
                <a:gd name="T27" fmla="*/ 2301 h 121"/>
                <a:gd name="T28" fmla="*/ 8494 w 545"/>
                <a:gd name="T29" fmla="*/ 1959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1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2"/>
                    <a:pt x="545" y="12"/>
                    <a:pt x="545" y="12"/>
                  </a:cubicBezTo>
                  <a:cubicBezTo>
                    <a:pt x="538" y="9"/>
                    <a:pt x="481" y="1"/>
                    <a:pt x="478" y="1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0"/>
                    <a:pt x="3" y="121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467" y="121"/>
                    <a:pt x="467" y="121"/>
                    <a:pt x="467" y="121"/>
                  </a:cubicBezTo>
                  <a:cubicBezTo>
                    <a:pt x="485" y="121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31"/>
            <p:cNvSpPr>
              <a:spLocks/>
            </p:cNvSpPr>
            <p:nvPr/>
          </p:nvSpPr>
          <p:spPr bwMode="auto">
            <a:xfrm>
              <a:off x="2007" y="2888"/>
              <a:ext cx="175" cy="317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2248 h 119"/>
                <a:gd name="T6" fmla="*/ 1083 w 70"/>
                <a:gd name="T7" fmla="*/ 1931 h 119"/>
                <a:gd name="T8" fmla="*/ 1095 w 70"/>
                <a:gd name="T9" fmla="*/ 1910 h 119"/>
                <a:gd name="T10" fmla="*/ 1095 w 70"/>
                <a:gd name="T11" fmla="*/ 205 h 119"/>
                <a:gd name="T12" fmla="*/ 50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32"/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125 w 568"/>
                <a:gd name="T1" fmla="*/ 192 h 131"/>
                <a:gd name="T2" fmla="*/ 7175 w 568"/>
                <a:gd name="T3" fmla="*/ 192 h 131"/>
                <a:gd name="T4" fmla="*/ 7533 w 568"/>
                <a:gd name="T5" fmla="*/ 171 h 131"/>
                <a:gd name="T6" fmla="*/ 8875 w 568"/>
                <a:gd name="T7" fmla="*/ 0 h 131"/>
                <a:gd name="T8" fmla="*/ 8875 w 568"/>
                <a:gd name="T9" fmla="*/ 1793 h 131"/>
                <a:gd name="T10" fmla="*/ 7533 w 568"/>
                <a:gd name="T11" fmla="*/ 2477 h 131"/>
                <a:gd name="T12" fmla="*/ 7175 w 568"/>
                <a:gd name="T13" fmla="*/ 2498 h 131"/>
                <a:gd name="T14" fmla="*/ 175 w 568"/>
                <a:gd name="T15" fmla="*/ 2498 h 131"/>
                <a:gd name="T16" fmla="*/ 158 w 568"/>
                <a:gd name="T17" fmla="*/ 2498 h 131"/>
                <a:gd name="T18" fmla="*/ 0 w 568"/>
                <a:gd name="T19" fmla="*/ 2306 h 131"/>
                <a:gd name="T20" fmla="*/ 0 w 568"/>
                <a:gd name="T21" fmla="*/ 435 h 131"/>
                <a:gd name="T22" fmla="*/ 125 w 568"/>
                <a:gd name="T23" fmla="*/ 192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33"/>
            <p:cNvSpPr>
              <a:spLocks/>
            </p:cNvSpPr>
            <p:nvPr/>
          </p:nvSpPr>
          <p:spPr bwMode="auto">
            <a:xfrm>
              <a:off x="1857" y="3077"/>
              <a:ext cx="238" cy="350"/>
            </a:xfrm>
            <a:custGeom>
              <a:avLst/>
              <a:gdLst>
                <a:gd name="T0" fmla="*/ 0 w 95"/>
                <a:gd name="T1" fmla="*/ 192 h 131"/>
                <a:gd name="T2" fmla="*/ 0 w 95"/>
                <a:gd name="T3" fmla="*/ 2498 h 131"/>
                <a:gd name="T4" fmla="*/ 145 w 95"/>
                <a:gd name="T5" fmla="*/ 2477 h 131"/>
                <a:gd name="T6" fmla="*/ 1493 w 95"/>
                <a:gd name="T7" fmla="*/ 1793 h 131"/>
                <a:gd name="T8" fmla="*/ 1493 w 95"/>
                <a:gd name="T9" fmla="*/ 0 h 131"/>
                <a:gd name="T10" fmla="*/ 145 w 95"/>
                <a:gd name="T11" fmla="*/ 171 h 131"/>
                <a:gd name="T12" fmla="*/ 0 w 95"/>
                <a:gd name="T13" fmla="*/ 192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1">
                  <a:moveTo>
                    <a:pt x="0" y="10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3" y="130"/>
                    <a:pt x="5" y="130"/>
                    <a:pt x="9" y="130"/>
                  </a:cubicBezTo>
                  <a:cubicBezTo>
                    <a:pt x="14" y="129"/>
                    <a:pt x="73" y="103"/>
                    <a:pt x="95" y="94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4"/>
                    <a:pt x="14" y="9"/>
                    <a:pt x="9" y="9"/>
                  </a:cubicBezTo>
                  <a:cubicBezTo>
                    <a:pt x="5" y="10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34"/>
            <p:cNvSpPr>
              <a:spLocks/>
            </p:cNvSpPr>
            <p:nvPr/>
          </p:nvSpPr>
          <p:spPr bwMode="auto">
            <a:xfrm>
              <a:off x="1860" y="3104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Line 135"/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36"/>
            <p:cNvSpPr>
              <a:spLocks/>
            </p:cNvSpPr>
            <p:nvPr/>
          </p:nvSpPr>
          <p:spPr bwMode="auto">
            <a:xfrm>
              <a:off x="680" y="3205"/>
              <a:ext cx="142" cy="214"/>
            </a:xfrm>
            <a:custGeom>
              <a:avLst/>
              <a:gdLst>
                <a:gd name="T0" fmla="*/ 0 w 57"/>
                <a:gd name="T1" fmla="*/ 1530 h 80"/>
                <a:gd name="T2" fmla="*/ 882 w 57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80">
                  <a:moveTo>
                    <a:pt x="0" y="80"/>
                  </a:moveTo>
                  <a:cubicBezTo>
                    <a:pt x="10" y="65"/>
                    <a:pt x="52" y="4"/>
                    <a:pt x="57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37"/>
            <p:cNvSpPr>
              <a:spLocks/>
            </p:cNvSpPr>
            <p:nvPr/>
          </p:nvSpPr>
          <p:spPr bwMode="auto">
            <a:xfrm>
              <a:off x="1862" y="3205"/>
              <a:ext cx="145" cy="219"/>
            </a:xfrm>
            <a:custGeom>
              <a:avLst/>
              <a:gdLst>
                <a:gd name="T0" fmla="*/ 0 w 58"/>
                <a:gd name="T1" fmla="*/ 1562 h 82"/>
                <a:gd name="T2" fmla="*/ 908 w 58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2">
                  <a:moveTo>
                    <a:pt x="0" y="82"/>
                  </a:moveTo>
                  <a:cubicBezTo>
                    <a:pt x="10" y="66"/>
                    <a:pt x="53" y="4"/>
                    <a:pt x="58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38"/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537 w 35"/>
                <a:gd name="T1" fmla="*/ 1767 h 154"/>
                <a:gd name="T2" fmla="*/ 0 w 35"/>
                <a:gd name="T3" fmla="*/ 2928 h 154"/>
                <a:gd name="T4" fmla="*/ 0 w 35"/>
                <a:gd name="T5" fmla="*/ 2928 h 154"/>
                <a:gd name="T6" fmla="*/ 0 w 35"/>
                <a:gd name="T7" fmla="*/ 1140 h 154"/>
                <a:gd name="T8" fmla="*/ 0 w 35"/>
                <a:gd name="T9" fmla="*/ 1140 h 154"/>
                <a:gd name="T10" fmla="*/ 537 w 35"/>
                <a:gd name="T11" fmla="*/ 0 h 154"/>
                <a:gd name="T12" fmla="*/ 537 w 35"/>
                <a:gd name="T13" fmla="*/ 176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3"/>
                  </a:moveTo>
                  <a:cubicBezTo>
                    <a:pt x="22" y="113"/>
                    <a:pt x="6" y="14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lnTo>
                    <a:pt x="35" y="93"/>
                  </a:lnTo>
                  <a:close/>
                </a:path>
              </a:pathLst>
            </a:custGeom>
            <a:solidFill>
              <a:srgbClr val="A1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39"/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333 w 26"/>
                <a:gd name="T1" fmla="*/ 760 h 81"/>
                <a:gd name="T2" fmla="*/ 313 w 26"/>
                <a:gd name="T3" fmla="*/ 0 h 81"/>
                <a:gd name="T4" fmla="*/ 50 w 26"/>
                <a:gd name="T5" fmla="*/ 21 h 81"/>
                <a:gd name="T6" fmla="*/ 20 w 26"/>
                <a:gd name="T7" fmla="*/ 776 h 81"/>
                <a:gd name="T8" fmla="*/ 145 w 26"/>
                <a:gd name="T9" fmla="*/ 1536 h 81"/>
                <a:gd name="T10" fmla="*/ 408 w 26"/>
                <a:gd name="T11" fmla="*/ 1515 h 81"/>
                <a:gd name="T12" fmla="*/ 333 w 26"/>
                <a:gd name="T13" fmla="*/ 76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40"/>
            <p:cNvSpPr>
              <a:spLocks/>
            </p:cNvSpPr>
            <p:nvPr/>
          </p:nvSpPr>
          <p:spPr bwMode="auto">
            <a:xfrm>
              <a:off x="675" y="3053"/>
              <a:ext cx="1507" cy="374"/>
            </a:xfrm>
            <a:custGeom>
              <a:avLst/>
              <a:gdLst>
                <a:gd name="T0" fmla="*/ 1030 w 603"/>
                <a:gd name="T1" fmla="*/ 0 h 140"/>
                <a:gd name="T2" fmla="*/ 937 w 603"/>
                <a:gd name="T3" fmla="*/ 35 h 140"/>
                <a:gd name="T4" fmla="*/ 12 w 603"/>
                <a:gd name="T5" fmla="*/ 1619 h 140"/>
                <a:gd name="T6" fmla="*/ 0 w 603"/>
                <a:gd name="T7" fmla="*/ 1678 h 140"/>
                <a:gd name="T8" fmla="*/ 0 w 603"/>
                <a:gd name="T9" fmla="*/ 2476 h 140"/>
                <a:gd name="T10" fmla="*/ 155 w 603"/>
                <a:gd name="T11" fmla="*/ 2669 h 140"/>
                <a:gd name="T12" fmla="*/ 167 w 603"/>
                <a:gd name="T13" fmla="*/ 2669 h 140"/>
                <a:gd name="T14" fmla="*/ 4466 w 603"/>
                <a:gd name="T15" fmla="*/ 2669 h 140"/>
                <a:gd name="T16" fmla="*/ 7807 w 603"/>
                <a:gd name="T17" fmla="*/ 2519 h 140"/>
                <a:gd name="T18" fmla="*/ 8870 w 603"/>
                <a:gd name="T19" fmla="*/ 1963 h 140"/>
                <a:gd name="T20" fmla="*/ 8870 w 603"/>
                <a:gd name="T21" fmla="*/ 1963 h 140"/>
                <a:gd name="T22" fmla="*/ 9412 w 603"/>
                <a:gd name="T23" fmla="*/ 799 h 140"/>
                <a:gd name="T24" fmla="*/ 9412 w 603"/>
                <a:gd name="T25" fmla="*/ 0 h 140"/>
                <a:gd name="T26" fmla="*/ 1030 w 603"/>
                <a:gd name="T27" fmla="*/ 0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3" h="140">
                  <a:moveTo>
                    <a:pt x="66" y="0"/>
                  </a:moveTo>
                  <a:cubicBezTo>
                    <a:pt x="63" y="0"/>
                    <a:pt x="61" y="1"/>
                    <a:pt x="60" y="2"/>
                  </a:cubicBezTo>
                  <a:cubicBezTo>
                    <a:pt x="55" y="6"/>
                    <a:pt x="5" y="78"/>
                    <a:pt x="1" y="8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3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286" y="140"/>
                    <a:pt x="286" y="140"/>
                    <a:pt x="286" y="140"/>
                  </a:cubicBezTo>
                  <a:cubicBezTo>
                    <a:pt x="500" y="132"/>
                    <a:pt x="500" y="132"/>
                    <a:pt x="500" y="132"/>
                  </a:cubicBezTo>
                  <a:cubicBezTo>
                    <a:pt x="521" y="123"/>
                    <a:pt x="553" y="109"/>
                    <a:pt x="568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74" y="94"/>
                    <a:pt x="590" y="62"/>
                    <a:pt x="603" y="42"/>
                  </a:cubicBezTo>
                  <a:cubicBezTo>
                    <a:pt x="603" y="0"/>
                    <a:pt x="603" y="0"/>
                    <a:pt x="60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C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41"/>
            <p:cNvSpPr>
              <a:spLocks/>
            </p:cNvSpPr>
            <p:nvPr/>
          </p:nvSpPr>
          <p:spPr bwMode="auto">
            <a:xfrm>
              <a:off x="1862" y="3056"/>
              <a:ext cx="230" cy="253"/>
            </a:xfrm>
            <a:custGeom>
              <a:avLst/>
              <a:gdLst>
                <a:gd name="T0" fmla="*/ 0 w 230"/>
                <a:gd name="T1" fmla="*/ 253 h 253"/>
                <a:gd name="T2" fmla="*/ 230 w 230"/>
                <a:gd name="T3" fmla="*/ 219 h 253"/>
                <a:gd name="T4" fmla="*/ 230 w 230"/>
                <a:gd name="T5" fmla="*/ 0 h 253"/>
                <a:gd name="T6" fmla="*/ 0 w 230"/>
                <a:gd name="T7" fmla="*/ 3 h 253"/>
                <a:gd name="T8" fmla="*/ 0 w 230"/>
                <a:gd name="T9" fmla="*/ 25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53">
                  <a:moveTo>
                    <a:pt x="0" y="253"/>
                  </a:moveTo>
                  <a:lnTo>
                    <a:pt x="230" y="219"/>
                  </a:lnTo>
                  <a:lnTo>
                    <a:pt x="230" y="0"/>
                  </a:lnTo>
                  <a:lnTo>
                    <a:pt x="0" y="3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E2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142"/>
            <p:cNvSpPr>
              <a:spLocks/>
            </p:cNvSpPr>
            <p:nvPr/>
          </p:nvSpPr>
          <p:spPr bwMode="auto">
            <a:xfrm>
              <a:off x="2095" y="3053"/>
              <a:ext cx="87" cy="275"/>
            </a:xfrm>
            <a:custGeom>
              <a:avLst/>
              <a:gdLst>
                <a:gd name="T0" fmla="*/ 0 w 35"/>
                <a:gd name="T1" fmla="*/ 171 h 103"/>
                <a:gd name="T2" fmla="*/ 0 w 35"/>
                <a:gd name="T3" fmla="*/ 1960 h 103"/>
                <a:gd name="T4" fmla="*/ 537 w 35"/>
                <a:gd name="T5" fmla="*/ 798 h 103"/>
                <a:gd name="T6" fmla="*/ 537 w 35"/>
                <a:gd name="T7" fmla="*/ 0 h 103"/>
                <a:gd name="T8" fmla="*/ 75 w 35"/>
                <a:gd name="T9" fmla="*/ 0 h 103"/>
                <a:gd name="T10" fmla="*/ 0 w 35"/>
                <a:gd name="T11" fmla="*/ 171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03">
                  <a:moveTo>
                    <a:pt x="0" y="9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6" y="94"/>
                    <a:pt x="22" y="62"/>
                    <a:pt x="35" y="4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7"/>
                    <a:pt x="0" y="9"/>
                  </a:cubicBezTo>
                  <a:close/>
                </a:path>
              </a:pathLst>
            </a:custGeom>
            <a:solidFill>
              <a:srgbClr val="A65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143"/>
            <p:cNvSpPr>
              <a:spLocks/>
            </p:cNvSpPr>
            <p:nvPr/>
          </p:nvSpPr>
          <p:spPr bwMode="auto">
            <a:xfrm>
              <a:off x="790" y="3053"/>
              <a:ext cx="1317" cy="51"/>
            </a:xfrm>
            <a:custGeom>
              <a:avLst/>
              <a:gdLst>
                <a:gd name="T0" fmla="*/ 312 w 527"/>
                <a:gd name="T1" fmla="*/ 0 h 19"/>
                <a:gd name="T2" fmla="*/ 217 w 527"/>
                <a:gd name="T3" fmla="*/ 35 h 19"/>
                <a:gd name="T4" fmla="*/ 0 w 527"/>
                <a:gd name="T5" fmla="*/ 368 h 19"/>
                <a:gd name="T6" fmla="*/ 6445 w 527"/>
                <a:gd name="T7" fmla="*/ 368 h 19"/>
                <a:gd name="T8" fmla="*/ 6807 w 527"/>
                <a:gd name="T9" fmla="*/ 346 h 19"/>
                <a:gd name="T10" fmla="*/ 8149 w 527"/>
                <a:gd name="T11" fmla="*/ 172 h 19"/>
                <a:gd name="T12" fmla="*/ 8149 w 527"/>
                <a:gd name="T13" fmla="*/ 172 h 19"/>
                <a:gd name="T14" fmla="*/ 8224 w 527"/>
                <a:gd name="T15" fmla="*/ 0 h 19"/>
                <a:gd name="T16" fmla="*/ 312 w 527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7" h="19">
                  <a:moveTo>
                    <a:pt x="20" y="0"/>
                  </a:moveTo>
                  <a:cubicBezTo>
                    <a:pt x="17" y="0"/>
                    <a:pt x="15" y="1"/>
                    <a:pt x="14" y="2"/>
                  </a:cubicBezTo>
                  <a:cubicBezTo>
                    <a:pt x="12" y="3"/>
                    <a:pt x="7" y="10"/>
                    <a:pt x="0" y="19"/>
                  </a:cubicBezTo>
                  <a:cubicBezTo>
                    <a:pt x="413" y="19"/>
                    <a:pt x="413" y="19"/>
                    <a:pt x="413" y="19"/>
                  </a:cubicBezTo>
                  <a:cubicBezTo>
                    <a:pt x="426" y="19"/>
                    <a:pt x="428" y="19"/>
                    <a:pt x="436" y="18"/>
                  </a:cubicBezTo>
                  <a:cubicBezTo>
                    <a:pt x="441" y="18"/>
                    <a:pt x="500" y="13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4" y="7"/>
                    <a:pt x="525" y="4"/>
                    <a:pt x="5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5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144"/>
            <p:cNvSpPr>
              <a:spLocks/>
            </p:cNvSpPr>
            <p:nvPr/>
          </p:nvSpPr>
          <p:spPr bwMode="auto">
            <a:xfrm>
              <a:off x="677" y="3053"/>
              <a:ext cx="1505" cy="227"/>
            </a:xfrm>
            <a:custGeom>
              <a:avLst/>
              <a:gdLst>
                <a:gd name="T0" fmla="*/ 9408 w 602"/>
                <a:gd name="T1" fmla="*/ 0 h 85"/>
                <a:gd name="T2" fmla="*/ 1020 w 602"/>
                <a:gd name="T3" fmla="*/ 0 h 85"/>
                <a:gd name="T4" fmla="*/ 925 w 602"/>
                <a:gd name="T5" fmla="*/ 35 h 85"/>
                <a:gd name="T6" fmla="*/ 0 w 602"/>
                <a:gd name="T7" fmla="*/ 1618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2" h="85">
                  <a:moveTo>
                    <a:pt x="60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4" y="78"/>
                    <a:pt x="0" y="8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145"/>
            <p:cNvSpPr>
              <a:spLocks/>
            </p:cNvSpPr>
            <p:nvPr/>
          </p:nvSpPr>
          <p:spPr bwMode="auto">
            <a:xfrm>
              <a:off x="1042" y="2928"/>
              <a:ext cx="1113" cy="163"/>
            </a:xfrm>
            <a:custGeom>
              <a:avLst/>
              <a:gdLst>
                <a:gd name="T0" fmla="*/ 0 w 445"/>
                <a:gd name="T1" fmla="*/ 1165 h 61"/>
                <a:gd name="T2" fmla="*/ 5035 w 445"/>
                <a:gd name="T3" fmla="*/ 1165 h 61"/>
                <a:gd name="T4" fmla="*/ 6505 w 445"/>
                <a:gd name="T5" fmla="*/ 970 h 61"/>
                <a:gd name="T6" fmla="*/ 6963 w 445"/>
                <a:gd name="T7" fmla="*/ 0 h 61"/>
                <a:gd name="T8" fmla="*/ 6413 w 445"/>
                <a:gd name="T9" fmla="*/ 820 h 61"/>
                <a:gd name="T10" fmla="*/ 4972 w 445"/>
                <a:gd name="T11" fmla="*/ 1029 h 61"/>
                <a:gd name="T12" fmla="*/ 0 w 445"/>
                <a:gd name="T13" fmla="*/ 116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1">
                  <a:moveTo>
                    <a:pt x="0" y="61"/>
                  </a:moveTo>
                  <a:cubicBezTo>
                    <a:pt x="27" y="61"/>
                    <a:pt x="307" y="61"/>
                    <a:pt x="322" y="61"/>
                  </a:cubicBezTo>
                  <a:cubicBezTo>
                    <a:pt x="338" y="61"/>
                    <a:pt x="411" y="51"/>
                    <a:pt x="416" y="51"/>
                  </a:cubicBezTo>
                  <a:cubicBezTo>
                    <a:pt x="420" y="51"/>
                    <a:pt x="445" y="0"/>
                    <a:pt x="445" y="0"/>
                  </a:cubicBezTo>
                  <a:cubicBezTo>
                    <a:pt x="431" y="15"/>
                    <a:pt x="422" y="40"/>
                    <a:pt x="410" y="43"/>
                  </a:cubicBezTo>
                  <a:cubicBezTo>
                    <a:pt x="399" y="46"/>
                    <a:pt x="330" y="54"/>
                    <a:pt x="318" y="54"/>
                  </a:cubicBezTo>
                  <a:cubicBezTo>
                    <a:pt x="307" y="55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146"/>
            <p:cNvSpPr>
              <a:spLocks/>
            </p:cNvSpPr>
            <p:nvPr/>
          </p:nvSpPr>
          <p:spPr bwMode="auto">
            <a:xfrm>
              <a:off x="1042" y="3053"/>
              <a:ext cx="1050" cy="38"/>
            </a:xfrm>
            <a:custGeom>
              <a:avLst/>
              <a:gdLst>
                <a:gd name="T0" fmla="*/ 5988 w 420"/>
                <a:gd name="T1" fmla="*/ 0 h 14"/>
                <a:gd name="T2" fmla="*/ 4970 w 420"/>
                <a:gd name="T3" fmla="*/ 141 h 14"/>
                <a:gd name="T4" fmla="*/ 0 w 420"/>
                <a:gd name="T5" fmla="*/ 280 h 14"/>
                <a:gd name="T6" fmla="*/ 5033 w 420"/>
                <a:gd name="T7" fmla="*/ 280 h 14"/>
                <a:gd name="T8" fmla="*/ 6500 w 420"/>
                <a:gd name="T9" fmla="*/ 81 h 14"/>
                <a:gd name="T10" fmla="*/ 6563 w 420"/>
                <a:gd name="T11" fmla="*/ 0 h 14"/>
                <a:gd name="T12" fmla="*/ 5988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3"/>
                    <a:pt x="326" y="7"/>
                    <a:pt x="318" y="7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2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147"/>
            <p:cNvSpPr>
              <a:spLocks/>
            </p:cNvSpPr>
            <p:nvPr/>
          </p:nvSpPr>
          <p:spPr bwMode="auto">
            <a:xfrm>
              <a:off x="675" y="3171"/>
              <a:ext cx="1482" cy="256"/>
            </a:xfrm>
            <a:custGeom>
              <a:avLst/>
              <a:gdLst>
                <a:gd name="T0" fmla="*/ 9257 w 593"/>
                <a:gd name="T1" fmla="*/ 264 h 96"/>
                <a:gd name="T2" fmla="*/ 9149 w 593"/>
                <a:gd name="T3" fmla="*/ 0 h 96"/>
                <a:gd name="T4" fmla="*/ 8850 w 593"/>
                <a:gd name="T5" fmla="*/ 419 h 96"/>
                <a:gd name="T6" fmla="*/ 7432 w 593"/>
                <a:gd name="T7" fmla="*/ 776 h 96"/>
                <a:gd name="T8" fmla="*/ 0 w 593"/>
                <a:gd name="T9" fmla="*/ 776 h 96"/>
                <a:gd name="T10" fmla="*/ 0 w 593"/>
                <a:gd name="T11" fmla="*/ 1629 h 96"/>
                <a:gd name="T12" fmla="*/ 155 w 593"/>
                <a:gd name="T13" fmla="*/ 1821 h 96"/>
                <a:gd name="T14" fmla="*/ 167 w 593"/>
                <a:gd name="T15" fmla="*/ 1821 h 96"/>
                <a:gd name="T16" fmla="*/ 7165 w 593"/>
                <a:gd name="T17" fmla="*/ 1821 h 96"/>
                <a:gd name="T18" fmla="*/ 7525 w 593"/>
                <a:gd name="T19" fmla="*/ 1800 h 96"/>
                <a:gd name="T20" fmla="*/ 8432 w 593"/>
                <a:gd name="T21" fmla="*/ 1344 h 96"/>
                <a:gd name="T22" fmla="*/ 8445 w 593"/>
                <a:gd name="T23" fmla="*/ 1331 h 96"/>
                <a:gd name="T24" fmla="*/ 8475 w 593"/>
                <a:gd name="T25" fmla="*/ 1331 h 96"/>
                <a:gd name="T26" fmla="*/ 8787 w 593"/>
                <a:gd name="T27" fmla="*/ 1160 h 96"/>
                <a:gd name="T28" fmla="*/ 8787 w 593"/>
                <a:gd name="T29" fmla="*/ 1160 h 96"/>
                <a:gd name="T30" fmla="*/ 8820 w 593"/>
                <a:gd name="T31" fmla="*/ 1139 h 96"/>
                <a:gd name="T32" fmla="*/ 8837 w 593"/>
                <a:gd name="T33" fmla="*/ 1139 h 96"/>
                <a:gd name="T34" fmla="*/ 8870 w 593"/>
                <a:gd name="T35" fmla="*/ 1117 h 96"/>
                <a:gd name="T36" fmla="*/ 8870 w 593"/>
                <a:gd name="T37" fmla="*/ 1117 h 96"/>
                <a:gd name="T38" fmla="*/ 8882 w 593"/>
                <a:gd name="T39" fmla="*/ 1080 h 96"/>
                <a:gd name="T40" fmla="*/ 9257 w 593"/>
                <a:gd name="T41" fmla="*/ 264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3" h="96">
                  <a:moveTo>
                    <a:pt x="593" y="14"/>
                  </a:moveTo>
                  <a:cubicBezTo>
                    <a:pt x="586" y="0"/>
                    <a:pt x="586" y="0"/>
                    <a:pt x="586" y="0"/>
                  </a:cubicBezTo>
                  <a:cubicBezTo>
                    <a:pt x="567" y="22"/>
                    <a:pt x="567" y="22"/>
                    <a:pt x="567" y="22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3" y="96"/>
                    <a:pt x="10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459" y="96"/>
                    <a:pt x="459" y="96"/>
                    <a:pt x="459" y="96"/>
                  </a:cubicBezTo>
                  <a:cubicBezTo>
                    <a:pt x="472" y="96"/>
                    <a:pt x="474" y="96"/>
                    <a:pt x="482" y="95"/>
                  </a:cubicBezTo>
                  <a:cubicBezTo>
                    <a:pt x="485" y="95"/>
                    <a:pt x="515" y="82"/>
                    <a:pt x="540" y="71"/>
                  </a:cubicBezTo>
                  <a:cubicBezTo>
                    <a:pt x="540" y="71"/>
                    <a:pt x="541" y="71"/>
                    <a:pt x="541" y="70"/>
                  </a:cubicBezTo>
                  <a:cubicBezTo>
                    <a:pt x="542" y="70"/>
                    <a:pt x="543" y="70"/>
                    <a:pt x="543" y="70"/>
                  </a:cubicBezTo>
                  <a:cubicBezTo>
                    <a:pt x="550" y="66"/>
                    <a:pt x="557" y="64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4" y="61"/>
                    <a:pt x="564" y="60"/>
                    <a:pt x="565" y="60"/>
                  </a:cubicBezTo>
                  <a:cubicBezTo>
                    <a:pt x="565" y="60"/>
                    <a:pt x="566" y="60"/>
                    <a:pt x="566" y="60"/>
                  </a:cubicBezTo>
                  <a:cubicBezTo>
                    <a:pt x="567" y="59"/>
                    <a:pt x="568" y="59"/>
                    <a:pt x="568" y="59"/>
                  </a:cubicBezTo>
                  <a:cubicBezTo>
                    <a:pt x="568" y="59"/>
                    <a:pt x="568" y="59"/>
                    <a:pt x="568" y="59"/>
                  </a:cubicBezTo>
                  <a:cubicBezTo>
                    <a:pt x="569" y="58"/>
                    <a:pt x="569" y="58"/>
                    <a:pt x="569" y="57"/>
                  </a:cubicBezTo>
                  <a:cubicBezTo>
                    <a:pt x="574" y="50"/>
                    <a:pt x="583" y="31"/>
                    <a:pt x="593" y="14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148"/>
            <p:cNvSpPr>
              <a:spLocks/>
            </p:cNvSpPr>
            <p:nvPr/>
          </p:nvSpPr>
          <p:spPr bwMode="auto">
            <a:xfrm>
              <a:off x="1860" y="3224"/>
              <a:ext cx="237" cy="200"/>
            </a:xfrm>
            <a:custGeom>
              <a:avLst/>
              <a:gdLst>
                <a:gd name="T0" fmla="*/ 1474 w 95"/>
                <a:gd name="T1" fmla="*/ 0 h 75"/>
                <a:gd name="T2" fmla="*/ 1444 w 95"/>
                <a:gd name="T3" fmla="*/ 35 h 75"/>
                <a:gd name="T4" fmla="*/ 30 w 95"/>
                <a:gd name="T5" fmla="*/ 397 h 75"/>
                <a:gd name="T6" fmla="*/ 0 w 95"/>
                <a:gd name="T7" fmla="*/ 397 h 75"/>
                <a:gd name="T8" fmla="*/ 0 w 95"/>
                <a:gd name="T9" fmla="*/ 1421 h 75"/>
                <a:gd name="T10" fmla="*/ 125 w 95"/>
                <a:gd name="T11" fmla="*/ 1421 h 75"/>
                <a:gd name="T12" fmla="*/ 1028 w 95"/>
                <a:gd name="T13" fmla="*/ 968 h 75"/>
                <a:gd name="T14" fmla="*/ 1040 w 95"/>
                <a:gd name="T15" fmla="*/ 947 h 75"/>
                <a:gd name="T16" fmla="*/ 1070 w 95"/>
                <a:gd name="T17" fmla="*/ 947 h 75"/>
                <a:gd name="T18" fmla="*/ 1382 w 95"/>
                <a:gd name="T19" fmla="*/ 776 h 75"/>
                <a:gd name="T20" fmla="*/ 1382 w 95"/>
                <a:gd name="T21" fmla="*/ 776 h 75"/>
                <a:gd name="T22" fmla="*/ 1412 w 95"/>
                <a:gd name="T23" fmla="*/ 760 h 75"/>
                <a:gd name="T24" fmla="*/ 1432 w 95"/>
                <a:gd name="T25" fmla="*/ 760 h 75"/>
                <a:gd name="T26" fmla="*/ 1462 w 95"/>
                <a:gd name="T27" fmla="*/ 739 h 75"/>
                <a:gd name="T28" fmla="*/ 1462 w 95"/>
                <a:gd name="T29" fmla="*/ 739 h 75"/>
                <a:gd name="T30" fmla="*/ 1474 w 95"/>
                <a:gd name="T31" fmla="*/ 717 h 75"/>
                <a:gd name="T32" fmla="*/ 1474 w 95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75">
                  <a:moveTo>
                    <a:pt x="95" y="0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3" y="75"/>
                    <a:pt x="5" y="75"/>
                    <a:pt x="8" y="75"/>
                  </a:cubicBezTo>
                  <a:cubicBezTo>
                    <a:pt x="11" y="75"/>
                    <a:pt x="41" y="62"/>
                    <a:pt x="66" y="51"/>
                  </a:cubicBezTo>
                  <a:cubicBezTo>
                    <a:pt x="66" y="51"/>
                    <a:pt x="67" y="51"/>
                    <a:pt x="67" y="50"/>
                  </a:cubicBezTo>
                  <a:cubicBezTo>
                    <a:pt x="68" y="50"/>
                    <a:pt x="69" y="50"/>
                    <a:pt x="69" y="50"/>
                  </a:cubicBezTo>
                  <a:cubicBezTo>
                    <a:pt x="76" y="46"/>
                    <a:pt x="83" y="44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1"/>
                    <a:pt x="90" y="40"/>
                    <a:pt x="91" y="40"/>
                  </a:cubicBezTo>
                  <a:cubicBezTo>
                    <a:pt x="91" y="40"/>
                    <a:pt x="92" y="40"/>
                    <a:pt x="92" y="40"/>
                  </a:cubicBezTo>
                  <a:cubicBezTo>
                    <a:pt x="93" y="39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8"/>
                    <a:pt x="95" y="38"/>
                    <a:pt x="95" y="38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BB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49"/>
            <p:cNvSpPr>
              <a:spLocks/>
            </p:cNvSpPr>
            <p:nvPr/>
          </p:nvSpPr>
          <p:spPr bwMode="auto">
            <a:xfrm>
              <a:off x="2095" y="3171"/>
              <a:ext cx="62" cy="157"/>
            </a:xfrm>
            <a:custGeom>
              <a:avLst/>
              <a:gdLst>
                <a:gd name="T0" fmla="*/ 30 w 25"/>
                <a:gd name="T1" fmla="*/ 1075 h 59"/>
                <a:gd name="T2" fmla="*/ 350 w 25"/>
                <a:gd name="T3" fmla="*/ 319 h 59"/>
                <a:gd name="T4" fmla="*/ 370 w 25"/>
                <a:gd name="T5" fmla="*/ 319 h 59"/>
                <a:gd name="T6" fmla="*/ 382 w 25"/>
                <a:gd name="T7" fmla="*/ 261 h 59"/>
                <a:gd name="T8" fmla="*/ 278 w 25"/>
                <a:gd name="T9" fmla="*/ 0 h 59"/>
                <a:gd name="T10" fmla="*/ 0 w 25"/>
                <a:gd name="T11" fmla="*/ 396 h 59"/>
                <a:gd name="T12" fmla="*/ 0 w 25"/>
                <a:gd name="T13" fmla="*/ 1112 h 59"/>
                <a:gd name="T14" fmla="*/ 12 w 25"/>
                <a:gd name="T15" fmla="*/ 1075 h 59"/>
                <a:gd name="T16" fmla="*/ 30 w 25"/>
                <a:gd name="T17" fmla="*/ 1075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9">
                  <a:moveTo>
                    <a:pt x="2" y="57"/>
                  </a:moveTo>
                  <a:cubicBezTo>
                    <a:pt x="6" y="49"/>
                    <a:pt x="14" y="33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6"/>
                    <a:pt x="25" y="15"/>
                    <a:pt x="25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1" y="57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50"/>
            <p:cNvSpPr>
              <a:spLocks/>
            </p:cNvSpPr>
            <p:nvPr/>
          </p:nvSpPr>
          <p:spPr bwMode="auto">
            <a:xfrm>
              <a:off x="690" y="3117"/>
              <a:ext cx="725" cy="232"/>
            </a:xfrm>
            <a:custGeom>
              <a:avLst/>
              <a:gdLst>
                <a:gd name="T0" fmla="*/ 0 w 290"/>
                <a:gd name="T1" fmla="*/ 1651 h 87"/>
                <a:gd name="T2" fmla="*/ 0 w 290"/>
                <a:gd name="T3" fmla="*/ 192 h 87"/>
                <a:gd name="T4" fmla="*/ 175 w 290"/>
                <a:gd name="T5" fmla="*/ 0 h 87"/>
                <a:gd name="T6" fmla="*/ 4533 w 290"/>
                <a:gd name="T7" fmla="*/ 0 h 87"/>
                <a:gd name="T8" fmla="*/ 300 w 290"/>
                <a:gd name="T9" fmla="*/ 171 h 87"/>
                <a:gd name="T10" fmla="*/ 95 w 290"/>
                <a:gd name="T11" fmla="*/ 491 h 87"/>
                <a:gd name="T12" fmla="*/ 0 w 290"/>
                <a:gd name="T13" fmla="*/ 1651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87">
                  <a:moveTo>
                    <a:pt x="0" y="87"/>
                  </a:moveTo>
                  <a:cubicBezTo>
                    <a:pt x="0" y="53"/>
                    <a:pt x="0" y="18"/>
                    <a:pt x="0" y="10"/>
                  </a:cubicBezTo>
                  <a:cubicBezTo>
                    <a:pt x="0" y="2"/>
                    <a:pt x="2" y="0"/>
                    <a:pt x="11" y="0"/>
                  </a:cubicBezTo>
                  <a:cubicBezTo>
                    <a:pt x="20" y="0"/>
                    <a:pt x="290" y="0"/>
                    <a:pt x="290" y="0"/>
                  </a:cubicBezTo>
                  <a:cubicBezTo>
                    <a:pt x="222" y="3"/>
                    <a:pt x="29" y="7"/>
                    <a:pt x="19" y="9"/>
                  </a:cubicBezTo>
                  <a:cubicBezTo>
                    <a:pt x="9" y="11"/>
                    <a:pt x="7" y="16"/>
                    <a:pt x="6" y="26"/>
                  </a:cubicBezTo>
                  <a:cubicBezTo>
                    <a:pt x="5" y="38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151"/>
            <p:cNvSpPr>
              <a:spLocks/>
            </p:cNvSpPr>
            <p:nvPr/>
          </p:nvSpPr>
          <p:spPr bwMode="auto">
            <a:xfrm>
              <a:off x="690" y="3243"/>
              <a:ext cx="10" cy="106"/>
            </a:xfrm>
            <a:custGeom>
              <a:avLst/>
              <a:gdLst>
                <a:gd name="T0" fmla="*/ 0 w 4"/>
                <a:gd name="T1" fmla="*/ 745 h 40"/>
                <a:gd name="T2" fmla="*/ 63 w 4"/>
                <a:gd name="T3" fmla="*/ 0 h 40"/>
                <a:gd name="T4" fmla="*/ 0 w 4"/>
                <a:gd name="T5" fmla="*/ 111 h 40"/>
                <a:gd name="T6" fmla="*/ 0 w 4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cubicBezTo>
                    <a:pt x="0" y="40"/>
                    <a:pt x="2" y="18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152"/>
            <p:cNvSpPr>
              <a:spLocks/>
            </p:cNvSpPr>
            <p:nvPr/>
          </p:nvSpPr>
          <p:spPr bwMode="auto">
            <a:xfrm>
              <a:off x="690" y="3280"/>
              <a:ext cx="7" cy="69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486 h 26"/>
                <a:gd name="T4" fmla="*/ 37 w 3"/>
                <a:gd name="T5" fmla="*/ 0 h 26"/>
                <a:gd name="T6" fmla="*/ 0 w 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14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153"/>
            <p:cNvSpPr>
              <a:spLocks/>
            </p:cNvSpPr>
            <p:nvPr/>
          </p:nvSpPr>
          <p:spPr bwMode="auto">
            <a:xfrm>
              <a:off x="770" y="3117"/>
              <a:ext cx="645" cy="22"/>
            </a:xfrm>
            <a:custGeom>
              <a:avLst/>
              <a:gdLst>
                <a:gd name="T0" fmla="*/ 83 w 258"/>
                <a:gd name="T1" fmla="*/ 0 h 8"/>
                <a:gd name="T2" fmla="*/ 0 w 258"/>
                <a:gd name="T3" fmla="*/ 168 h 8"/>
                <a:gd name="T4" fmla="*/ 4033 w 258"/>
                <a:gd name="T5" fmla="*/ 0 h 8"/>
                <a:gd name="T6" fmla="*/ 83 w 25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45" y="6"/>
                    <a:pt x="199" y="2"/>
                    <a:pt x="258" y="0"/>
                  </a:cubicBezTo>
                  <a:cubicBezTo>
                    <a:pt x="258" y="0"/>
                    <a:pt x="76" y="0"/>
                    <a:pt x="5" y="0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154"/>
            <p:cNvSpPr>
              <a:spLocks/>
            </p:cNvSpPr>
            <p:nvPr/>
          </p:nvSpPr>
          <p:spPr bwMode="auto">
            <a:xfrm>
              <a:off x="1872" y="3091"/>
              <a:ext cx="215" cy="325"/>
            </a:xfrm>
            <a:custGeom>
              <a:avLst/>
              <a:gdLst>
                <a:gd name="T0" fmla="*/ 33 w 86"/>
                <a:gd name="T1" fmla="*/ 170 h 122"/>
                <a:gd name="T2" fmla="*/ 1345 w 86"/>
                <a:gd name="T3" fmla="*/ 0 h 122"/>
                <a:gd name="T4" fmla="*/ 125 w 86"/>
                <a:gd name="T5" fmla="*/ 397 h 122"/>
                <a:gd name="T6" fmla="*/ 50 w 86"/>
                <a:gd name="T7" fmla="*/ 1135 h 122"/>
                <a:gd name="T8" fmla="*/ 0 w 86"/>
                <a:gd name="T9" fmla="*/ 2307 h 122"/>
                <a:gd name="T10" fmla="*/ 0 w 86"/>
                <a:gd name="T11" fmla="*/ 226 h 122"/>
                <a:gd name="T12" fmla="*/ 33 w 86"/>
                <a:gd name="T13" fmla="*/ 17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2">
                  <a:moveTo>
                    <a:pt x="2" y="9"/>
                  </a:moveTo>
                  <a:cubicBezTo>
                    <a:pt x="16" y="7"/>
                    <a:pt x="86" y="1"/>
                    <a:pt x="86" y="0"/>
                  </a:cubicBezTo>
                  <a:cubicBezTo>
                    <a:pt x="86" y="0"/>
                    <a:pt x="16" y="6"/>
                    <a:pt x="8" y="21"/>
                  </a:cubicBezTo>
                  <a:cubicBezTo>
                    <a:pt x="6" y="24"/>
                    <a:pt x="5" y="42"/>
                    <a:pt x="3" y="60"/>
                  </a:cubicBezTo>
                  <a:cubicBezTo>
                    <a:pt x="2" y="81"/>
                    <a:pt x="0" y="105"/>
                    <a:pt x="0" y="122"/>
                  </a:cubicBezTo>
                  <a:cubicBezTo>
                    <a:pt x="0" y="122"/>
                    <a:pt x="0" y="15"/>
                    <a:pt x="0" y="12"/>
                  </a:cubicBezTo>
                  <a:cubicBezTo>
                    <a:pt x="0" y="10"/>
                    <a:pt x="0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155"/>
            <p:cNvSpPr>
              <a:spLocks/>
            </p:cNvSpPr>
            <p:nvPr/>
          </p:nvSpPr>
          <p:spPr bwMode="auto">
            <a:xfrm>
              <a:off x="1872" y="3277"/>
              <a:ext cx="8" cy="139"/>
            </a:xfrm>
            <a:custGeom>
              <a:avLst/>
              <a:gdLst>
                <a:gd name="T0" fmla="*/ 0 w 3"/>
                <a:gd name="T1" fmla="*/ 21 h 52"/>
                <a:gd name="T2" fmla="*/ 0 w 3"/>
                <a:gd name="T3" fmla="*/ 994 h 52"/>
                <a:gd name="T4" fmla="*/ 56 w 3"/>
                <a:gd name="T5" fmla="*/ 0 h 52"/>
                <a:gd name="T6" fmla="*/ 0 w 3"/>
                <a:gd name="T7" fmla="*/ 2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2">
                  <a:moveTo>
                    <a:pt x="0" y="1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38"/>
                    <a:pt x="1" y="18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156"/>
            <p:cNvSpPr>
              <a:spLocks/>
            </p:cNvSpPr>
            <p:nvPr/>
          </p:nvSpPr>
          <p:spPr bwMode="auto">
            <a:xfrm>
              <a:off x="1575" y="3115"/>
              <a:ext cx="280" cy="301"/>
            </a:xfrm>
            <a:custGeom>
              <a:avLst/>
              <a:gdLst>
                <a:gd name="T0" fmla="*/ 1738 w 112"/>
                <a:gd name="T1" fmla="*/ 2136 h 113"/>
                <a:gd name="T2" fmla="*/ 1738 w 112"/>
                <a:gd name="T3" fmla="*/ 264 h 113"/>
                <a:gd name="T4" fmla="*/ 1688 w 112"/>
                <a:gd name="T5" fmla="*/ 0 h 113"/>
                <a:gd name="T6" fmla="*/ 0 w 112"/>
                <a:gd name="T7" fmla="*/ 0 h 113"/>
                <a:gd name="T8" fmla="*/ 1613 w 112"/>
                <a:gd name="T9" fmla="*/ 192 h 113"/>
                <a:gd name="T10" fmla="*/ 1738 w 112"/>
                <a:gd name="T11" fmla="*/ 2136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3">
                  <a:moveTo>
                    <a:pt x="111" y="113"/>
                  </a:moveTo>
                  <a:cubicBezTo>
                    <a:pt x="111" y="113"/>
                    <a:pt x="111" y="24"/>
                    <a:pt x="111" y="14"/>
                  </a:cubicBezTo>
                  <a:cubicBezTo>
                    <a:pt x="111" y="4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2"/>
                    <a:pt x="99" y="2"/>
                    <a:pt x="103" y="10"/>
                  </a:cubicBezTo>
                  <a:cubicBezTo>
                    <a:pt x="107" y="18"/>
                    <a:pt x="111" y="113"/>
                    <a:pt x="111" y="113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157"/>
            <p:cNvSpPr>
              <a:spLocks/>
            </p:cNvSpPr>
            <p:nvPr/>
          </p:nvSpPr>
          <p:spPr bwMode="auto">
            <a:xfrm>
              <a:off x="1847" y="3280"/>
              <a:ext cx="5" cy="120"/>
            </a:xfrm>
            <a:custGeom>
              <a:avLst/>
              <a:gdLst>
                <a:gd name="T0" fmla="*/ 33 w 2"/>
                <a:gd name="T1" fmla="*/ 853 h 45"/>
                <a:gd name="T2" fmla="*/ 33 w 2"/>
                <a:gd name="T3" fmla="*/ 0 h 45"/>
                <a:gd name="T4" fmla="*/ 0 w 2"/>
                <a:gd name="T5" fmla="*/ 0 h 45"/>
                <a:gd name="T6" fmla="*/ 33 w 2"/>
                <a:gd name="T7" fmla="*/ 85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5">
                  <a:moveTo>
                    <a:pt x="2" y="45"/>
                  </a:moveTo>
                  <a:cubicBezTo>
                    <a:pt x="2" y="45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158"/>
            <p:cNvSpPr>
              <a:spLocks/>
            </p:cNvSpPr>
            <p:nvPr/>
          </p:nvSpPr>
          <p:spPr bwMode="auto">
            <a:xfrm>
              <a:off x="742" y="3307"/>
              <a:ext cx="1110" cy="106"/>
            </a:xfrm>
            <a:custGeom>
              <a:avLst/>
              <a:gdLst>
                <a:gd name="T0" fmla="*/ 0 w 444"/>
                <a:gd name="T1" fmla="*/ 745 h 40"/>
                <a:gd name="T2" fmla="*/ 6875 w 444"/>
                <a:gd name="T3" fmla="*/ 745 h 40"/>
                <a:gd name="T4" fmla="*/ 6938 w 444"/>
                <a:gd name="T5" fmla="*/ 575 h 40"/>
                <a:gd name="T6" fmla="*/ 6938 w 444"/>
                <a:gd name="T7" fmla="*/ 0 h 40"/>
                <a:gd name="T8" fmla="*/ 6908 w 444"/>
                <a:gd name="T9" fmla="*/ 0 h 40"/>
                <a:gd name="T10" fmla="*/ 6813 w 444"/>
                <a:gd name="T11" fmla="*/ 668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">
                  <a:moveTo>
                    <a:pt x="0" y="40"/>
                  </a:moveTo>
                  <a:cubicBezTo>
                    <a:pt x="0" y="40"/>
                    <a:pt x="433" y="40"/>
                    <a:pt x="440" y="40"/>
                  </a:cubicBezTo>
                  <a:cubicBezTo>
                    <a:pt x="444" y="40"/>
                    <a:pt x="444" y="38"/>
                    <a:pt x="444" y="31"/>
                  </a:cubicBezTo>
                  <a:cubicBezTo>
                    <a:pt x="444" y="25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8"/>
                    <a:pt x="442" y="36"/>
                    <a:pt x="436" y="36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159"/>
            <p:cNvSpPr>
              <a:spLocks/>
            </p:cNvSpPr>
            <p:nvPr/>
          </p:nvSpPr>
          <p:spPr bwMode="auto">
            <a:xfrm>
              <a:off x="1882" y="3128"/>
              <a:ext cx="208" cy="283"/>
            </a:xfrm>
            <a:custGeom>
              <a:avLst/>
              <a:gdLst>
                <a:gd name="T0" fmla="*/ 1118 w 83"/>
                <a:gd name="T1" fmla="*/ 1391 h 106"/>
                <a:gd name="T2" fmla="*/ 0 w 83"/>
                <a:gd name="T3" fmla="*/ 2018 h 106"/>
                <a:gd name="T4" fmla="*/ 1256 w 83"/>
                <a:gd name="T5" fmla="*/ 1391 h 106"/>
                <a:gd name="T6" fmla="*/ 1288 w 83"/>
                <a:gd name="T7" fmla="*/ 1255 h 106"/>
                <a:gd name="T8" fmla="*/ 1288 w 83"/>
                <a:gd name="T9" fmla="*/ 0 h 106"/>
                <a:gd name="T10" fmla="*/ 1243 w 83"/>
                <a:gd name="T11" fmla="*/ 1140 h 106"/>
                <a:gd name="T12" fmla="*/ 1118 w 83"/>
                <a:gd name="T13" fmla="*/ 1391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6">
                  <a:moveTo>
                    <a:pt x="71" y="73"/>
                  </a:moveTo>
                  <a:cubicBezTo>
                    <a:pt x="54" y="82"/>
                    <a:pt x="9" y="101"/>
                    <a:pt x="0" y="106"/>
                  </a:cubicBezTo>
                  <a:cubicBezTo>
                    <a:pt x="0" y="106"/>
                    <a:pt x="78" y="73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1"/>
                    <a:pt x="82" y="0"/>
                    <a:pt x="82" y="0"/>
                  </a:cubicBezTo>
                  <a:cubicBezTo>
                    <a:pt x="82" y="10"/>
                    <a:pt x="80" y="42"/>
                    <a:pt x="79" y="60"/>
                  </a:cubicBezTo>
                  <a:cubicBezTo>
                    <a:pt x="78" y="65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160"/>
            <p:cNvSpPr>
              <a:spLocks/>
            </p:cNvSpPr>
            <p:nvPr/>
          </p:nvSpPr>
          <p:spPr bwMode="auto">
            <a:xfrm>
              <a:off x="1882" y="3229"/>
              <a:ext cx="208" cy="182"/>
            </a:xfrm>
            <a:custGeom>
              <a:avLst/>
              <a:gdLst>
                <a:gd name="T0" fmla="*/ 1256 w 83"/>
                <a:gd name="T1" fmla="*/ 21 h 68"/>
                <a:gd name="T2" fmla="*/ 1243 w 83"/>
                <a:gd name="T3" fmla="*/ 423 h 68"/>
                <a:gd name="T4" fmla="*/ 1118 w 83"/>
                <a:gd name="T5" fmla="*/ 674 h 68"/>
                <a:gd name="T6" fmla="*/ 0 w 83"/>
                <a:gd name="T7" fmla="*/ 1303 h 68"/>
                <a:gd name="T8" fmla="*/ 1256 w 83"/>
                <a:gd name="T9" fmla="*/ 674 h 68"/>
                <a:gd name="T10" fmla="*/ 1288 w 83"/>
                <a:gd name="T11" fmla="*/ 538 h 68"/>
                <a:gd name="T12" fmla="*/ 1288 w 83"/>
                <a:gd name="T13" fmla="*/ 0 h 68"/>
                <a:gd name="T14" fmla="*/ 1256 w 83"/>
                <a:gd name="T15" fmla="*/ 2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1"/>
                  </a:moveTo>
                  <a:cubicBezTo>
                    <a:pt x="80" y="8"/>
                    <a:pt x="79" y="16"/>
                    <a:pt x="79" y="22"/>
                  </a:cubicBezTo>
                  <a:cubicBezTo>
                    <a:pt x="78" y="27"/>
                    <a:pt x="74" y="33"/>
                    <a:pt x="71" y="35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5"/>
                  </a:cubicBezTo>
                  <a:cubicBezTo>
                    <a:pt x="83" y="34"/>
                    <a:pt x="82" y="33"/>
                    <a:pt x="82" y="28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161"/>
            <p:cNvSpPr>
              <a:spLocks/>
            </p:cNvSpPr>
            <p:nvPr/>
          </p:nvSpPr>
          <p:spPr bwMode="auto">
            <a:xfrm>
              <a:off x="2105" y="3195"/>
              <a:ext cx="37" cy="101"/>
            </a:xfrm>
            <a:custGeom>
              <a:avLst/>
              <a:gdLst>
                <a:gd name="T0" fmla="*/ 133 w 15"/>
                <a:gd name="T1" fmla="*/ 303 h 38"/>
                <a:gd name="T2" fmla="*/ 0 w 15"/>
                <a:gd name="T3" fmla="*/ 319 h 38"/>
                <a:gd name="T4" fmla="*/ 0 w 15"/>
                <a:gd name="T5" fmla="*/ 712 h 38"/>
                <a:gd name="T6" fmla="*/ 224 w 15"/>
                <a:gd name="T7" fmla="*/ 205 h 38"/>
                <a:gd name="T8" fmla="*/ 183 w 15"/>
                <a:gd name="T9" fmla="*/ 0 h 38"/>
                <a:gd name="T10" fmla="*/ 133 w 15"/>
                <a:gd name="T11" fmla="*/ 303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162"/>
            <p:cNvSpPr>
              <a:spLocks/>
            </p:cNvSpPr>
            <p:nvPr/>
          </p:nvSpPr>
          <p:spPr bwMode="auto">
            <a:xfrm>
              <a:off x="702" y="3171"/>
              <a:ext cx="1438" cy="109"/>
            </a:xfrm>
            <a:custGeom>
              <a:avLst/>
              <a:gdLst>
                <a:gd name="T0" fmla="*/ 1438 w 1438"/>
                <a:gd name="T1" fmla="*/ 0 h 109"/>
                <a:gd name="T2" fmla="*/ 1390 w 1438"/>
                <a:gd name="T3" fmla="*/ 58 h 109"/>
                <a:gd name="T4" fmla="*/ 1190 w 1438"/>
                <a:gd name="T5" fmla="*/ 109 h 109"/>
                <a:gd name="T6" fmla="*/ 0 w 1438"/>
                <a:gd name="T7" fmla="*/ 109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8" h="109">
                  <a:moveTo>
                    <a:pt x="1438" y="0"/>
                  </a:moveTo>
                  <a:lnTo>
                    <a:pt x="1390" y="58"/>
                  </a:lnTo>
                  <a:lnTo>
                    <a:pt x="1190" y="109"/>
                  </a:lnTo>
                  <a:lnTo>
                    <a:pt x="0" y="109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163"/>
            <p:cNvSpPr>
              <a:spLocks/>
            </p:cNvSpPr>
            <p:nvPr/>
          </p:nvSpPr>
          <p:spPr bwMode="auto">
            <a:xfrm>
              <a:off x="2140" y="3168"/>
              <a:ext cx="55" cy="61"/>
            </a:xfrm>
            <a:custGeom>
              <a:avLst/>
              <a:gdLst>
                <a:gd name="T0" fmla="*/ 0 w 22"/>
                <a:gd name="T1" fmla="*/ 111 h 23"/>
                <a:gd name="T2" fmla="*/ 83 w 22"/>
                <a:gd name="T3" fmla="*/ 430 h 23"/>
                <a:gd name="T4" fmla="*/ 345 w 22"/>
                <a:gd name="T5" fmla="*/ 408 h 23"/>
                <a:gd name="T6" fmla="*/ 300 w 22"/>
                <a:gd name="T7" fmla="*/ 0 h 23"/>
                <a:gd name="T8" fmla="*/ 0 w 22"/>
                <a:gd name="T9" fmla="*/ 0 h 23"/>
                <a:gd name="T10" fmla="*/ 0 w 22"/>
                <a:gd name="T11" fmla="*/ 11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0" y="6"/>
                  </a:moveTo>
                  <a:cubicBezTo>
                    <a:pt x="1" y="16"/>
                    <a:pt x="3" y="23"/>
                    <a:pt x="5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164"/>
            <p:cNvSpPr>
              <a:spLocks/>
            </p:cNvSpPr>
            <p:nvPr/>
          </p:nvSpPr>
          <p:spPr bwMode="auto">
            <a:xfrm>
              <a:off x="2145" y="3179"/>
              <a:ext cx="42" cy="42"/>
            </a:xfrm>
            <a:custGeom>
              <a:avLst/>
              <a:gdLst>
                <a:gd name="T0" fmla="*/ 0 w 17"/>
                <a:gd name="T1" fmla="*/ 21 h 16"/>
                <a:gd name="T2" fmla="*/ 62 w 17"/>
                <a:gd name="T3" fmla="*/ 289 h 16"/>
                <a:gd name="T4" fmla="*/ 257 w 17"/>
                <a:gd name="T5" fmla="*/ 268 h 16"/>
                <a:gd name="T6" fmla="*/ 225 w 17"/>
                <a:gd name="T7" fmla="*/ 0 h 16"/>
                <a:gd name="T8" fmla="*/ 133 w 17"/>
                <a:gd name="T9" fmla="*/ 200 h 16"/>
                <a:gd name="T10" fmla="*/ 0 w 17"/>
                <a:gd name="T11" fmla="*/ 2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3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0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Line 165"/>
            <p:cNvSpPr>
              <a:spLocks noChangeShapeType="1"/>
            </p:cNvSpPr>
            <p:nvPr/>
          </p:nvSpPr>
          <p:spPr bwMode="auto">
            <a:xfrm flipH="1">
              <a:off x="2140" y="3168"/>
              <a:ext cx="47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66"/>
            <p:cNvSpPr>
              <a:spLocks/>
            </p:cNvSpPr>
            <p:nvPr/>
          </p:nvSpPr>
          <p:spPr bwMode="auto">
            <a:xfrm>
              <a:off x="830" y="2885"/>
              <a:ext cx="2" cy="160"/>
            </a:xfrm>
            <a:custGeom>
              <a:avLst/>
              <a:gdLst>
                <a:gd name="T0" fmla="*/ 0 w 1"/>
                <a:gd name="T1" fmla="*/ 1139 h 60"/>
                <a:gd name="T2" fmla="*/ 0 w 1"/>
                <a:gd name="T3" fmla="*/ 205 h 60"/>
                <a:gd name="T4" fmla="*/ 8 w 1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0">
                  <a:moveTo>
                    <a:pt x="0" y="60"/>
                  </a:moveTo>
                  <a:cubicBezTo>
                    <a:pt x="0" y="37"/>
                    <a:pt x="0" y="15"/>
                    <a:pt x="0" y="11"/>
                  </a:cubicBezTo>
                  <a:cubicBezTo>
                    <a:pt x="0" y="6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167"/>
            <p:cNvSpPr>
              <a:spLocks/>
            </p:cNvSpPr>
            <p:nvPr/>
          </p:nvSpPr>
          <p:spPr bwMode="auto">
            <a:xfrm>
              <a:off x="2007" y="2904"/>
              <a:ext cx="1" cy="139"/>
            </a:xfrm>
            <a:custGeom>
              <a:avLst/>
              <a:gdLst>
                <a:gd name="T0" fmla="*/ 0 w 1"/>
                <a:gd name="T1" fmla="*/ 994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5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Line 168"/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169"/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125 w 568"/>
                <a:gd name="T1" fmla="*/ 192 h 131"/>
                <a:gd name="T2" fmla="*/ 7175 w 568"/>
                <a:gd name="T3" fmla="*/ 192 h 131"/>
                <a:gd name="T4" fmla="*/ 7533 w 568"/>
                <a:gd name="T5" fmla="*/ 171 h 131"/>
                <a:gd name="T6" fmla="*/ 8875 w 568"/>
                <a:gd name="T7" fmla="*/ 0 h 131"/>
                <a:gd name="T8" fmla="*/ 8875 w 568"/>
                <a:gd name="T9" fmla="*/ 1793 h 131"/>
                <a:gd name="T10" fmla="*/ 7533 w 568"/>
                <a:gd name="T11" fmla="*/ 2477 h 131"/>
                <a:gd name="T12" fmla="*/ 7175 w 568"/>
                <a:gd name="T13" fmla="*/ 2498 h 131"/>
                <a:gd name="T14" fmla="*/ 175 w 568"/>
                <a:gd name="T15" fmla="*/ 2498 h 131"/>
                <a:gd name="T16" fmla="*/ 158 w 568"/>
                <a:gd name="T17" fmla="*/ 2498 h 131"/>
                <a:gd name="T18" fmla="*/ 0 w 568"/>
                <a:gd name="T19" fmla="*/ 2306 h 131"/>
                <a:gd name="T20" fmla="*/ 0 w 568"/>
                <a:gd name="T21" fmla="*/ 435 h 131"/>
                <a:gd name="T22" fmla="*/ 125 w 568"/>
                <a:gd name="T23" fmla="*/ 192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170"/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925 w 602"/>
                <a:gd name="T1" fmla="*/ 35 h 86"/>
                <a:gd name="T2" fmla="*/ 1020 w 602"/>
                <a:gd name="T3" fmla="*/ 0 h 86"/>
                <a:gd name="T4" fmla="*/ 8188 w 602"/>
                <a:gd name="T5" fmla="*/ 0 h 86"/>
                <a:gd name="T6" fmla="*/ 8363 w 602"/>
                <a:gd name="T7" fmla="*/ 21 h 86"/>
                <a:gd name="T8" fmla="*/ 9408 w 602"/>
                <a:gd name="T9" fmla="*/ 230 h 86"/>
                <a:gd name="T10" fmla="*/ 8863 w 602"/>
                <a:gd name="T11" fmla="*/ 1380 h 86"/>
                <a:gd name="T12" fmla="*/ 8863 w 602"/>
                <a:gd name="T13" fmla="*/ 1380 h 86"/>
                <a:gd name="T14" fmla="*/ 7520 w 602"/>
                <a:gd name="T15" fmla="*/ 1551 h 86"/>
                <a:gd name="T16" fmla="*/ 7158 w 602"/>
                <a:gd name="T17" fmla="*/ 1567 h 86"/>
                <a:gd name="T18" fmla="*/ 113 w 602"/>
                <a:gd name="T19" fmla="*/ 1567 h 86"/>
                <a:gd name="T20" fmla="*/ 0 w 602"/>
                <a:gd name="T21" fmla="*/ 1645 h 86"/>
                <a:gd name="T22" fmla="*/ 0 w 602"/>
                <a:gd name="T23" fmla="*/ 1623 h 86"/>
                <a:gd name="T24" fmla="*/ 925 w 602"/>
                <a:gd name="T25" fmla="*/ 35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171"/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321 w 35"/>
                <a:gd name="T1" fmla="*/ 2207 h 154"/>
                <a:gd name="T2" fmla="*/ 0 w 35"/>
                <a:gd name="T3" fmla="*/ 2928 h 154"/>
                <a:gd name="T4" fmla="*/ 0 w 35"/>
                <a:gd name="T5" fmla="*/ 2928 h 154"/>
                <a:gd name="T6" fmla="*/ 0 w 35"/>
                <a:gd name="T7" fmla="*/ 1140 h 154"/>
                <a:gd name="T8" fmla="*/ 0 w 35"/>
                <a:gd name="T9" fmla="*/ 1140 h 154"/>
                <a:gd name="T10" fmla="*/ 537 w 35"/>
                <a:gd name="T11" fmla="*/ 0 h 154"/>
                <a:gd name="T12" fmla="*/ 537 w 35"/>
                <a:gd name="T13" fmla="*/ 398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172"/>
            <p:cNvSpPr>
              <a:spLocks/>
            </p:cNvSpPr>
            <p:nvPr/>
          </p:nvSpPr>
          <p:spPr bwMode="auto">
            <a:xfrm>
              <a:off x="752" y="2899"/>
              <a:ext cx="868" cy="128"/>
            </a:xfrm>
            <a:custGeom>
              <a:avLst/>
              <a:gdLst>
                <a:gd name="T0" fmla="*/ 0 w 347"/>
                <a:gd name="T1" fmla="*/ 909 h 48"/>
                <a:gd name="T2" fmla="*/ 458 w 347"/>
                <a:gd name="T3" fmla="*/ 93 h 48"/>
                <a:gd name="T4" fmla="*/ 658 w 347"/>
                <a:gd name="T5" fmla="*/ 0 h 48"/>
                <a:gd name="T6" fmla="*/ 5431 w 347"/>
                <a:gd name="T7" fmla="*/ 0 h 48"/>
                <a:gd name="T8" fmla="*/ 720 w 347"/>
                <a:gd name="T9" fmla="*/ 136 h 48"/>
                <a:gd name="T10" fmla="*/ 0 w 347"/>
                <a:gd name="T11" fmla="*/ 909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9"/>
                    <a:pt x="29" y="5"/>
                  </a:cubicBezTo>
                  <a:cubicBezTo>
                    <a:pt x="32" y="1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173"/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33 w 18"/>
                <a:gd name="T1" fmla="*/ 1106 h 116"/>
                <a:gd name="T2" fmla="*/ 208 w 18"/>
                <a:gd name="T3" fmla="*/ 2213 h 116"/>
                <a:gd name="T4" fmla="*/ 238 w 18"/>
                <a:gd name="T5" fmla="*/ 1085 h 116"/>
                <a:gd name="T6" fmla="*/ 83 w 18"/>
                <a:gd name="T7" fmla="*/ 0 h 116"/>
                <a:gd name="T8" fmla="*/ 33 w 18"/>
                <a:gd name="T9" fmla="*/ 110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174"/>
            <p:cNvSpPr>
              <a:spLocks/>
            </p:cNvSpPr>
            <p:nvPr/>
          </p:nvSpPr>
          <p:spPr bwMode="auto">
            <a:xfrm>
              <a:off x="2370" y="2965"/>
              <a:ext cx="27" cy="278"/>
            </a:xfrm>
            <a:custGeom>
              <a:avLst/>
              <a:gdLst>
                <a:gd name="T0" fmla="*/ 29 w 11"/>
                <a:gd name="T1" fmla="*/ 0 h 104"/>
                <a:gd name="T2" fmla="*/ 29 w 11"/>
                <a:gd name="T3" fmla="*/ 994 h 104"/>
                <a:gd name="T4" fmla="*/ 133 w 11"/>
                <a:gd name="T5" fmla="*/ 1986 h 104"/>
                <a:gd name="T6" fmla="*/ 133 w 11"/>
                <a:gd name="T7" fmla="*/ 973 h 104"/>
                <a:gd name="T8" fmla="*/ 29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9"/>
                    <a:pt x="0" y="29"/>
                    <a:pt x="2" y="52"/>
                  </a:cubicBezTo>
                  <a:cubicBezTo>
                    <a:pt x="4" y="75"/>
                    <a:pt x="6" y="94"/>
                    <a:pt x="9" y="104"/>
                  </a:cubicBezTo>
                  <a:cubicBezTo>
                    <a:pt x="11" y="94"/>
                    <a:pt x="11" y="74"/>
                    <a:pt x="9" y="51"/>
                  </a:cubicBezTo>
                  <a:cubicBezTo>
                    <a:pt x="8" y="29"/>
                    <a:pt x="5" y="9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175"/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208 w 90"/>
                <a:gd name="T1" fmla="*/ 2301 h 121"/>
                <a:gd name="T2" fmla="*/ 33 w 90"/>
                <a:gd name="T3" fmla="*/ 1217 h 121"/>
                <a:gd name="T4" fmla="*/ 83 w 90"/>
                <a:gd name="T5" fmla="*/ 93 h 121"/>
                <a:gd name="T6" fmla="*/ 1283 w 90"/>
                <a:gd name="T7" fmla="*/ 0 h 121"/>
                <a:gd name="T8" fmla="*/ 1238 w 90"/>
                <a:gd name="T9" fmla="*/ 1105 h 121"/>
                <a:gd name="T10" fmla="*/ 1408 w 90"/>
                <a:gd name="T11" fmla="*/ 2210 h 121"/>
                <a:gd name="T12" fmla="*/ 208 w 90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176"/>
            <p:cNvSpPr>
              <a:spLocks/>
            </p:cNvSpPr>
            <p:nvPr/>
          </p:nvSpPr>
          <p:spPr bwMode="auto">
            <a:xfrm>
              <a:off x="2227" y="3248"/>
              <a:ext cx="175" cy="21"/>
            </a:xfrm>
            <a:custGeom>
              <a:avLst/>
              <a:gdLst>
                <a:gd name="T0" fmla="*/ 0 w 70"/>
                <a:gd name="T1" fmla="*/ 144 h 8"/>
                <a:gd name="T2" fmla="*/ 1095 w 70"/>
                <a:gd name="T3" fmla="*/ 76 h 8"/>
                <a:gd name="T4" fmla="*/ 958 w 70"/>
                <a:gd name="T5" fmla="*/ 0 h 8"/>
                <a:gd name="T6" fmla="*/ 0 w 70"/>
                <a:gd name="T7" fmla="*/ 14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8">
                  <a:moveTo>
                    <a:pt x="0" y="8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0"/>
                  </a:cubicBezTo>
                  <a:cubicBezTo>
                    <a:pt x="44" y="2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Line 177"/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Line 178"/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Line 179"/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180"/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Line 181"/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Line 182"/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Line 183"/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Line 184"/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Line 185"/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186"/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Line 187"/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Line 188"/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Line 189"/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Line 190"/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Line 191"/>
            <p:cNvSpPr>
              <a:spLocks noChangeShapeType="1"/>
            </p:cNvSpPr>
            <p:nvPr/>
          </p:nvSpPr>
          <p:spPr bwMode="auto">
            <a:xfrm flipV="1">
              <a:off x="2200" y="299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Line 192"/>
            <p:cNvSpPr>
              <a:spLocks noChangeShapeType="1"/>
            </p:cNvSpPr>
            <p:nvPr/>
          </p:nvSpPr>
          <p:spPr bwMode="auto">
            <a:xfrm flipV="1">
              <a:off x="2195" y="303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193"/>
            <p:cNvSpPr>
              <a:spLocks noChangeShapeType="1"/>
            </p:cNvSpPr>
            <p:nvPr/>
          </p:nvSpPr>
          <p:spPr bwMode="auto">
            <a:xfrm flipV="1">
              <a:off x="2197" y="307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Line 194"/>
            <p:cNvSpPr>
              <a:spLocks noChangeShapeType="1"/>
            </p:cNvSpPr>
            <p:nvPr/>
          </p:nvSpPr>
          <p:spPr bwMode="auto">
            <a:xfrm flipV="1">
              <a:off x="2215" y="3227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195"/>
            <p:cNvSpPr>
              <a:spLocks noChangeShapeType="1"/>
            </p:cNvSpPr>
            <p:nvPr/>
          </p:nvSpPr>
          <p:spPr bwMode="auto">
            <a:xfrm flipV="1">
              <a:off x="2207" y="3189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Line 196"/>
            <p:cNvSpPr>
              <a:spLocks noChangeShapeType="1"/>
            </p:cNvSpPr>
            <p:nvPr/>
          </p:nvSpPr>
          <p:spPr bwMode="auto">
            <a:xfrm flipV="1">
              <a:off x="2202" y="3152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Line 197"/>
            <p:cNvSpPr>
              <a:spLocks noChangeShapeType="1"/>
            </p:cNvSpPr>
            <p:nvPr/>
          </p:nvSpPr>
          <p:spPr bwMode="auto">
            <a:xfrm flipV="1">
              <a:off x="2197" y="311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198"/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33 w 18"/>
                <a:gd name="T1" fmla="*/ 1106 h 116"/>
                <a:gd name="T2" fmla="*/ 208 w 18"/>
                <a:gd name="T3" fmla="*/ 2213 h 116"/>
                <a:gd name="T4" fmla="*/ 238 w 18"/>
                <a:gd name="T5" fmla="*/ 1085 h 116"/>
                <a:gd name="T6" fmla="*/ 83 w 18"/>
                <a:gd name="T7" fmla="*/ 0 h 116"/>
                <a:gd name="T8" fmla="*/ 33 w 18"/>
                <a:gd name="T9" fmla="*/ 110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199"/>
            <p:cNvSpPr>
              <a:spLocks/>
            </p:cNvSpPr>
            <p:nvPr/>
          </p:nvSpPr>
          <p:spPr bwMode="auto">
            <a:xfrm>
              <a:off x="2135" y="3016"/>
              <a:ext cx="42" cy="211"/>
            </a:xfrm>
            <a:custGeom>
              <a:avLst/>
              <a:gdLst>
                <a:gd name="T0" fmla="*/ 91 w 17"/>
                <a:gd name="T1" fmla="*/ 1506 h 79"/>
                <a:gd name="T2" fmla="*/ 12 w 17"/>
                <a:gd name="T3" fmla="*/ 764 h 79"/>
                <a:gd name="T4" fmla="*/ 42 w 17"/>
                <a:gd name="T5" fmla="*/ 21 h 79"/>
                <a:gd name="T6" fmla="*/ 257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3"/>
                    <a:pt x="1" y="40"/>
                  </a:cubicBezTo>
                  <a:cubicBezTo>
                    <a:pt x="0" y="18"/>
                    <a:pt x="0" y="2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200"/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333 w 26"/>
                <a:gd name="T1" fmla="*/ 760 h 81"/>
                <a:gd name="T2" fmla="*/ 313 w 26"/>
                <a:gd name="T3" fmla="*/ 0 h 81"/>
                <a:gd name="T4" fmla="*/ 50 w 26"/>
                <a:gd name="T5" fmla="*/ 21 h 81"/>
                <a:gd name="T6" fmla="*/ 20 w 26"/>
                <a:gd name="T7" fmla="*/ 776 h 81"/>
                <a:gd name="T8" fmla="*/ 145 w 26"/>
                <a:gd name="T9" fmla="*/ 1536 h 81"/>
                <a:gd name="T10" fmla="*/ 408 w 26"/>
                <a:gd name="T11" fmla="*/ 1515 h 81"/>
                <a:gd name="T12" fmla="*/ 333 w 26"/>
                <a:gd name="T13" fmla="*/ 76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Line 201"/>
            <p:cNvSpPr>
              <a:spLocks noChangeShapeType="1"/>
            </p:cNvSpPr>
            <p:nvPr/>
          </p:nvSpPr>
          <p:spPr bwMode="auto">
            <a:xfrm flipV="1">
              <a:off x="2200" y="2992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Line 202"/>
            <p:cNvSpPr>
              <a:spLocks noChangeShapeType="1"/>
            </p:cNvSpPr>
            <p:nvPr/>
          </p:nvSpPr>
          <p:spPr bwMode="auto">
            <a:xfrm flipV="1">
              <a:off x="2197" y="3029"/>
              <a:ext cx="155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Line 203"/>
            <p:cNvSpPr>
              <a:spLocks noChangeShapeType="1"/>
            </p:cNvSpPr>
            <p:nvPr/>
          </p:nvSpPr>
          <p:spPr bwMode="auto">
            <a:xfrm flipV="1">
              <a:off x="2197" y="3069"/>
              <a:ext cx="158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204"/>
            <p:cNvSpPr>
              <a:spLocks noChangeShapeType="1"/>
            </p:cNvSpPr>
            <p:nvPr/>
          </p:nvSpPr>
          <p:spPr bwMode="auto">
            <a:xfrm flipV="1">
              <a:off x="2215" y="3221"/>
              <a:ext cx="157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205"/>
            <p:cNvSpPr>
              <a:spLocks noChangeShapeType="1"/>
            </p:cNvSpPr>
            <p:nvPr/>
          </p:nvSpPr>
          <p:spPr bwMode="auto">
            <a:xfrm flipV="1">
              <a:off x="2207" y="3184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Line 206"/>
            <p:cNvSpPr>
              <a:spLocks noChangeShapeType="1"/>
            </p:cNvSpPr>
            <p:nvPr/>
          </p:nvSpPr>
          <p:spPr bwMode="auto">
            <a:xfrm flipV="1">
              <a:off x="2202" y="3147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Line 207"/>
            <p:cNvSpPr>
              <a:spLocks noChangeShapeType="1"/>
            </p:cNvSpPr>
            <p:nvPr/>
          </p:nvSpPr>
          <p:spPr bwMode="auto">
            <a:xfrm flipV="1">
              <a:off x="2197" y="3109"/>
              <a:ext cx="158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208"/>
            <p:cNvSpPr>
              <a:spLocks/>
            </p:cNvSpPr>
            <p:nvPr/>
          </p:nvSpPr>
          <p:spPr bwMode="auto">
            <a:xfrm>
              <a:off x="2177" y="2963"/>
              <a:ext cx="48" cy="309"/>
            </a:xfrm>
            <a:custGeom>
              <a:avLst/>
              <a:gdLst>
                <a:gd name="T0" fmla="*/ 192 w 19"/>
                <a:gd name="T1" fmla="*/ 0 h 116"/>
                <a:gd name="T2" fmla="*/ 129 w 19"/>
                <a:gd name="T3" fmla="*/ 0 h 116"/>
                <a:gd name="T4" fmla="*/ 83 w 19"/>
                <a:gd name="T5" fmla="*/ 0 h 116"/>
                <a:gd name="T6" fmla="*/ 33 w 19"/>
                <a:gd name="T7" fmla="*/ 1113 h 116"/>
                <a:gd name="T8" fmla="*/ 210 w 19"/>
                <a:gd name="T9" fmla="*/ 2192 h 116"/>
                <a:gd name="T10" fmla="*/ 306 w 19"/>
                <a:gd name="T11" fmla="*/ 2171 h 116"/>
                <a:gd name="T12" fmla="*/ 147 w 19"/>
                <a:gd name="T13" fmla="*/ 1100 h 116"/>
                <a:gd name="T14" fmla="*/ 192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4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8"/>
                    <a:pt x="9" y="58"/>
                  </a:cubicBezTo>
                  <a:cubicBezTo>
                    <a:pt x="7" y="27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209"/>
            <p:cNvSpPr>
              <a:spLocks/>
            </p:cNvSpPr>
            <p:nvPr/>
          </p:nvSpPr>
          <p:spPr bwMode="auto">
            <a:xfrm>
              <a:off x="2202" y="3187"/>
              <a:ext cx="123" cy="85"/>
            </a:xfrm>
            <a:custGeom>
              <a:avLst/>
              <a:gdLst>
                <a:gd name="T0" fmla="*/ 20 w 49"/>
                <a:gd name="T1" fmla="*/ 0 h 32"/>
                <a:gd name="T2" fmla="*/ 113 w 49"/>
                <a:gd name="T3" fmla="*/ 507 h 32"/>
                <a:gd name="T4" fmla="*/ 776 w 49"/>
                <a:gd name="T5" fmla="*/ 486 h 32"/>
                <a:gd name="T6" fmla="*/ 725 w 49"/>
                <a:gd name="T7" fmla="*/ 545 h 32"/>
                <a:gd name="T8" fmla="*/ 113 w 49"/>
                <a:gd name="T9" fmla="*/ 600 h 32"/>
                <a:gd name="T10" fmla="*/ 20 w 4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2">
                  <a:moveTo>
                    <a:pt x="1" y="0"/>
                  </a:moveTo>
                  <a:cubicBezTo>
                    <a:pt x="2" y="7"/>
                    <a:pt x="5" y="24"/>
                    <a:pt x="7" y="27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0" y="19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210"/>
            <p:cNvSpPr>
              <a:spLocks/>
            </p:cNvSpPr>
            <p:nvPr/>
          </p:nvSpPr>
          <p:spPr bwMode="auto">
            <a:xfrm>
              <a:off x="2350" y="2949"/>
              <a:ext cx="47" cy="310"/>
            </a:xfrm>
            <a:custGeom>
              <a:avLst/>
              <a:gdLst>
                <a:gd name="T0" fmla="*/ 183 w 19"/>
                <a:gd name="T1" fmla="*/ 0 h 116"/>
                <a:gd name="T2" fmla="*/ 134 w 19"/>
                <a:gd name="T3" fmla="*/ 0 h 116"/>
                <a:gd name="T4" fmla="*/ 74 w 19"/>
                <a:gd name="T5" fmla="*/ 0 h 116"/>
                <a:gd name="T6" fmla="*/ 30 w 19"/>
                <a:gd name="T7" fmla="*/ 1106 h 116"/>
                <a:gd name="T8" fmla="*/ 195 w 19"/>
                <a:gd name="T9" fmla="*/ 2213 h 116"/>
                <a:gd name="T10" fmla="*/ 287 w 19"/>
                <a:gd name="T11" fmla="*/ 2191 h 116"/>
                <a:gd name="T12" fmla="*/ 153 w 19"/>
                <a:gd name="T13" fmla="*/ 1106 h 116"/>
                <a:gd name="T14" fmla="*/ 18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7"/>
                    <a:pt x="2" y="58"/>
                  </a:cubicBezTo>
                  <a:cubicBezTo>
                    <a:pt x="5" y="90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211"/>
            <p:cNvSpPr>
              <a:spLocks/>
            </p:cNvSpPr>
            <p:nvPr/>
          </p:nvSpPr>
          <p:spPr bwMode="auto">
            <a:xfrm>
              <a:off x="2355" y="3104"/>
              <a:ext cx="60" cy="155"/>
            </a:xfrm>
            <a:custGeom>
              <a:avLst/>
              <a:gdLst>
                <a:gd name="T0" fmla="*/ 175 w 24"/>
                <a:gd name="T1" fmla="*/ 1106 h 58"/>
                <a:gd name="T2" fmla="*/ 0 w 24"/>
                <a:gd name="T3" fmla="*/ 0 h 58"/>
                <a:gd name="T4" fmla="*/ 250 w 24"/>
                <a:gd name="T5" fmla="*/ 1029 h 58"/>
                <a:gd name="T6" fmla="*/ 250 w 24"/>
                <a:gd name="T7" fmla="*/ 1029 h 58"/>
                <a:gd name="T8" fmla="*/ 283 w 24"/>
                <a:gd name="T9" fmla="*/ 108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11" y="58"/>
                  </a:moveTo>
                  <a:cubicBezTo>
                    <a:pt x="7" y="58"/>
                    <a:pt x="3" y="32"/>
                    <a:pt x="0" y="0"/>
                  </a:cubicBezTo>
                  <a:cubicBezTo>
                    <a:pt x="1" y="10"/>
                    <a:pt x="8" y="51"/>
                    <a:pt x="16" y="54"/>
                  </a:cubicBezTo>
                  <a:cubicBezTo>
                    <a:pt x="24" y="57"/>
                    <a:pt x="16" y="54"/>
                    <a:pt x="16" y="54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212"/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w 170"/>
                <a:gd name="T7" fmla="*/ 1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213"/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214"/>
            <p:cNvSpPr>
              <a:spLocks/>
            </p:cNvSpPr>
            <p:nvPr/>
          </p:nvSpPr>
          <p:spPr bwMode="auto">
            <a:xfrm>
              <a:off x="2192" y="2963"/>
              <a:ext cx="15" cy="154"/>
            </a:xfrm>
            <a:custGeom>
              <a:avLst/>
              <a:gdLst>
                <a:gd name="T0" fmla="*/ 63 w 6"/>
                <a:gd name="T1" fmla="*/ 0 h 58"/>
                <a:gd name="T2" fmla="*/ 50 w 6"/>
                <a:gd name="T3" fmla="*/ 1086 h 58"/>
                <a:gd name="T4" fmla="*/ 50 w 6"/>
                <a:gd name="T5" fmla="*/ 1086 h 58"/>
                <a:gd name="T6" fmla="*/ 95 w 6"/>
                <a:gd name="T7" fmla="*/ 35 h 58"/>
                <a:gd name="T8" fmla="*/ 95 w 6"/>
                <a:gd name="T9" fmla="*/ 0 h 58"/>
                <a:gd name="T10" fmla="*/ 63 w 6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8">
                  <a:moveTo>
                    <a:pt x="4" y="0"/>
                  </a:moveTo>
                  <a:cubicBezTo>
                    <a:pt x="0" y="4"/>
                    <a:pt x="1" y="33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25"/>
                    <a:pt x="4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215"/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208 w 90"/>
                <a:gd name="T1" fmla="*/ 2301 h 121"/>
                <a:gd name="T2" fmla="*/ 33 w 90"/>
                <a:gd name="T3" fmla="*/ 1217 h 121"/>
                <a:gd name="T4" fmla="*/ 83 w 90"/>
                <a:gd name="T5" fmla="*/ 93 h 121"/>
                <a:gd name="T6" fmla="*/ 1283 w 90"/>
                <a:gd name="T7" fmla="*/ 0 h 121"/>
                <a:gd name="T8" fmla="*/ 1238 w 90"/>
                <a:gd name="T9" fmla="*/ 1105 h 121"/>
                <a:gd name="T10" fmla="*/ 1408 w 90"/>
                <a:gd name="T11" fmla="*/ 2210 h 121"/>
                <a:gd name="T12" fmla="*/ 208 w 90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" name="Group 1392"/>
          <p:cNvGrpSpPr>
            <a:grpSpLocks/>
          </p:cNvGrpSpPr>
          <p:nvPr/>
        </p:nvGrpSpPr>
        <p:grpSpPr bwMode="auto">
          <a:xfrm rot="16200000">
            <a:off x="5030852" y="1573971"/>
            <a:ext cx="691081" cy="1129477"/>
            <a:chOff x="2370" y="1828"/>
            <a:chExt cx="1084" cy="1511"/>
          </a:xfrm>
        </p:grpSpPr>
        <p:sp>
          <p:nvSpPr>
            <p:cNvPr id="113" name="Freeform 1277"/>
            <p:cNvSpPr>
              <a:spLocks/>
            </p:cNvSpPr>
            <p:nvPr/>
          </p:nvSpPr>
          <p:spPr bwMode="auto">
            <a:xfrm>
              <a:off x="2372" y="1828"/>
              <a:ext cx="1082" cy="1511"/>
            </a:xfrm>
            <a:custGeom>
              <a:avLst/>
              <a:gdLst>
                <a:gd name="T0" fmla="*/ 524 w 1555"/>
                <a:gd name="T1" fmla="*/ 676 h 2175"/>
                <a:gd name="T2" fmla="*/ 474 w 1555"/>
                <a:gd name="T3" fmla="*/ 729 h 2175"/>
                <a:gd name="T4" fmla="*/ 50 w 1555"/>
                <a:gd name="T5" fmla="*/ 729 h 2175"/>
                <a:gd name="T6" fmla="*/ 0 w 1555"/>
                <a:gd name="T7" fmla="*/ 676 h 2175"/>
                <a:gd name="T8" fmla="*/ 0 w 1555"/>
                <a:gd name="T9" fmla="*/ 53 h 2175"/>
                <a:gd name="T10" fmla="*/ 50 w 1555"/>
                <a:gd name="T11" fmla="*/ 0 h 2175"/>
                <a:gd name="T12" fmla="*/ 474 w 1555"/>
                <a:gd name="T13" fmla="*/ 0 h 2175"/>
                <a:gd name="T14" fmla="*/ 524 w 1555"/>
                <a:gd name="T15" fmla="*/ 53 h 2175"/>
                <a:gd name="T16" fmla="*/ 524 w 1555"/>
                <a:gd name="T17" fmla="*/ 676 h 2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5" h="2175">
                  <a:moveTo>
                    <a:pt x="1555" y="2017"/>
                  </a:moveTo>
                  <a:cubicBezTo>
                    <a:pt x="1555" y="2104"/>
                    <a:pt x="1489" y="2175"/>
                    <a:pt x="1407" y="2175"/>
                  </a:cubicBezTo>
                  <a:cubicBezTo>
                    <a:pt x="148" y="2175"/>
                    <a:pt x="148" y="2175"/>
                    <a:pt x="148" y="2175"/>
                  </a:cubicBezTo>
                  <a:cubicBezTo>
                    <a:pt x="66" y="2175"/>
                    <a:pt x="0" y="2104"/>
                    <a:pt x="0" y="201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70"/>
                    <a:pt x="66" y="0"/>
                    <a:pt x="148" y="0"/>
                  </a:cubicBezTo>
                  <a:cubicBezTo>
                    <a:pt x="1407" y="0"/>
                    <a:pt x="1407" y="0"/>
                    <a:pt x="1407" y="0"/>
                  </a:cubicBezTo>
                  <a:cubicBezTo>
                    <a:pt x="1489" y="0"/>
                    <a:pt x="1555" y="70"/>
                    <a:pt x="1555" y="157"/>
                  </a:cubicBezTo>
                  <a:lnTo>
                    <a:pt x="1555" y="2017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278"/>
            <p:cNvSpPr>
              <a:spLocks/>
            </p:cNvSpPr>
            <p:nvPr/>
          </p:nvSpPr>
          <p:spPr bwMode="auto">
            <a:xfrm>
              <a:off x="2399" y="1866"/>
              <a:ext cx="1028" cy="1435"/>
            </a:xfrm>
            <a:custGeom>
              <a:avLst/>
              <a:gdLst>
                <a:gd name="T0" fmla="*/ 498 w 1477"/>
                <a:gd name="T1" fmla="*/ 643 h 2065"/>
                <a:gd name="T2" fmla="*/ 450 w 1477"/>
                <a:gd name="T3" fmla="*/ 693 h 2065"/>
                <a:gd name="T4" fmla="*/ 47 w 1477"/>
                <a:gd name="T5" fmla="*/ 693 h 2065"/>
                <a:gd name="T6" fmla="*/ 0 w 1477"/>
                <a:gd name="T7" fmla="*/ 643 h 2065"/>
                <a:gd name="T8" fmla="*/ 0 w 1477"/>
                <a:gd name="T9" fmla="*/ 50 h 2065"/>
                <a:gd name="T10" fmla="*/ 47 w 1477"/>
                <a:gd name="T11" fmla="*/ 0 h 2065"/>
                <a:gd name="T12" fmla="*/ 450 w 1477"/>
                <a:gd name="T13" fmla="*/ 0 h 2065"/>
                <a:gd name="T14" fmla="*/ 498 w 1477"/>
                <a:gd name="T15" fmla="*/ 50 h 2065"/>
                <a:gd name="T16" fmla="*/ 498 w 1477"/>
                <a:gd name="T17" fmla="*/ 643 h 20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7" h="2065">
                  <a:moveTo>
                    <a:pt x="1477" y="1916"/>
                  </a:moveTo>
                  <a:cubicBezTo>
                    <a:pt x="1477" y="1998"/>
                    <a:pt x="1414" y="2065"/>
                    <a:pt x="1336" y="2065"/>
                  </a:cubicBezTo>
                  <a:cubicBezTo>
                    <a:pt x="141" y="2065"/>
                    <a:pt x="141" y="2065"/>
                    <a:pt x="141" y="2065"/>
                  </a:cubicBezTo>
                  <a:cubicBezTo>
                    <a:pt x="63" y="2065"/>
                    <a:pt x="0" y="1998"/>
                    <a:pt x="0" y="191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67"/>
                    <a:pt x="63" y="0"/>
                    <a:pt x="141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414" y="0"/>
                    <a:pt x="1477" y="67"/>
                    <a:pt x="1477" y="149"/>
                  </a:cubicBezTo>
                  <a:lnTo>
                    <a:pt x="1477" y="1916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279"/>
            <p:cNvSpPr>
              <a:spLocks/>
            </p:cNvSpPr>
            <p:nvPr/>
          </p:nvSpPr>
          <p:spPr bwMode="auto">
            <a:xfrm>
              <a:off x="2407" y="1876"/>
              <a:ext cx="1011" cy="1414"/>
            </a:xfrm>
            <a:custGeom>
              <a:avLst/>
              <a:gdLst>
                <a:gd name="T0" fmla="*/ 489 w 1453"/>
                <a:gd name="T1" fmla="*/ 634 h 2034"/>
                <a:gd name="T2" fmla="*/ 443 w 1453"/>
                <a:gd name="T3" fmla="*/ 683 h 2034"/>
                <a:gd name="T4" fmla="*/ 47 w 1453"/>
                <a:gd name="T5" fmla="*/ 683 h 2034"/>
                <a:gd name="T6" fmla="*/ 0 w 1453"/>
                <a:gd name="T7" fmla="*/ 634 h 2034"/>
                <a:gd name="T8" fmla="*/ 0 w 1453"/>
                <a:gd name="T9" fmla="*/ 49 h 2034"/>
                <a:gd name="T10" fmla="*/ 47 w 1453"/>
                <a:gd name="T11" fmla="*/ 0 h 2034"/>
                <a:gd name="T12" fmla="*/ 443 w 1453"/>
                <a:gd name="T13" fmla="*/ 0 h 2034"/>
                <a:gd name="T14" fmla="*/ 489 w 1453"/>
                <a:gd name="T15" fmla="*/ 49 h 2034"/>
                <a:gd name="T16" fmla="*/ 489 w 1453"/>
                <a:gd name="T17" fmla="*/ 634 h 20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3" h="2034">
                  <a:moveTo>
                    <a:pt x="1453" y="1887"/>
                  </a:moveTo>
                  <a:cubicBezTo>
                    <a:pt x="1453" y="1968"/>
                    <a:pt x="1391" y="2034"/>
                    <a:pt x="1315" y="2034"/>
                  </a:cubicBezTo>
                  <a:cubicBezTo>
                    <a:pt x="138" y="2034"/>
                    <a:pt x="138" y="2034"/>
                    <a:pt x="138" y="2034"/>
                  </a:cubicBezTo>
                  <a:cubicBezTo>
                    <a:pt x="62" y="2034"/>
                    <a:pt x="0" y="1968"/>
                    <a:pt x="0" y="188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66"/>
                    <a:pt x="62" y="0"/>
                    <a:pt x="138" y="0"/>
                  </a:cubicBezTo>
                  <a:cubicBezTo>
                    <a:pt x="1315" y="0"/>
                    <a:pt x="1315" y="0"/>
                    <a:pt x="1315" y="0"/>
                  </a:cubicBezTo>
                  <a:cubicBezTo>
                    <a:pt x="1391" y="0"/>
                    <a:pt x="1453" y="66"/>
                    <a:pt x="1453" y="147"/>
                  </a:cubicBezTo>
                  <a:lnTo>
                    <a:pt x="1453" y="1887"/>
                  </a:ln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280"/>
            <p:cNvSpPr>
              <a:spLocks/>
            </p:cNvSpPr>
            <p:nvPr/>
          </p:nvSpPr>
          <p:spPr bwMode="auto">
            <a:xfrm>
              <a:off x="2436" y="1907"/>
              <a:ext cx="953" cy="1352"/>
            </a:xfrm>
            <a:custGeom>
              <a:avLst/>
              <a:gdLst>
                <a:gd name="T0" fmla="*/ 462 w 1369"/>
                <a:gd name="T1" fmla="*/ 613 h 1946"/>
                <a:gd name="T2" fmla="*/ 424 w 1369"/>
                <a:gd name="T3" fmla="*/ 652 h 1946"/>
                <a:gd name="T4" fmla="*/ 38 w 1369"/>
                <a:gd name="T5" fmla="*/ 652 h 1946"/>
                <a:gd name="T6" fmla="*/ 0 w 1369"/>
                <a:gd name="T7" fmla="*/ 613 h 1946"/>
                <a:gd name="T8" fmla="*/ 0 w 1369"/>
                <a:gd name="T9" fmla="*/ 40 h 1946"/>
                <a:gd name="T10" fmla="*/ 38 w 1369"/>
                <a:gd name="T11" fmla="*/ 0 h 1946"/>
                <a:gd name="T12" fmla="*/ 424 w 1369"/>
                <a:gd name="T13" fmla="*/ 0 h 1946"/>
                <a:gd name="T14" fmla="*/ 462 w 1369"/>
                <a:gd name="T15" fmla="*/ 40 h 1946"/>
                <a:gd name="T16" fmla="*/ 462 w 1369"/>
                <a:gd name="T17" fmla="*/ 613 h 19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9" h="1946">
                  <a:moveTo>
                    <a:pt x="1369" y="1828"/>
                  </a:moveTo>
                  <a:cubicBezTo>
                    <a:pt x="1369" y="1893"/>
                    <a:pt x="1319" y="1946"/>
                    <a:pt x="1257" y="1946"/>
                  </a:cubicBezTo>
                  <a:cubicBezTo>
                    <a:pt x="112" y="1946"/>
                    <a:pt x="112" y="1946"/>
                    <a:pt x="112" y="1946"/>
                  </a:cubicBezTo>
                  <a:cubicBezTo>
                    <a:pt x="50" y="1946"/>
                    <a:pt x="0" y="1893"/>
                    <a:pt x="0" y="182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53"/>
                    <a:pt x="50" y="0"/>
                    <a:pt x="112" y="0"/>
                  </a:cubicBezTo>
                  <a:cubicBezTo>
                    <a:pt x="1257" y="0"/>
                    <a:pt x="1257" y="0"/>
                    <a:pt x="1257" y="0"/>
                  </a:cubicBezTo>
                  <a:cubicBezTo>
                    <a:pt x="1319" y="0"/>
                    <a:pt x="1369" y="53"/>
                    <a:pt x="1369" y="119"/>
                  </a:cubicBezTo>
                  <a:lnTo>
                    <a:pt x="1369" y="1828"/>
                  </a:lnTo>
                  <a:close/>
                </a:path>
              </a:pathLst>
            </a:custGeom>
            <a:solidFill>
              <a:srgbClr val="EC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281"/>
            <p:cNvSpPr>
              <a:spLocks/>
            </p:cNvSpPr>
            <p:nvPr/>
          </p:nvSpPr>
          <p:spPr bwMode="auto">
            <a:xfrm>
              <a:off x="2372" y="1828"/>
              <a:ext cx="1082" cy="1511"/>
            </a:xfrm>
            <a:custGeom>
              <a:avLst/>
              <a:gdLst>
                <a:gd name="T0" fmla="*/ 524 w 1555"/>
                <a:gd name="T1" fmla="*/ 676 h 2175"/>
                <a:gd name="T2" fmla="*/ 474 w 1555"/>
                <a:gd name="T3" fmla="*/ 729 h 2175"/>
                <a:gd name="T4" fmla="*/ 50 w 1555"/>
                <a:gd name="T5" fmla="*/ 729 h 2175"/>
                <a:gd name="T6" fmla="*/ 0 w 1555"/>
                <a:gd name="T7" fmla="*/ 676 h 2175"/>
                <a:gd name="T8" fmla="*/ 0 w 1555"/>
                <a:gd name="T9" fmla="*/ 53 h 2175"/>
                <a:gd name="T10" fmla="*/ 50 w 1555"/>
                <a:gd name="T11" fmla="*/ 0 h 2175"/>
                <a:gd name="T12" fmla="*/ 474 w 1555"/>
                <a:gd name="T13" fmla="*/ 0 h 2175"/>
                <a:gd name="T14" fmla="*/ 524 w 1555"/>
                <a:gd name="T15" fmla="*/ 53 h 2175"/>
                <a:gd name="T16" fmla="*/ 524 w 1555"/>
                <a:gd name="T17" fmla="*/ 676 h 2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5" h="2175">
                  <a:moveTo>
                    <a:pt x="1555" y="2017"/>
                  </a:moveTo>
                  <a:cubicBezTo>
                    <a:pt x="1555" y="2104"/>
                    <a:pt x="1489" y="2175"/>
                    <a:pt x="1407" y="2175"/>
                  </a:cubicBezTo>
                  <a:cubicBezTo>
                    <a:pt x="148" y="2175"/>
                    <a:pt x="148" y="2175"/>
                    <a:pt x="148" y="2175"/>
                  </a:cubicBezTo>
                  <a:cubicBezTo>
                    <a:pt x="66" y="2175"/>
                    <a:pt x="0" y="2104"/>
                    <a:pt x="0" y="201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70"/>
                    <a:pt x="66" y="0"/>
                    <a:pt x="148" y="0"/>
                  </a:cubicBezTo>
                  <a:cubicBezTo>
                    <a:pt x="1407" y="0"/>
                    <a:pt x="1407" y="0"/>
                    <a:pt x="1407" y="0"/>
                  </a:cubicBezTo>
                  <a:cubicBezTo>
                    <a:pt x="1489" y="0"/>
                    <a:pt x="1555" y="70"/>
                    <a:pt x="1555" y="157"/>
                  </a:cubicBezTo>
                  <a:lnTo>
                    <a:pt x="1555" y="2017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282"/>
            <p:cNvSpPr>
              <a:spLocks/>
            </p:cNvSpPr>
            <p:nvPr/>
          </p:nvSpPr>
          <p:spPr bwMode="auto">
            <a:xfrm>
              <a:off x="2399" y="1866"/>
              <a:ext cx="1028" cy="1435"/>
            </a:xfrm>
            <a:custGeom>
              <a:avLst/>
              <a:gdLst>
                <a:gd name="T0" fmla="*/ 498 w 1477"/>
                <a:gd name="T1" fmla="*/ 643 h 2065"/>
                <a:gd name="T2" fmla="*/ 450 w 1477"/>
                <a:gd name="T3" fmla="*/ 693 h 2065"/>
                <a:gd name="T4" fmla="*/ 47 w 1477"/>
                <a:gd name="T5" fmla="*/ 693 h 2065"/>
                <a:gd name="T6" fmla="*/ 0 w 1477"/>
                <a:gd name="T7" fmla="*/ 643 h 2065"/>
                <a:gd name="T8" fmla="*/ 0 w 1477"/>
                <a:gd name="T9" fmla="*/ 50 h 2065"/>
                <a:gd name="T10" fmla="*/ 47 w 1477"/>
                <a:gd name="T11" fmla="*/ 0 h 2065"/>
                <a:gd name="T12" fmla="*/ 450 w 1477"/>
                <a:gd name="T13" fmla="*/ 0 h 2065"/>
                <a:gd name="T14" fmla="*/ 498 w 1477"/>
                <a:gd name="T15" fmla="*/ 50 h 2065"/>
                <a:gd name="T16" fmla="*/ 498 w 1477"/>
                <a:gd name="T17" fmla="*/ 643 h 20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7" h="2065">
                  <a:moveTo>
                    <a:pt x="1477" y="1916"/>
                  </a:moveTo>
                  <a:cubicBezTo>
                    <a:pt x="1477" y="1998"/>
                    <a:pt x="1414" y="2065"/>
                    <a:pt x="1336" y="2065"/>
                  </a:cubicBezTo>
                  <a:cubicBezTo>
                    <a:pt x="141" y="2065"/>
                    <a:pt x="141" y="2065"/>
                    <a:pt x="141" y="2065"/>
                  </a:cubicBezTo>
                  <a:cubicBezTo>
                    <a:pt x="63" y="2065"/>
                    <a:pt x="0" y="1998"/>
                    <a:pt x="0" y="191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67"/>
                    <a:pt x="63" y="0"/>
                    <a:pt x="141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414" y="0"/>
                    <a:pt x="1477" y="67"/>
                    <a:pt x="1477" y="149"/>
                  </a:cubicBezTo>
                  <a:lnTo>
                    <a:pt x="1477" y="1916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283"/>
            <p:cNvSpPr>
              <a:spLocks/>
            </p:cNvSpPr>
            <p:nvPr/>
          </p:nvSpPr>
          <p:spPr bwMode="auto">
            <a:xfrm>
              <a:off x="2407" y="1876"/>
              <a:ext cx="1011" cy="1414"/>
            </a:xfrm>
            <a:custGeom>
              <a:avLst/>
              <a:gdLst>
                <a:gd name="T0" fmla="*/ 489 w 1453"/>
                <a:gd name="T1" fmla="*/ 634 h 2034"/>
                <a:gd name="T2" fmla="*/ 443 w 1453"/>
                <a:gd name="T3" fmla="*/ 683 h 2034"/>
                <a:gd name="T4" fmla="*/ 47 w 1453"/>
                <a:gd name="T5" fmla="*/ 683 h 2034"/>
                <a:gd name="T6" fmla="*/ 0 w 1453"/>
                <a:gd name="T7" fmla="*/ 634 h 2034"/>
                <a:gd name="T8" fmla="*/ 0 w 1453"/>
                <a:gd name="T9" fmla="*/ 49 h 2034"/>
                <a:gd name="T10" fmla="*/ 47 w 1453"/>
                <a:gd name="T11" fmla="*/ 0 h 2034"/>
                <a:gd name="T12" fmla="*/ 443 w 1453"/>
                <a:gd name="T13" fmla="*/ 0 h 2034"/>
                <a:gd name="T14" fmla="*/ 489 w 1453"/>
                <a:gd name="T15" fmla="*/ 49 h 2034"/>
                <a:gd name="T16" fmla="*/ 489 w 1453"/>
                <a:gd name="T17" fmla="*/ 634 h 20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3" h="2034">
                  <a:moveTo>
                    <a:pt x="1453" y="1887"/>
                  </a:moveTo>
                  <a:cubicBezTo>
                    <a:pt x="1453" y="1968"/>
                    <a:pt x="1391" y="2034"/>
                    <a:pt x="1315" y="2034"/>
                  </a:cubicBezTo>
                  <a:cubicBezTo>
                    <a:pt x="138" y="2034"/>
                    <a:pt x="138" y="2034"/>
                    <a:pt x="138" y="2034"/>
                  </a:cubicBezTo>
                  <a:cubicBezTo>
                    <a:pt x="62" y="2034"/>
                    <a:pt x="0" y="1968"/>
                    <a:pt x="0" y="188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66"/>
                    <a:pt x="62" y="0"/>
                    <a:pt x="138" y="0"/>
                  </a:cubicBezTo>
                  <a:cubicBezTo>
                    <a:pt x="1315" y="0"/>
                    <a:pt x="1315" y="0"/>
                    <a:pt x="1315" y="0"/>
                  </a:cubicBezTo>
                  <a:cubicBezTo>
                    <a:pt x="1391" y="0"/>
                    <a:pt x="1453" y="66"/>
                    <a:pt x="1453" y="147"/>
                  </a:cubicBezTo>
                  <a:lnTo>
                    <a:pt x="1453" y="188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284"/>
            <p:cNvSpPr>
              <a:spLocks/>
            </p:cNvSpPr>
            <p:nvPr/>
          </p:nvSpPr>
          <p:spPr bwMode="auto">
            <a:xfrm>
              <a:off x="2436" y="1907"/>
              <a:ext cx="953" cy="1352"/>
            </a:xfrm>
            <a:custGeom>
              <a:avLst/>
              <a:gdLst>
                <a:gd name="T0" fmla="*/ 462 w 1369"/>
                <a:gd name="T1" fmla="*/ 613 h 1946"/>
                <a:gd name="T2" fmla="*/ 424 w 1369"/>
                <a:gd name="T3" fmla="*/ 652 h 1946"/>
                <a:gd name="T4" fmla="*/ 38 w 1369"/>
                <a:gd name="T5" fmla="*/ 652 h 1946"/>
                <a:gd name="T6" fmla="*/ 0 w 1369"/>
                <a:gd name="T7" fmla="*/ 613 h 1946"/>
                <a:gd name="T8" fmla="*/ 0 w 1369"/>
                <a:gd name="T9" fmla="*/ 40 h 1946"/>
                <a:gd name="T10" fmla="*/ 38 w 1369"/>
                <a:gd name="T11" fmla="*/ 0 h 1946"/>
                <a:gd name="T12" fmla="*/ 424 w 1369"/>
                <a:gd name="T13" fmla="*/ 0 h 1946"/>
                <a:gd name="T14" fmla="*/ 462 w 1369"/>
                <a:gd name="T15" fmla="*/ 40 h 1946"/>
                <a:gd name="T16" fmla="*/ 462 w 1369"/>
                <a:gd name="T17" fmla="*/ 613 h 19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9" h="1946">
                  <a:moveTo>
                    <a:pt x="1369" y="1828"/>
                  </a:moveTo>
                  <a:cubicBezTo>
                    <a:pt x="1369" y="1893"/>
                    <a:pt x="1319" y="1946"/>
                    <a:pt x="1257" y="1946"/>
                  </a:cubicBezTo>
                  <a:cubicBezTo>
                    <a:pt x="112" y="1946"/>
                    <a:pt x="112" y="1946"/>
                    <a:pt x="112" y="1946"/>
                  </a:cubicBezTo>
                  <a:cubicBezTo>
                    <a:pt x="50" y="1946"/>
                    <a:pt x="0" y="1893"/>
                    <a:pt x="0" y="182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53"/>
                    <a:pt x="50" y="0"/>
                    <a:pt x="112" y="0"/>
                  </a:cubicBezTo>
                  <a:cubicBezTo>
                    <a:pt x="1257" y="0"/>
                    <a:pt x="1257" y="0"/>
                    <a:pt x="1257" y="0"/>
                  </a:cubicBezTo>
                  <a:cubicBezTo>
                    <a:pt x="1319" y="0"/>
                    <a:pt x="1369" y="53"/>
                    <a:pt x="1369" y="119"/>
                  </a:cubicBezTo>
                  <a:lnTo>
                    <a:pt x="1369" y="1828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Line 1285"/>
            <p:cNvSpPr>
              <a:spLocks noChangeShapeType="1"/>
            </p:cNvSpPr>
            <p:nvPr/>
          </p:nvSpPr>
          <p:spPr bwMode="auto">
            <a:xfrm>
              <a:off x="2406" y="1857"/>
              <a:ext cx="55" cy="72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Line 1286"/>
            <p:cNvSpPr>
              <a:spLocks noChangeShapeType="1"/>
            </p:cNvSpPr>
            <p:nvPr/>
          </p:nvSpPr>
          <p:spPr bwMode="auto">
            <a:xfrm flipH="1">
              <a:off x="2400" y="3234"/>
              <a:ext cx="58" cy="73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Line 1287"/>
            <p:cNvSpPr>
              <a:spLocks noChangeShapeType="1"/>
            </p:cNvSpPr>
            <p:nvPr/>
          </p:nvSpPr>
          <p:spPr bwMode="auto">
            <a:xfrm>
              <a:off x="3367" y="3234"/>
              <a:ext cx="57" cy="73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Line 1288"/>
            <p:cNvSpPr>
              <a:spLocks noChangeShapeType="1"/>
            </p:cNvSpPr>
            <p:nvPr/>
          </p:nvSpPr>
          <p:spPr bwMode="auto">
            <a:xfrm flipV="1">
              <a:off x="3363" y="1859"/>
              <a:ext cx="56" cy="70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1289"/>
            <p:cNvSpPr>
              <a:spLocks noChangeArrowheads="1"/>
            </p:cNvSpPr>
            <p:nvPr/>
          </p:nvSpPr>
          <p:spPr bwMode="auto">
            <a:xfrm>
              <a:off x="2921" y="195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Freeform 1290"/>
            <p:cNvSpPr>
              <a:spLocks/>
            </p:cNvSpPr>
            <p:nvPr/>
          </p:nvSpPr>
          <p:spPr bwMode="auto">
            <a:xfrm>
              <a:off x="2936" y="1976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291"/>
            <p:cNvSpPr>
              <a:spLocks/>
            </p:cNvSpPr>
            <p:nvPr/>
          </p:nvSpPr>
          <p:spPr bwMode="auto">
            <a:xfrm>
              <a:off x="2945" y="1988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Oval 1292"/>
            <p:cNvSpPr>
              <a:spLocks noChangeArrowheads="1"/>
            </p:cNvSpPr>
            <p:nvPr/>
          </p:nvSpPr>
          <p:spPr bwMode="auto">
            <a:xfrm>
              <a:off x="2921" y="195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" name="Oval 1293"/>
            <p:cNvSpPr>
              <a:spLocks noChangeArrowheads="1"/>
            </p:cNvSpPr>
            <p:nvPr/>
          </p:nvSpPr>
          <p:spPr bwMode="auto">
            <a:xfrm>
              <a:off x="2708" y="195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" name="Freeform 1294"/>
            <p:cNvSpPr>
              <a:spLocks/>
            </p:cNvSpPr>
            <p:nvPr/>
          </p:nvSpPr>
          <p:spPr bwMode="auto">
            <a:xfrm>
              <a:off x="2724" y="1976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295"/>
            <p:cNvSpPr>
              <a:spLocks/>
            </p:cNvSpPr>
            <p:nvPr/>
          </p:nvSpPr>
          <p:spPr bwMode="auto">
            <a:xfrm>
              <a:off x="2733" y="1988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Oval 1296"/>
            <p:cNvSpPr>
              <a:spLocks noChangeArrowheads="1"/>
            </p:cNvSpPr>
            <p:nvPr/>
          </p:nvSpPr>
          <p:spPr bwMode="auto">
            <a:xfrm>
              <a:off x="2708" y="195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" name="Oval 1297"/>
            <p:cNvSpPr>
              <a:spLocks noChangeArrowheads="1"/>
            </p:cNvSpPr>
            <p:nvPr/>
          </p:nvSpPr>
          <p:spPr bwMode="auto">
            <a:xfrm>
              <a:off x="2496" y="195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" name="Freeform 1298"/>
            <p:cNvSpPr>
              <a:spLocks/>
            </p:cNvSpPr>
            <p:nvPr/>
          </p:nvSpPr>
          <p:spPr bwMode="auto">
            <a:xfrm>
              <a:off x="2511" y="1976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299"/>
            <p:cNvSpPr>
              <a:spLocks/>
            </p:cNvSpPr>
            <p:nvPr/>
          </p:nvSpPr>
          <p:spPr bwMode="auto">
            <a:xfrm>
              <a:off x="2520" y="1988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Oval 1300"/>
            <p:cNvSpPr>
              <a:spLocks noChangeArrowheads="1"/>
            </p:cNvSpPr>
            <p:nvPr/>
          </p:nvSpPr>
          <p:spPr bwMode="auto">
            <a:xfrm>
              <a:off x="2496" y="195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7" name="Oval 1301"/>
            <p:cNvSpPr>
              <a:spLocks noChangeArrowheads="1"/>
            </p:cNvSpPr>
            <p:nvPr/>
          </p:nvSpPr>
          <p:spPr bwMode="auto">
            <a:xfrm>
              <a:off x="2921" y="2171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" name="Freeform 1302"/>
            <p:cNvSpPr>
              <a:spLocks/>
            </p:cNvSpPr>
            <p:nvPr/>
          </p:nvSpPr>
          <p:spPr bwMode="auto">
            <a:xfrm>
              <a:off x="2936" y="2193"/>
              <a:ext cx="184" cy="177"/>
            </a:xfrm>
            <a:custGeom>
              <a:avLst/>
              <a:gdLst>
                <a:gd name="T0" fmla="*/ 41 w 264"/>
                <a:gd name="T1" fmla="*/ 86 h 254"/>
                <a:gd name="T2" fmla="*/ 5 w 264"/>
                <a:gd name="T3" fmla="*/ 70 h 254"/>
                <a:gd name="T4" fmla="*/ 0 w 264"/>
                <a:gd name="T5" fmla="*/ 49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8 h 254"/>
                <a:gd name="T12" fmla="*/ 41 w 264"/>
                <a:gd name="T13" fmla="*/ 86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303"/>
            <p:cNvSpPr>
              <a:spLocks/>
            </p:cNvSpPr>
            <p:nvPr/>
          </p:nvSpPr>
          <p:spPr bwMode="auto">
            <a:xfrm>
              <a:off x="2945" y="2206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Oval 1304"/>
            <p:cNvSpPr>
              <a:spLocks noChangeArrowheads="1"/>
            </p:cNvSpPr>
            <p:nvPr/>
          </p:nvSpPr>
          <p:spPr bwMode="auto">
            <a:xfrm>
              <a:off x="2921" y="2171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" name="Oval 1305"/>
            <p:cNvSpPr>
              <a:spLocks noChangeArrowheads="1"/>
            </p:cNvSpPr>
            <p:nvPr/>
          </p:nvSpPr>
          <p:spPr bwMode="auto">
            <a:xfrm>
              <a:off x="2708" y="2171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2" name="Freeform 1306"/>
            <p:cNvSpPr>
              <a:spLocks/>
            </p:cNvSpPr>
            <p:nvPr/>
          </p:nvSpPr>
          <p:spPr bwMode="auto">
            <a:xfrm>
              <a:off x="2724" y="2193"/>
              <a:ext cx="184" cy="177"/>
            </a:xfrm>
            <a:custGeom>
              <a:avLst/>
              <a:gdLst>
                <a:gd name="T0" fmla="*/ 41 w 264"/>
                <a:gd name="T1" fmla="*/ 86 h 254"/>
                <a:gd name="T2" fmla="*/ 5 w 264"/>
                <a:gd name="T3" fmla="*/ 70 h 254"/>
                <a:gd name="T4" fmla="*/ 0 w 264"/>
                <a:gd name="T5" fmla="*/ 49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8 h 254"/>
                <a:gd name="T12" fmla="*/ 41 w 264"/>
                <a:gd name="T13" fmla="*/ 86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307"/>
            <p:cNvSpPr>
              <a:spLocks/>
            </p:cNvSpPr>
            <p:nvPr/>
          </p:nvSpPr>
          <p:spPr bwMode="auto">
            <a:xfrm>
              <a:off x="2733" y="2206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Oval 1308"/>
            <p:cNvSpPr>
              <a:spLocks noChangeArrowheads="1"/>
            </p:cNvSpPr>
            <p:nvPr/>
          </p:nvSpPr>
          <p:spPr bwMode="auto">
            <a:xfrm>
              <a:off x="2708" y="2171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" name="Oval 1309"/>
            <p:cNvSpPr>
              <a:spLocks noChangeArrowheads="1"/>
            </p:cNvSpPr>
            <p:nvPr/>
          </p:nvSpPr>
          <p:spPr bwMode="auto">
            <a:xfrm>
              <a:off x="2496" y="2171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" name="Freeform 1310"/>
            <p:cNvSpPr>
              <a:spLocks/>
            </p:cNvSpPr>
            <p:nvPr/>
          </p:nvSpPr>
          <p:spPr bwMode="auto">
            <a:xfrm>
              <a:off x="2511" y="2193"/>
              <a:ext cx="184" cy="177"/>
            </a:xfrm>
            <a:custGeom>
              <a:avLst/>
              <a:gdLst>
                <a:gd name="T0" fmla="*/ 41 w 264"/>
                <a:gd name="T1" fmla="*/ 86 h 254"/>
                <a:gd name="T2" fmla="*/ 5 w 264"/>
                <a:gd name="T3" fmla="*/ 70 h 254"/>
                <a:gd name="T4" fmla="*/ 0 w 264"/>
                <a:gd name="T5" fmla="*/ 49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8 h 254"/>
                <a:gd name="T12" fmla="*/ 41 w 264"/>
                <a:gd name="T13" fmla="*/ 86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311"/>
            <p:cNvSpPr>
              <a:spLocks/>
            </p:cNvSpPr>
            <p:nvPr/>
          </p:nvSpPr>
          <p:spPr bwMode="auto">
            <a:xfrm>
              <a:off x="2520" y="2206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Oval 1312"/>
            <p:cNvSpPr>
              <a:spLocks noChangeArrowheads="1"/>
            </p:cNvSpPr>
            <p:nvPr/>
          </p:nvSpPr>
          <p:spPr bwMode="auto">
            <a:xfrm>
              <a:off x="2496" y="2171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" name="Oval 1313"/>
            <p:cNvSpPr>
              <a:spLocks noChangeArrowheads="1"/>
            </p:cNvSpPr>
            <p:nvPr/>
          </p:nvSpPr>
          <p:spPr bwMode="auto">
            <a:xfrm>
              <a:off x="2921" y="2388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" name="Freeform 1314"/>
            <p:cNvSpPr>
              <a:spLocks/>
            </p:cNvSpPr>
            <p:nvPr/>
          </p:nvSpPr>
          <p:spPr bwMode="auto">
            <a:xfrm>
              <a:off x="2936" y="2411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15"/>
            <p:cNvSpPr>
              <a:spLocks/>
            </p:cNvSpPr>
            <p:nvPr/>
          </p:nvSpPr>
          <p:spPr bwMode="auto">
            <a:xfrm>
              <a:off x="2945" y="2423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Oval 1316"/>
            <p:cNvSpPr>
              <a:spLocks noChangeArrowheads="1"/>
            </p:cNvSpPr>
            <p:nvPr/>
          </p:nvSpPr>
          <p:spPr bwMode="auto">
            <a:xfrm>
              <a:off x="2921" y="2388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" name="Oval 1317"/>
            <p:cNvSpPr>
              <a:spLocks noChangeArrowheads="1"/>
            </p:cNvSpPr>
            <p:nvPr/>
          </p:nvSpPr>
          <p:spPr bwMode="auto">
            <a:xfrm>
              <a:off x="2708" y="2388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" name="Freeform 1318"/>
            <p:cNvSpPr>
              <a:spLocks/>
            </p:cNvSpPr>
            <p:nvPr/>
          </p:nvSpPr>
          <p:spPr bwMode="auto">
            <a:xfrm>
              <a:off x="2724" y="2411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19"/>
            <p:cNvSpPr>
              <a:spLocks/>
            </p:cNvSpPr>
            <p:nvPr/>
          </p:nvSpPr>
          <p:spPr bwMode="auto">
            <a:xfrm>
              <a:off x="2733" y="2423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Oval 1320"/>
            <p:cNvSpPr>
              <a:spLocks noChangeArrowheads="1"/>
            </p:cNvSpPr>
            <p:nvPr/>
          </p:nvSpPr>
          <p:spPr bwMode="auto">
            <a:xfrm>
              <a:off x="2708" y="2388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" name="Oval 1321"/>
            <p:cNvSpPr>
              <a:spLocks noChangeArrowheads="1"/>
            </p:cNvSpPr>
            <p:nvPr/>
          </p:nvSpPr>
          <p:spPr bwMode="auto">
            <a:xfrm>
              <a:off x="2496" y="2388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" name="Freeform 1322"/>
            <p:cNvSpPr>
              <a:spLocks/>
            </p:cNvSpPr>
            <p:nvPr/>
          </p:nvSpPr>
          <p:spPr bwMode="auto">
            <a:xfrm>
              <a:off x="2511" y="2411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323"/>
            <p:cNvSpPr>
              <a:spLocks/>
            </p:cNvSpPr>
            <p:nvPr/>
          </p:nvSpPr>
          <p:spPr bwMode="auto">
            <a:xfrm>
              <a:off x="2520" y="2423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Oval 1324"/>
            <p:cNvSpPr>
              <a:spLocks noChangeArrowheads="1"/>
            </p:cNvSpPr>
            <p:nvPr/>
          </p:nvSpPr>
          <p:spPr bwMode="auto">
            <a:xfrm>
              <a:off x="2496" y="2388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" name="Oval 1325"/>
            <p:cNvSpPr>
              <a:spLocks noChangeArrowheads="1"/>
            </p:cNvSpPr>
            <p:nvPr/>
          </p:nvSpPr>
          <p:spPr bwMode="auto">
            <a:xfrm>
              <a:off x="2921" y="2605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2" name="Freeform 1326"/>
            <p:cNvSpPr>
              <a:spLocks/>
            </p:cNvSpPr>
            <p:nvPr/>
          </p:nvSpPr>
          <p:spPr bwMode="auto">
            <a:xfrm>
              <a:off x="2936" y="2628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327"/>
            <p:cNvSpPr>
              <a:spLocks/>
            </p:cNvSpPr>
            <p:nvPr/>
          </p:nvSpPr>
          <p:spPr bwMode="auto">
            <a:xfrm>
              <a:off x="2945" y="2641"/>
              <a:ext cx="175" cy="163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78 h 235"/>
                <a:gd name="T8" fmla="*/ 3 w 251"/>
                <a:gd name="T9" fmla="*/ 65 h 235"/>
                <a:gd name="T10" fmla="*/ 0 w 251"/>
                <a:gd name="T11" fmla="*/ 48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Oval 1328"/>
            <p:cNvSpPr>
              <a:spLocks noChangeArrowheads="1"/>
            </p:cNvSpPr>
            <p:nvPr/>
          </p:nvSpPr>
          <p:spPr bwMode="auto">
            <a:xfrm>
              <a:off x="2921" y="2605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" name="Oval 1329"/>
            <p:cNvSpPr>
              <a:spLocks noChangeArrowheads="1"/>
            </p:cNvSpPr>
            <p:nvPr/>
          </p:nvSpPr>
          <p:spPr bwMode="auto">
            <a:xfrm>
              <a:off x="2708" y="2605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" name="Freeform 1330"/>
            <p:cNvSpPr>
              <a:spLocks/>
            </p:cNvSpPr>
            <p:nvPr/>
          </p:nvSpPr>
          <p:spPr bwMode="auto">
            <a:xfrm>
              <a:off x="2724" y="2628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331"/>
            <p:cNvSpPr>
              <a:spLocks/>
            </p:cNvSpPr>
            <p:nvPr/>
          </p:nvSpPr>
          <p:spPr bwMode="auto">
            <a:xfrm>
              <a:off x="2733" y="2641"/>
              <a:ext cx="175" cy="163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78 h 235"/>
                <a:gd name="T8" fmla="*/ 3 w 251"/>
                <a:gd name="T9" fmla="*/ 65 h 235"/>
                <a:gd name="T10" fmla="*/ 0 w 251"/>
                <a:gd name="T11" fmla="*/ 48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Oval 1332"/>
            <p:cNvSpPr>
              <a:spLocks noChangeArrowheads="1"/>
            </p:cNvSpPr>
            <p:nvPr/>
          </p:nvSpPr>
          <p:spPr bwMode="auto">
            <a:xfrm>
              <a:off x="2708" y="2605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9" name="Oval 1333"/>
            <p:cNvSpPr>
              <a:spLocks noChangeArrowheads="1"/>
            </p:cNvSpPr>
            <p:nvPr/>
          </p:nvSpPr>
          <p:spPr bwMode="auto">
            <a:xfrm>
              <a:off x="2496" y="2605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0" name="Freeform 1334"/>
            <p:cNvSpPr>
              <a:spLocks/>
            </p:cNvSpPr>
            <p:nvPr/>
          </p:nvSpPr>
          <p:spPr bwMode="auto">
            <a:xfrm>
              <a:off x="2511" y="2628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335"/>
            <p:cNvSpPr>
              <a:spLocks/>
            </p:cNvSpPr>
            <p:nvPr/>
          </p:nvSpPr>
          <p:spPr bwMode="auto">
            <a:xfrm>
              <a:off x="2520" y="2641"/>
              <a:ext cx="175" cy="163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78 h 235"/>
                <a:gd name="T8" fmla="*/ 3 w 251"/>
                <a:gd name="T9" fmla="*/ 65 h 235"/>
                <a:gd name="T10" fmla="*/ 0 w 251"/>
                <a:gd name="T11" fmla="*/ 48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Oval 1336"/>
            <p:cNvSpPr>
              <a:spLocks noChangeArrowheads="1"/>
            </p:cNvSpPr>
            <p:nvPr/>
          </p:nvSpPr>
          <p:spPr bwMode="auto">
            <a:xfrm>
              <a:off x="2496" y="2605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3" name="Oval 1337"/>
            <p:cNvSpPr>
              <a:spLocks noChangeArrowheads="1"/>
            </p:cNvSpPr>
            <p:nvPr/>
          </p:nvSpPr>
          <p:spPr bwMode="auto">
            <a:xfrm>
              <a:off x="2921" y="2820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" name="Freeform 1338"/>
            <p:cNvSpPr>
              <a:spLocks/>
            </p:cNvSpPr>
            <p:nvPr/>
          </p:nvSpPr>
          <p:spPr bwMode="auto">
            <a:xfrm>
              <a:off x="2936" y="2842"/>
              <a:ext cx="184" cy="177"/>
            </a:xfrm>
            <a:custGeom>
              <a:avLst/>
              <a:gdLst>
                <a:gd name="T0" fmla="*/ 41 w 264"/>
                <a:gd name="T1" fmla="*/ 86 h 254"/>
                <a:gd name="T2" fmla="*/ 5 w 264"/>
                <a:gd name="T3" fmla="*/ 70 h 254"/>
                <a:gd name="T4" fmla="*/ 0 w 264"/>
                <a:gd name="T5" fmla="*/ 49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8 h 254"/>
                <a:gd name="T12" fmla="*/ 41 w 264"/>
                <a:gd name="T13" fmla="*/ 86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1339"/>
            <p:cNvSpPr>
              <a:spLocks/>
            </p:cNvSpPr>
            <p:nvPr/>
          </p:nvSpPr>
          <p:spPr bwMode="auto">
            <a:xfrm>
              <a:off x="2945" y="2855"/>
              <a:ext cx="175" cy="164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80 h 235"/>
                <a:gd name="T8" fmla="*/ 3 w 251"/>
                <a:gd name="T9" fmla="*/ 67 h 235"/>
                <a:gd name="T10" fmla="*/ 0 w 251"/>
                <a:gd name="T11" fmla="*/ 49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Oval 1340"/>
            <p:cNvSpPr>
              <a:spLocks noChangeArrowheads="1"/>
            </p:cNvSpPr>
            <p:nvPr/>
          </p:nvSpPr>
          <p:spPr bwMode="auto">
            <a:xfrm>
              <a:off x="2921" y="2820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7" name="Oval 1341"/>
            <p:cNvSpPr>
              <a:spLocks noChangeArrowheads="1"/>
            </p:cNvSpPr>
            <p:nvPr/>
          </p:nvSpPr>
          <p:spPr bwMode="auto">
            <a:xfrm>
              <a:off x="2708" y="2820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8" name="Freeform 1342"/>
            <p:cNvSpPr>
              <a:spLocks/>
            </p:cNvSpPr>
            <p:nvPr/>
          </p:nvSpPr>
          <p:spPr bwMode="auto">
            <a:xfrm>
              <a:off x="2724" y="2842"/>
              <a:ext cx="184" cy="177"/>
            </a:xfrm>
            <a:custGeom>
              <a:avLst/>
              <a:gdLst>
                <a:gd name="T0" fmla="*/ 41 w 264"/>
                <a:gd name="T1" fmla="*/ 86 h 254"/>
                <a:gd name="T2" fmla="*/ 5 w 264"/>
                <a:gd name="T3" fmla="*/ 70 h 254"/>
                <a:gd name="T4" fmla="*/ 0 w 264"/>
                <a:gd name="T5" fmla="*/ 49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8 h 254"/>
                <a:gd name="T12" fmla="*/ 41 w 264"/>
                <a:gd name="T13" fmla="*/ 86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1343"/>
            <p:cNvSpPr>
              <a:spLocks/>
            </p:cNvSpPr>
            <p:nvPr/>
          </p:nvSpPr>
          <p:spPr bwMode="auto">
            <a:xfrm>
              <a:off x="2733" y="2855"/>
              <a:ext cx="175" cy="164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80 h 235"/>
                <a:gd name="T8" fmla="*/ 3 w 251"/>
                <a:gd name="T9" fmla="*/ 67 h 235"/>
                <a:gd name="T10" fmla="*/ 0 w 251"/>
                <a:gd name="T11" fmla="*/ 49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Oval 1344"/>
            <p:cNvSpPr>
              <a:spLocks noChangeArrowheads="1"/>
            </p:cNvSpPr>
            <p:nvPr/>
          </p:nvSpPr>
          <p:spPr bwMode="auto">
            <a:xfrm>
              <a:off x="2708" y="2820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1" name="Oval 1345"/>
            <p:cNvSpPr>
              <a:spLocks noChangeArrowheads="1"/>
            </p:cNvSpPr>
            <p:nvPr/>
          </p:nvSpPr>
          <p:spPr bwMode="auto">
            <a:xfrm>
              <a:off x="2496" y="2820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2" name="Freeform 1346"/>
            <p:cNvSpPr>
              <a:spLocks/>
            </p:cNvSpPr>
            <p:nvPr/>
          </p:nvSpPr>
          <p:spPr bwMode="auto">
            <a:xfrm>
              <a:off x="2511" y="2842"/>
              <a:ext cx="184" cy="177"/>
            </a:xfrm>
            <a:custGeom>
              <a:avLst/>
              <a:gdLst>
                <a:gd name="T0" fmla="*/ 41 w 264"/>
                <a:gd name="T1" fmla="*/ 86 h 254"/>
                <a:gd name="T2" fmla="*/ 5 w 264"/>
                <a:gd name="T3" fmla="*/ 70 h 254"/>
                <a:gd name="T4" fmla="*/ 0 w 264"/>
                <a:gd name="T5" fmla="*/ 49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8 h 254"/>
                <a:gd name="T12" fmla="*/ 41 w 264"/>
                <a:gd name="T13" fmla="*/ 86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1347"/>
            <p:cNvSpPr>
              <a:spLocks/>
            </p:cNvSpPr>
            <p:nvPr/>
          </p:nvSpPr>
          <p:spPr bwMode="auto">
            <a:xfrm>
              <a:off x="2520" y="2855"/>
              <a:ext cx="175" cy="164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80 h 235"/>
                <a:gd name="T8" fmla="*/ 3 w 251"/>
                <a:gd name="T9" fmla="*/ 67 h 235"/>
                <a:gd name="T10" fmla="*/ 0 w 251"/>
                <a:gd name="T11" fmla="*/ 49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5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Oval 1348"/>
            <p:cNvSpPr>
              <a:spLocks noChangeArrowheads="1"/>
            </p:cNvSpPr>
            <p:nvPr/>
          </p:nvSpPr>
          <p:spPr bwMode="auto">
            <a:xfrm>
              <a:off x="2496" y="2820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" name="Oval 1349"/>
            <p:cNvSpPr>
              <a:spLocks noChangeArrowheads="1"/>
            </p:cNvSpPr>
            <p:nvPr/>
          </p:nvSpPr>
          <p:spPr bwMode="auto">
            <a:xfrm>
              <a:off x="2921" y="303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" name="Freeform 1350"/>
            <p:cNvSpPr>
              <a:spLocks/>
            </p:cNvSpPr>
            <p:nvPr/>
          </p:nvSpPr>
          <p:spPr bwMode="auto">
            <a:xfrm>
              <a:off x="2936" y="3056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1351"/>
            <p:cNvSpPr>
              <a:spLocks/>
            </p:cNvSpPr>
            <p:nvPr/>
          </p:nvSpPr>
          <p:spPr bwMode="auto">
            <a:xfrm>
              <a:off x="2945" y="3069"/>
              <a:ext cx="175" cy="163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78 h 235"/>
                <a:gd name="T8" fmla="*/ 3 w 251"/>
                <a:gd name="T9" fmla="*/ 65 h 235"/>
                <a:gd name="T10" fmla="*/ 0 w 251"/>
                <a:gd name="T11" fmla="*/ 48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Oval 1352"/>
            <p:cNvSpPr>
              <a:spLocks noChangeArrowheads="1"/>
            </p:cNvSpPr>
            <p:nvPr/>
          </p:nvSpPr>
          <p:spPr bwMode="auto">
            <a:xfrm>
              <a:off x="2921" y="303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9" name="Oval 1353"/>
            <p:cNvSpPr>
              <a:spLocks noChangeArrowheads="1"/>
            </p:cNvSpPr>
            <p:nvPr/>
          </p:nvSpPr>
          <p:spPr bwMode="auto">
            <a:xfrm>
              <a:off x="3134" y="195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0" name="Freeform 1354"/>
            <p:cNvSpPr>
              <a:spLocks/>
            </p:cNvSpPr>
            <p:nvPr/>
          </p:nvSpPr>
          <p:spPr bwMode="auto">
            <a:xfrm>
              <a:off x="3150" y="1976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1355"/>
            <p:cNvSpPr>
              <a:spLocks/>
            </p:cNvSpPr>
            <p:nvPr/>
          </p:nvSpPr>
          <p:spPr bwMode="auto">
            <a:xfrm>
              <a:off x="3159" y="1988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Oval 1356"/>
            <p:cNvSpPr>
              <a:spLocks noChangeArrowheads="1"/>
            </p:cNvSpPr>
            <p:nvPr/>
          </p:nvSpPr>
          <p:spPr bwMode="auto">
            <a:xfrm>
              <a:off x="3134" y="195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3" name="Oval 1357"/>
            <p:cNvSpPr>
              <a:spLocks noChangeArrowheads="1"/>
            </p:cNvSpPr>
            <p:nvPr/>
          </p:nvSpPr>
          <p:spPr bwMode="auto">
            <a:xfrm>
              <a:off x="3134" y="2171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" name="Freeform 1358"/>
            <p:cNvSpPr>
              <a:spLocks/>
            </p:cNvSpPr>
            <p:nvPr/>
          </p:nvSpPr>
          <p:spPr bwMode="auto">
            <a:xfrm>
              <a:off x="3150" y="2193"/>
              <a:ext cx="184" cy="177"/>
            </a:xfrm>
            <a:custGeom>
              <a:avLst/>
              <a:gdLst>
                <a:gd name="T0" fmla="*/ 41 w 264"/>
                <a:gd name="T1" fmla="*/ 86 h 254"/>
                <a:gd name="T2" fmla="*/ 5 w 264"/>
                <a:gd name="T3" fmla="*/ 70 h 254"/>
                <a:gd name="T4" fmla="*/ 0 w 264"/>
                <a:gd name="T5" fmla="*/ 49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8 h 254"/>
                <a:gd name="T12" fmla="*/ 41 w 264"/>
                <a:gd name="T13" fmla="*/ 86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1359"/>
            <p:cNvSpPr>
              <a:spLocks/>
            </p:cNvSpPr>
            <p:nvPr/>
          </p:nvSpPr>
          <p:spPr bwMode="auto">
            <a:xfrm>
              <a:off x="3159" y="2206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Oval 1360"/>
            <p:cNvSpPr>
              <a:spLocks noChangeArrowheads="1"/>
            </p:cNvSpPr>
            <p:nvPr/>
          </p:nvSpPr>
          <p:spPr bwMode="auto">
            <a:xfrm>
              <a:off x="3134" y="2171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" name="Oval 1361"/>
            <p:cNvSpPr>
              <a:spLocks noChangeArrowheads="1"/>
            </p:cNvSpPr>
            <p:nvPr/>
          </p:nvSpPr>
          <p:spPr bwMode="auto">
            <a:xfrm>
              <a:off x="3134" y="2388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8" name="Freeform 1362"/>
            <p:cNvSpPr>
              <a:spLocks/>
            </p:cNvSpPr>
            <p:nvPr/>
          </p:nvSpPr>
          <p:spPr bwMode="auto">
            <a:xfrm>
              <a:off x="3150" y="2411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1363"/>
            <p:cNvSpPr>
              <a:spLocks/>
            </p:cNvSpPr>
            <p:nvPr/>
          </p:nvSpPr>
          <p:spPr bwMode="auto">
            <a:xfrm>
              <a:off x="3159" y="2423"/>
              <a:ext cx="175" cy="164"/>
            </a:xfrm>
            <a:custGeom>
              <a:avLst/>
              <a:gdLst>
                <a:gd name="T0" fmla="*/ 49 w 251"/>
                <a:gd name="T1" fmla="*/ 0 h 236"/>
                <a:gd name="T2" fmla="*/ 82 w 251"/>
                <a:gd name="T3" fmla="*/ 13 h 236"/>
                <a:gd name="T4" fmla="*/ 85 w 251"/>
                <a:gd name="T5" fmla="*/ 31 h 236"/>
                <a:gd name="T6" fmla="*/ 36 w 251"/>
                <a:gd name="T7" fmla="*/ 79 h 236"/>
                <a:gd name="T8" fmla="*/ 3 w 251"/>
                <a:gd name="T9" fmla="*/ 66 h 236"/>
                <a:gd name="T10" fmla="*/ 0 w 251"/>
                <a:gd name="T11" fmla="*/ 48 h 236"/>
                <a:gd name="T12" fmla="*/ 49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Oval 1364"/>
            <p:cNvSpPr>
              <a:spLocks noChangeArrowheads="1"/>
            </p:cNvSpPr>
            <p:nvPr/>
          </p:nvSpPr>
          <p:spPr bwMode="auto">
            <a:xfrm>
              <a:off x="3134" y="2388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1" name="Oval 1365"/>
            <p:cNvSpPr>
              <a:spLocks noChangeArrowheads="1"/>
            </p:cNvSpPr>
            <p:nvPr/>
          </p:nvSpPr>
          <p:spPr bwMode="auto">
            <a:xfrm>
              <a:off x="3134" y="2605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2" name="Freeform 1366"/>
            <p:cNvSpPr>
              <a:spLocks/>
            </p:cNvSpPr>
            <p:nvPr/>
          </p:nvSpPr>
          <p:spPr bwMode="auto">
            <a:xfrm>
              <a:off x="3150" y="2628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1367"/>
            <p:cNvSpPr>
              <a:spLocks/>
            </p:cNvSpPr>
            <p:nvPr/>
          </p:nvSpPr>
          <p:spPr bwMode="auto">
            <a:xfrm>
              <a:off x="3159" y="2641"/>
              <a:ext cx="175" cy="163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78 h 235"/>
                <a:gd name="T8" fmla="*/ 3 w 251"/>
                <a:gd name="T9" fmla="*/ 65 h 235"/>
                <a:gd name="T10" fmla="*/ 0 w 251"/>
                <a:gd name="T11" fmla="*/ 48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Oval 1368"/>
            <p:cNvSpPr>
              <a:spLocks noChangeArrowheads="1"/>
            </p:cNvSpPr>
            <p:nvPr/>
          </p:nvSpPr>
          <p:spPr bwMode="auto">
            <a:xfrm>
              <a:off x="3134" y="2605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" name="Oval 1369"/>
            <p:cNvSpPr>
              <a:spLocks noChangeArrowheads="1"/>
            </p:cNvSpPr>
            <p:nvPr/>
          </p:nvSpPr>
          <p:spPr bwMode="auto">
            <a:xfrm>
              <a:off x="3134" y="2820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" name="Freeform 1370"/>
            <p:cNvSpPr>
              <a:spLocks/>
            </p:cNvSpPr>
            <p:nvPr/>
          </p:nvSpPr>
          <p:spPr bwMode="auto">
            <a:xfrm>
              <a:off x="3150" y="2842"/>
              <a:ext cx="184" cy="177"/>
            </a:xfrm>
            <a:custGeom>
              <a:avLst/>
              <a:gdLst>
                <a:gd name="T0" fmla="*/ 41 w 264"/>
                <a:gd name="T1" fmla="*/ 86 h 254"/>
                <a:gd name="T2" fmla="*/ 5 w 264"/>
                <a:gd name="T3" fmla="*/ 70 h 254"/>
                <a:gd name="T4" fmla="*/ 0 w 264"/>
                <a:gd name="T5" fmla="*/ 49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8 h 254"/>
                <a:gd name="T12" fmla="*/ 41 w 264"/>
                <a:gd name="T13" fmla="*/ 86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1371"/>
            <p:cNvSpPr>
              <a:spLocks/>
            </p:cNvSpPr>
            <p:nvPr/>
          </p:nvSpPr>
          <p:spPr bwMode="auto">
            <a:xfrm>
              <a:off x="3159" y="2855"/>
              <a:ext cx="175" cy="164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80 h 235"/>
                <a:gd name="T8" fmla="*/ 3 w 251"/>
                <a:gd name="T9" fmla="*/ 67 h 235"/>
                <a:gd name="T10" fmla="*/ 0 w 251"/>
                <a:gd name="T11" fmla="*/ 49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Oval 1372"/>
            <p:cNvSpPr>
              <a:spLocks noChangeArrowheads="1"/>
            </p:cNvSpPr>
            <p:nvPr/>
          </p:nvSpPr>
          <p:spPr bwMode="auto">
            <a:xfrm>
              <a:off x="3134" y="2820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9" name="Oval 1373"/>
            <p:cNvSpPr>
              <a:spLocks noChangeArrowheads="1"/>
            </p:cNvSpPr>
            <p:nvPr/>
          </p:nvSpPr>
          <p:spPr bwMode="auto">
            <a:xfrm>
              <a:off x="3134" y="303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0" name="Freeform 1374"/>
            <p:cNvSpPr>
              <a:spLocks/>
            </p:cNvSpPr>
            <p:nvPr/>
          </p:nvSpPr>
          <p:spPr bwMode="auto">
            <a:xfrm>
              <a:off x="3150" y="3056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1375"/>
            <p:cNvSpPr>
              <a:spLocks/>
            </p:cNvSpPr>
            <p:nvPr/>
          </p:nvSpPr>
          <p:spPr bwMode="auto">
            <a:xfrm>
              <a:off x="3159" y="3069"/>
              <a:ext cx="175" cy="163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78 h 235"/>
                <a:gd name="T8" fmla="*/ 3 w 251"/>
                <a:gd name="T9" fmla="*/ 65 h 235"/>
                <a:gd name="T10" fmla="*/ 0 w 251"/>
                <a:gd name="T11" fmla="*/ 48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Oval 1376"/>
            <p:cNvSpPr>
              <a:spLocks noChangeArrowheads="1"/>
            </p:cNvSpPr>
            <p:nvPr/>
          </p:nvSpPr>
          <p:spPr bwMode="auto">
            <a:xfrm>
              <a:off x="3134" y="303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3" name="Oval 1377"/>
            <p:cNvSpPr>
              <a:spLocks noChangeArrowheads="1"/>
            </p:cNvSpPr>
            <p:nvPr/>
          </p:nvSpPr>
          <p:spPr bwMode="auto">
            <a:xfrm>
              <a:off x="2708" y="303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4" name="Freeform 1378"/>
            <p:cNvSpPr>
              <a:spLocks/>
            </p:cNvSpPr>
            <p:nvPr/>
          </p:nvSpPr>
          <p:spPr bwMode="auto">
            <a:xfrm>
              <a:off x="2724" y="3056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1379"/>
            <p:cNvSpPr>
              <a:spLocks/>
            </p:cNvSpPr>
            <p:nvPr/>
          </p:nvSpPr>
          <p:spPr bwMode="auto">
            <a:xfrm>
              <a:off x="2733" y="3069"/>
              <a:ext cx="175" cy="163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78 h 235"/>
                <a:gd name="T8" fmla="*/ 3 w 251"/>
                <a:gd name="T9" fmla="*/ 65 h 235"/>
                <a:gd name="T10" fmla="*/ 0 w 251"/>
                <a:gd name="T11" fmla="*/ 48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Oval 1380"/>
            <p:cNvSpPr>
              <a:spLocks noChangeArrowheads="1"/>
            </p:cNvSpPr>
            <p:nvPr/>
          </p:nvSpPr>
          <p:spPr bwMode="auto">
            <a:xfrm>
              <a:off x="2708" y="303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" name="Oval 1381"/>
            <p:cNvSpPr>
              <a:spLocks noChangeArrowheads="1"/>
            </p:cNvSpPr>
            <p:nvPr/>
          </p:nvSpPr>
          <p:spPr bwMode="auto">
            <a:xfrm>
              <a:off x="2496" y="303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8" name="Freeform 1382"/>
            <p:cNvSpPr>
              <a:spLocks/>
            </p:cNvSpPr>
            <p:nvPr/>
          </p:nvSpPr>
          <p:spPr bwMode="auto">
            <a:xfrm>
              <a:off x="2511" y="3056"/>
              <a:ext cx="184" cy="176"/>
            </a:xfrm>
            <a:custGeom>
              <a:avLst/>
              <a:gdLst>
                <a:gd name="T0" fmla="*/ 41 w 264"/>
                <a:gd name="T1" fmla="*/ 85 h 254"/>
                <a:gd name="T2" fmla="*/ 5 w 264"/>
                <a:gd name="T3" fmla="*/ 69 h 254"/>
                <a:gd name="T4" fmla="*/ 0 w 264"/>
                <a:gd name="T5" fmla="*/ 48 h 254"/>
                <a:gd name="T6" fmla="*/ 49 w 264"/>
                <a:gd name="T7" fmla="*/ 0 h 254"/>
                <a:gd name="T8" fmla="*/ 84 w 264"/>
                <a:gd name="T9" fmla="*/ 16 h 254"/>
                <a:gd name="T10" fmla="*/ 89 w 264"/>
                <a:gd name="T11" fmla="*/ 37 h 254"/>
                <a:gd name="T12" fmla="*/ 41 w 264"/>
                <a:gd name="T13" fmla="*/ 85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1383"/>
            <p:cNvSpPr>
              <a:spLocks/>
            </p:cNvSpPr>
            <p:nvPr/>
          </p:nvSpPr>
          <p:spPr bwMode="auto">
            <a:xfrm>
              <a:off x="2520" y="3069"/>
              <a:ext cx="175" cy="163"/>
            </a:xfrm>
            <a:custGeom>
              <a:avLst/>
              <a:gdLst>
                <a:gd name="T0" fmla="*/ 49 w 251"/>
                <a:gd name="T1" fmla="*/ 0 h 235"/>
                <a:gd name="T2" fmla="*/ 82 w 251"/>
                <a:gd name="T3" fmla="*/ 13 h 235"/>
                <a:gd name="T4" fmla="*/ 85 w 251"/>
                <a:gd name="T5" fmla="*/ 31 h 235"/>
                <a:gd name="T6" fmla="*/ 36 w 251"/>
                <a:gd name="T7" fmla="*/ 78 h 235"/>
                <a:gd name="T8" fmla="*/ 3 w 251"/>
                <a:gd name="T9" fmla="*/ 65 h 235"/>
                <a:gd name="T10" fmla="*/ 0 w 251"/>
                <a:gd name="T11" fmla="*/ 48 h 235"/>
                <a:gd name="T12" fmla="*/ 49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5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B65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Oval 1384"/>
            <p:cNvSpPr>
              <a:spLocks noChangeArrowheads="1"/>
            </p:cNvSpPr>
            <p:nvPr/>
          </p:nvSpPr>
          <p:spPr bwMode="auto">
            <a:xfrm>
              <a:off x="2496" y="303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1" name="Freeform 1385"/>
            <p:cNvSpPr>
              <a:spLocks/>
            </p:cNvSpPr>
            <p:nvPr/>
          </p:nvSpPr>
          <p:spPr bwMode="auto">
            <a:xfrm>
              <a:off x="2453" y="1927"/>
              <a:ext cx="108" cy="409"/>
            </a:xfrm>
            <a:custGeom>
              <a:avLst/>
              <a:gdLst>
                <a:gd name="T0" fmla="*/ 52 w 155"/>
                <a:gd name="T1" fmla="*/ 0 h 588"/>
                <a:gd name="T2" fmla="*/ 30 w 155"/>
                <a:gd name="T3" fmla="*/ 0 h 588"/>
                <a:gd name="T4" fmla="*/ 0 w 155"/>
                <a:gd name="T5" fmla="*/ 35 h 588"/>
                <a:gd name="T6" fmla="*/ 0 w 155"/>
                <a:gd name="T7" fmla="*/ 198 h 588"/>
                <a:gd name="T8" fmla="*/ 11 w 155"/>
                <a:gd name="T9" fmla="*/ 35 h 588"/>
                <a:gd name="T10" fmla="*/ 30 w 155"/>
                <a:gd name="T11" fmla="*/ 9 h 588"/>
                <a:gd name="T12" fmla="*/ 52 w 155"/>
                <a:gd name="T13" fmla="*/ 0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588">
                  <a:moveTo>
                    <a:pt x="155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0" y="25"/>
                    <a:pt x="0" y="105"/>
                  </a:cubicBezTo>
                  <a:cubicBezTo>
                    <a:pt x="0" y="588"/>
                    <a:pt x="0" y="588"/>
                    <a:pt x="0" y="588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3" y="105"/>
                    <a:pt x="62" y="40"/>
                    <a:pt x="88" y="28"/>
                  </a:cubicBezTo>
                  <a:cubicBezTo>
                    <a:pt x="114" y="16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1386"/>
            <p:cNvSpPr>
              <a:spLocks/>
            </p:cNvSpPr>
            <p:nvPr/>
          </p:nvSpPr>
          <p:spPr bwMode="auto">
            <a:xfrm>
              <a:off x="3224" y="2933"/>
              <a:ext cx="155" cy="312"/>
            </a:xfrm>
            <a:custGeom>
              <a:avLst/>
              <a:gdLst>
                <a:gd name="T0" fmla="*/ 0 w 224"/>
                <a:gd name="T1" fmla="*/ 151 h 449"/>
                <a:gd name="T2" fmla="*/ 44 w 224"/>
                <a:gd name="T3" fmla="*/ 151 h 449"/>
                <a:gd name="T4" fmla="*/ 73 w 224"/>
                <a:gd name="T5" fmla="*/ 116 h 449"/>
                <a:gd name="T6" fmla="*/ 73 w 224"/>
                <a:gd name="T7" fmla="*/ 0 h 449"/>
                <a:gd name="T8" fmla="*/ 66 w 224"/>
                <a:gd name="T9" fmla="*/ 114 h 449"/>
                <a:gd name="T10" fmla="*/ 42 w 224"/>
                <a:gd name="T11" fmla="*/ 140 h 449"/>
                <a:gd name="T12" fmla="*/ 0 w 224"/>
                <a:gd name="T13" fmla="*/ 151 h 4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4" h="449">
                  <a:moveTo>
                    <a:pt x="0" y="449"/>
                  </a:moveTo>
                  <a:cubicBezTo>
                    <a:pt x="131" y="449"/>
                    <a:pt x="131" y="449"/>
                    <a:pt x="131" y="449"/>
                  </a:cubicBezTo>
                  <a:cubicBezTo>
                    <a:pt x="131" y="449"/>
                    <a:pt x="214" y="438"/>
                    <a:pt x="219" y="347"/>
                  </a:cubicBezTo>
                  <a:cubicBezTo>
                    <a:pt x="224" y="256"/>
                    <a:pt x="219" y="0"/>
                    <a:pt x="219" y="0"/>
                  </a:cubicBezTo>
                  <a:cubicBezTo>
                    <a:pt x="199" y="339"/>
                    <a:pt x="199" y="339"/>
                    <a:pt x="199" y="339"/>
                  </a:cubicBezTo>
                  <a:cubicBezTo>
                    <a:pt x="199" y="339"/>
                    <a:pt x="180" y="412"/>
                    <a:pt x="126" y="417"/>
                  </a:cubicBezTo>
                  <a:cubicBezTo>
                    <a:pt x="72" y="423"/>
                    <a:pt x="0" y="449"/>
                    <a:pt x="0" y="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1387"/>
            <p:cNvSpPr>
              <a:spLocks/>
            </p:cNvSpPr>
            <p:nvPr/>
          </p:nvSpPr>
          <p:spPr bwMode="auto">
            <a:xfrm>
              <a:off x="2483" y="3283"/>
              <a:ext cx="932" cy="44"/>
            </a:xfrm>
            <a:custGeom>
              <a:avLst/>
              <a:gdLst>
                <a:gd name="T0" fmla="*/ 442 w 1339"/>
                <a:gd name="T1" fmla="*/ 0 h 63"/>
                <a:gd name="T2" fmla="*/ 452 w 1339"/>
                <a:gd name="T3" fmla="*/ 10 h 63"/>
                <a:gd name="T4" fmla="*/ 420 w 1339"/>
                <a:gd name="T5" fmla="*/ 22 h 63"/>
                <a:gd name="T6" fmla="*/ 0 w 1339"/>
                <a:gd name="T7" fmla="*/ 22 h 63"/>
                <a:gd name="T8" fmla="*/ 420 w 1339"/>
                <a:gd name="T9" fmla="*/ 13 h 63"/>
                <a:gd name="T10" fmla="*/ 442 w 1339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9" h="63">
                  <a:moveTo>
                    <a:pt x="1310" y="0"/>
                  </a:moveTo>
                  <a:cubicBezTo>
                    <a:pt x="1339" y="32"/>
                    <a:pt x="1339" y="32"/>
                    <a:pt x="1339" y="32"/>
                  </a:cubicBezTo>
                  <a:cubicBezTo>
                    <a:pt x="1339" y="32"/>
                    <a:pt x="1295" y="63"/>
                    <a:pt x="1245" y="63"/>
                  </a:cubicBezTo>
                  <a:cubicBezTo>
                    <a:pt x="1195" y="63"/>
                    <a:pt x="0" y="63"/>
                    <a:pt x="0" y="63"/>
                  </a:cubicBezTo>
                  <a:cubicBezTo>
                    <a:pt x="1245" y="38"/>
                    <a:pt x="1245" y="38"/>
                    <a:pt x="1245" y="38"/>
                  </a:cubicBezTo>
                  <a:cubicBezTo>
                    <a:pt x="1245" y="38"/>
                    <a:pt x="1300" y="30"/>
                    <a:pt x="1310" y="0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1388"/>
            <p:cNvSpPr>
              <a:spLocks/>
            </p:cNvSpPr>
            <p:nvPr/>
          </p:nvSpPr>
          <p:spPr bwMode="auto">
            <a:xfrm>
              <a:off x="3405" y="1870"/>
              <a:ext cx="40" cy="997"/>
            </a:xfrm>
            <a:custGeom>
              <a:avLst/>
              <a:gdLst>
                <a:gd name="T0" fmla="*/ 0 w 58"/>
                <a:gd name="T1" fmla="*/ 10 h 1435"/>
                <a:gd name="T2" fmla="*/ 8 w 58"/>
                <a:gd name="T3" fmla="*/ 0 h 1435"/>
                <a:gd name="T4" fmla="*/ 19 w 58"/>
                <a:gd name="T5" fmla="*/ 31 h 1435"/>
                <a:gd name="T6" fmla="*/ 19 w 58"/>
                <a:gd name="T7" fmla="*/ 481 h 1435"/>
                <a:gd name="T8" fmla="*/ 12 w 58"/>
                <a:gd name="T9" fmla="*/ 31 h 1435"/>
                <a:gd name="T10" fmla="*/ 0 w 58"/>
                <a:gd name="T11" fmla="*/ 10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1435">
                  <a:moveTo>
                    <a:pt x="0" y="32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58" y="28"/>
                    <a:pt x="58" y="94"/>
                  </a:cubicBezTo>
                  <a:cubicBezTo>
                    <a:pt x="58" y="161"/>
                    <a:pt x="58" y="1435"/>
                    <a:pt x="58" y="1435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8" y="47"/>
                    <a:pt x="0" y="32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1389"/>
            <p:cNvSpPr>
              <a:spLocks/>
            </p:cNvSpPr>
            <p:nvPr/>
          </p:nvSpPr>
          <p:spPr bwMode="auto">
            <a:xfrm>
              <a:off x="2422" y="1844"/>
              <a:ext cx="861" cy="36"/>
            </a:xfrm>
            <a:custGeom>
              <a:avLst/>
              <a:gdLst>
                <a:gd name="T0" fmla="*/ 0 w 1237"/>
                <a:gd name="T1" fmla="*/ 9 h 51"/>
                <a:gd name="T2" fmla="*/ 6 w 1237"/>
                <a:gd name="T3" fmla="*/ 18 h 51"/>
                <a:gd name="T4" fmla="*/ 34 w 1237"/>
                <a:gd name="T5" fmla="*/ 6 h 51"/>
                <a:gd name="T6" fmla="*/ 417 w 1237"/>
                <a:gd name="T7" fmla="*/ 6 h 51"/>
                <a:gd name="T8" fmla="*/ 29 w 1237"/>
                <a:gd name="T9" fmla="*/ 0 h 51"/>
                <a:gd name="T10" fmla="*/ 0 w 1237"/>
                <a:gd name="T11" fmla="*/ 9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7" h="51">
                  <a:moveTo>
                    <a:pt x="0" y="25"/>
                  </a:move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45" y="17"/>
                    <a:pt x="102" y="17"/>
                  </a:cubicBezTo>
                  <a:cubicBezTo>
                    <a:pt x="158" y="17"/>
                    <a:pt x="1237" y="17"/>
                    <a:pt x="1237" y="1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13" y="8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1390"/>
            <p:cNvSpPr>
              <a:spLocks/>
            </p:cNvSpPr>
            <p:nvPr/>
          </p:nvSpPr>
          <p:spPr bwMode="auto">
            <a:xfrm>
              <a:off x="2370" y="1970"/>
              <a:ext cx="20" cy="1208"/>
            </a:xfrm>
            <a:custGeom>
              <a:avLst/>
              <a:gdLst>
                <a:gd name="T0" fmla="*/ 10 w 29"/>
                <a:gd name="T1" fmla="*/ 0 h 1738"/>
                <a:gd name="T2" fmla="*/ 10 w 29"/>
                <a:gd name="T3" fmla="*/ 584 h 1738"/>
                <a:gd name="T4" fmla="*/ 10 w 29"/>
                <a:gd name="T5" fmla="*/ 0 h 17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38">
                  <a:moveTo>
                    <a:pt x="29" y="0"/>
                  </a:moveTo>
                  <a:cubicBezTo>
                    <a:pt x="29" y="1738"/>
                    <a:pt x="29" y="1738"/>
                    <a:pt x="29" y="1738"/>
                  </a:cubicBezTo>
                  <a:cubicBezTo>
                    <a:pt x="29" y="1738"/>
                    <a:pt x="0" y="69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1391"/>
            <p:cNvSpPr>
              <a:spLocks/>
            </p:cNvSpPr>
            <p:nvPr/>
          </p:nvSpPr>
          <p:spPr bwMode="auto">
            <a:xfrm>
              <a:off x="3397" y="1988"/>
              <a:ext cx="21" cy="1135"/>
            </a:xfrm>
            <a:custGeom>
              <a:avLst/>
              <a:gdLst>
                <a:gd name="T0" fmla="*/ 0 w 30"/>
                <a:gd name="T1" fmla="*/ 0 h 1633"/>
                <a:gd name="T2" fmla="*/ 0 w 30"/>
                <a:gd name="T3" fmla="*/ 548 h 1633"/>
                <a:gd name="T4" fmla="*/ 0 w 30"/>
                <a:gd name="T5" fmla="*/ 0 h 16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633">
                  <a:moveTo>
                    <a:pt x="0" y="0"/>
                  </a:moveTo>
                  <a:cubicBezTo>
                    <a:pt x="0" y="1633"/>
                    <a:pt x="0" y="1633"/>
                    <a:pt x="0" y="1633"/>
                  </a:cubicBezTo>
                  <a:cubicBezTo>
                    <a:pt x="0" y="1633"/>
                    <a:pt x="30" y="90"/>
                    <a:pt x="0" y="0"/>
                  </a:cubicBezTo>
                  <a:close/>
                </a:path>
              </a:pathLst>
            </a:cu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30" name="Picture 6" descr="PAF irrMSC J14 merge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408" t="42425" r="4022" b="28788"/>
          <a:stretch/>
        </p:blipFill>
        <p:spPr bwMode="auto">
          <a:xfrm>
            <a:off x="3953667" y="2812719"/>
            <a:ext cx="1587445" cy="10483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" name="Groupe 13"/>
          <p:cNvGrpSpPr/>
          <p:nvPr/>
        </p:nvGrpSpPr>
        <p:grpSpPr>
          <a:xfrm>
            <a:off x="6228184" y="692696"/>
            <a:ext cx="2776068" cy="5184577"/>
            <a:chOff x="6372200" y="692696"/>
            <a:chExt cx="2632052" cy="5184577"/>
          </a:xfrm>
        </p:grpSpPr>
        <p:sp>
          <p:nvSpPr>
            <p:cNvPr id="11" name="Rectangle à coins arrondis 10"/>
            <p:cNvSpPr/>
            <p:nvPr/>
          </p:nvSpPr>
          <p:spPr>
            <a:xfrm>
              <a:off x="6372200" y="692696"/>
              <a:ext cx="2632052" cy="5184577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ZoneTexte 11"/>
            <p:cNvSpPr txBox="1"/>
            <p:nvPr/>
          </p:nvSpPr>
          <p:spPr>
            <a:xfrm>
              <a:off x="7230407" y="980213"/>
              <a:ext cx="9156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b="1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In vivo</a:t>
              </a:r>
              <a:endParaRPr lang="en-US" b="1" i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ZoneTexte 12"/>
            <p:cNvSpPr txBox="1"/>
            <p:nvPr/>
          </p:nvSpPr>
          <p:spPr>
            <a:xfrm>
              <a:off x="6666952" y="4077794"/>
              <a:ext cx="2042547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Therapeutic</a:t>
              </a:r>
              <a:r>
                <a:rPr lang="fr-FR" sz="16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6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benefits</a:t>
              </a:r>
              <a:endParaRPr lang="fr-FR" sz="16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fr-FR" sz="16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fr-FR" sz="16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Engraftment</a:t>
              </a:r>
              <a:endParaRPr lang="fr-FR" sz="16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fr-FR" sz="16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28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99400" y="1771283"/>
            <a:ext cx="1483547" cy="18286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solidFill>
              <a:schemeClr val="tx1"/>
            </a:solidFill>
          </a:ln>
          <a:effectLst/>
        </p:spPr>
      </p:pic>
      <p:sp>
        <p:nvSpPr>
          <p:cNvPr id="15" name="ZoneTexte 14"/>
          <p:cNvSpPr txBox="1"/>
          <p:nvPr/>
        </p:nvSpPr>
        <p:spPr>
          <a:xfrm>
            <a:off x="7092280" y="1807689"/>
            <a:ext cx="8867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Rat model</a:t>
            </a:r>
            <a:endParaRPr lang="en-US" sz="1200" dirty="0"/>
          </a:p>
        </p:txBody>
      </p:sp>
      <p:grpSp>
        <p:nvGrpSpPr>
          <p:cNvPr id="18" name="Groupe 17"/>
          <p:cNvGrpSpPr/>
          <p:nvPr/>
        </p:nvGrpSpPr>
        <p:grpSpPr>
          <a:xfrm>
            <a:off x="440682" y="3786730"/>
            <a:ext cx="2958633" cy="2236425"/>
            <a:chOff x="440682" y="3786730"/>
            <a:chExt cx="2958633" cy="2236425"/>
          </a:xfrm>
        </p:grpSpPr>
        <p:sp>
          <p:nvSpPr>
            <p:cNvPr id="16" name="ZoneTexte 15"/>
            <p:cNvSpPr txBox="1"/>
            <p:nvPr/>
          </p:nvSpPr>
          <p:spPr>
            <a:xfrm>
              <a:off x="440682" y="4311249"/>
              <a:ext cx="1738947" cy="73866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400" b="1" dirty="0">
                  <a:solidFill>
                    <a:schemeClr val="accent2">
                      <a:lumMod val="75000"/>
                    </a:schemeClr>
                  </a:solidFill>
                  <a:latin typeface="Comic Sans MS" panose="030F0702030302020204" pitchFamily="66" charset="0"/>
                </a:rPr>
                <a:t>Si-HPMC </a:t>
              </a:r>
            </a:p>
            <a:p>
              <a:pPr algn="ctr"/>
              <a:r>
                <a:rPr lang="fr-FR" sz="1400" b="1" dirty="0" smtClean="0">
                  <a:solidFill>
                    <a:schemeClr val="accent2">
                      <a:lumMod val="75000"/>
                    </a:schemeClr>
                  </a:solidFill>
                  <a:latin typeface="Comic Sans MS" panose="030F0702030302020204" pitchFamily="66" charset="0"/>
                </a:rPr>
                <a:t>1% and 1,5% </a:t>
              </a:r>
            </a:p>
            <a:p>
              <a:pPr algn="ctr"/>
              <a:r>
                <a:rPr lang="fr-FR" sz="1400" b="1" dirty="0" err="1" smtClean="0">
                  <a:solidFill>
                    <a:schemeClr val="accent2">
                      <a:lumMod val="75000"/>
                    </a:schemeClr>
                  </a:solidFill>
                  <a:latin typeface="Comic Sans MS" panose="030F0702030302020204" pitchFamily="66" charset="0"/>
                </a:rPr>
                <a:t>can</a:t>
              </a:r>
              <a:r>
                <a:rPr lang="fr-FR" sz="1400" b="1" dirty="0" smtClean="0">
                  <a:solidFill>
                    <a:schemeClr val="accent2">
                      <a:lumMod val="75000"/>
                    </a:schemeClr>
                  </a:solidFill>
                  <a:latin typeface="Comic Sans MS" panose="030F0702030302020204" pitchFamily="66" charset="0"/>
                </a:rPr>
                <a:t> </a:t>
              </a:r>
              <a:r>
                <a:rPr lang="fr-FR" sz="1400" b="1" dirty="0" err="1" smtClean="0">
                  <a:solidFill>
                    <a:schemeClr val="accent2">
                      <a:lumMod val="75000"/>
                    </a:schemeClr>
                  </a:solidFill>
                  <a:latin typeface="Comic Sans MS" panose="030F0702030302020204" pitchFamily="66" charset="0"/>
                </a:rPr>
                <a:t>be</a:t>
              </a:r>
              <a:r>
                <a:rPr lang="fr-FR" sz="1400" b="1" dirty="0" smtClean="0">
                  <a:solidFill>
                    <a:schemeClr val="accent2">
                      <a:lumMod val="75000"/>
                    </a:schemeClr>
                  </a:solidFill>
                  <a:latin typeface="Comic Sans MS" panose="030F0702030302020204" pitchFamily="66" charset="0"/>
                </a:rPr>
                <a:t> </a:t>
              </a:r>
              <a:r>
                <a:rPr lang="fr-FR" sz="1400" b="1" dirty="0" err="1" smtClean="0">
                  <a:solidFill>
                    <a:schemeClr val="accent2">
                      <a:lumMod val="75000"/>
                    </a:schemeClr>
                  </a:solidFill>
                  <a:latin typeface="Comic Sans MS" panose="030F0702030302020204" pitchFamily="66" charset="0"/>
                </a:rPr>
                <a:t>used</a:t>
              </a:r>
              <a:endParaRPr lang="en-US" sz="1400" b="1" dirty="0">
                <a:solidFill>
                  <a:schemeClr val="accent2">
                    <a:lumMod val="75000"/>
                  </a:schemeClr>
                </a:solidFill>
                <a:latin typeface="Comic Sans MS" panose="030F0702030302020204" pitchFamily="66" charset="0"/>
              </a:endParaRPr>
            </a:p>
          </p:txBody>
        </p:sp>
        <p:grpSp>
          <p:nvGrpSpPr>
            <p:cNvPr id="9" name="Groupe 8"/>
            <p:cNvGrpSpPr/>
            <p:nvPr/>
          </p:nvGrpSpPr>
          <p:grpSpPr>
            <a:xfrm>
              <a:off x="1951640" y="3786730"/>
              <a:ext cx="1447675" cy="2236425"/>
              <a:chOff x="1841663" y="4072405"/>
              <a:chExt cx="1447675" cy="2236425"/>
            </a:xfrm>
          </p:grpSpPr>
          <p:pic>
            <p:nvPicPr>
              <p:cNvPr id="1029" name="Picture 5"/>
              <p:cNvPicPr>
                <a:picLocks noChangeAspect="1" noChangeArrowheads="1"/>
              </p:cNvPicPr>
              <p:nvPr/>
            </p:nvPicPr>
            <p:blipFill rotWithShape="1"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418" r="6436"/>
              <a:stretch/>
            </p:blipFill>
            <p:spPr bwMode="auto">
              <a:xfrm>
                <a:off x="1841663" y="5116300"/>
                <a:ext cx="1247558" cy="11925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8" name="Picture 4" descr="Afficher l'image d'origine"/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57378"/>
              <a:stretch/>
            </p:blipFill>
            <p:spPr bwMode="auto">
              <a:xfrm rot="2113837">
                <a:off x="2542292" y="4072405"/>
                <a:ext cx="747046" cy="130868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732234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Group 128"/>
          <p:cNvGrpSpPr>
            <a:grpSpLocks/>
          </p:cNvGrpSpPr>
          <p:nvPr/>
        </p:nvGrpSpPr>
        <p:grpSpPr bwMode="auto">
          <a:xfrm rot="20686167">
            <a:off x="248329" y="333188"/>
            <a:ext cx="1283177" cy="521869"/>
            <a:chOff x="675" y="2885"/>
            <a:chExt cx="1740" cy="542"/>
          </a:xfrm>
        </p:grpSpPr>
        <p:sp>
          <p:nvSpPr>
            <p:cNvPr id="176" name="Freeform 129"/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925 w 602"/>
                <a:gd name="T1" fmla="*/ 35 h 86"/>
                <a:gd name="T2" fmla="*/ 1020 w 602"/>
                <a:gd name="T3" fmla="*/ 0 h 86"/>
                <a:gd name="T4" fmla="*/ 8188 w 602"/>
                <a:gd name="T5" fmla="*/ 0 h 86"/>
                <a:gd name="T6" fmla="*/ 8363 w 602"/>
                <a:gd name="T7" fmla="*/ 21 h 86"/>
                <a:gd name="T8" fmla="*/ 9408 w 602"/>
                <a:gd name="T9" fmla="*/ 230 h 86"/>
                <a:gd name="T10" fmla="*/ 8863 w 602"/>
                <a:gd name="T11" fmla="*/ 1380 h 86"/>
                <a:gd name="T12" fmla="*/ 8863 w 602"/>
                <a:gd name="T13" fmla="*/ 1380 h 86"/>
                <a:gd name="T14" fmla="*/ 7520 w 602"/>
                <a:gd name="T15" fmla="*/ 1551 h 86"/>
                <a:gd name="T16" fmla="*/ 7158 w 602"/>
                <a:gd name="T17" fmla="*/ 1567 h 86"/>
                <a:gd name="T18" fmla="*/ 113 w 602"/>
                <a:gd name="T19" fmla="*/ 1567 h 86"/>
                <a:gd name="T20" fmla="*/ 0 w 602"/>
                <a:gd name="T21" fmla="*/ 1645 h 86"/>
                <a:gd name="T22" fmla="*/ 0 w 602"/>
                <a:gd name="T23" fmla="*/ 1623 h 86"/>
                <a:gd name="T24" fmla="*/ 925 w 602"/>
                <a:gd name="T25" fmla="*/ 35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130"/>
            <p:cNvSpPr>
              <a:spLocks/>
            </p:cNvSpPr>
            <p:nvPr/>
          </p:nvSpPr>
          <p:spPr bwMode="auto">
            <a:xfrm>
              <a:off x="820" y="2885"/>
              <a:ext cx="1362" cy="323"/>
            </a:xfrm>
            <a:custGeom>
              <a:avLst/>
              <a:gdLst>
                <a:gd name="T0" fmla="*/ 8494 w 545"/>
                <a:gd name="T1" fmla="*/ 1959 h 121"/>
                <a:gd name="T2" fmla="*/ 8507 w 545"/>
                <a:gd name="T3" fmla="*/ 1938 h 121"/>
                <a:gd name="T4" fmla="*/ 8507 w 545"/>
                <a:gd name="T5" fmla="*/ 227 h 121"/>
                <a:gd name="T6" fmla="*/ 7462 w 545"/>
                <a:gd name="T7" fmla="*/ 21 h 121"/>
                <a:gd name="T8" fmla="*/ 7287 w 545"/>
                <a:gd name="T9" fmla="*/ 0 h 121"/>
                <a:gd name="T10" fmla="*/ 125 w 545"/>
                <a:gd name="T11" fmla="*/ 0 h 121"/>
                <a:gd name="T12" fmla="*/ 30 w 545"/>
                <a:gd name="T13" fmla="*/ 35 h 121"/>
                <a:gd name="T14" fmla="*/ 30 w 545"/>
                <a:gd name="T15" fmla="*/ 35 h 121"/>
                <a:gd name="T16" fmla="*/ 0 w 545"/>
                <a:gd name="T17" fmla="*/ 248 h 121"/>
                <a:gd name="T18" fmla="*/ 0 w 545"/>
                <a:gd name="T19" fmla="*/ 2109 h 121"/>
                <a:gd name="T20" fmla="*/ 155 w 545"/>
                <a:gd name="T21" fmla="*/ 2301 h 121"/>
                <a:gd name="T22" fmla="*/ 167 w 545"/>
                <a:gd name="T23" fmla="*/ 2301 h 121"/>
                <a:gd name="T24" fmla="*/ 230 w 545"/>
                <a:gd name="T25" fmla="*/ 2301 h 121"/>
                <a:gd name="T26" fmla="*/ 7287 w 545"/>
                <a:gd name="T27" fmla="*/ 2301 h 121"/>
                <a:gd name="T28" fmla="*/ 8494 w 545"/>
                <a:gd name="T29" fmla="*/ 1959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1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2"/>
                    <a:pt x="545" y="12"/>
                    <a:pt x="545" y="12"/>
                  </a:cubicBezTo>
                  <a:cubicBezTo>
                    <a:pt x="538" y="9"/>
                    <a:pt x="481" y="1"/>
                    <a:pt x="478" y="1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0"/>
                    <a:pt x="3" y="121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467" y="121"/>
                    <a:pt x="467" y="121"/>
                    <a:pt x="467" y="121"/>
                  </a:cubicBezTo>
                  <a:cubicBezTo>
                    <a:pt x="485" y="121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131"/>
            <p:cNvSpPr>
              <a:spLocks/>
            </p:cNvSpPr>
            <p:nvPr/>
          </p:nvSpPr>
          <p:spPr bwMode="auto">
            <a:xfrm>
              <a:off x="2007" y="2888"/>
              <a:ext cx="175" cy="317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2248 h 119"/>
                <a:gd name="T6" fmla="*/ 1083 w 70"/>
                <a:gd name="T7" fmla="*/ 1931 h 119"/>
                <a:gd name="T8" fmla="*/ 1095 w 70"/>
                <a:gd name="T9" fmla="*/ 1910 h 119"/>
                <a:gd name="T10" fmla="*/ 1095 w 70"/>
                <a:gd name="T11" fmla="*/ 205 h 119"/>
                <a:gd name="T12" fmla="*/ 50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132"/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125 w 568"/>
                <a:gd name="T1" fmla="*/ 192 h 131"/>
                <a:gd name="T2" fmla="*/ 7175 w 568"/>
                <a:gd name="T3" fmla="*/ 192 h 131"/>
                <a:gd name="T4" fmla="*/ 7533 w 568"/>
                <a:gd name="T5" fmla="*/ 171 h 131"/>
                <a:gd name="T6" fmla="*/ 8875 w 568"/>
                <a:gd name="T7" fmla="*/ 0 h 131"/>
                <a:gd name="T8" fmla="*/ 8875 w 568"/>
                <a:gd name="T9" fmla="*/ 1793 h 131"/>
                <a:gd name="T10" fmla="*/ 7533 w 568"/>
                <a:gd name="T11" fmla="*/ 2477 h 131"/>
                <a:gd name="T12" fmla="*/ 7175 w 568"/>
                <a:gd name="T13" fmla="*/ 2498 h 131"/>
                <a:gd name="T14" fmla="*/ 175 w 568"/>
                <a:gd name="T15" fmla="*/ 2498 h 131"/>
                <a:gd name="T16" fmla="*/ 158 w 568"/>
                <a:gd name="T17" fmla="*/ 2498 h 131"/>
                <a:gd name="T18" fmla="*/ 0 w 568"/>
                <a:gd name="T19" fmla="*/ 2306 h 131"/>
                <a:gd name="T20" fmla="*/ 0 w 568"/>
                <a:gd name="T21" fmla="*/ 435 h 131"/>
                <a:gd name="T22" fmla="*/ 125 w 568"/>
                <a:gd name="T23" fmla="*/ 192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133"/>
            <p:cNvSpPr>
              <a:spLocks/>
            </p:cNvSpPr>
            <p:nvPr/>
          </p:nvSpPr>
          <p:spPr bwMode="auto">
            <a:xfrm>
              <a:off x="1857" y="3077"/>
              <a:ext cx="238" cy="350"/>
            </a:xfrm>
            <a:custGeom>
              <a:avLst/>
              <a:gdLst>
                <a:gd name="T0" fmla="*/ 0 w 95"/>
                <a:gd name="T1" fmla="*/ 192 h 131"/>
                <a:gd name="T2" fmla="*/ 0 w 95"/>
                <a:gd name="T3" fmla="*/ 2498 h 131"/>
                <a:gd name="T4" fmla="*/ 145 w 95"/>
                <a:gd name="T5" fmla="*/ 2477 h 131"/>
                <a:gd name="T6" fmla="*/ 1493 w 95"/>
                <a:gd name="T7" fmla="*/ 1793 h 131"/>
                <a:gd name="T8" fmla="*/ 1493 w 95"/>
                <a:gd name="T9" fmla="*/ 0 h 131"/>
                <a:gd name="T10" fmla="*/ 145 w 95"/>
                <a:gd name="T11" fmla="*/ 171 h 131"/>
                <a:gd name="T12" fmla="*/ 0 w 95"/>
                <a:gd name="T13" fmla="*/ 192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1">
                  <a:moveTo>
                    <a:pt x="0" y="10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3" y="130"/>
                    <a:pt x="5" y="130"/>
                    <a:pt x="9" y="130"/>
                  </a:cubicBezTo>
                  <a:cubicBezTo>
                    <a:pt x="14" y="129"/>
                    <a:pt x="73" y="103"/>
                    <a:pt x="95" y="94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4"/>
                    <a:pt x="14" y="9"/>
                    <a:pt x="9" y="9"/>
                  </a:cubicBezTo>
                  <a:cubicBezTo>
                    <a:pt x="5" y="10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 134"/>
            <p:cNvSpPr>
              <a:spLocks/>
            </p:cNvSpPr>
            <p:nvPr/>
          </p:nvSpPr>
          <p:spPr bwMode="auto">
            <a:xfrm>
              <a:off x="1860" y="3104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Line 135"/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 136"/>
            <p:cNvSpPr>
              <a:spLocks/>
            </p:cNvSpPr>
            <p:nvPr/>
          </p:nvSpPr>
          <p:spPr bwMode="auto">
            <a:xfrm>
              <a:off x="680" y="3205"/>
              <a:ext cx="142" cy="214"/>
            </a:xfrm>
            <a:custGeom>
              <a:avLst/>
              <a:gdLst>
                <a:gd name="T0" fmla="*/ 0 w 57"/>
                <a:gd name="T1" fmla="*/ 1530 h 80"/>
                <a:gd name="T2" fmla="*/ 882 w 57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80">
                  <a:moveTo>
                    <a:pt x="0" y="80"/>
                  </a:moveTo>
                  <a:cubicBezTo>
                    <a:pt x="10" y="65"/>
                    <a:pt x="52" y="4"/>
                    <a:pt x="57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 137"/>
            <p:cNvSpPr>
              <a:spLocks/>
            </p:cNvSpPr>
            <p:nvPr/>
          </p:nvSpPr>
          <p:spPr bwMode="auto">
            <a:xfrm>
              <a:off x="1862" y="3205"/>
              <a:ext cx="145" cy="219"/>
            </a:xfrm>
            <a:custGeom>
              <a:avLst/>
              <a:gdLst>
                <a:gd name="T0" fmla="*/ 0 w 58"/>
                <a:gd name="T1" fmla="*/ 1562 h 82"/>
                <a:gd name="T2" fmla="*/ 908 w 58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2">
                  <a:moveTo>
                    <a:pt x="0" y="82"/>
                  </a:moveTo>
                  <a:cubicBezTo>
                    <a:pt x="10" y="66"/>
                    <a:pt x="53" y="4"/>
                    <a:pt x="58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 138"/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537 w 35"/>
                <a:gd name="T1" fmla="*/ 1767 h 154"/>
                <a:gd name="T2" fmla="*/ 0 w 35"/>
                <a:gd name="T3" fmla="*/ 2928 h 154"/>
                <a:gd name="T4" fmla="*/ 0 w 35"/>
                <a:gd name="T5" fmla="*/ 2928 h 154"/>
                <a:gd name="T6" fmla="*/ 0 w 35"/>
                <a:gd name="T7" fmla="*/ 1140 h 154"/>
                <a:gd name="T8" fmla="*/ 0 w 35"/>
                <a:gd name="T9" fmla="*/ 1140 h 154"/>
                <a:gd name="T10" fmla="*/ 537 w 35"/>
                <a:gd name="T11" fmla="*/ 0 h 154"/>
                <a:gd name="T12" fmla="*/ 537 w 35"/>
                <a:gd name="T13" fmla="*/ 176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3"/>
                  </a:moveTo>
                  <a:cubicBezTo>
                    <a:pt x="22" y="113"/>
                    <a:pt x="6" y="14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lnTo>
                    <a:pt x="35" y="93"/>
                  </a:lnTo>
                  <a:close/>
                </a:path>
              </a:pathLst>
            </a:custGeom>
            <a:solidFill>
              <a:srgbClr val="A1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139"/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333 w 26"/>
                <a:gd name="T1" fmla="*/ 760 h 81"/>
                <a:gd name="T2" fmla="*/ 313 w 26"/>
                <a:gd name="T3" fmla="*/ 0 h 81"/>
                <a:gd name="T4" fmla="*/ 50 w 26"/>
                <a:gd name="T5" fmla="*/ 21 h 81"/>
                <a:gd name="T6" fmla="*/ 20 w 26"/>
                <a:gd name="T7" fmla="*/ 776 h 81"/>
                <a:gd name="T8" fmla="*/ 145 w 26"/>
                <a:gd name="T9" fmla="*/ 1536 h 81"/>
                <a:gd name="T10" fmla="*/ 408 w 26"/>
                <a:gd name="T11" fmla="*/ 1515 h 81"/>
                <a:gd name="T12" fmla="*/ 333 w 26"/>
                <a:gd name="T13" fmla="*/ 76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140"/>
            <p:cNvSpPr>
              <a:spLocks/>
            </p:cNvSpPr>
            <p:nvPr/>
          </p:nvSpPr>
          <p:spPr bwMode="auto">
            <a:xfrm>
              <a:off x="675" y="3053"/>
              <a:ext cx="1507" cy="374"/>
            </a:xfrm>
            <a:custGeom>
              <a:avLst/>
              <a:gdLst>
                <a:gd name="T0" fmla="*/ 1030 w 603"/>
                <a:gd name="T1" fmla="*/ 0 h 140"/>
                <a:gd name="T2" fmla="*/ 937 w 603"/>
                <a:gd name="T3" fmla="*/ 35 h 140"/>
                <a:gd name="T4" fmla="*/ 12 w 603"/>
                <a:gd name="T5" fmla="*/ 1619 h 140"/>
                <a:gd name="T6" fmla="*/ 0 w 603"/>
                <a:gd name="T7" fmla="*/ 1678 h 140"/>
                <a:gd name="T8" fmla="*/ 0 w 603"/>
                <a:gd name="T9" fmla="*/ 2476 h 140"/>
                <a:gd name="T10" fmla="*/ 155 w 603"/>
                <a:gd name="T11" fmla="*/ 2669 h 140"/>
                <a:gd name="T12" fmla="*/ 167 w 603"/>
                <a:gd name="T13" fmla="*/ 2669 h 140"/>
                <a:gd name="T14" fmla="*/ 4466 w 603"/>
                <a:gd name="T15" fmla="*/ 2669 h 140"/>
                <a:gd name="T16" fmla="*/ 7807 w 603"/>
                <a:gd name="T17" fmla="*/ 2519 h 140"/>
                <a:gd name="T18" fmla="*/ 8870 w 603"/>
                <a:gd name="T19" fmla="*/ 1963 h 140"/>
                <a:gd name="T20" fmla="*/ 8870 w 603"/>
                <a:gd name="T21" fmla="*/ 1963 h 140"/>
                <a:gd name="T22" fmla="*/ 9412 w 603"/>
                <a:gd name="T23" fmla="*/ 799 h 140"/>
                <a:gd name="T24" fmla="*/ 9412 w 603"/>
                <a:gd name="T25" fmla="*/ 0 h 140"/>
                <a:gd name="T26" fmla="*/ 1030 w 603"/>
                <a:gd name="T27" fmla="*/ 0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3" h="140">
                  <a:moveTo>
                    <a:pt x="66" y="0"/>
                  </a:moveTo>
                  <a:cubicBezTo>
                    <a:pt x="63" y="0"/>
                    <a:pt x="61" y="1"/>
                    <a:pt x="60" y="2"/>
                  </a:cubicBezTo>
                  <a:cubicBezTo>
                    <a:pt x="55" y="6"/>
                    <a:pt x="5" y="78"/>
                    <a:pt x="1" y="8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3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286" y="140"/>
                    <a:pt x="286" y="140"/>
                    <a:pt x="286" y="140"/>
                  </a:cubicBezTo>
                  <a:cubicBezTo>
                    <a:pt x="500" y="132"/>
                    <a:pt x="500" y="132"/>
                    <a:pt x="500" y="132"/>
                  </a:cubicBezTo>
                  <a:cubicBezTo>
                    <a:pt x="521" y="123"/>
                    <a:pt x="553" y="109"/>
                    <a:pt x="568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74" y="94"/>
                    <a:pt x="590" y="62"/>
                    <a:pt x="603" y="42"/>
                  </a:cubicBezTo>
                  <a:cubicBezTo>
                    <a:pt x="603" y="0"/>
                    <a:pt x="603" y="0"/>
                    <a:pt x="60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C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141"/>
            <p:cNvSpPr>
              <a:spLocks/>
            </p:cNvSpPr>
            <p:nvPr/>
          </p:nvSpPr>
          <p:spPr bwMode="auto">
            <a:xfrm>
              <a:off x="1862" y="3056"/>
              <a:ext cx="230" cy="253"/>
            </a:xfrm>
            <a:custGeom>
              <a:avLst/>
              <a:gdLst>
                <a:gd name="T0" fmla="*/ 0 w 230"/>
                <a:gd name="T1" fmla="*/ 253 h 253"/>
                <a:gd name="T2" fmla="*/ 230 w 230"/>
                <a:gd name="T3" fmla="*/ 219 h 253"/>
                <a:gd name="T4" fmla="*/ 230 w 230"/>
                <a:gd name="T5" fmla="*/ 0 h 253"/>
                <a:gd name="T6" fmla="*/ 0 w 230"/>
                <a:gd name="T7" fmla="*/ 3 h 253"/>
                <a:gd name="T8" fmla="*/ 0 w 230"/>
                <a:gd name="T9" fmla="*/ 25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53">
                  <a:moveTo>
                    <a:pt x="0" y="253"/>
                  </a:moveTo>
                  <a:lnTo>
                    <a:pt x="230" y="219"/>
                  </a:lnTo>
                  <a:lnTo>
                    <a:pt x="230" y="0"/>
                  </a:lnTo>
                  <a:lnTo>
                    <a:pt x="0" y="3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E2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142"/>
            <p:cNvSpPr>
              <a:spLocks/>
            </p:cNvSpPr>
            <p:nvPr/>
          </p:nvSpPr>
          <p:spPr bwMode="auto">
            <a:xfrm>
              <a:off x="2095" y="3053"/>
              <a:ext cx="87" cy="275"/>
            </a:xfrm>
            <a:custGeom>
              <a:avLst/>
              <a:gdLst>
                <a:gd name="T0" fmla="*/ 0 w 35"/>
                <a:gd name="T1" fmla="*/ 171 h 103"/>
                <a:gd name="T2" fmla="*/ 0 w 35"/>
                <a:gd name="T3" fmla="*/ 1960 h 103"/>
                <a:gd name="T4" fmla="*/ 537 w 35"/>
                <a:gd name="T5" fmla="*/ 798 h 103"/>
                <a:gd name="T6" fmla="*/ 537 w 35"/>
                <a:gd name="T7" fmla="*/ 0 h 103"/>
                <a:gd name="T8" fmla="*/ 75 w 35"/>
                <a:gd name="T9" fmla="*/ 0 h 103"/>
                <a:gd name="T10" fmla="*/ 0 w 35"/>
                <a:gd name="T11" fmla="*/ 171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03">
                  <a:moveTo>
                    <a:pt x="0" y="9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6" y="94"/>
                    <a:pt x="22" y="62"/>
                    <a:pt x="35" y="4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7"/>
                    <a:pt x="0" y="9"/>
                  </a:cubicBezTo>
                  <a:close/>
                </a:path>
              </a:pathLst>
            </a:custGeom>
            <a:solidFill>
              <a:srgbClr val="A65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143"/>
            <p:cNvSpPr>
              <a:spLocks/>
            </p:cNvSpPr>
            <p:nvPr/>
          </p:nvSpPr>
          <p:spPr bwMode="auto">
            <a:xfrm>
              <a:off x="790" y="3053"/>
              <a:ext cx="1317" cy="51"/>
            </a:xfrm>
            <a:custGeom>
              <a:avLst/>
              <a:gdLst>
                <a:gd name="T0" fmla="*/ 312 w 527"/>
                <a:gd name="T1" fmla="*/ 0 h 19"/>
                <a:gd name="T2" fmla="*/ 217 w 527"/>
                <a:gd name="T3" fmla="*/ 35 h 19"/>
                <a:gd name="T4" fmla="*/ 0 w 527"/>
                <a:gd name="T5" fmla="*/ 368 h 19"/>
                <a:gd name="T6" fmla="*/ 6445 w 527"/>
                <a:gd name="T7" fmla="*/ 368 h 19"/>
                <a:gd name="T8" fmla="*/ 6807 w 527"/>
                <a:gd name="T9" fmla="*/ 346 h 19"/>
                <a:gd name="T10" fmla="*/ 8149 w 527"/>
                <a:gd name="T11" fmla="*/ 172 h 19"/>
                <a:gd name="T12" fmla="*/ 8149 w 527"/>
                <a:gd name="T13" fmla="*/ 172 h 19"/>
                <a:gd name="T14" fmla="*/ 8224 w 527"/>
                <a:gd name="T15" fmla="*/ 0 h 19"/>
                <a:gd name="T16" fmla="*/ 312 w 527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7" h="19">
                  <a:moveTo>
                    <a:pt x="20" y="0"/>
                  </a:moveTo>
                  <a:cubicBezTo>
                    <a:pt x="17" y="0"/>
                    <a:pt x="15" y="1"/>
                    <a:pt x="14" y="2"/>
                  </a:cubicBezTo>
                  <a:cubicBezTo>
                    <a:pt x="12" y="3"/>
                    <a:pt x="7" y="10"/>
                    <a:pt x="0" y="19"/>
                  </a:cubicBezTo>
                  <a:cubicBezTo>
                    <a:pt x="413" y="19"/>
                    <a:pt x="413" y="19"/>
                    <a:pt x="413" y="19"/>
                  </a:cubicBezTo>
                  <a:cubicBezTo>
                    <a:pt x="426" y="19"/>
                    <a:pt x="428" y="19"/>
                    <a:pt x="436" y="18"/>
                  </a:cubicBezTo>
                  <a:cubicBezTo>
                    <a:pt x="441" y="18"/>
                    <a:pt x="500" y="13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4" y="7"/>
                    <a:pt x="525" y="4"/>
                    <a:pt x="5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5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144"/>
            <p:cNvSpPr>
              <a:spLocks/>
            </p:cNvSpPr>
            <p:nvPr/>
          </p:nvSpPr>
          <p:spPr bwMode="auto">
            <a:xfrm>
              <a:off x="677" y="3053"/>
              <a:ext cx="1505" cy="227"/>
            </a:xfrm>
            <a:custGeom>
              <a:avLst/>
              <a:gdLst>
                <a:gd name="T0" fmla="*/ 9408 w 602"/>
                <a:gd name="T1" fmla="*/ 0 h 85"/>
                <a:gd name="T2" fmla="*/ 1020 w 602"/>
                <a:gd name="T3" fmla="*/ 0 h 85"/>
                <a:gd name="T4" fmla="*/ 925 w 602"/>
                <a:gd name="T5" fmla="*/ 35 h 85"/>
                <a:gd name="T6" fmla="*/ 0 w 602"/>
                <a:gd name="T7" fmla="*/ 1618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2" h="85">
                  <a:moveTo>
                    <a:pt x="60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4" y="78"/>
                    <a:pt x="0" y="8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145"/>
            <p:cNvSpPr>
              <a:spLocks/>
            </p:cNvSpPr>
            <p:nvPr/>
          </p:nvSpPr>
          <p:spPr bwMode="auto">
            <a:xfrm>
              <a:off x="1042" y="2928"/>
              <a:ext cx="1113" cy="163"/>
            </a:xfrm>
            <a:custGeom>
              <a:avLst/>
              <a:gdLst>
                <a:gd name="T0" fmla="*/ 0 w 445"/>
                <a:gd name="T1" fmla="*/ 1165 h 61"/>
                <a:gd name="T2" fmla="*/ 5035 w 445"/>
                <a:gd name="T3" fmla="*/ 1165 h 61"/>
                <a:gd name="T4" fmla="*/ 6505 w 445"/>
                <a:gd name="T5" fmla="*/ 970 h 61"/>
                <a:gd name="T6" fmla="*/ 6963 w 445"/>
                <a:gd name="T7" fmla="*/ 0 h 61"/>
                <a:gd name="T8" fmla="*/ 6413 w 445"/>
                <a:gd name="T9" fmla="*/ 820 h 61"/>
                <a:gd name="T10" fmla="*/ 4972 w 445"/>
                <a:gd name="T11" fmla="*/ 1029 h 61"/>
                <a:gd name="T12" fmla="*/ 0 w 445"/>
                <a:gd name="T13" fmla="*/ 116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1">
                  <a:moveTo>
                    <a:pt x="0" y="61"/>
                  </a:moveTo>
                  <a:cubicBezTo>
                    <a:pt x="27" y="61"/>
                    <a:pt x="307" y="61"/>
                    <a:pt x="322" y="61"/>
                  </a:cubicBezTo>
                  <a:cubicBezTo>
                    <a:pt x="338" y="61"/>
                    <a:pt x="411" y="51"/>
                    <a:pt x="416" y="51"/>
                  </a:cubicBezTo>
                  <a:cubicBezTo>
                    <a:pt x="420" y="51"/>
                    <a:pt x="445" y="0"/>
                    <a:pt x="445" y="0"/>
                  </a:cubicBezTo>
                  <a:cubicBezTo>
                    <a:pt x="431" y="15"/>
                    <a:pt x="422" y="40"/>
                    <a:pt x="410" y="43"/>
                  </a:cubicBezTo>
                  <a:cubicBezTo>
                    <a:pt x="399" y="46"/>
                    <a:pt x="330" y="54"/>
                    <a:pt x="318" y="54"/>
                  </a:cubicBezTo>
                  <a:cubicBezTo>
                    <a:pt x="307" y="55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146"/>
            <p:cNvSpPr>
              <a:spLocks/>
            </p:cNvSpPr>
            <p:nvPr/>
          </p:nvSpPr>
          <p:spPr bwMode="auto">
            <a:xfrm>
              <a:off x="1042" y="3053"/>
              <a:ext cx="1050" cy="38"/>
            </a:xfrm>
            <a:custGeom>
              <a:avLst/>
              <a:gdLst>
                <a:gd name="T0" fmla="*/ 5988 w 420"/>
                <a:gd name="T1" fmla="*/ 0 h 14"/>
                <a:gd name="T2" fmla="*/ 4970 w 420"/>
                <a:gd name="T3" fmla="*/ 141 h 14"/>
                <a:gd name="T4" fmla="*/ 0 w 420"/>
                <a:gd name="T5" fmla="*/ 280 h 14"/>
                <a:gd name="T6" fmla="*/ 5033 w 420"/>
                <a:gd name="T7" fmla="*/ 280 h 14"/>
                <a:gd name="T8" fmla="*/ 6500 w 420"/>
                <a:gd name="T9" fmla="*/ 81 h 14"/>
                <a:gd name="T10" fmla="*/ 6563 w 420"/>
                <a:gd name="T11" fmla="*/ 0 h 14"/>
                <a:gd name="T12" fmla="*/ 5988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3"/>
                    <a:pt x="326" y="7"/>
                    <a:pt x="318" y="7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2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147"/>
            <p:cNvSpPr>
              <a:spLocks/>
            </p:cNvSpPr>
            <p:nvPr/>
          </p:nvSpPr>
          <p:spPr bwMode="auto">
            <a:xfrm>
              <a:off x="675" y="3171"/>
              <a:ext cx="1482" cy="256"/>
            </a:xfrm>
            <a:custGeom>
              <a:avLst/>
              <a:gdLst>
                <a:gd name="T0" fmla="*/ 9257 w 593"/>
                <a:gd name="T1" fmla="*/ 264 h 96"/>
                <a:gd name="T2" fmla="*/ 9149 w 593"/>
                <a:gd name="T3" fmla="*/ 0 h 96"/>
                <a:gd name="T4" fmla="*/ 8850 w 593"/>
                <a:gd name="T5" fmla="*/ 419 h 96"/>
                <a:gd name="T6" fmla="*/ 7432 w 593"/>
                <a:gd name="T7" fmla="*/ 776 h 96"/>
                <a:gd name="T8" fmla="*/ 0 w 593"/>
                <a:gd name="T9" fmla="*/ 776 h 96"/>
                <a:gd name="T10" fmla="*/ 0 w 593"/>
                <a:gd name="T11" fmla="*/ 1629 h 96"/>
                <a:gd name="T12" fmla="*/ 155 w 593"/>
                <a:gd name="T13" fmla="*/ 1821 h 96"/>
                <a:gd name="T14" fmla="*/ 167 w 593"/>
                <a:gd name="T15" fmla="*/ 1821 h 96"/>
                <a:gd name="T16" fmla="*/ 7165 w 593"/>
                <a:gd name="T17" fmla="*/ 1821 h 96"/>
                <a:gd name="T18" fmla="*/ 7525 w 593"/>
                <a:gd name="T19" fmla="*/ 1800 h 96"/>
                <a:gd name="T20" fmla="*/ 8432 w 593"/>
                <a:gd name="T21" fmla="*/ 1344 h 96"/>
                <a:gd name="T22" fmla="*/ 8445 w 593"/>
                <a:gd name="T23" fmla="*/ 1331 h 96"/>
                <a:gd name="T24" fmla="*/ 8475 w 593"/>
                <a:gd name="T25" fmla="*/ 1331 h 96"/>
                <a:gd name="T26" fmla="*/ 8787 w 593"/>
                <a:gd name="T27" fmla="*/ 1160 h 96"/>
                <a:gd name="T28" fmla="*/ 8787 w 593"/>
                <a:gd name="T29" fmla="*/ 1160 h 96"/>
                <a:gd name="T30" fmla="*/ 8820 w 593"/>
                <a:gd name="T31" fmla="*/ 1139 h 96"/>
                <a:gd name="T32" fmla="*/ 8837 w 593"/>
                <a:gd name="T33" fmla="*/ 1139 h 96"/>
                <a:gd name="T34" fmla="*/ 8870 w 593"/>
                <a:gd name="T35" fmla="*/ 1117 h 96"/>
                <a:gd name="T36" fmla="*/ 8870 w 593"/>
                <a:gd name="T37" fmla="*/ 1117 h 96"/>
                <a:gd name="T38" fmla="*/ 8882 w 593"/>
                <a:gd name="T39" fmla="*/ 1080 h 96"/>
                <a:gd name="T40" fmla="*/ 9257 w 593"/>
                <a:gd name="T41" fmla="*/ 264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3" h="96">
                  <a:moveTo>
                    <a:pt x="593" y="14"/>
                  </a:moveTo>
                  <a:cubicBezTo>
                    <a:pt x="586" y="0"/>
                    <a:pt x="586" y="0"/>
                    <a:pt x="586" y="0"/>
                  </a:cubicBezTo>
                  <a:cubicBezTo>
                    <a:pt x="567" y="22"/>
                    <a:pt x="567" y="22"/>
                    <a:pt x="567" y="22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3" y="96"/>
                    <a:pt x="10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459" y="96"/>
                    <a:pt x="459" y="96"/>
                    <a:pt x="459" y="96"/>
                  </a:cubicBezTo>
                  <a:cubicBezTo>
                    <a:pt x="472" y="96"/>
                    <a:pt x="474" y="96"/>
                    <a:pt x="482" y="95"/>
                  </a:cubicBezTo>
                  <a:cubicBezTo>
                    <a:pt x="485" y="95"/>
                    <a:pt x="515" y="82"/>
                    <a:pt x="540" y="71"/>
                  </a:cubicBezTo>
                  <a:cubicBezTo>
                    <a:pt x="540" y="71"/>
                    <a:pt x="541" y="71"/>
                    <a:pt x="541" y="70"/>
                  </a:cubicBezTo>
                  <a:cubicBezTo>
                    <a:pt x="542" y="70"/>
                    <a:pt x="543" y="70"/>
                    <a:pt x="543" y="70"/>
                  </a:cubicBezTo>
                  <a:cubicBezTo>
                    <a:pt x="550" y="66"/>
                    <a:pt x="557" y="64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4" y="61"/>
                    <a:pt x="564" y="60"/>
                    <a:pt x="565" y="60"/>
                  </a:cubicBezTo>
                  <a:cubicBezTo>
                    <a:pt x="565" y="60"/>
                    <a:pt x="566" y="60"/>
                    <a:pt x="566" y="60"/>
                  </a:cubicBezTo>
                  <a:cubicBezTo>
                    <a:pt x="567" y="59"/>
                    <a:pt x="568" y="59"/>
                    <a:pt x="568" y="59"/>
                  </a:cubicBezTo>
                  <a:cubicBezTo>
                    <a:pt x="568" y="59"/>
                    <a:pt x="568" y="59"/>
                    <a:pt x="568" y="59"/>
                  </a:cubicBezTo>
                  <a:cubicBezTo>
                    <a:pt x="569" y="58"/>
                    <a:pt x="569" y="58"/>
                    <a:pt x="569" y="57"/>
                  </a:cubicBezTo>
                  <a:cubicBezTo>
                    <a:pt x="574" y="50"/>
                    <a:pt x="583" y="31"/>
                    <a:pt x="593" y="14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148"/>
            <p:cNvSpPr>
              <a:spLocks/>
            </p:cNvSpPr>
            <p:nvPr/>
          </p:nvSpPr>
          <p:spPr bwMode="auto">
            <a:xfrm>
              <a:off x="1860" y="3224"/>
              <a:ext cx="237" cy="200"/>
            </a:xfrm>
            <a:custGeom>
              <a:avLst/>
              <a:gdLst>
                <a:gd name="T0" fmla="*/ 1474 w 95"/>
                <a:gd name="T1" fmla="*/ 0 h 75"/>
                <a:gd name="T2" fmla="*/ 1444 w 95"/>
                <a:gd name="T3" fmla="*/ 35 h 75"/>
                <a:gd name="T4" fmla="*/ 30 w 95"/>
                <a:gd name="T5" fmla="*/ 397 h 75"/>
                <a:gd name="T6" fmla="*/ 0 w 95"/>
                <a:gd name="T7" fmla="*/ 397 h 75"/>
                <a:gd name="T8" fmla="*/ 0 w 95"/>
                <a:gd name="T9" fmla="*/ 1421 h 75"/>
                <a:gd name="T10" fmla="*/ 125 w 95"/>
                <a:gd name="T11" fmla="*/ 1421 h 75"/>
                <a:gd name="T12" fmla="*/ 1028 w 95"/>
                <a:gd name="T13" fmla="*/ 968 h 75"/>
                <a:gd name="T14" fmla="*/ 1040 w 95"/>
                <a:gd name="T15" fmla="*/ 947 h 75"/>
                <a:gd name="T16" fmla="*/ 1070 w 95"/>
                <a:gd name="T17" fmla="*/ 947 h 75"/>
                <a:gd name="T18" fmla="*/ 1382 w 95"/>
                <a:gd name="T19" fmla="*/ 776 h 75"/>
                <a:gd name="T20" fmla="*/ 1382 w 95"/>
                <a:gd name="T21" fmla="*/ 776 h 75"/>
                <a:gd name="T22" fmla="*/ 1412 w 95"/>
                <a:gd name="T23" fmla="*/ 760 h 75"/>
                <a:gd name="T24" fmla="*/ 1432 w 95"/>
                <a:gd name="T25" fmla="*/ 760 h 75"/>
                <a:gd name="T26" fmla="*/ 1462 w 95"/>
                <a:gd name="T27" fmla="*/ 739 h 75"/>
                <a:gd name="T28" fmla="*/ 1462 w 95"/>
                <a:gd name="T29" fmla="*/ 739 h 75"/>
                <a:gd name="T30" fmla="*/ 1474 w 95"/>
                <a:gd name="T31" fmla="*/ 717 h 75"/>
                <a:gd name="T32" fmla="*/ 1474 w 95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75">
                  <a:moveTo>
                    <a:pt x="95" y="0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3" y="75"/>
                    <a:pt x="5" y="75"/>
                    <a:pt x="8" y="75"/>
                  </a:cubicBezTo>
                  <a:cubicBezTo>
                    <a:pt x="11" y="75"/>
                    <a:pt x="41" y="62"/>
                    <a:pt x="66" y="51"/>
                  </a:cubicBezTo>
                  <a:cubicBezTo>
                    <a:pt x="66" y="51"/>
                    <a:pt x="67" y="51"/>
                    <a:pt x="67" y="50"/>
                  </a:cubicBezTo>
                  <a:cubicBezTo>
                    <a:pt x="68" y="50"/>
                    <a:pt x="69" y="50"/>
                    <a:pt x="69" y="50"/>
                  </a:cubicBezTo>
                  <a:cubicBezTo>
                    <a:pt x="76" y="46"/>
                    <a:pt x="83" y="44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1"/>
                    <a:pt x="90" y="40"/>
                    <a:pt x="91" y="40"/>
                  </a:cubicBezTo>
                  <a:cubicBezTo>
                    <a:pt x="91" y="40"/>
                    <a:pt x="92" y="40"/>
                    <a:pt x="92" y="40"/>
                  </a:cubicBezTo>
                  <a:cubicBezTo>
                    <a:pt x="93" y="39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8"/>
                    <a:pt x="95" y="38"/>
                    <a:pt x="95" y="38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BB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149"/>
            <p:cNvSpPr>
              <a:spLocks/>
            </p:cNvSpPr>
            <p:nvPr/>
          </p:nvSpPr>
          <p:spPr bwMode="auto">
            <a:xfrm>
              <a:off x="2095" y="3171"/>
              <a:ext cx="62" cy="157"/>
            </a:xfrm>
            <a:custGeom>
              <a:avLst/>
              <a:gdLst>
                <a:gd name="T0" fmla="*/ 30 w 25"/>
                <a:gd name="T1" fmla="*/ 1075 h 59"/>
                <a:gd name="T2" fmla="*/ 350 w 25"/>
                <a:gd name="T3" fmla="*/ 319 h 59"/>
                <a:gd name="T4" fmla="*/ 370 w 25"/>
                <a:gd name="T5" fmla="*/ 319 h 59"/>
                <a:gd name="T6" fmla="*/ 382 w 25"/>
                <a:gd name="T7" fmla="*/ 261 h 59"/>
                <a:gd name="T8" fmla="*/ 278 w 25"/>
                <a:gd name="T9" fmla="*/ 0 h 59"/>
                <a:gd name="T10" fmla="*/ 0 w 25"/>
                <a:gd name="T11" fmla="*/ 396 h 59"/>
                <a:gd name="T12" fmla="*/ 0 w 25"/>
                <a:gd name="T13" fmla="*/ 1112 h 59"/>
                <a:gd name="T14" fmla="*/ 12 w 25"/>
                <a:gd name="T15" fmla="*/ 1075 h 59"/>
                <a:gd name="T16" fmla="*/ 30 w 25"/>
                <a:gd name="T17" fmla="*/ 1075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9">
                  <a:moveTo>
                    <a:pt x="2" y="57"/>
                  </a:moveTo>
                  <a:cubicBezTo>
                    <a:pt x="6" y="49"/>
                    <a:pt x="14" y="33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6"/>
                    <a:pt x="25" y="15"/>
                    <a:pt x="25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1" y="57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150"/>
            <p:cNvSpPr>
              <a:spLocks/>
            </p:cNvSpPr>
            <p:nvPr/>
          </p:nvSpPr>
          <p:spPr bwMode="auto">
            <a:xfrm>
              <a:off x="690" y="3117"/>
              <a:ext cx="725" cy="232"/>
            </a:xfrm>
            <a:custGeom>
              <a:avLst/>
              <a:gdLst>
                <a:gd name="T0" fmla="*/ 0 w 290"/>
                <a:gd name="T1" fmla="*/ 1651 h 87"/>
                <a:gd name="T2" fmla="*/ 0 w 290"/>
                <a:gd name="T3" fmla="*/ 192 h 87"/>
                <a:gd name="T4" fmla="*/ 175 w 290"/>
                <a:gd name="T5" fmla="*/ 0 h 87"/>
                <a:gd name="T6" fmla="*/ 4533 w 290"/>
                <a:gd name="T7" fmla="*/ 0 h 87"/>
                <a:gd name="T8" fmla="*/ 300 w 290"/>
                <a:gd name="T9" fmla="*/ 171 h 87"/>
                <a:gd name="T10" fmla="*/ 95 w 290"/>
                <a:gd name="T11" fmla="*/ 491 h 87"/>
                <a:gd name="T12" fmla="*/ 0 w 290"/>
                <a:gd name="T13" fmla="*/ 1651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87">
                  <a:moveTo>
                    <a:pt x="0" y="87"/>
                  </a:moveTo>
                  <a:cubicBezTo>
                    <a:pt x="0" y="53"/>
                    <a:pt x="0" y="18"/>
                    <a:pt x="0" y="10"/>
                  </a:cubicBezTo>
                  <a:cubicBezTo>
                    <a:pt x="0" y="2"/>
                    <a:pt x="2" y="0"/>
                    <a:pt x="11" y="0"/>
                  </a:cubicBezTo>
                  <a:cubicBezTo>
                    <a:pt x="20" y="0"/>
                    <a:pt x="290" y="0"/>
                    <a:pt x="290" y="0"/>
                  </a:cubicBezTo>
                  <a:cubicBezTo>
                    <a:pt x="222" y="3"/>
                    <a:pt x="29" y="7"/>
                    <a:pt x="19" y="9"/>
                  </a:cubicBezTo>
                  <a:cubicBezTo>
                    <a:pt x="9" y="11"/>
                    <a:pt x="7" y="16"/>
                    <a:pt x="6" y="26"/>
                  </a:cubicBezTo>
                  <a:cubicBezTo>
                    <a:pt x="5" y="38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151"/>
            <p:cNvSpPr>
              <a:spLocks/>
            </p:cNvSpPr>
            <p:nvPr/>
          </p:nvSpPr>
          <p:spPr bwMode="auto">
            <a:xfrm>
              <a:off x="690" y="3243"/>
              <a:ext cx="10" cy="106"/>
            </a:xfrm>
            <a:custGeom>
              <a:avLst/>
              <a:gdLst>
                <a:gd name="T0" fmla="*/ 0 w 4"/>
                <a:gd name="T1" fmla="*/ 745 h 40"/>
                <a:gd name="T2" fmla="*/ 63 w 4"/>
                <a:gd name="T3" fmla="*/ 0 h 40"/>
                <a:gd name="T4" fmla="*/ 0 w 4"/>
                <a:gd name="T5" fmla="*/ 111 h 40"/>
                <a:gd name="T6" fmla="*/ 0 w 4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cubicBezTo>
                    <a:pt x="0" y="40"/>
                    <a:pt x="2" y="18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152"/>
            <p:cNvSpPr>
              <a:spLocks/>
            </p:cNvSpPr>
            <p:nvPr/>
          </p:nvSpPr>
          <p:spPr bwMode="auto">
            <a:xfrm>
              <a:off x="690" y="3280"/>
              <a:ext cx="7" cy="69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486 h 26"/>
                <a:gd name="T4" fmla="*/ 37 w 3"/>
                <a:gd name="T5" fmla="*/ 0 h 26"/>
                <a:gd name="T6" fmla="*/ 0 w 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14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153"/>
            <p:cNvSpPr>
              <a:spLocks/>
            </p:cNvSpPr>
            <p:nvPr/>
          </p:nvSpPr>
          <p:spPr bwMode="auto">
            <a:xfrm>
              <a:off x="770" y="3117"/>
              <a:ext cx="645" cy="22"/>
            </a:xfrm>
            <a:custGeom>
              <a:avLst/>
              <a:gdLst>
                <a:gd name="T0" fmla="*/ 83 w 258"/>
                <a:gd name="T1" fmla="*/ 0 h 8"/>
                <a:gd name="T2" fmla="*/ 0 w 258"/>
                <a:gd name="T3" fmla="*/ 168 h 8"/>
                <a:gd name="T4" fmla="*/ 4033 w 258"/>
                <a:gd name="T5" fmla="*/ 0 h 8"/>
                <a:gd name="T6" fmla="*/ 83 w 25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45" y="6"/>
                    <a:pt x="199" y="2"/>
                    <a:pt x="258" y="0"/>
                  </a:cubicBezTo>
                  <a:cubicBezTo>
                    <a:pt x="258" y="0"/>
                    <a:pt x="76" y="0"/>
                    <a:pt x="5" y="0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154"/>
            <p:cNvSpPr>
              <a:spLocks/>
            </p:cNvSpPr>
            <p:nvPr/>
          </p:nvSpPr>
          <p:spPr bwMode="auto">
            <a:xfrm>
              <a:off x="1872" y="3091"/>
              <a:ext cx="215" cy="325"/>
            </a:xfrm>
            <a:custGeom>
              <a:avLst/>
              <a:gdLst>
                <a:gd name="T0" fmla="*/ 33 w 86"/>
                <a:gd name="T1" fmla="*/ 170 h 122"/>
                <a:gd name="T2" fmla="*/ 1345 w 86"/>
                <a:gd name="T3" fmla="*/ 0 h 122"/>
                <a:gd name="T4" fmla="*/ 125 w 86"/>
                <a:gd name="T5" fmla="*/ 397 h 122"/>
                <a:gd name="T6" fmla="*/ 50 w 86"/>
                <a:gd name="T7" fmla="*/ 1135 h 122"/>
                <a:gd name="T8" fmla="*/ 0 w 86"/>
                <a:gd name="T9" fmla="*/ 2307 h 122"/>
                <a:gd name="T10" fmla="*/ 0 w 86"/>
                <a:gd name="T11" fmla="*/ 226 h 122"/>
                <a:gd name="T12" fmla="*/ 33 w 86"/>
                <a:gd name="T13" fmla="*/ 17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2">
                  <a:moveTo>
                    <a:pt x="2" y="9"/>
                  </a:moveTo>
                  <a:cubicBezTo>
                    <a:pt x="16" y="7"/>
                    <a:pt x="86" y="1"/>
                    <a:pt x="86" y="0"/>
                  </a:cubicBezTo>
                  <a:cubicBezTo>
                    <a:pt x="86" y="0"/>
                    <a:pt x="16" y="6"/>
                    <a:pt x="8" y="21"/>
                  </a:cubicBezTo>
                  <a:cubicBezTo>
                    <a:pt x="6" y="24"/>
                    <a:pt x="5" y="42"/>
                    <a:pt x="3" y="60"/>
                  </a:cubicBezTo>
                  <a:cubicBezTo>
                    <a:pt x="2" y="81"/>
                    <a:pt x="0" y="105"/>
                    <a:pt x="0" y="122"/>
                  </a:cubicBezTo>
                  <a:cubicBezTo>
                    <a:pt x="0" y="122"/>
                    <a:pt x="0" y="15"/>
                    <a:pt x="0" y="12"/>
                  </a:cubicBezTo>
                  <a:cubicBezTo>
                    <a:pt x="0" y="10"/>
                    <a:pt x="0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155"/>
            <p:cNvSpPr>
              <a:spLocks/>
            </p:cNvSpPr>
            <p:nvPr/>
          </p:nvSpPr>
          <p:spPr bwMode="auto">
            <a:xfrm>
              <a:off x="1872" y="3277"/>
              <a:ext cx="8" cy="139"/>
            </a:xfrm>
            <a:custGeom>
              <a:avLst/>
              <a:gdLst>
                <a:gd name="T0" fmla="*/ 0 w 3"/>
                <a:gd name="T1" fmla="*/ 21 h 52"/>
                <a:gd name="T2" fmla="*/ 0 w 3"/>
                <a:gd name="T3" fmla="*/ 994 h 52"/>
                <a:gd name="T4" fmla="*/ 56 w 3"/>
                <a:gd name="T5" fmla="*/ 0 h 52"/>
                <a:gd name="T6" fmla="*/ 0 w 3"/>
                <a:gd name="T7" fmla="*/ 2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2">
                  <a:moveTo>
                    <a:pt x="0" y="1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38"/>
                    <a:pt x="1" y="18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156"/>
            <p:cNvSpPr>
              <a:spLocks/>
            </p:cNvSpPr>
            <p:nvPr/>
          </p:nvSpPr>
          <p:spPr bwMode="auto">
            <a:xfrm>
              <a:off x="1575" y="3115"/>
              <a:ext cx="280" cy="301"/>
            </a:xfrm>
            <a:custGeom>
              <a:avLst/>
              <a:gdLst>
                <a:gd name="T0" fmla="*/ 1738 w 112"/>
                <a:gd name="T1" fmla="*/ 2136 h 113"/>
                <a:gd name="T2" fmla="*/ 1738 w 112"/>
                <a:gd name="T3" fmla="*/ 264 h 113"/>
                <a:gd name="T4" fmla="*/ 1688 w 112"/>
                <a:gd name="T5" fmla="*/ 0 h 113"/>
                <a:gd name="T6" fmla="*/ 0 w 112"/>
                <a:gd name="T7" fmla="*/ 0 h 113"/>
                <a:gd name="T8" fmla="*/ 1613 w 112"/>
                <a:gd name="T9" fmla="*/ 192 h 113"/>
                <a:gd name="T10" fmla="*/ 1738 w 112"/>
                <a:gd name="T11" fmla="*/ 2136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3">
                  <a:moveTo>
                    <a:pt x="111" y="113"/>
                  </a:moveTo>
                  <a:cubicBezTo>
                    <a:pt x="111" y="113"/>
                    <a:pt x="111" y="24"/>
                    <a:pt x="111" y="14"/>
                  </a:cubicBezTo>
                  <a:cubicBezTo>
                    <a:pt x="111" y="4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2"/>
                    <a:pt x="99" y="2"/>
                    <a:pt x="103" y="10"/>
                  </a:cubicBezTo>
                  <a:cubicBezTo>
                    <a:pt x="107" y="18"/>
                    <a:pt x="111" y="113"/>
                    <a:pt x="111" y="113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157"/>
            <p:cNvSpPr>
              <a:spLocks/>
            </p:cNvSpPr>
            <p:nvPr/>
          </p:nvSpPr>
          <p:spPr bwMode="auto">
            <a:xfrm>
              <a:off x="1847" y="3280"/>
              <a:ext cx="5" cy="120"/>
            </a:xfrm>
            <a:custGeom>
              <a:avLst/>
              <a:gdLst>
                <a:gd name="T0" fmla="*/ 33 w 2"/>
                <a:gd name="T1" fmla="*/ 853 h 45"/>
                <a:gd name="T2" fmla="*/ 33 w 2"/>
                <a:gd name="T3" fmla="*/ 0 h 45"/>
                <a:gd name="T4" fmla="*/ 0 w 2"/>
                <a:gd name="T5" fmla="*/ 0 h 45"/>
                <a:gd name="T6" fmla="*/ 33 w 2"/>
                <a:gd name="T7" fmla="*/ 85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5">
                  <a:moveTo>
                    <a:pt x="2" y="45"/>
                  </a:moveTo>
                  <a:cubicBezTo>
                    <a:pt x="2" y="45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158"/>
            <p:cNvSpPr>
              <a:spLocks/>
            </p:cNvSpPr>
            <p:nvPr/>
          </p:nvSpPr>
          <p:spPr bwMode="auto">
            <a:xfrm>
              <a:off x="742" y="3307"/>
              <a:ext cx="1110" cy="106"/>
            </a:xfrm>
            <a:custGeom>
              <a:avLst/>
              <a:gdLst>
                <a:gd name="T0" fmla="*/ 0 w 444"/>
                <a:gd name="T1" fmla="*/ 745 h 40"/>
                <a:gd name="T2" fmla="*/ 6875 w 444"/>
                <a:gd name="T3" fmla="*/ 745 h 40"/>
                <a:gd name="T4" fmla="*/ 6938 w 444"/>
                <a:gd name="T5" fmla="*/ 575 h 40"/>
                <a:gd name="T6" fmla="*/ 6938 w 444"/>
                <a:gd name="T7" fmla="*/ 0 h 40"/>
                <a:gd name="T8" fmla="*/ 6908 w 444"/>
                <a:gd name="T9" fmla="*/ 0 h 40"/>
                <a:gd name="T10" fmla="*/ 6813 w 444"/>
                <a:gd name="T11" fmla="*/ 668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">
                  <a:moveTo>
                    <a:pt x="0" y="40"/>
                  </a:moveTo>
                  <a:cubicBezTo>
                    <a:pt x="0" y="40"/>
                    <a:pt x="433" y="40"/>
                    <a:pt x="440" y="40"/>
                  </a:cubicBezTo>
                  <a:cubicBezTo>
                    <a:pt x="444" y="40"/>
                    <a:pt x="444" y="38"/>
                    <a:pt x="444" y="31"/>
                  </a:cubicBezTo>
                  <a:cubicBezTo>
                    <a:pt x="444" y="25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8"/>
                    <a:pt x="442" y="36"/>
                    <a:pt x="436" y="36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159"/>
            <p:cNvSpPr>
              <a:spLocks/>
            </p:cNvSpPr>
            <p:nvPr/>
          </p:nvSpPr>
          <p:spPr bwMode="auto">
            <a:xfrm>
              <a:off x="1882" y="3128"/>
              <a:ext cx="208" cy="283"/>
            </a:xfrm>
            <a:custGeom>
              <a:avLst/>
              <a:gdLst>
                <a:gd name="T0" fmla="*/ 1118 w 83"/>
                <a:gd name="T1" fmla="*/ 1391 h 106"/>
                <a:gd name="T2" fmla="*/ 0 w 83"/>
                <a:gd name="T3" fmla="*/ 2018 h 106"/>
                <a:gd name="T4" fmla="*/ 1256 w 83"/>
                <a:gd name="T5" fmla="*/ 1391 h 106"/>
                <a:gd name="T6" fmla="*/ 1288 w 83"/>
                <a:gd name="T7" fmla="*/ 1255 h 106"/>
                <a:gd name="T8" fmla="*/ 1288 w 83"/>
                <a:gd name="T9" fmla="*/ 0 h 106"/>
                <a:gd name="T10" fmla="*/ 1243 w 83"/>
                <a:gd name="T11" fmla="*/ 1140 h 106"/>
                <a:gd name="T12" fmla="*/ 1118 w 83"/>
                <a:gd name="T13" fmla="*/ 1391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6">
                  <a:moveTo>
                    <a:pt x="71" y="73"/>
                  </a:moveTo>
                  <a:cubicBezTo>
                    <a:pt x="54" y="82"/>
                    <a:pt x="9" y="101"/>
                    <a:pt x="0" y="106"/>
                  </a:cubicBezTo>
                  <a:cubicBezTo>
                    <a:pt x="0" y="106"/>
                    <a:pt x="78" y="73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1"/>
                    <a:pt x="82" y="0"/>
                    <a:pt x="82" y="0"/>
                  </a:cubicBezTo>
                  <a:cubicBezTo>
                    <a:pt x="82" y="10"/>
                    <a:pt x="80" y="42"/>
                    <a:pt x="79" y="60"/>
                  </a:cubicBezTo>
                  <a:cubicBezTo>
                    <a:pt x="78" y="65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160"/>
            <p:cNvSpPr>
              <a:spLocks/>
            </p:cNvSpPr>
            <p:nvPr/>
          </p:nvSpPr>
          <p:spPr bwMode="auto">
            <a:xfrm>
              <a:off x="1882" y="3229"/>
              <a:ext cx="208" cy="182"/>
            </a:xfrm>
            <a:custGeom>
              <a:avLst/>
              <a:gdLst>
                <a:gd name="T0" fmla="*/ 1256 w 83"/>
                <a:gd name="T1" fmla="*/ 21 h 68"/>
                <a:gd name="T2" fmla="*/ 1243 w 83"/>
                <a:gd name="T3" fmla="*/ 423 h 68"/>
                <a:gd name="T4" fmla="*/ 1118 w 83"/>
                <a:gd name="T5" fmla="*/ 674 h 68"/>
                <a:gd name="T6" fmla="*/ 0 w 83"/>
                <a:gd name="T7" fmla="*/ 1303 h 68"/>
                <a:gd name="T8" fmla="*/ 1256 w 83"/>
                <a:gd name="T9" fmla="*/ 674 h 68"/>
                <a:gd name="T10" fmla="*/ 1288 w 83"/>
                <a:gd name="T11" fmla="*/ 538 h 68"/>
                <a:gd name="T12" fmla="*/ 1288 w 83"/>
                <a:gd name="T13" fmla="*/ 0 h 68"/>
                <a:gd name="T14" fmla="*/ 1256 w 83"/>
                <a:gd name="T15" fmla="*/ 2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1"/>
                  </a:moveTo>
                  <a:cubicBezTo>
                    <a:pt x="80" y="8"/>
                    <a:pt x="79" y="16"/>
                    <a:pt x="79" y="22"/>
                  </a:cubicBezTo>
                  <a:cubicBezTo>
                    <a:pt x="78" y="27"/>
                    <a:pt x="74" y="33"/>
                    <a:pt x="71" y="35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5"/>
                  </a:cubicBezTo>
                  <a:cubicBezTo>
                    <a:pt x="83" y="34"/>
                    <a:pt x="82" y="33"/>
                    <a:pt x="82" y="28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161"/>
            <p:cNvSpPr>
              <a:spLocks/>
            </p:cNvSpPr>
            <p:nvPr/>
          </p:nvSpPr>
          <p:spPr bwMode="auto">
            <a:xfrm>
              <a:off x="2105" y="3195"/>
              <a:ext cx="37" cy="101"/>
            </a:xfrm>
            <a:custGeom>
              <a:avLst/>
              <a:gdLst>
                <a:gd name="T0" fmla="*/ 133 w 15"/>
                <a:gd name="T1" fmla="*/ 303 h 38"/>
                <a:gd name="T2" fmla="*/ 0 w 15"/>
                <a:gd name="T3" fmla="*/ 319 h 38"/>
                <a:gd name="T4" fmla="*/ 0 w 15"/>
                <a:gd name="T5" fmla="*/ 712 h 38"/>
                <a:gd name="T6" fmla="*/ 224 w 15"/>
                <a:gd name="T7" fmla="*/ 205 h 38"/>
                <a:gd name="T8" fmla="*/ 183 w 15"/>
                <a:gd name="T9" fmla="*/ 0 h 38"/>
                <a:gd name="T10" fmla="*/ 133 w 15"/>
                <a:gd name="T11" fmla="*/ 303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162"/>
            <p:cNvSpPr>
              <a:spLocks/>
            </p:cNvSpPr>
            <p:nvPr/>
          </p:nvSpPr>
          <p:spPr bwMode="auto">
            <a:xfrm>
              <a:off x="702" y="3171"/>
              <a:ext cx="1438" cy="109"/>
            </a:xfrm>
            <a:custGeom>
              <a:avLst/>
              <a:gdLst>
                <a:gd name="T0" fmla="*/ 1438 w 1438"/>
                <a:gd name="T1" fmla="*/ 0 h 109"/>
                <a:gd name="T2" fmla="*/ 1390 w 1438"/>
                <a:gd name="T3" fmla="*/ 58 h 109"/>
                <a:gd name="T4" fmla="*/ 1190 w 1438"/>
                <a:gd name="T5" fmla="*/ 109 h 109"/>
                <a:gd name="T6" fmla="*/ 0 w 1438"/>
                <a:gd name="T7" fmla="*/ 109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8" h="109">
                  <a:moveTo>
                    <a:pt x="1438" y="0"/>
                  </a:moveTo>
                  <a:lnTo>
                    <a:pt x="1390" y="58"/>
                  </a:lnTo>
                  <a:lnTo>
                    <a:pt x="1190" y="109"/>
                  </a:lnTo>
                  <a:lnTo>
                    <a:pt x="0" y="109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163"/>
            <p:cNvSpPr>
              <a:spLocks/>
            </p:cNvSpPr>
            <p:nvPr/>
          </p:nvSpPr>
          <p:spPr bwMode="auto">
            <a:xfrm>
              <a:off x="2140" y="3168"/>
              <a:ext cx="55" cy="61"/>
            </a:xfrm>
            <a:custGeom>
              <a:avLst/>
              <a:gdLst>
                <a:gd name="T0" fmla="*/ 0 w 22"/>
                <a:gd name="T1" fmla="*/ 111 h 23"/>
                <a:gd name="T2" fmla="*/ 83 w 22"/>
                <a:gd name="T3" fmla="*/ 430 h 23"/>
                <a:gd name="T4" fmla="*/ 345 w 22"/>
                <a:gd name="T5" fmla="*/ 408 h 23"/>
                <a:gd name="T6" fmla="*/ 300 w 22"/>
                <a:gd name="T7" fmla="*/ 0 h 23"/>
                <a:gd name="T8" fmla="*/ 0 w 22"/>
                <a:gd name="T9" fmla="*/ 0 h 23"/>
                <a:gd name="T10" fmla="*/ 0 w 22"/>
                <a:gd name="T11" fmla="*/ 11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0" y="6"/>
                  </a:moveTo>
                  <a:cubicBezTo>
                    <a:pt x="1" y="16"/>
                    <a:pt x="3" y="23"/>
                    <a:pt x="5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164"/>
            <p:cNvSpPr>
              <a:spLocks/>
            </p:cNvSpPr>
            <p:nvPr/>
          </p:nvSpPr>
          <p:spPr bwMode="auto">
            <a:xfrm>
              <a:off x="2145" y="3179"/>
              <a:ext cx="42" cy="42"/>
            </a:xfrm>
            <a:custGeom>
              <a:avLst/>
              <a:gdLst>
                <a:gd name="T0" fmla="*/ 0 w 17"/>
                <a:gd name="T1" fmla="*/ 21 h 16"/>
                <a:gd name="T2" fmla="*/ 62 w 17"/>
                <a:gd name="T3" fmla="*/ 289 h 16"/>
                <a:gd name="T4" fmla="*/ 257 w 17"/>
                <a:gd name="T5" fmla="*/ 268 h 16"/>
                <a:gd name="T6" fmla="*/ 225 w 17"/>
                <a:gd name="T7" fmla="*/ 0 h 16"/>
                <a:gd name="T8" fmla="*/ 133 w 17"/>
                <a:gd name="T9" fmla="*/ 200 h 16"/>
                <a:gd name="T10" fmla="*/ 0 w 17"/>
                <a:gd name="T11" fmla="*/ 2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3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0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165"/>
            <p:cNvSpPr>
              <a:spLocks noChangeShapeType="1"/>
            </p:cNvSpPr>
            <p:nvPr/>
          </p:nvSpPr>
          <p:spPr bwMode="auto">
            <a:xfrm flipH="1">
              <a:off x="2140" y="3168"/>
              <a:ext cx="47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166"/>
            <p:cNvSpPr>
              <a:spLocks/>
            </p:cNvSpPr>
            <p:nvPr/>
          </p:nvSpPr>
          <p:spPr bwMode="auto">
            <a:xfrm>
              <a:off x="830" y="2885"/>
              <a:ext cx="2" cy="160"/>
            </a:xfrm>
            <a:custGeom>
              <a:avLst/>
              <a:gdLst>
                <a:gd name="T0" fmla="*/ 0 w 1"/>
                <a:gd name="T1" fmla="*/ 1139 h 60"/>
                <a:gd name="T2" fmla="*/ 0 w 1"/>
                <a:gd name="T3" fmla="*/ 205 h 60"/>
                <a:gd name="T4" fmla="*/ 8 w 1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0">
                  <a:moveTo>
                    <a:pt x="0" y="60"/>
                  </a:moveTo>
                  <a:cubicBezTo>
                    <a:pt x="0" y="37"/>
                    <a:pt x="0" y="15"/>
                    <a:pt x="0" y="11"/>
                  </a:cubicBezTo>
                  <a:cubicBezTo>
                    <a:pt x="0" y="6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167"/>
            <p:cNvSpPr>
              <a:spLocks/>
            </p:cNvSpPr>
            <p:nvPr/>
          </p:nvSpPr>
          <p:spPr bwMode="auto">
            <a:xfrm>
              <a:off x="2007" y="2904"/>
              <a:ext cx="1" cy="139"/>
            </a:xfrm>
            <a:custGeom>
              <a:avLst/>
              <a:gdLst>
                <a:gd name="T0" fmla="*/ 0 w 1"/>
                <a:gd name="T1" fmla="*/ 994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5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Line 168"/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 169"/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125 w 568"/>
                <a:gd name="T1" fmla="*/ 192 h 131"/>
                <a:gd name="T2" fmla="*/ 7175 w 568"/>
                <a:gd name="T3" fmla="*/ 192 h 131"/>
                <a:gd name="T4" fmla="*/ 7533 w 568"/>
                <a:gd name="T5" fmla="*/ 171 h 131"/>
                <a:gd name="T6" fmla="*/ 8875 w 568"/>
                <a:gd name="T7" fmla="*/ 0 h 131"/>
                <a:gd name="T8" fmla="*/ 8875 w 568"/>
                <a:gd name="T9" fmla="*/ 1793 h 131"/>
                <a:gd name="T10" fmla="*/ 7533 w 568"/>
                <a:gd name="T11" fmla="*/ 2477 h 131"/>
                <a:gd name="T12" fmla="*/ 7175 w 568"/>
                <a:gd name="T13" fmla="*/ 2498 h 131"/>
                <a:gd name="T14" fmla="*/ 175 w 568"/>
                <a:gd name="T15" fmla="*/ 2498 h 131"/>
                <a:gd name="T16" fmla="*/ 158 w 568"/>
                <a:gd name="T17" fmla="*/ 2498 h 131"/>
                <a:gd name="T18" fmla="*/ 0 w 568"/>
                <a:gd name="T19" fmla="*/ 2306 h 131"/>
                <a:gd name="T20" fmla="*/ 0 w 568"/>
                <a:gd name="T21" fmla="*/ 435 h 131"/>
                <a:gd name="T22" fmla="*/ 125 w 568"/>
                <a:gd name="T23" fmla="*/ 192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170"/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925 w 602"/>
                <a:gd name="T1" fmla="*/ 35 h 86"/>
                <a:gd name="T2" fmla="*/ 1020 w 602"/>
                <a:gd name="T3" fmla="*/ 0 h 86"/>
                <a:gd name="T4" fmla="*/ 8188 w 602"/>
                <a:gd name="T5" fmla="*/ 0 h 86"/>
                <a:gd name="T6" fmla="*/ 8363 w 602"/>
                <a:gd name="T7" fmla="*/ 21 h 86"/>
                <a:gd name="T8" fmla="*/ 9408 w 602"/>
                <a:gd name="T9" fmla="*/ 230 h 86"/>
                <a:gd name="T10" fmla="*/ 8863 w 602"/>
                <a:gd name="T11" fmla="*/ 1380 h 86"/>
                <a:gd name="T12" fmla="*/ 8863 w 602"/>
                <a:gd name="T13" fmla="*/ 1380 h 86"/>
                <a:gd name="T14" fmla="*/ 7520 w 602"/>
                <a:gd name="T15" fmla="*/ 1551 h 86"/>
                <a:gd name="T16" fmla="*/ 7158 w 602"/>
                <a:gd name="T17" fmla="*/ 1567 h 86"/>
                <a:gd name="T18" fmla="*/ 113 w 602"/>
                <a:gd name="T19" fmla="*/ 1567 h 86"/>
                <a:gd name="T20" fmla="*/ 0 w 602"/>
                <a:gd name="T21" fmla="*/ 1645 h 86"/>
                <a:gd name="T22" fmla="*/ 0 w 602"/>
                <a:gd name="T23" fmla="*/ 1623 h 86"/>
                <a:gd name="T24" fmla="*/ 925 w 602"/>
                <a:gd name="T25" fmla="*/ 35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171"/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321 w 35"/>
                <a:gd name="T1" fmla="*/ 2207 h 154"/>
                <a:gd name="T2" fmla="*/ 0 w 35"/>
                <a:gd name="T3" fmla="*/ 2928 h 154"/>
                <a:gd name="T4" fmla="*/ 0 w 35"/>
                <a:gd name="T5" fmla="*/ 2928 h 154"/>
                <a:gd name="T6" fmla="*/ 0 w 35"/>
                <a:gd name="T7" fmla="*/ 1140 h 154"/>
                <a:gd name="T8" fmla="*/ 0 w 35"/>
                <a:gd name="T9" fmla="*/ 1140 h 154"/>
                <a:gd name="T10" fmla="*/ 537 w 35"/>
                <a:gd name="T11" fmla="*/ 0 h 154"/>
                <a:gd name="T12" fmla="*/ 537 w 35"/>
                <a:gd name="T13" fmla="*/ 398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172"/>
            <p:cNvSpPr>
              <a:spLocks/>
            </p:cNvSpPr>
            <p:nvPr/>
          </p:nvSpPr>
          <p:spPr bwMode="auto">
            <a:xfrm>
              <a:off x="752" y="2899"/>
              <a:ext cx="868" cy="128"/>
            </a:xfrm>
            <a:custGeom>
              <a:avLst/>
              <a:gdLst>
                <a:gd name="T0" fmla="*/ 0 w 347"/>
                <a:gd name="T1" fmla="*/ 909 h 48"/>
                <a:gd name="T2" fmla="*/ 458 w 347"/>
                <a:gd name="T3" fmla="*/ 93 h 48"/>
                <a:gd name="T4" fmla="*/ 658 w 347"/>
                <a:gd name="T5" fmla="*/ 0 h 48"/>
                <a:gd name="T6" fmla="*/ 5431 w 347"/>
                <a:gd name="T7" fmla="*/ 0 h 48"/>
                <a:gd name="T8" fmla="*/ 720 w 347"/>
                <a:gd name="T9" fmla="*/ 136 h 48"/>
                <a:gd name="T10" fmla="*/ 0 w 347"/>
                <a:gd name="T11" fmla="*/ 909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9"/>
                    <a:pt x="29" y="5"/>
                  </a:cubicBezTo>
                  <a:cubicBezTo>
                    <a:pt x="32" y="1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173"/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33 w 18"/>
                <a:gd name="T1" fmla="*/ 1106 h 116"/>
                <a:gd name="T2" fmla="*/ 208 w 18"/>
                <a:gd name="T3" fmla="*/ 2213 h 116"/>
                <a:gd name="T4" fmla="*/ 238 w 18"/>
                <a:gd name="T5" fmla="*/ 1085 h 116"/>
                <a:gd name="T6" fmla="*/ 83 w 18"/>
                <a:gd name="T7" fmla="*/ 0 h 116"/>
                <a:gd name="T8" fmla="*/ 33 w 18"/>
                <a:gd name="T9" fmla="*/ 110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174"/>
            <p:cNvSpPr>
              <a:spLocks/>
            </p:cNvSpPr>
            <p:nvPr/>
          </p:nvSpPr>
          <p:spPr bwMode="auto">
            <a:xfrm>
              <a:off x="2370" y="2965"/>
              <a:ext cx="27" cy="278"/>
            </a:xfrm>
            <a:custGeom>
              <a:avLst/>
              <a:gdLst>
                <a:gd name="T0" fmla="*/ 29 w 11"/>
                <a:gd name="T1" fmla="*/ 0 h 104"/>
                <a:gd name="T2" fmla="*/ 29 w 11"/>
                <a:gd name="T3" fmla="*/ 994 h 104"/>
                <a:gd name="T4" fmla="*/ 133 w 11"/>
                <a:gd name="T5" fmla="*/ 1986 h 104"/>
                <a:gd name="T6" fmla="*/ 133 w 11"/>
                <a:gd name="T7" fmla="*/ 973 h 104"/>
                <a:gd name="T8" fmla="*/ 29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9"/>
                    <a:pt x="0" y="29"/>
                    <a:pt x="2" y="52"/>
                  </a:cubicBezTo>
                  <a:cubicBezTo>
                    <a:pt x="4" y="75"/>
                    <a:pt x="6" y="94"/>
                    <a:pt x="9" y="104"/>
                  </a:cubicBezTo>
                  <a:cubicBezTo>
                    <a:pt x="11" y="94"/>
                    <a:pt x="11" y="74"/>
                    <a:pt x="9" y="51"/>
                  </a:cubicBezTo>
                  <a:cubicBezTo>
                    <a:pt x="8" y="29"/>
                    <a:pt x="5" y="9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175"/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208 w 90"/>
                <a:gd name="T1" fmla="*/ 2301 h 121"/>
                <a:gd name="T2" fmla="*/ 33 w 90"/>
                <a:gd name="T3" fmla="*/ 1217 h 121"/>
                <a:gd name="T4" fmla="*/ 83 w 90"/>
                <a:gd name="T5" fmla="*/ 93 h 121"/>
                <a:gd name="T6" fmla="*/ 1283 w 90"/>
                <a:gd name="T7" fmla="*/ 0 h 121"/>
                <a:gd name="T8" fmla="*/ 1238 w 90"/>
                <a:gd name="T9" fmla="*/ 1105 h 121"/>
                <a:gd name="T10" fmla="*/ 1408 w 90"/>
                <a:gd name="T11" fmla="*/ 2210 h 121"/>
                <a:gd name="T12" fmla="*/ 208 w 90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176"/>
            <p:cNvSpPr>
              <a:spLocks/>
            </p:cNvSpPr>
            <p:nvPr/>
          </p:nvSpPr>
          <p:spPr bwMode="auto">
            <a:xfrm>
              <a:off x="2227" y="3248"/>
              <a:ext cx="175" cy="21"/>
            </a:xfrm>
            <a:custGeom>
              <a:avLst/>
              <a:gdLst>
                <a:gd name="T0" fmla="*/ 0 w 70"/>
                <a:gd name="T1" fmla="*/ 144 h 8"/>
                <a:gd name="T2" fmla="*/ 1095 w 70"/>
                <a:gd name="T3" fmla="*/ 76 h 8"/>
                <a:gd name="T4" fmla="*/ 958 w 70"/>
                <a:gd name="T5" fmla="*/ 0 h 8"/>
                <a:gd name="T6" fmla="*/ 0 w 70"/>
                <a:gd name="T7" fmla="*/ 14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8">
                  <a:moveTo>
                    <a:pt x="0" y="8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0"/>
                  </a:cubicBezTo>
                  <a:cubicBezTo>
                    <a:pt x="44" y="2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7"/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Line 178"/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Line 179"/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Line 180"/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Line 181"/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Line 182"/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Line 183"/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Line 184"/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Line 185"/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Line 186"/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Line 187"/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Line 188"/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Line 189"/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Line 190"/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Line 191"/>
            <p:cNvSpPr>
              <a:spLocks noChangeShapeType="1"/>
            </p:cNvSpPr>
            <p:nvPr/>
          </p:nvSpPr>
          <p:spPr bwMode="auto">
            <a:xfrm flipV="1">
              <a:off x="2200" y="299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Line 192"/>
            <p:cNvSpPr>
              <a:spLocks noChangeShapeType="1"/>
            </p:cNvSpPr>
            <p:nvPr/>
          </p:nvSpPr>
          <p:spPr bwMode="auto">
            <a:xfrm flipV="1">
              <a:off x="2195" y="303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Line 193"/>
            <p:cNvSpPr>
              <a:spLocks noChangeShapeType="1"/>
            </p:cNvSpPr>
            <p:nvPr/>
          </p:nvSpPr>
          <p:spPr bwMode="auto">
            <a:xfrm flipV="1">
              <a:off x="2197" y="307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Line 194"/>
            <p:cNvSpPr>
              <a:spLocks noChangeShapeType="1"/>
            </p:cNvSpPr>
            <p:nvPr/>
          </p:nvSpPr>
          <p:spPr bwMode="auto">
            <a:xfrm flipV="1">
              <a:off x="2215" y="3227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Line 195"/>
            <p:cNvSpPr>
              <a:spLocks noChangeShapeType="1"/>
            </p:cNvSpPr>
            <p:nvPr/>
          </p:nvSpPr>
          <p:spPr bwMode="auto">
            <a:xfrm flipV="1">
              <a:off x="2207" y="3189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Line 196"/>
            <p:cNvSpPr>
              <a:spLocks noChangeShapeType="1"/>
            </p:cNvSpPr>
            <p:nvPr/>
          </p:nvSpPr>
          <p:spPr bwMode="auto">
            <a:xfrm flipV="1">
              <a:off x="2202" y="3152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Line 197"/>
            <p:cNvSpPr>
              <a:spLocks noChangeShapeType="1"/>
            </p:cNvSpPr>
            <p:nvPr/>
          </p:nvSpPr>
          <p:spPr bwMode="auto">
            <a:xfrm flipV="1">
              <a:off x="2197" y="311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Freeform 198"/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33 w 18"/>
                <a:gd name="T1" fmla="*/ 1106 h 116"/>
                <a:gd name="T2" fmla="*/ 208 w 18"/>
                <a:gd name="T3" fmla="*/ 2213 h 116"/>
                <a:gd name="T4" fmla="*/ 238 w 18"/>
                <a:gd name="T5" fmla="*/ 1085 h 116"/>
                <a:gd name="T6" fmla="*/ 83 w 18"/>
                <a:gd name="T7" fmla="*/ 0 h 116"/>
                <a:gd name="T8" fmla="*/ 33 w 18"/>
                <a:gd name="T9" fmla="*/ 110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Freeform 199"/>
            <p:cNvSpPr>
              <a:spLocks/>
            </p:cNvSpPr>
            <p:nvPr/>
          </p:nvSpPr>
          <p:spPr bwMode="auto">
            <a:xfrm>
              <a:off x="2135" y="3016"/>
              <a:ext cx="42" cy="211"/>
            </a:xfrm>
            <a:custGeom>
              <a:avLst/>
              <a:gdLst>
                <a:gd name="T0" fmla="*/ 91 w 17"/>
                <a:gd name="T1" fmla="*/ 1506 h 79"/>
                <a:gd name="T2" fmla="*/ 12 w 17"/>
                <a:gd name="T3" fmla="*/ 764 h 79"/>
                <a:gd name="T4" fmla="*/ 42 w 17"/>
                <a:gd name="T5" fmla="*/ 21 h 79"/>
                <a:gd name="T6" fmla="*/ 257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3"/>
                    <a:pt x="1" y="40"/>
                  </a:cubicBezTo>
                  <a:cubicBezTo>
                    <a:pt x="0" y="18"/>
                    <a:pt x="0" y="2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Freeform 200"/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333 w 26"/>
                <a:gd name="T1" fmla="*/ 760 h 81"/>
                <a:gd name="T2" fmla="*/ 313 w 26"/>
                <a:gd name="T3" fmla="*/ 0 h 81"/>
                <a:gd name="T4" fmla="*/ 50 w 26"/>
                <a:gd name="T5" fmla="*/ 21 h 81"/>
                <a:gd name="T6" fmla="*/ 20 w 26"/>
                <a:gd name="T7" fmla="*/ 776 h 81"/>
                <a:gd name="T8" fmla="*/ 145 w 26"/>
                <a:gd name="T9" fmla="*/ 1536 h 81"/>
                <a:gd name="T10" fmla="*/ 408 w 26"/>
                <a:gd name="T11" fmla="*/ 1515 h 81"/>
                <a:gd name="T12" fmla="*/ 333 w 26"/>
                <a:gd name="T13" fmla="*/ 76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" name="Line 201"/>
            <p:cNvSpPr>
              <a:spLocks noChangeShapeType="1"/>
            </p:cNvSpPr>
            <p:nvPr/>
          </p:nvSpPr>
          <p:spPr bwMode="auto">
            <a:xfrm flipV="1">
              <a:off x="2200" y="2992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" name="Line 202"/>
            <p:cNvSpPr>
              <a:spLocks noChangeShapeType="1"/>
            </p:cNvSpPr>
            <p:nvPr/>
          </p:nvSpPr>
          <p:spPr bwMode="auto">
            <a:xfrm flipV="1">
              <a:off x="2197" y="3029"/>
              <a:ext cx="155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" name="Line 203"/>
            <p:cNvSpPr>
              <a:spLocks noChangeShapeType="1"/>
            </p:cNvSpPr>
            <p:nvPr/>
          </p:nvSpPr>
          <p:spPr bwMode="auto">
            <a:xfrm flipV="1">
              <a:off x="2197" y="3069"/>
              <a:ext cx="158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" name="Line 204"/>
            <p:cNvSpPr>
              <a:spLocks noChangeShapeType="1"/>
            </p:cNvSpPr>
            <p:nvPr/>
          </p:nvSpPr>
          <p:spPr bwMode="auto">
            <a:xfrm flipV="1">
              <a:off x="2215" y="3221"/>
              <a:ext cx="157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" name="Line 205"/>
            <p:cNvSpPr>
              <a:spLocks noChangeShapeType="1"/>
            </p:cNvSpPr>
            <p:nvPr/>
          </p:nvSpPr>
          <p:spPr bwMode="auto">
            <a:xfrm flipV="1">
              <a:off x="2207" y="3184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" name="Line 206"/>
            <p:cNvSpPr>
              <a:spLocks noChangeShapeType="1"/>
            </p:cNvSpPr>
            <p:nvPr/>
          </p:nvSpPr>
          <p:spPr bwMode="auto">
            <a:xfrm flipV="1">
              <a:off x="2202" y="3147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" name="Line 207"/>
            <p:cNvSpPr>
              <a:spLocks noChangeShapeType="1"/>
            </p:cNvSpPr>
            <p:nvPr/>
          </p:nvSpPr>
          <p:spPr bwMode="auto">
            <a:xfrm flipV="1">
              <a:off x="2197" y="3109"/>
              <a:ext cx="158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208"/>
            <p:cNvSpPr>
              <a:spLocks/>
            </p:cNvSpPr>
            <p:nvPr/>
          </p:nvSpPr>
          <p:spPr bwMode="auto">
            <a:xfrm>
              <a:off x="2177" y="2963"/>
              <a:ext cx="48" cy="309"/>
            </a:xfrm>
            <a:custGeom>
              <a:avLst/>
              <a:gdLst>
                <a:gd name="T0" fmla="*/ 192 w 19"/>
                <a:gd name="T1" fmla="*/ 0 h 116"/>
                <a:gd name="T2" fmla="*/ 129 w 19"/>
                <a:gd name="T3" fmla="*/ 0 h 116"/>
                <a:gd name="T4" fmla="*/ 83 w 19"/>
                <a:gd name="T5" fmla="*/ 0 h 116"/>
                <a:gd name="T6" fmla="*/ 33 w 19"/>
                <a:gd name="T7" fmla="*/ 1113 h 116"/>
                <a:gd name="T8" fmla="*/ 210 w 19"/>
                <a:gd name="T9" fmla="*/ 2192 h 116"/>
                <a:gd name="T10" fmla="*/ 306 w 19"/>
                <a:gd name="T11" fmla="*/ 2171 h 116"/>
                <a:gd name="T12" fmla="*/ 147 w 19"/>
                <a:gd name="T13" fmla="*/ 1100 h 116"/>
                <a:gd name="T14" fmla="*/ 192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4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8"/>
                    <a:pt x="9" y="58"/>
                  </a:cubicBezTo>
                  <a:cubicBezTo>
                    <a:pt x="7" y="27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Freeform 209"/>
            <p:cNvSpPr>
              <a:spLocks/>
            </p:cNvSpPr>
            <p:nvPr/>
          </p:nvSpPr>
          <p:spPr bwMode="auto">
            <a:xfrm>
              <a:off x="2202" y="3187"/>
              <a:ext cx="123" cy="85"/>
            </a:xfrm>
            <a:custGeom>
              <a:avLst/>
              <a:gdLst>
                <a:gd name="T0" fmla="*/ 20 w 49"/>
                <a:gd name="T1" fmla="*/ 0 h 32"/>
                <a:gd name="T2" fmla="*/ 113 w 49"/>
                <a:gd name="T3" fmla="*/ 507 h 32"/>
                <a:gd name="T4" fmla="*/ 776 w 49"/>
                <a:gd name="T5" fmla="*/ 486 h 32"/>
                <a:gd name="T6" fmla="*/ 725 w 49"/>
                <a:gd name="T7" fmla="*/ 545 h 32"/>
                <a:gd name="T8" fmla="*/ 113 w 49"/>
                <a:gd name="T9" fmla="*/ 600 h 32"/>
                <a:gd name="T10" fmla="*/ 20 w 4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2">
                  <a:moveTo>
                    <a:pt x="1" y="0"/>
                  </a:moveTo>
                  <a:cubicBezTo>
                    <a:pt x="2" y="7"/>
                    <a:pt x="5" y="24"/>
                    <a:pt x="7" y="27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0" y="19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" name="Freeform 210"/>
            <p:cNvSpPr>
              <a:spLocks/>
            </p:cNvSpPr>
            <p:nvPr/>
          </p:nvSpPr>
          <p:spPr bwMode="auto">
            <a:xfrm>
              <a:off x="2350" y="2949"/>
              <a:ext cx="47" cy="310"/>
            </a:xfrm>
            <a:custGeom>
              <a:avLst/>
              <a:gdLst>
                <a:gd name="T0" fmla="*/ 183 w 19"/>
                <a:gd name="T1" fmla="*/ 0 h 116"/>
                <a:gd name="T2" fmla="*/ 134 w 19"/>
                <a:gd name="T3" fmla="*/ 0 h 116"/>
                <a:gd name="T4" fmla="*/ 74 w 19"/>
                <a:gd name="T5" fmla="*/ 0 h 116"/>
                <a:gd name="T6" fmla="*/ 30 w 19"/>
                <a:gd name="T7" fmla="*/ 1106 h 116"/>
                <a:gd name="T8" fmla="*/ 195 w 19"/>
                <a:gd name="T9" fmla="*/ 2213 h 116"/>
                <a:gd name="T10" fmla="*/ 287 w 19"/>
                <a:gd name="T11" fmla="*/ 2191 h 116"/>
                <a:gd name="T12" fmla="*/ 153 w 19"/>
                <a:gd name="T13" fmla="*/ 1106 h 116"/>
                <a:gd name="T14" fmla="*/ 18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7"/>
                    <a:pt x="2" y="58"/>
                  </a:cubicBezTo>
                  <a:cubicBezTo>
                    <a:pt x="5" y="90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Freeform 211"/>
            <p:cNvSpPr>
              <a:spLocks/>
            </p:cNvSpPr>
            <p:nvPr/>
          </p:nvSpPr>
          <p:spPr bwMode="auto">
            <a:xfrm>
              <a:off x="2355" y="3104"/>
              <a:ext cx="60" cy="155"/>
            </a:xfrm>
            <a:custGeom>
              <a:avLst/>
              <a:gdLst>
                <a:gd name="T0" fmla="*/ 175 w 24"/>
                <a:gd name="T1" fmla="*/ 1106 h 58"/>
                <a:gd name="T2" fmla="*/ 0 w 24"/>
                <a:gd name="T3" fmla="*/ 0 h 58"/>
                <a:gd name="T4" fmla="*/ 250 w 24"/>
                <a:gd name="T5" fmla="*/ 1029 h 58"/>
                <a:gd name="T6" fmla="*/ 250 w 24"/>
                <a:gd name="T7" fmla="*/ 1029 h 58"/>
                <a:gd name="T8" fmla="*/ 283 w 24"/>
                <a:gd name="T9" fmla="*/ 108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11" y="58"/>
                  </a:moveTo>
                  <a:cubicBezTo>
                    <a:pt x="7" y="58"/>
                    <a:pt x="3" y="32"/>
                    <a:pt x="0" y="0"/>
                  </a:cubicBezTo>
                  <a:cubicBezTo>
                    <a:pt x="1" y="10"/>
                    <a:pt x="8" y="51"/>
                    <a:pt x="16" y="54"/>
                  </a:cubicBezTo>
                  <a:cubicBezTo>
                    <a:pt x="24" y="57"/>
                    <a:pt x="16" y="54"/>
                    <a:pt x="16" y="54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" name="Freeform 212"/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w 170"/>
                <a:gd name="T7" fmla="*/ 1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213"/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214"/>
            <p:cNvSpPr>
              <a:spLocks/>
            </p:cNvSpPr>
            <p:nvPr/>
          </p:nvSpPr>
          <p:spPr bwMode="auto">
            <a:xfrm>
              <a:off x="2192" y="2963"/>
              <a:ext cx="15" cy="154"/>
            </a:xfrm>
            <a:custGeom>
              <a:avLst/>
              <a:gdLst>
                <a:gd name="T0" fmla="*/ 63 w 6"/>
                <a:gd name="T1" fmla="*/ 0 h 58"/>
                <a:gd name="T2" fmla="*/ 50 w 6"/>
                <a:gd name="T3" fmla="*/ 1086 h 58"/>
                <a:gd name="T4" fmla="*/ 50 w 6"/>
                <a:gd name="T5" fmla="*/ 1086 h 58"/>
                <a:gd name="T6" fmla="*/ 95 w 6"/>
                <a:gd name="T7" fmla="*/ 35 h 58"/>
                <a:gd name="T8" fmla="*/ 95 w 6"/>
                <a:gd name="T9" fmla="*/ 0 h 58"/>
                <a:gd name="T10" fmla="*/ 63 w 6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8">
                  <a:moveTo>
                    <a:pt x="4" y="0"/>
                  </a:moveTo>
                  <a:cubicBezTo>
                    <a:pt x="0" y="4"/>
                    <a:pt x="1" y="33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25"/>
                    <a:pt x="4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" name="Freeform 215"/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208 w 90"/>
                <a:gd name="T1" fmla="*/ 2301 h 121"/>
                <a:gd name="T2" fmla="*/ 33 w 90"/>
                <a:gd name="T3" fmla="*/ 1217 h 121"/>
                <a:gd name="T4" fmla="*/ 83 w 90"/>
                <a:gd name="T5" fmla="*/ 93 h 121"/>
                <a:gd name="T6" fmla="*/ 1283 w 90"/>
                <a:gd name="T7" fmla="*/ 0 h 121"/>
                <a:gd name="T8" fmla="*/ 1238 w 90"/>
                <a:gd name="T9" fmla="*/ 1105 h 121"/>
                <a:gd name="T10" fmla="*/ 1408 w 90"/>
                <a:gd name="T11" fmla="*/ 2210 h 121"/>
                <a:gd name="T12" fmla="*/ 208 w 90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ZoneTexte 1"/>
          <p:cNvSpPr txBox="1"/>
          <p:nvPr/>
        </p:nvSpPr>
        <p:spPr>
          <a:xfrm>
            <a:off x="1266825" y="17145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/>
          </a:p>
        </p:txBody>
      </p:sp>
      <p:sp>
        <p:nvSpPr>
          <p:cNvPr id="28" name="Rectangle à coins arrondis 27"/>
          <p:cNvSpPr/>
          <p:nvPr/>
        </p:nvSpPr>
        <p:spPr>
          <a:xfrm>
            <a:off x="597124" y="891771"/>
            <a:ext cx="1296144" cy="504056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b="1" i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Vitro</a:t>
            </a:r>
            <a:endParaRPr lang="en-US" sz="1600" b="1" i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09" r="14839" b="27553"/>
          <a:stretch/>
        </p:blipFill>
        <p:spPr bwMode="auto">
          <a:xfrm>
            <a:off x="8191804" y="-4565"/>
            <a:ext cx="827584" cy="10119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81" name="Groupe 180"/>
          <p:cNvGrpSpPr/>
          <p:nvPr/>
        </p:nvGrpSpPr>
        <p:grpSpPr>
          <a:xfrm rot="255609">
            <a:off x="2315071" y="-33177"/>
            <a:ext cx="3936053" cy="1083925"/>
            <a:chOff x="1143000" y="1952211"/>
            <a:chExt cx="7863879" cy="2405699"/>
          </a:xfrm>
        </p:grpSpPr>
        <p:grpSp>
          <p:nvGrpSpPr>
            <p:cNvPr id="182" name="Group 3"/>
            <p:cNvGrpSpPr>
              <a:grpSpLocks/>
            </p:cNvGrpSpPr>
            <p:nvPr/>
          </p:nvGrpSpPr>
          <p:grpSpPr bwMode="auto">
            <a:xfrm>
              <a:off x="1143000" y="2940919"/>
              <a:ext cx="3987560" cy="1416991"/>
              <a:chOff x="665" y="1875"/>
              <a:chExt cx="1165" cy="485"/>
            </a:xfrm>
          </p:grpSpPr>
          <p:sp>
            <p:nvSpPr>
              <p:cNvPr id="255" name="Freeform 4"/>
              <p:cNvSpPr>
                <a:spLocks/>
              </p:cNvSpPr>
              <p:nvPr/>
            </p:nvSpPr>
            <p:spPr bwMode="auto">
              <a:xfrm>
                <a:off x="815" y="2013"/>
                <a:ext cx="155" cy="347"/>
              </a:xfrm>
              <a:custGeom>
                <a:avLst/>
                <a:gdLst>
                  <a:gd name="T0" fmla="*/ 238 w 62"/>
                  <a:gd name="T1" fmla="*/ 56 h 130"/>
                  <a:gd name="T2" fmla="*/ 50 w 62"/>
                  <a:gd name="T3" fmla="*/ 934 h 130"/>
                  <a:gd name="T4" fmla="*/ 283 w 62"/>
                  <a:gd name="T5" fmla="*/ 854 h 130"/>
                  <a:gd name="T6" fmla="*/ 500 w 62"/>
                  <a:gd name="T7" fmla="*/ 1255 h 130"/>
                  <a:gd name="T8" fmla="*/ 458 w 62"/>
                  <a:gd name="T9" fmla="*/ 1732 h 130"/>
                  <a:gd name="T10" fmla="*/ 220 w 62"/>
                  <a:gd name="T11" fmla="*/ 1810 h 130"/>
                  <a:gd name="T12" fmla="*/ 708 w 62"/>
                  <a:gd name="T13" fmla="*/ 2437 h 130"/>
                  <a:gd name="T14" fmla="*/ 833 w 62"/>
                  <a:gd name="T15" fmla="*/ 1140 h 130"/>
                  <a:gd name="T16" fmla="*/ 238 w 62"/>
                  <a:gd name="T17" fmla="*/ 56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30">
                    <a:moveTo>
                      <a:pt x="15" y="3"/>
                    </a:moveTo>
                    <a:cubicBezTo>
                      <a:pt x="4" y="5"/>
                      <a:pt x="0" y="24"/>
                      <a:pt x="3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3" y="44"/>
                      <a:pt x="29" y="53"/>
                      <a:pt x="32" y="66"/>
                    </a:cubicBezTo>
                    <a:cubicBezTo>
                      <a:pt x="36" y="79"/>
                      <a:pt x="34" y="90"/>
                      <a:pt x="29" y="91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23" y="117"/>
                      <a:pt x="35" y="130"/>
                      <a:pt x="45" y="128"/>
                    </a:cubicBezTo>
                    <a:cubicBezTo>
                      <a:pt x="58" y="125"/>
                      <a:pt x="62" y="94"/>
                      <a:pt x="53" y="60"/>
                    </a:cubicBezTo>
                    <a:cubicBezTo>
                      <a:pt x="45" y="25"/>
                      <a:pt x="27" y="0"/>
                      <a:pt x="15" y="3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5"/>
              <p:cNvSpPr>
                <a:spLocks/>
              </p:cNvSpPr>
              <p:nvPr/>
            </p:nvSpPr>
            <p:spPr bwMode="auto">
              <a:xfrm>
                <a:off x="852" y="2003"/>
                <a:ext cx="153" cy="352"/>
              </a:xfrm>
              <a:custGeom>
                <a:avLst/>
                <a:gdLst>
                  <a:gd name="T0" fmla="*/ 692 w 61"/>
                  <a:gd name="T1" fmla="*/ 2445 h 132"/>
                  <a:gd name="T2" fmla="*/ 818 w 61"/>
                  <a:gd name="T3" fmla="*/ 1139 h 132"/>
                  <a:gd name="T4" fmla="*/ 221 w 61"/>
                  <a:gd name="T5" fmla="*/ 56 h 132"/>
                  <a:gd name="T6" fmla="*/ 0 w 61"/>
                  <a:gd name="T7" fmla="*/ 136 h 132"/>
                  <a:gd name="T8" fmla="*/ 597 w 61"/>
                  <a:gd name="T9" fmla="*/ 1216 h 132"/>
                  <a:gd name="T10" fmla="*/ 472 w 61"/>
                  <a:gd name="T11" fmla="*/ 2504 h 132"/>
                  <a:gd name="T12" fmla="*/ 692 w 61"/>
                  <a:gd name="T13" fmla="*/ 2445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32">
                    <a:moveTo>
                      <a:pt x="44" y="129"/>
                    </a:moveTo>
                    <a:cubicBezTo>
                      <a:pt x="57" y="125"/>
                      <a:pt x="61" y="95"/>
                      <a:pt x="52" y="60"/>
                    </a:cubicBezTo>
                    <a:cubicBezTo>
                      <a:pt x="44" y="26"/>
                      <a:pt x="27" y="0"/>
                      <a:pt x="14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4"/>
                      <a:pt x="30" y="29"/>
                      <a:pt x="38" y="64"/>
                    </a:cubicBezTo>
                    <a:cubicBezTo>
                      <a:pt x="47" y="98"/>
                      <a:pt x="43" y="129"/>
                      <a:pt x="30" y="132"/>
                    </a:cubicBezTo>
                    <a:cubicBezTo>
                      <a:pt x="44" y="129"/>
                      <a:pt x="44" y="129"/>
                      <a:pt x="44" y="12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6"/>
              <p:cNvSpPr>
                <a:spLocks/>
              </p:cNvSpPr>
              <p:nvPr/>
            </p:nvSpPr>
            <p:spPr bwMode="auto">
              <a:xfrm>
                <a:off x="955" y="1875"/>
                <a:ext cx="835" cy="376"/>
              </a:xfrm>
              <a:custGeom>
                <a:avLst/>
                <a:gdLst>
                  <a:gd name="T0" fmla="*/ 4845 w 334"/>
                  <a:gd name="T1" fmla="*/ 21 h 141"/>
                  <a:gd name="T2" fmla="*/ 0 w 334"/>
                  <a:gd name="T3" fmla="*/ 1459 h 141"/>
                  <a:gd name="T4" fmla="*/ 175 w 334"/>
                  <a:gd name="T5" fmla="*/ 2048 h 141"/>
                  <a:gd name="T6" fmla="*/ 250 w 334"/>
                  <a:gd name="T7" fmla="*/ 2675 h 141"/>
                  <a:gd name="T8" fmla="*/ 5095 w 334"/>
                  <a:gd name="T9" fmla="*/ 1229 h 141"/>
                  <a:gd name="T10" fmla="*/ 5158 w 334"/>
                  <a:gd name="T11" fmla="*/ 568 h 141"/>
                  <a:gd name="T12" fmla="*/ 4845 w 334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141">
                    <a:moveTo>
                      <a:pt x="310" y="1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1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326" y="65"/>
                      <a:pt x="326" y="65"/>
                      <a:pt x="326" y="65"/>
                    </a:cubicBezTo>
                    <a:cubicBezTo>
                      <a:pt x="332" y="64"/>
                      <a:pt x="334" y="48"/>
                      <a:pt x="330" y="30"/>
                    </a:cubicBezTo>
                    <a:cubicBezTo>
                      <a:pt x="325" y="13"/>
                      <a:pt x="317" y="0"/>
                      <a:pt x="310" y="1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7"/>
              <p:cNvSpPr>
                <a:spLocks/>
              </p:cNvSpPr>
              <p:nvPr/>
            </p:nvSpPr>
            <p:spPr bwMode="auto">
              <a:xfrm>
                <a:off x="772" y="2131"/>
                <a:ext cx="133" cy="149"/>
              </a:xfrm>
              <a:custGeom>
                <a:avLst/>
                <a:gdLst>
                  <a:gd name="T0" fmla="*/ 555 w 53"/>
                  <a:gd name="T1" fmla="*/ 21 h 56"/>
                  <a:gd name="T2" fmla="*/ 0 w 53"/>
                  <a:gd name="T3" fmla="*/ 192 h 56"/>
                  <a:gd name="T4" fmla="*/ 125 w 53"/>
                  <a:gd name="T5" fmla="*/ 580 h 56"/>
                  <a:gd name="T6" fmla="*/ 176 w 53"/>
                  <a:gd name="T7" fmla="*/ 1054 h 56"/>
                  <a:gd name="T8" fmla="*/ 725 w 53"/>
                  <a:gd name="T9" fmla="*/ 886 h 56"/>
                  <a:gd name="T10" fmla="*/ 775 w 53"/>
                  <a:gd name="T11" fmla="*/ 418 h 56"/>
                  <a:gd name="T12" fmla="*/ 555 w 53"/>
                  <a:gd name="T13" fmla="*/ 2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56">
                    <a:moveTo>
                      <a:pt x="35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40"/>
                      <a:pt x="11" y="49"/>
                      <a:pt x="11" y="5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51" y="46"/>
                      <a:pt x="53" y="35"/>
                      <a:pt x="49" y="22"/>
                    </a:cubicBezTo>
                    <a:cubicBezTo>
                      <a:pt x="46" y="9"/>
                      <a:pt x="40" y="0"/>
                      <a:pt x="35" y="1"/>
                    </a:cubicBezTo>
                  </a:path>
                </a:pathLst>
              </a:custGeom>
              <a:solidFill>
                <a:srgbClr val="D7D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8"/>
              <p:cNvSpPr>
                <a:spLocks/>
              </p:cNvSpPr>
              <p:nvPr/>
            </p:nvSpPr>
            <p:spPr bwMode="auto">
              <a:xfrm>
                <a:off x="665" y="2120"/>
                <a:ext cx="102" cy="227"/>
              </a:xfrm>
              <a:custGeom>
                <a:avLst/>
                <a:gdLst>
                  <a:gd name="T0" fmla="*/ 92 w 41"/>
                  <a:gd name="T1" fmla="*/ 876 h 85"/>
                  <a:gd name="T2" fmla="*/ 167 w 41"/>
                  <a:gd name="T3" fmla="*/ 35 h 85"/>
                  <a:gd name="T4" fmla="*/ 557 w 41"/>
                  <a:gd name="T5" fmla="*/ 742 h 85"/>
                  <a:gd name="T6" fmla="*/ 478 w 41"/>
                  <a:gd name="T7" fmla="*/ 1584 h 85"/>
                  <a:gd name="T8" fmla="*/ 92 w 41"/>
                  <a:gd name="T9" fmla="*/ 876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85">
                    <a:moveTo>
                      <a:pt x="6" y="46"/>
                    </a:moveTo>
                    <a:cubicBezTo>
                      <a:pt x="0" y="24"/>
                      <a:pt x="3" y="4"/>
                      <a:pt x="11" y="2"/>
                    </a:cubicBezTo>
                    <a:cubicBezTo>
                      <a:pt x="19" y="0"/>
                      <a:pt x="30" y="16"/>
                      <a:pt x="36" y="39"/>
                    </a:cubicBezTo>
                    <a:cubicBezTo>
                      <a:pt x="41" y="61"/>
                      <a:pt x="39" y="81"/>
                      <a:pt x="31" y="83"/>
                    </a:cubicBezTo>
                    <a:cubicBezTo>
                      <a:pt x="22" y="85"/>
                      <a:pt x="11" y="68"/>
                      <a:pt x="6" y="46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9"/>
              <p:cNvSpPr>
                <a:spLocks/>
              </p:cNvSpPr>
              <p:nvPr/>
            </p:nvSpPr>
            <p:spPr bwMode="auto">
              <a:xfrm>
                <a:off x="1767" y="1909"/>
                <a:ext cx="63" cy="83"/>
              </a:xfrm>
              <a:custGeom>
                <a:avLst/>
                <a:gdLst>
                  <a:gd name="T0" fmla="*/ 242 w 25"/>
                  <a:gd name="T1" fmla="*/ 21 h 31"/>
                  <a:gd name="T2" fmla="*/ 0 w 25"/>
                  <a:gd name="T3" fmla="*/ 78 h 31"/>
                  <a:gd name="T4" fmla="*/ 83 w 25"/>
                  <a:gd name="T5" fmla="*/ 329 h 31"/>
                  <a:gd name="T6" fmla="*/ 113 w 25"/>
                  <a:gd name="T7" fmla="*/ 594 h 31"/>
                  <a:gd name="T8" fmla="*/ 338 w 25"/>
                  <a:gd name="T9" fmla="*/ 538 h 31"/>
                  <a:gd name="T10" fmla="*/ 368 w 25"/>
                  <a:gd name="T11" fmla="*/ 252 h 31"/>
                  <a:gd name="T12" fmla="*/ 242 w 25"/>
                  <a:gd name="T13" fmla="*/ 2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1">
                    <a:moveTo>
                      <a:pt x="15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8"/>
                      <a:pt x="4" y="13"/>
                      <a:pt x="5" y="17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4" y="27"/>
                      <a:pt x="25" y="20"/>
                      <a:pt x="23" y="13"/>
                    </a:cubicBezTo>
                    <a:cubicBezTo>
                      <a:pt x="21" y="6"/>
                      <a:pt x="18" y="0"/>
                      <a:pt x="15" y="1"/>
                    </a:cubicBezTo>
                  </a:path>
                </a:pathLst>
              </a:custGeom>
              <a:solidFill>
                <a:srgbClr val="283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11"/>
              <p:cNvSpPr>
                <a:spLocks/>
              </p:cNvSpPr>
              <p:nvPr/>
            </p:nvSpPr>
            <p:spPr bwMode="auto">
              <a:xfrm>
                <a:off x="1717" y="1880"/>
                <a:ext cx="65" cy="165"/>
              </a:xfrm>
              <a:custGeom>
                <a:avLst/>
                <a:gdLst>
                  <a:gd name="T0" fmla="*/ 95 w 26"/>
                  <a:gd name="T1" fmla="*/ 0 h 62"/>
                  <a:gd name="T2" fmla="*/ 95 w 26"/>
                  <a:gd name="T3" fmla="*/ 0 h 62"/>
                  <a:gd name="T4" fmla="*/ 83 w 26"/>
                  <a:gd name="T5" fmla="*/ 0 h 62"/>
                  <a:gd name="T6" fmla="*/ 20 w 26"/>
                  <a:gd name="T7" fmla="*/ 93 h 62"/>
                  <a:gd name="T8" fmla="*/ 0 w 26"/>
                  <a:gd name="T9" fmla="*/ 303 h 62"/>
                  <a:gd name="T10" fmla="*/ 33 w 26"/>
                  <a:gd name="T11" fmla="*/ 639 h 62"/>
                  <a:gd name="T12" fmla="*/ 20 w 26"/>
                  <a:gd name="T13" fmla="*/ 639 h 62"/>
                  <a:gd name="T14" fmla="*/ 20 w 26"/>
                  <a:gd name="T15" fmla="*/ 639 h 62"/>
                  <a:gd name="T16" fmla="*/ 33 w 26"/>
                  <a:gd name="T17" fmla="*/ 639 h 62"/>
                  <a:gd name="T18" fmla="*/ 158 w 26"/>
                  <a:gd name="T19" fmla="*/ 1035 h 62"/>
                  <a:gd name="T20" fmla="*/ 300 w 26"/>
                  <a:gd name="T21" fmla="*/ 1168 h 62"/>
                  <a:gd name="T22" fmla="*/ 313 w 26"/>
                  <a:gd name="T23" fmla="*/ 1168 h 62"/>
                  <a:gd name="T24" fmla="*/ 313 w 26"/>
                  <a:gd name="T25" fmla="*/ 1168 h 62"/>
                  <a:gd name="T26" fmla="*/ 395 w 26"/>
                  <a:gd name="T27" fmla="*/ 1091 h 62"/>
                  <a:gd name="T28" fmla="*/ 408 w 26"/>
                  <a:gd name="T29" fmla="*/ 865 h 62"/>
                  <a:gd name="T30" fmla="*/ 408 w 26"/>
                  <a:gd name="T31" fmla="*/ 793 h 62"/>
                  <a:gd name="T32" fmla="*/ 408 w 26"/>
                  <a:gd name="T33" fmla="*/ 793 h 62"/>
                  <a:gd name="T34" fmla="*/ 395 w 26"/>
                  <a:gd name="T35" fmla="*/ 793 h 62"/>
                  <a:gd name="T36" fmla="*/ 283 w 26"/>
                  <a:gd name="T37" fmla="*/ 567 h 62"/>
                  <a:gd name="T38" fmla="*/ 300 w 26"/>
                  <a:gd name="T39" fmla="*/ 303 h 62"/>
                  <a:gd name="T40" fmla="*/ 300 w 26"/>
                  <a:gd name="T41" fmla="*/ 303 h 62"/>
                  <a:gd name="T42" fmla="*/ 250 w 26"/>
                  <a:gd name="T43" fmla="*/ 149 h 62"/>
                  <a:gd name="T44" fmla="*/ 95 w 26"/>
                  <a:gd name="T45" fmla="*/ 0 h 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8"/>
                      <a:pt x="0" y="12"/>
                      <a:pt x="0" y="16"/>
                    </a:cubicBezTo>
                    <a:cubicBezTo>
                      <a:pt x="0" y="22"/>
                      <a:pt x="0" y="28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42"/>
                      <a:pt x="7" y="49"/>
                      <a:pt x="10" y="55"/>
                    </a:cubicBezTo>
                    <a:cubicBezTo>
                      <a:pt x="13" y="60"/>
                      <a:pt x="17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2" y="62"/>
                      <a:pt x="24" y="60"/>
                      <a:pt x="25" y="58"/>
                    </a:cubicBezTo>
                    <a:cubicBezTo>
                      <a:pt x="26" y="55"/>
                      <a:pt x="26" y="51"/>
                      <a:pt x="26" y="46"/>
                    </a:cubicBezTo>
                    <a:cubicBezTo>
                      <a:pt x="26" y="45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3" y="42"/>
                      <a:pt x="19" y="37"/>
                      <a:pt x="18" y="30"/>
                    </a:cubicBezTo>
                    <a:cubicBezTo>
                      <a:pt x="16" y="23"/>
                      <a:pt x="16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3"/>
                      <a:pt x="17" y="10"/>
                      <a:pt x="16" y="8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B8B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12"/>
              <p:cNvSpPr>
                <a:spLocks/>
              </p:cNvSpPr>
              <p:nvPr/>
            </p:nvSpPr>
            <p:spPr bwMode="auto">
              <a:xfrm>
                <a:off x="1757" y="1923"/>
                <a:ext cx="25" cy="69"/>
              </a:xfrm>
              <a:custGeom>
                <a:avLst/>
                <a:gdLst>
                  <a:gd name="T0" fmla="*/ 50 w 10"/>
                  <a:gd name="T1" fmla="*/ 0 h 26"/>
                  <a:gd name="T2" fmla="*/ 50 w 10"/>
                  <a:gd name="T3" fmla="*/ 0 h 26"/>
                  <a:gd name="T4" fmla="*/ 33 w 10"/>
                  <a:gd name="T5" fmla="*/ 260 h 26"/>
                  <a:gd name="T6" fmla="*/ 145 w 10"/>
                  <a:gd name="T7" fmla="*/ 486 h 26"/>
                  <a:gd name="T8" fmla="*/ 158 w 10"/>
                  <a:gd name="T9" fmla="*/ 486 h 26"/>
                  <a:gd name="T10" fmla="*/ 158 w 10"/>
                  <a:gd name="T11" fmla="*/ 486 h 26"/>
                  <a:gd name="T12" fmla="*/ 125 w 10"/>
                  <a:gd name="T13" fmla="*/ 247 h 26"/>
                  <a:gd name="T14" fmla="*/ 50 w 10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7"/>
                      <a:pt x="2" y="14"/>
                    </a:cubicBezTo>
                    <a:cubicBezTo>
                      <a:pt x="3" y="21"/>
                      <a:pt x="7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2"/>
                      <a:pt x="9" y="17"/>
                      <a:pt x="8" y="13"/>
                    </a:cubicBezTo>
                    <a:cubicBezTo>
                      <a:pt x="7" y="8"/>
                      <a:pt x="5" y="3"/>
                      <a:pt x="3" y="0"/>
                    </a:cubicBezTo>
                  </a:path>
                </a:pathLst>
              </a:custGeom>
              <a:solidFill>
                <a:srgbClr val="939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13"/>
              <p:cNvSpPr>
                <a:spLocks/>
              </p:cNvSpPr>
              <p:nvPr/>
            </p:nvSpPr>
            <p:spPr bwMode="auto">
              <a:xfrm>
                <a:off x="962" y="2061"/>
                <a:ext cx="213" cy="158"/>
              </a:xfrm>
              <a:custGeom>
                <a:avLst/>
                <a:gdLst>
                  <a:gd name="T0" fmla="*/ 0 w 85"/>
                  <a:gd name="T1" fmla="*/ 345 h 59"/>
                  <a:gd name="T2" fmla="*/ 1100 w 85"/>
                  <a:gd name="T3" fmla="*/ 0 h 59"/>
                  <a:gd name="T4" fmla="*/ 1275 w 85"/>
                  <a:gd name="T5" fmla="*/ 846 h 59"/>
                  <a:gd name="T6" fmla="*/ 754 w 85"/>
                  <a:gd name="T7" fmla="*/ 983 h 59"/>
                  <a:gd name="T8" fmla="*/ 346 w 85"/>
                  <a:gd name="T9" fmla="*/ 1077 h 59"/>
                  <a:gd name="T10" fmla="*/ 188 w 85"/>
                  <a:gd name="T11" fmla="*/ 1133 h 59"/>
                  <a:gd name="T12" fmla="*/ 0 w 85"/>
                  <a:gd name="T13" fmla="*/ 345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59">
                    <a:moveTo>
                      <a:pt x="0" y="18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4" y="2"/>
                      <a:pt x="85" y="35"/>
                      <a:pt x="81" y="44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solidFill>
                <a:srgbClr val="767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14"/>
              <p:cNvSpPr>
                <a:spLocks/>
              </p:cNvSpPr>
              <p:nvPr/>
            </p:nvSpPr>
            <p:spPr bwMode="auto">
              <a:xfrm>
                <a:off x="972" y="2120"/>
                <a:ext cx="193" cy="96"/>
              </a:xfrm>
              <a:custGeom>
                <a:avLst/>
                <a:gdLst>
                  <a:gd name="T0" fmla="*/ 0 w 77"/>
                  <a:gd name="T1" fmla="*/ 0 h 36"/>
                  <a:gd name="T2" fmla="*/ 113 w 77"/>
                  <a:gd name="T3" fmla="*/ 683 h 36"/>
                  <a:gd name="T4" fmla="*/ 1213 w 77"/>
                  <a:gd name="T5" fmla="*/ 397 h 36"/>
                  <a:gd name="T6" fmla="*/ 251 w 77"/>
                  <a:gd name="T7" fmla="*/ 477 h 36"/>
                  <a:gd name="T8" fmla="*/ 0 w 77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6">
                    <a:moveTo>
                      <a:pt x="0" y="0"/>
                    </a:moveTo>
                    <a:cubicBezTo>
                      <a:pt x="0" y="0"/>
                      <a:pt x="7" y="28"/>
                      <a:pt x="7" y="36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33" y="32"/>
                      <a:pt x="16" y="25"/>
                    </a:cubicBezTo>
                    <a:cubicBezTo>
                      <a:pt x="3" y="21"/>
                      <a:pt x="0" y="0"/>
                      <a:pt x="0" y="0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15"/>
              <p:cNvSpPr>
                <a:spLocks/>
              </p:cNvSpPr>
              <p:nvPr/>
            </p:nvSpPr>
            <p:spPr bwMode="auto">
              <a:xfrm>
                <a:off x="1112" y="2027"/>
                <a:ext cx="100" cy="184"/>
              </a:xfrm>
              <a:custGeom>
                <a:avLst/>
                <a:gdLst>
                  <a:gd name="T0" fmla="*/ 238 w 40"/>
                  <a:gd name="T1" fmla="*/ 1309 h 69"/>
                  <a:gd name="T2" fmla="*/ 300 w 40"/>
                  <a:gd name="T3" fmla="*/ 661 h 69"/>
                  <a:gd name="T4" fmla="*/ 0 w 40"/>
                  <a:gd name="T5" fmla="*/ 93 h 69"/>
                  <a:gd name="T6" fmla="*/ 250 w 40"/>
                  <a:gd name="T7" fmla="*/ 21 h 69"/>
                  <a:gd name="T8" fmla="*/ 563 w 40"/>
                  <a:gd name="T9" fmla="*/ 589 h 69"/>
                  <a:gd name="T10" fmla="*/ 500 w 40"/>
                  <a:gd name="T11" fmla="*/ 1229 h 69"/>
                  <a:gd name="T12" fmla="*/ 238 w 40"/>
                  <a:gd name="T13" fmla="*/ 1309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9">
                    <a:moveTo>
                      <a:pt x="15" y="69"/>
                    </a:moveTo>
                    <a:cubicBezTo>
                      <a:pt x="22" y="68"/>
                      <a:pt x="24" y="52"/>
                      <a:pt x="19" y="35"/>
                    </a:cubicBezTo>
                    <a:cubicBezTo>
                      <a:pt x="15" y="17"/>
                      <a:pt x="6" y="4"/>
                      <a:pt x="0" y="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3" y="0"/>
                      <a:pt x="31" y="13"/>
                      <a:pt x="36" y="31"/>
                    </a:cubicBezTo>
                    <a:cubicBezTo>
                      <a:pt x="40" y="48"/>
                      <a:pt x="38" y="64"/>
                      <a:pt x="32" y="65"/>
                    </a:cubicBezTo>
                    <a:cubicBezTo>
                      <a:pt x="15" y="69"/>
                      <a:pt x="15" y="69"/>
                      <a:pt x="15" y="6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16"/>
              <p:cNvSpPr>
                <a:spLocks/>
              </p:cNvSpPr>
              <p:nvPr/>
            </p:nvSpPr>
            <p:spPr bwMode="auto">
              <a:xfrm>
                <a:off x="787" y="2200"/>
                <a:ext cx="93" cy="75"/>
              </a:xfrm>
              <a:custGeom>
                <a:avLst/>
                <a:gdLst>
                  <a:gd name="T0" fmla="*/ 0 w 37"/>
                  <a:gd name="T1" fmla="*/ 0 h 28"/>
                  <a:gd name="T2" fmla="*/ 63 w 37"/>
                  <a:gd name="T3" fmla="*/ 538 h 28"/>
                  <a:gd name="T4" fmla="*/ 588 w 37"/>
                  <a:gd name="T5" fmla="*/ 402 h 28"/>
                  <a:gd name="T6" fmla="*/ 146 w 37"/>
                  <a:gd name="T7" fmla="*/ 287 h 28"/>
                  <a:gd name="T8" fmla="*/ 0 w 3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1" y="4"/>
                      <a:pt x="7" y="20"/>
                      <a:pt x="4" y="28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21" y="24"/>
                      <a:pt x="16" y="23"/>
                      <a:pt x="9" y="15"/>
                    </a:cubicBezTo>
                    <a:cubicBezTo>
                      <a:pt x="5" y="10"/>
                      <a:pt x="0" y="0"/>
                      <a:pt x="0" y="0"/>
                    </a:cubicBezTo>
                  </a:path>
                </a:pathLst>
              </a:custGeom>
              <a:solidFill>
                <a:srgbClr val="BFB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17"/>
              <p:cNvSpPr>
                <a:spLocks/>
              </p:cNvSpPr>
              <p:nvPr/>
            </p:nvSpPr>
            <p:spPr bwMode="auto">
              <a:xfrm>
                <a:off x="692" y="2109"/>
                <a:ext cx="113" cy="232"/>
              </a:xfrm>
              <a:custGeom>
                <a:avLst/>
                <a:gdLst>
                  <a:gd name="T0" fmla="*/ 555 w 45"/>
                  <a:gd name="T1" fmla="*/ 1571 h 87"/>
                  <a:gd name="T2" fmla="*/ 630 w 45"/>
                  <a:gd name="T3" fmla="*/ 739 h 87"/>
                  <a:gd name="T4" fmla="*/ 239 w 45"/>
                  <a:gd name="T5" fmla="*/ 35 h 87"/>
                  <a:gd name="T6" fmla="*/ 0 w 45"/>
                  <a:gd name="T7" fmla="*/ 115 h 87"/>
                  <a:gd name="T8" fmla="*/ 397 w 45"/>
                  <a:gd name="T9" fmla="*/ 819 h 87"/>
                  <a:gd name="T10" fmla="*/ 316 w 45"/>
                  <a:gd name="T11" fmla="*/ 1651 h 87"/>
                  <a:gd name="T12" fmla="*/ 555 w 45"/>
                  <a:gd name="T13" fmla="*/ 157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7">
                    <a:moveTo>
                      <a:pt x="35" y="83"/>
                    </a:moveTo>
                    <a:cubicBezTo>
                      <a:pt x="43" y="81"/>
                      <a:pt x="45" y="61"/>
                      <a:pt x="40" y="39"/>
                    </a:cubicBezTo>
                    <a:cubicBezTo>
                      <a:pt x="35" y="17"/>
                      <a:pt x="23" y="0"/>
                      <a:pt x="15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8" y="4"/>
                      <a:pt x="19" y="20"/>
                      <a:pt x="25" y="43"/>
                    </a:cubicBezTo>
                    <a:cubicBezTo>
                      <a:pt x="30" y="65"/>
                      <a:pt x="28" y="85"/>
                      <a:pt x="20" y="87"/>
                    </a:cubicBezTo>
                    <a:cubicBezTo>
                      <a:pt x="35" y="83"/>
                      <a:pt x="35" y="83"/>
                      <a:pt x="35" y="83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18"/>
              <p:cNvSpPr>
                <a:spLocks/>
              </p:cNvSpPr>
              <p:nvPr/>
            </p:nvSpPr>
            <p:spPr bwMode="auto">
              <a:xfrm>
                <a:off x="737" y="2160"/>
                <a:ext cx="50" cy="45"/>
              </a:xfrm>
              <a:custGeom>
                <a:avLst/>
                <a:gdLst>
                  <a:gd name="T0" fmla="*/ 313 w 20"/>
                  <a:gd name="T1" fmla="*/ 225 h 17"/>
                  <a:gd name="T2" fmla="*/ 238 w 20"/>
                  <a:gd name="T3" fmla="*/ 0 h 17"/>
                  <a:gd name="T4" fmla="*/ 0 w 20"/>
                  <a:gd name="T5" fmla="*/ 56 h 17"/>
                  <a:gd name="T6" fmla="*/ 83 w 20"/>
                  <a:gd name="T7" fmla="*/ 315 h 17"/>
                  <a:gd name="T8" fmla="*/ 313 w 20"/>
                  <a:gd name="T9" fmla="*/ 22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20" y="12"/>
                    </a:moveTo>
                    <a:cubicBezTo>
                      <a:pt x="18" y="8"/>
                      <a:pt x="17" y="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4" y="12"/>
                      <a:pt x="5" y="17"/>
                    </a:cubicBezTo>
                    <a:cubicBezTo>
                      <a:pt x="20" y="12"/>
                      <a:pt x="20" y="12"/>
                      <a:pt x="2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19"/>
              <p:cNvSpPr>
                <a:spLocks/>
              </p:cNvSpPr>
              <p:nvPr/>
            </p:nvSpPr>
            <p:spPr bwMode="auto">
              <a:xfrm>
                <a:off x="732" y="2157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27 w 1"/>
                  <a:gd name="T5" fmla="*/ 56 h 3"/>
                  <a:gd name="T6" fmla="*/ 27 w 1"/>
                  <a:gd name="T7" fmla="*/ 56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20"/>
              <p:cNvSpPr>
                <a:spLocks/>
              </p:cNvSpPr>
              <p:nvPr/>
            </p:nvSpPr>
            <p:spPr bwMode="auto">
              <a:xfrm>
                <a:off x="732" y="2147"/>
                <a:ext cx="40" cy="18"/>
              </a:xfrm>
              <a:custGeom>
                <a:avLst/>
                <a:gdLst>
                  <a:gd name="T0" fmla="*/ 220 w 16"/>
                  <a:gd name="T1" fmla="*/ 0 h 7"/>
                  <a:gd name="T2" fmla="*/ 0 w 16"/>
                  <a:gd name="T3" fmla="*/ 67 h 7"/>
                  <a:gd name="T4" fmla="*/ 20 w 16"/>
                  <a:gd name="T5" fmla="*/ 118 h 7"/>
                  <a:gd name="T6" fmla="*/ 250 w 16"/>
                  <a:gd name="T7" fmla="*/ 33 h 7"/>
                  <a:gd name="T8" fmla="*/ 220 w 1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1"/>
                      <a:pt x="14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Oval 21"/>
              <p:cNvSpPr>
                <a:spLocks noChangeArrowheads="1"/>
              </p:cNvSpPr>
              <p:nvPr/>
            </p:nvSpPr>
            <p:spPr bwMode="auto">
              <a:xfrm>
                <a:off x="792" y="2211"/>
                <a:ext cx="1" cy="2"/>
              </a:xfrm>
              <a:prstGeom prst="ellipse">
                <a:avLst/>
              </a:prstGeom>
              <a:solidFill>
                <a:srgbClr val="EE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" name="Freeform 22"/>
              <p:cNvSpPr>
                <a:spLocks/>
              </p:cNvSpPr>
              <p:nvPr/>
            </p:nvSpPr>
            <p:spPr bwMode="auto">
              <a:xfrm>
                <a:off x="752" y="2203"/>
                <a:ext cx="43" cy="26"/>
              </a:xfrm>
              <a:custGeom>
                <a:avLst/>
                <a:gdLst>
                  <a:gd name="T0" fmla="*/ 243 w 17"/>
                  <a:gd name="T1" fmla="*/ 0 h 10"/>
                  <a:gd name="T2" fmla="*/ 0 w 17"/>
                  <a:gd name="T3" fmla="*/ 68 h 10"/>
                  <a:gd name="T4" fmla="*/ 20 w 17"/>
                  <a:gd name="T5" fmla="*/ 143 h 10"/>
                  <a:gd name="T6" fmla="*/ 33 w 17"/>
                  <a:gd name="T7" fmla="*/ 177 h 10"/>
                  <a:gd name="T8" fmla="*/ 276 w 17"/>
                  <a:gd name="T9" fmla="*/ 109 h 10"/>
                  <a:gd name="T10" fmla="*/ 255 w 17"/>
                  <a:gd name="T11" fmla="*/ 68 h 10"/>
                  <a:gd name="T12" fmla="*/ 255 w 17"/>
                  <a:gd name="T13" fmla="*/ 68 h 10"/>
                  <a:gd name="T14" fmla="*/ 255 w 17"/>
                  <a:gd name="T15" fmla="*/ 55 h 10"/>
                  <a:gd name="T16" fmla="*/ 243 w 17"/>
                  <a:gd name="T17" fmla="*/ 34 h 10"/>
                  <a:gd name="T18" fmla="*/ 243 w 1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0">
                    <a:moveTo>
                      <a:pt x="1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23"/>
              <p:cNvSpPr>
                <a:spLocks/>
              </p:cNvSpPr>
              <p:nvPr/>
            </p:nvSpPr>
            <p:spPr bwMode="auto">
              <a:xfrm>
                <a:off x="927" y="2096"/>
                <a:ext cx="48" cy="45"/>
              </a:xfrm>
              <a:custGeom>
                <a:avLst/>
                <a:gdLst>
                  <a:gd name="T0" fmla="*/ 222 w 19"/>
                  <a:gd name="T1" fmla="*/ 0 h 17"/>
                  <a:gd name="T2" fmla="*/ 0 w 19"/>
                  <a:gd name="T3" fmla="*/ 56 h 17"/>
                  <a:gd name="T4" fmla="*/ 83 w 19"/>
                  <a:gd name="T5" fmla="*/ 315 h 17"/>
                  <a:gd name="T6" fmla="*/ 306 w 19"/>
                  <a:gd name="T7" fmla="*/ 238 h 17"/>
                  <a:gd name="T8" fmla="*/ 222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1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8"/>
                      <a:pt x="15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24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25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26"/>
              <p:cNvSpPr>
                <a:spLocks/>
              </p:cNvSpPr>
              <p:nvPr/>
            </p:nvSpPr>
            <p:spPr bwMode="auto">
              <a:xfrm>
                <a:off x="922" y="2083"/>
                <a:ext cx="35" cy="16"/>
              </a:xfrm>
              <a:custGeom>
                <a:avLst/>
                <a:gdLst>
                  <a:gd name="T0" fmla="*/ 208 w 14"/>
                  <a:gd name="T1" fmla="*/ 0 h 6"/>
                  <a:gd name="T2" fmla="*/ 0 w 14"/>
                  <a:gd name="T3" fmla="*/ 77 h 6"/>
                  <a:gd name="T4" fmla="*/ 20 w 14"/>
                  <a:gd name="T5" fmla="*/ 115 h 6"/>
                  <a:gd name="T6" fmla="*/ 220 w 14"/>
                  <a:gd name="T7" fmla="*/ 56 h 6"/>
                  <a:gd name="T8" fmla="*/ 208 w 1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27"/>
              <p:cNvSpPr>
                <a:spLocks noEditPoints="1"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20 w 2"/>
                  <a:gd name="T1" fmla="*/ 56 h 6"/>
                  <a:gd name="T2" fmla="*/ 33 w 2"/>
                  <a:gd name="T3" fmla="*/ 115 h 6"/>
                  <a:gd name="T4" fmla="*/ 33 w 2"/>
                  <a:gd name="T5" fmla="*/ 115 h 6"/>
                  <a:gd name="T6" fmla="*/ 20 w 2"/>
                  <a:gd name="T7" fmla="*/ 56 h 6"/>
                  <a:gd name="T8" fmla="*/ 0 w 2"/>
                  <a:gd name="T9" fmla="*/ 0 h 6"/>
                  <a:gd name="T10" fmla="*/ 0 w 2"/>
                  <a:gd name="T11" fmla="*/ 0 h 6"/>
                  <a:gd name="T12" fmla="*/ 0 w 2"/>
                  <a:gd name="T13" fmla="*/ 21 h 6"/>
                  <a:gd name="T14" fmla="*/ 0 w 2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1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28"/>
              <p:cNvSpPr>
                <a:spLocks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33 w 2"/>
                  <a:gd name="T5" fmla="*/ 115 h 6"/>
                  <a:gd name="T6" fmla="*/ 33 w 2"/>
                  <a:gd name="T7" fmla="*/ 115 h 6"/>
                  <a:gd name="T8" fmla="*/ 20 w 2"/>
                  <a:gd name="T9" fmla="*/ 56 h 6"/>
                  <a:gd name="T10" fmla="*/ 0 w 2"/>
                  <a:gd name="T11" fmla="*/ 21 h 6"/>
                  <a:gd name="T12" fmla="*/ 0 w 2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9E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29"/>
              <p:cNvSpPr>
                <a:spLocks/>
              </p:cNvSpPr>
              <p:nvPr/>
            </p:nvSpPr>
            <p:spPr bwMode="auto">
              <a:xfrm>
                <a:off x="942" y="2141"/>
                <a:ext cx="33" cy="24"/>
              </a:xfrm>
              <a:custGeom>
                <a:avLst/>
                <a:gdLst>
                  <a:gd name="T0" fmla="*/ 180 w 13"/>
                  <a:gd name="T1" fmla="*/ 0 h 9"/>
                  <a:gd name="T2" fmla="*/ 0 w 13"/>
                  <a:gd name="T3" fmla="*/ 56 h 9"/>
                  <a:gd name="T4" fmla="*/ 0 w 13"/>
                  <a:gd name="T5" fmla="*/ 77 h 9"/>
                  <a:gd name="T6" fmla="*/ 20 w 13"/>
                  <a:gd name="T7" fmla="*/ 115 h 9"/>
                  <a:gd name="T8" fmla="*/ 33 w 13"/>
                  <a:gd name="T9" fmla="*/ 171 h 9"/>
                  <a:gd name="T10" fmla="*/ 213 w 13"/>
                  <a:gd name="T11" fmla="*/ 115 h 9"/>
                  <a:gd name="T12" fmla="*/ 180 w 1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30"/>
              <p:cNvSpPr>
                <a:spLocks noEditPoints="1"/>
              </p:cNvSpPr>
              <p:nvPr/>
            </p:nvSpPr>
            <p:spPr bwMode="auto">
              <a:xfrm>
                <a:off x="970" y="2139"/>
                <a:ext cx="10" cy="18"/>
              </a:xfrm>
              <a:custGeom>
                <a:avLst/>
                <a:gdLst>
                  <a:gd name="T0" fmla="*/ 50 w 4"/>
                  <a:gd name="T1" fmla="*/ 21 h 7"/>
                  <a:gd name="T2" fmla="*/ 50 w 4"/>
                  <a:gd name="T3" fmla="*/ 54 h 7"/>
                  <a:gd name="T4" fmla="*/ 50 w 4"/>
                  <a:gd name="T5" fmla="*/ 33 h 7"/>
                  <a:gd name="T6" fmla="*/ 50 w 4"/>
                  <a:gd name="T7" fmla="*/ 21 h 7"/>
                  <a:gd name="T8" fmla="*/ 50 w 4"/>
                  <a:gd name="T9" fmla="*/ 0 h 7"/>
                  <a:gd name="T10" fmla="*/ 0 w 4"/>
                  <a:gd name="T11" fmla="*/ 21 h 7"/>
                  <a:gd name="T12" fmla="*/ 33 w 4"/>
                  <a:gd name="T13" fmla="*/ 118 h 7"/>
                  <a:gd name="T14" fmla="*/ 63 w 4"/>
                  <a:gd name="T15" fmla="*/ 118 h 7"/>
                  <a:gd name="T16" fmla="*/ 50 w 4"/>
                  <a:gd name="T17" fmla="*/ 21 h 7"/>
                  <a:gd name="T18" fmla="*/ 50 w 4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DA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31"/>
              <p:cNvSpPr>
                <a:spLocks/>
              </p:cNvSpPr>
              <p:nvPr/>
            </p:nvSpPr>
            <p:spPr bwMode="auto">
              <a:xfrm>
                <a:off x="977" y="2141"/>
                <a:ext cx="3" cy="16"/>
              </a:xfrm>
              <a:custGeom>
                <a:avLst/>
                <a:gdLst>
                  <a:gd name="T0" fmla="*/ 0 w 1"/>
                  <a:gd name="T1" fmla="*/ 0 h 6"/>
                  <a:gd name="T2" fmla="*/ 27 w 1"/>
                  <a:gd name="T3" fmla="*/ 115 h 6"/>
                  <a:gd name="T4" fmla="*/ 27 w 1"/>
                  <a:gd name="T5" fmla="*/ 93 h 6"/>
                  <a:gd name="T6" fmla="*/ 27 w 1"/>
                  <a:gd name="T7" fmla="*/ 56 h 6"/>
                  <a:gd name="T8" fmla="*/ 0 w 1"/>
                  <a:gd name="T9" fmla="*/ 35 h 6"/>
                  <a:gd name="T10" fmla="*/ 0 w 1"/>
                  <a:gd name="T11" fmla="*/ 0 h 6"/>
                  <a:gd name="T12" fmla="*/ 0 w 1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1" y="3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32"/>
              <p:cNvSpPr>
                <a:spLocks noEditPoints="1"/>
              </p:cNvSpPr>
              <p:nvPr/>
            </p:nvSpPr>
            <p:spPr bwMode="auto">
              <a:xfrm>
                <a:off x="1140" y="2061"/>
                <a:ext cx="5" cy="11"/>
              </a:xfrm>
              <a:custGeom>
                <a:avLst/>
                <a:gdLst>
                  <a:gd name="T0" fmla="*/ 33 w 2"/>
                  <a:gd name="T1" fmla="*/ 83 h 4"/>
                  <a:gd name="T2" fmla="*/ 33 w 2"/>
                  <a:gd name="T3" fmla="*/ 83 h 4"/>
                  <a:gd name="T4" fmla="*/ 33 w 2"/>
                  <a:gd name="T5" fmla="*/ 83 h 4"/>
                  <a:gd name="T6" fmla="*/ 0 w 2"/>
                  <a:gd name="T7" fmla="*/ 0 h 4"/>
                  <a:gd name="T8" fmla="*/ 0 w 2"/>
                  <a:gd name="T9" fmla="*/ 0 h 4"/>
                  <a:gd name="T10" fmla="*/ 33 w 2"/>
                  <a:gd name="T11" fmla="*/ 83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33"/>
              <p:cNvSpPr>
                <a:spLocks/>
              </p:cNvSpPr>
              <p:nvPr/>
            </p:nvSpPr>
            <p:spPr bwMode="auto">
              <a:xfrm>
                <a:off x="1137" y="2048"/>
                <a:ext cx="60" cy="56"/>
              </a:xfrm>
              <a:custGeom>
                <a:avLst/>
                <a:gdLst>
                  <a:gd name="T0" fmla="*/ 250 w 24"/>
                  <a:gd name="T1" fmla="*/ 0 h 21"/>
                  <a:gd name="T2" fmla="*/ 0 w 24"/>
                  <a:gd name="T3" fmla="*/ 56 h 21"/>
                  <a:gd name="T4" fmla="*/ 20 w 24"/>
                  <a:gd name="T5" fmla="*/ 93 h 21"/>
                  <a:gd name="T6" fmla="*/ 50 w 24"/>
                  <a:gd name="T7" fmla="*/ 171 h 21"/>
                  <a:gd name="T8" fmla="*/ 50 w 24"/>
                  <a:gd name="T9" fmla="*/ 171 h 21"/>
                  <a:gd name="T10" fmla="*/ 50 w 24"/>
                  <a:gd name="T11" fmla="*/ 171 h 21"/>
                  <a:gd name="T12" fmla="*/ 125 w 24"/>
                  <a:gd name="T13" fmla="*/ 397 h 21"/>
                  <a:gd name="T14" fmla="*/ 375 w 24"/>
                  <a:gd name="T15" fmla="*/ 307 h 21"/>
                  <a:gd name="T16" fmla="*/ 250 w 2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1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7" y="16"/>
                      <a:pt x="8" y="21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9"/>
                      <a:pt x="19" y="4"/>
                      <a:pt x="16" y="0"/>
                    </a:cubicBezTo>
                  </a:path>
                </a:pathLst>
              </a:custGeom>
              <a:solidFill>
                <a:srgbClr val="999C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34"/>
              <p:cNvSpPr>
                <a:spLocks/>
              </p:cNvSpPr>
              <p:nvPr/>
            </p:nvSpPr>
            <p:spPr bwMode="auto">
              <a:xfrm>
                <a:off x="1127" y="2048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56 w 3"/>
                  <a:gd name="T5" fmla="*/ 56 h 3"/>
                  <a:gd name="T6" fmla="*/ 56 w 3"/>
                  <a:gd name="T7" fmla="*/ 56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35"/>
              <p:cNvSpPr>
                <a:spLocks/>
              </p:cNvSpPr>
              <p:nvPr/>
            </p:nvSpPr>
            <p:spPr bwMode="auto">
              <a:xfrm>
                <a:off x="1127" y="2037"/>
                <a:ext cx="48" cy="19"/>
              </a:xfrm>
              <a:custGeom>
                <a:avLst/>
                <a:gdLst>
                  <a:gd name="T0" fmla="*/ 255 w 19"/>
                  <a:gd name="T1" fmla="*/ 0 h 7"/>
                  <a:gd name="T2" fmla="*/ 0 w 19"/>
                  <a:gd name="T3" fmla="*/ 81 h 7"/>
                  <a:gd name="T4" fmla="*/ 51 w 19"/>
                  <a:gd name="T5" fmla="*/ 141 h 7"/>
                  <a:gd name="T6" fmla="*/ 306 w 19"/>
                  <a:gd name="T7" fmla="*/ 60 h 7"/>
                  <a:gd name="T8" fmla="*/ 255 w 19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949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36"/>
              <p:cNvSpPr>
                <a:spLocks/>
              </p:cNvSpPr>
              <p:nvPr/>
            </p:nvSpPr>
            <p:spPr bwMode="auto">
              <a:xfrm>
                <a:off x="1160" y="2120"/>
                <a:ext cx="5" cy="13"/>
              </a:xfrm>
              <a:custGeom>
                <a:avLst/>
                <a:gdLst>
                  <a:gd name="T0" fmla="*/ 0 w 2"/>
                  <a:gd name="T1" fmla="*/ 0 h 5"/>
                  <a:gd name="T2" fmla="*/ 33 w 2"/>
                  <a:gd name="T3" fmla="*/ 88 h 5"/>
                  <a:gd name="T4" fmla="*/ 33 w 2"/>
                  <a:gd name="T5" fmla="*/ 88 h 5"/>
                  <a:gd name="T6" fmla="*/ 0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37"/>
              <p:cNvSpPr>
                <a:spLocks/>
              </p:cNvSpPr>
              <p:nvPr/>
            </p:nvSpPr>
            <p:spPr bwMode="auto">
              <a:xfrm>
                <a:off x="1160" y="2099"/>
                <a:ext cx="45" cy="34"/>
              </a:xfrm>
              <a:custGeom>
                <a:avLst/>
                <a:gdLst>
                  <a:gd name="T0" fmla="*/ 250 w 18"/>
                  <a:gd name="T1" fmla="*/ 0 h 13"/>
                  <a:gd name="T2" fmla="*/ 0 w 18"/>
                  <a:gd name="T3" fmla="*/ 68 h 13"/>
                  <a:gd name="T4" fmla="*/ 0 w 18"/>
                  <a:gd name="T5" fmla="*/ 144 h 13"/>
                  <a:gd name="T6" fmla="*/ 0 w 18"/>
                  <a:gd name="T7" fmla="*/ 144 h 13"/>
                  <a:gd name="T8" fmla="*/ 33 w 18"/>
                  <a:gd name="T9" fmla="*/ 233 h 13"/>
                  <a:gd name="T10" fmla="*/ 283 w 18"/>
                  <a:gd name="T11" fmla="*/ 144 h 13"/>
                  <a:gd name="T12" fmla="*/ 270 w 18"/>
                  <a:gd name="T13" fmla="*/ 68 h 13"/>
                  <a:gd name="T14" fmla="*/ 270 w 18"/>
                  <a:gd name="T15" fmla="*/ 68 h 13"/>
                  <a:gd name="T16" fmla="*/ 270 w 18"/>
                  <a:gd name="T17" fmla="*/ 68 h 13"/>
                  <a:gd name="T18" fmla="*/ 250 w 18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1"/>
                      <a:pt x="2" y="1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A2A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38"/>
              <p:cNvSpPr>
                <a:spLocks/>
              </p:cNvSpPr>
              <p:nvPr/>
            </p:nvSpPr>
            <p:spPr bwMode="auto">
              <a:xfrm>
                <a:off x="975" y="2077"/>
                <a:ext cx="157" cy="40"/>
              </a:xfrm>
              <a:custGeom>
                <a:avLst/>
                <a:gdLst>
                  <a:gd name="T0" fmla="*/ 0 w 63"/>
                  <a:gd name="T1" fmla="*/ 285 h 15"/>
                  <a:gd name="T2" fmla="*/ 974 w 63"/>
                  <a:gd name="T3" fmla="*/ 0 h 15"/>
                  <a:gd name="T4" fmla="*/ 0 w 63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5">
                    <a:moveTo>
                      <a:pt x="0" y="15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20" y="15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39"/>
              <p:cNvSpPr>
                <a:spLocks/>
              </p:cNvSpPr>
              <p:nvPr/>
            </p:nvSpPr>
            <p:spPr bwMode="auto">
              <a:xfrm>
                <a:off x="785" y="2139"/>
                <a:ext cx="107" cy="64"/>
              </a:xfrm>
              <a:custGeom>
                <a:avLst/>
                <a:gdLst>
                  <a:gd name="T0" fmla="*/ 341 w 43"/>
                  <a:gd name="T1" fmla="*/ 93 h 24"/>
                  <a:gd name="T2" fmla="*/ 495 w 43"/>
                  <a:gd name="T3" fmla="*/ 77 h 24"/>
                  <a:gd name="T4" fmla="*/ 570 w 43"/>
                  <a:gd name="T5" fmla="*/ 192 h 24"/>
                  <a:gd name="T6" fmla="*/ 662 w 43"/>
                  <a:gd name="T7" fmla="*/ 456 h 24"/>
                  <a:gd name="T8" fmla="*/ 465 w 43"/>
                  <a:gd name="T9" fmla="*/ 21 h 24"/>
                  <a:gd name="T10" fmla="*/ 0 w 43"/>
                  <a:gd name="T11" fmla="*/ 171 h 24"/>
                  <a:gd name="T12" fmla="*/ 341 w 43"/>
                  <a:gd name="T13" fmla="*/ 9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4">
                    <a:moveTo>
                      <a:pt x="22" y="5"/>
                    </a:moveTo>
                    <a:cubicBezTo>
                      <a:pt x="25" y="4"/>
                      <a:pt x="30" y="3"/>
                      <a:pt x="32" y="4"/>
                    </a:cubicBezTo>
                    <a:cubicBezTo>
                      <a:pt x="34" y="5"/>
                      <a:pt x="35" y="7"/>
                      <a:pt x="37" y="10"/>
                    </a:cubicBezTo>
                    <a:cubicBezTo>
                      <a:pt x="39" y="14"/>
                      <a:pt x="42" y="20"/>
                      <a:pt x="43" y="24"/>
                    </a:cubicBezTo>
                    <a:cubicBezTo>
                      <a:pt x="41" y="13"/>
                      <a:pt x="35" y="0"/>
                      <a:pt x="3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8" y="8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40"/>
              <p:cNvSpPr>
                <a:spLocks/>
              </p:cNvSpPr>
              <p:nvPr/>
            </p:nvSpPr>
            <p:spPr bwMode="auto">
              <a:xfrm>
                <a:off x="692" y="2125"/>
                <a:ext cx="70" cy="208"/>
              </a:xfrm>
              <a:custGeom>
                <a:avLst/>
                <a:gdLst>
                  <a:gd name="T0" fmla="*/ 0 w 28"/>
                  <a:gd name="T1" fmla="*/ 35 h 78"/>
                  <a:gd name="T2" fmla="*/ 0 w 28"/>
                  <a:gd name="T3" fmla="*/ 35 h 78"/>
                  <a:gd name="T4" fmla="*/ 333 w 28"/>
                  <a:gd name="T5" fmla="*/ 704 h 78"/>
                  <a:gd name="T6" fmla="*/ 270 w 28"/>
                  <a:gd name="T7" fmla="*/ 1480 h 78"/>
                  <a:gd name="T8" fmla="*/ 300 w 28"/>
                  <a:gd name="T9" fmla="*/ 1480 h 78"/>
                  <a:gd name="T10" fmla="*/ 363 w 28"/>
                  <a:gd name="T11" fmla="*/ 683 h 78"/>
                  <a:gd name="T12" fmla="*/ 0 w 28"/>
                  <a:gd name="T13" fmla="*/ 3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8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"/>
                      <a:pt x="17" y="18"/>
                      <a:pt x="21" y="37"/>
                    </a:cubicBezTo>
                    <a:cubicBezTo>
                      <a:pt x="26" y="57"/>
                      <a:pt x="24" y="76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26" y="76"/>
                      <a:pt x="28" y="57"/>
                      <a:pt x="23" y="36"/>
                    </a:cubicBezTo>
                    <a:cubicBezTo>
                      <a:pt x="19" y="16"/>
                      <a:pt x="7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41"/>
              <p:cNvSpPr>
                <a:spLocks/>
              </p:cNvSpPr>
              <p:nvPr/>
            </p:nvSpPr>
            <p:spPr bwMode="auto">
              <a:xfrm>
                <a:off x="850" y="2021"/>
                <a:ext cx="112" cy="328"/>
              </a:xfrm>
              <a:custGeom>
                <a:avLst/>
                <a:gdLst>
                  <a:gd name="T0" fmla="*/ 0 w 45"/>
                  <a:gd name="T1" fmla="*/ 35 h 123"/>
                  <a:gd name="T2" fmla="*/ 0 w 45"/>
                  <a:gd name="T3" fmla="*/ 56 h 123"/>
                  <a:gd name="T4" fmla="*/ 528 w 45"/>
                  <a:gd name="T5" fmla="*/ 1080 h 123"/>
                  <a:gd name="T6" fmla="*/ 416 w 45"/>
                  <a:gd name="T7" fmla="*/ 2333 h 123"/>
                  <a:gd name="T8" fmla="*/ 465 w 45"/>
                  <a:gd name="T9" fmla="*/ 2333 h 123"/>
                  <a:gd name="T10" fmla="*/ 587 w 45"/>
                  <a:gd name="T11" fmla="*/ 1080 h 123"/>
                  <a:gd name="T12" fmla="*/ 0 w 45"/>
                  <a:gd name="T13" fmla="*/ 3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2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2" y="4"/>
                      <a:pt x="27" y="28"/>
                      <a:pt x="34" y="57"/>
                    </a:cubicBezTo>
                    <a:cubicBezTo>
                      <a:pt x="42" y="89"/>
                      <a:pt x="39" y="120"/>
                      <a:pt x="27" y="123"/>
                    </a:cubicBezTo>
                    <a:cubicBezTo>
                      <a:pt x="28" y="123"/>
                      <a:pt x="29" y="123"/>
                      <a:pt x="30" y="123"/>
                    </a:cubicBezTo>
                    <a:cubicBezTo>
                      <a:pt x="42" y="120"/>
                      <a:pt x="45" y="89"/>
                      <a:pt x="38" y="57"/>
                    </a:cubicBezTo>
                    <a:cubicBezTo>
                      <a:pt x="30" y="25"/>
                      <a:pt x="1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42"/>
              <p:cNvSpPr>
                <a:spLocks/>
              </p:cNvSpPr>
              <p:nvPr/>
            </p:nvSpPr>
            <p:spPr bwMode="auto">
              <a:xfrm>
                <a:off x="1780" y="1920"/>
                <a:ext cx="40" cy="43"/>
              </a:xfrm>
              <a:custGeom>
                <a:avLst/>
                <a:gdLst>
                  <a:gd name="T0" fmla="*/ 220 w 16"/>
                  <a:gd name="T1" fmla="*/ 312 h 16"/>
                  <a:gd name="T2" fmla="*/ 175 w 16"/>
                  <a:gd name="T3" fmla="*/ 0 h 16"/>
                  <a:gd name="T4" fmla="*/ 0 w 16"/>
                  <a:gd name="T5" fmla="*/ 59 h 16"/>
                  <a:gd name="T6" fmla="*/ 220 w 16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4" y="16"/>
                    </a:moveTo>
                    <a:cubicBezTo>
                      <a:pt x="16" y="8"/>
                      <a:pt x="11" y="0"/>
                      <a:pt x="1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12" y="2"/>
                      <a:pt x="1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43"/>
              <p:cNvSpPr>
                <a:spLocks/>
              </p:cNvSpPr>
              <p:nvPr/>
            </p:nvSpPr>
            <p:spPr bwMode="auto">
              <a:xfrm>
                <a:off x="817" y="2016"/>
                <a:ext cx="145" cy="341"/>
              </a:xfrm>
              <a:custGeom>
                <a:avLst/>
                <a:gdLst>
                  <a:gd name="T0" fmla="*/ 220 w 58"/>
                  <a:gd name="T1" fmla="*/ 35 h 128"/>
                  <a:gd name="T2" fmla="*/ 208 w 58"/>
                  <a:gd name="T3" fmla="*/ 21 h 128"/>
                  <a:gd name="T4" fmla="*/ 50 w 58"/>
                  <a:gd name="T5" fmla="*/ 226 h 128"/>
                  <a:gd name="T6" fmla="*/ 0 w 58"/>
                  <a:gd name="T7" fmla="*/ 661 h 128"/>
                  <a:gd name="T8" fmla="*/ 20 w 58"/>
                  <a:gd name="T9" fmla="*/ 908 h 128"/>
                  <a:gd name="T10" fmla="*/ 20 w 58"/>
                  <a:gd name="T11" fmla="*/ 930 h 128"/>
                  <a:gd name="T12" fmla="*/ 33 w 58"/>
                  <a:gd name="T13" fmla="*/ 930 h 128"/>
                  <a:gd name="T14" fmla="*/ 283 w 58"/>
                  <a:gd name="T15" fmla="*/ 853 h 128"/>
                  <a:gd name="T16" fmla="*/ 283 w 58"/>
                  <a:gd name="T17" fmla="*/ 853 h 128"/>
                  <a:gd name="T18" fmla="*/ 395 w 58"/>
                  <a:gd name="T19" fmla="*/ 964 h 128"/>
                  <a:gd name="T20" fmla="*/ 488 w 58"/>
                  <a:gd name="T21" fmla="*/ 1228 h 128"/>
                  <a:gd name="T22" fmla="*/ 500 w 58"/>
                  <a:gd name="T23" fmla="*/ 1476 h 128"/>
                  <a:gd name="T24" fmla="*/ 488 w 58"/>
                  <a:gd name="T25" fmla="*/ 1625 h 128"/>
                  <a:gd name="T26" fmla="*/ 438 w 58"/>
                  <a:gd name="T27" fmla="*/ 1681 h 128"/>
                  <a:gd name="T28" fmla="*/ 208 w 58"/>
                  <a:gd name="T29" fmla="*/ 1761 h 128"/>
                  <a:gd name="T30" fmla="*/ 188 w 58"/>
                  <a:gd name="T31" fmla="*/ 1761 h 128"/>
                  <a:gd name="T32" fmla="*/ 188 w 58"/>
                  <a:gd name="T33" fmla="*/ 1774 h 128"/>
                  <a:gd name="T34" fmla="*/ 408 w 58"/>
                  <a:gd name="T35" fmla="*/ 2251 h 128"/>
                  <a:gd name="T36" fmla="*/ 658 w 58"/>
                  <a:gd name="T37" fmla="*/ 2419 h 128"/>
                  <a:gd name="T38" fmla="*/ 688 w 58"/>
                  <a:gd name="T39" fmla="*/ 2419 h 128"/>
                  <a:gd name="T40" fmla="*/ 845 w 58"/>
                  <a:gd name="T41" fmla="*/ 2214 h 128"/>
                  <a:gd name="T42" fmla="*/ 908 w 58"/>
                  <a:gd name="T43" fmla="*/ 1774 h 128"/>
                  <a:gd name="T44" fmla="*/ 833 w 58"/>
                  <a:gd name="T45" fmla="*/ 1100 h 128"/>
                  <a:gd name="T46" fmla="*/ 583 w 58"/>
                  <a:gd name="T47" fmla="*/ 320 h 128"/>
                  <a:gd name="T48" fmla="*/ 250 w 58"/>
                  <a:gd name="T49" fmla="*/ 0 h 128"/>
                  <a:gd name="T50" fmla="*/ 208 w 58"/>
                  <a:gd name="T51" fmla="*/ 21 h 128"/>
                  <a:gd name="T52" fmla="*/ 220 w 58"/>
                  <a:gd name="T53" fmla="*/ 35 h 128"/>
                  <a:gd name="T54" fmla="*/ 220 w 58"/>
                  <a:gd name="T55" fmla="*/ 56 h 128"/>
                  <a:gd name="T56" fmla="*/ 250 w 58"/>
                  <a:gd name="T57" fmla="*/ 35 h 128"/>
                  <a:gd name="T58" fmla="*/ 550 w 58"/>
                  <a:gd name="T59" fmla="*/ 341 h 128"/>
                  <a:gd name="T60" fmla="*/ 800 w 58"/>
                  <a:gd name="T61" fmla="*/ 1114 h 128"/>
                  <a:gd name="T62" fmla="*/ 875 w 58"/>
                  <a:gd name="T63" fmla="*/ 1774 h 128"/>
                  <a:gd name="T64" fmla="*/ 833 w 58"/>
                  <a:gd name="T65" fmla="*/ 2193 h 128"/>
                  <a:gd name="T66" fmla="*/ 688 w 58"/>
                  <a:gd name="T67" fmla="*/ 2384 h 128"/>
                  <a:gd name="T68" fmla="*/ 658 w 58"/>
                  <a:gd name="T69" fmla="*/ 2384 h 128"/>
                  <a:gd name="T70" fmla="*/ 438 w 58"/>
                  <a:gd name="T71" fmla="*/ 2230 h 128"/>
                  <a:gd name="T72" fmla="*/ 220 w 58"/>
                  <a:gd name="T73" fmla="*/ 1761 h 128"/>
                  <a:gd name="T74" fmla="*/ 208 w 58"/>
                  <a:gd name="T75" fmla="*/ 1774 h 128"/>
                  <a:gd name="T76" fmla="*/ 208 w 58"/>
                  <a:gd name="T77" fmla="*/ 1796 h 128"/>
                  <a:gd name="T78" fmla="*/ 458 w 58"/>
                  <a:gd name="T79" fmla="*/ 1718 h 128"/>
                  <a:gd name="T80" fmla="*/ 520 w 58"/>
                  <a:gd name="T81" fmla="*/ 1646 h 128"/>
                  <a:gd name="T82" fmla="*/ 533 w 58"/>
                  <a:gd name="T83" fmla="*/ 1476 h 128"/>
                  <a:gd name="T84" fmla="*/ 500 w 58"/>
                  <a:gd name="T85" fmla="*/ 1228 h 128"/>
                  <a:gd name="T86" fmla="*/ 408 w 58"/>
                  <a:gd name="T87" fmla="*/ 930 h 128"/>
                  <a:gd name="T88" fmla="*/ 283 w 58"/>
                  <a:gd name="T89" fmla="*/ 815 h 128"/>
                  <a:gd name="T90" fmla="*/ 270 w 58"/>
                  <a:gd name="T91" fmla="*/ 815 h 128"/>
                  <a:gd name="T92" fmla="*/ 20 w 58"/>
                  <a:gd name="T93" fmla="*/ 887 h 128"/>
                  <a:gd name="T94" fmla="*/ 33 w 58"/>
                  <a:gd name="T95" fmla="*/ 908 h 128"/>
                  <a:gd name="T96" fmla="*/ 50 w 58"/>
                  <a:gd name="T97" fmla="*/ 908 h 128"/>
                  <a:gd name="T98" fmla="*/ 33 w 58"/>
                  <a:gd name="T99" fmla="*/ 661 h 128"/>
                  <a:gd name="T100" fmla="*/ 83 w 58"/>
                  <a:gd name="T101" fmla="*/ 248 h 128"/>
                  <a:gd name="T102" fmla="*/ 220 w 58"/>
                  <a:gd name="T103" fmla="*/ 56 h 128"/>
                  <a:gd name="T104" fmla="*/ 220 w 58"/>
                  <a:gd name="T105" fmla="*/ 35 h 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" h="128">
                    <a:moveTo>
                      <a:pt x="14" y="2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9" y="2"/>
                      <a:pt x="5" y="6"/>
                      <a:pt x="3" y="12"/>
                    </a:cubicBezTo>
                    <a:cubicBezTo>
                      <a:pt x="1" y="18"/>
                      <a:pt x="0" y="26"/>
                      <a:pt x="0" y="35"/>
                    </a:cubicBezTo>
                    <a:cubicBezTo>
                      <a:pt x="0" y="39"/>
                      <a:pt x="0" y="43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0" y="45"/>
                      <a:pt x="22" y="47"/>
                      <a:pt x="25" y="51"/>
                    </a:cubicBezTo>
                    <a:cubicBezTo>
                      <a:pt x="27" y="54"/>
                      <a:pt x="29" y="59"/>
                      <a:pt x="31" y="65"/>
                    </a:cubicBezTo>
                    <a:cubicBezTo>
                      <a:pt x="32" y="70"/>
                      <a:pt x="32" y="74"/>
                      <a:pt x="32" y="78"/>
                    </a:cubicBezTo>
                    <a:cubicBezTo>
                      <a:pt x="32" y="81"/>
                      <a:pt x="32" y="84"/>
                      <a:pt x="31" y="86"/>
                    </a:cubicBezTo>
                    <a:cubicBezTo>
                      <a:pt x="30" y="88"/>
                      <a:pt x="29" y="89"/>
                      <a:pt x="28" y="89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6" y="104"/>
                      <a:pt x="21" y="113"/>
                      <a:pt x="26" y="119"/>
                    </a:cubicBezTo>
                    <a:cubicBezTo>
                      <a:pt x="31" y="125"/>
                      <a:pt x="37" y="128"/>
                      <a:pt x="42" y="128"/>
                    </a:cubicBezTo>
                    <a:cubicBezTo>
                      <a:pt x="43" y="128"/>
                      <a:pt x="44" y="128"/>
                      <a:pt x="44" y="128"/>
                    </a:cubicBezTo>
                    <a:cubicBezTo>
                      <a:pt x="49" y="127"/>
                      <a:pt x="52" y="123"/>
                      <a:pt x="54" y="117"/>
                    </a:cubicBezTo>
                    <a:cubicBezTo>
                      <a:pt x="57" y="111"/>
                      <a:pt x="58" y="103"/>
                      <a:pt x="58" y="94"/>
                    </a:cubicBezTo>
                    <a:cubicBezTo>
                      <a:pt x="58" y="83"/>
                      <a:pt x="56" y="71"/>
                      <a:pt x="53" y="58"/>
                    </a:cubicBezTo>
                    <a:cubicBezTo>
                      <a:pt x="49" y="42"/>
                      <a:pt x="43" y="28"/>
                      <a:pt x="37" y="17"/>
                    </a:cubicBezTo>
                    <a:cubicBezTo>
                      <a:pt x="30" y="7"/>
                      <a:pt x="23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21" y="2"/>
                      <a:pt x="28" y="8"/>
                      <a:pt x="35" y="18"/>
                    </a:cubicBezTo>
                    <a:cubicBezTo>
                      <a:pt x="41" y="28"/>
                      <a:pt x="47" y="43"/>
                      <a:pt x="51" y="59"/>
                    </a:cubicBezTo>
                    <a:cubicBezTo>
                      <a:pt x="54" y="71"/>
                      <a:pt x="56" y="84"/>
                      <a:pt x="56" y="94"/>
                    </a:cubicBezTo>
                    <a:cubicBezTo>
                      <a:pt x="56" y="103"/>
                      <a:pt x="55" y="111"/>
                      <a:pt x="53" y="116"/>
                    </a:cubicBezTo>
                    <a:cubicBezTo>
                      <a:pt x="50" y="122"/>
                      <a:pt x="47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38" y="126"/>
                      <a:pt x="33" y="123"/>
                      <a:pt x="28" y="118"/>
                    </a:cubicBezTo>
                    <a:cubicBezTo>
                      <a:pt x="23" y="112"/>
                      <a:pt x="18" y="103"/>
                      <a:pt x="14" y="93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2" y="89"/>
                      <a:pt x="33" y="87"/>
                    </a:cubicBezTo>
                    <a:cubicBezTo>
                      <a:pt x="34" y="84"/>
                      <a:pt x="34" y="81"/>
                      <a:pt x="34" y="78"/>
                    </a:cubicBezTo>
                    <a:cubicBezTo>
                      <a:pt x="34" y="74"/>
                      <a:pt x="34" y="69"/>
                      <a:pt x="32" y="65"/>
                    </a:cubicBezTo>
                    <a:cubicBezTo>
                      <a:pt x="31" y="59"/>
                      <a:pt x="29" y="53"/>
                      <a:pt x="26" y="49"/>
                    </a:cubicBezTo>
                    <a:cubicBezTo>
                      <a:pt x="24" y="46"/>
                      <a:pt x="21" y="43"/>
                      <a:pt x="18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3"/>
                      <a:pt x="2" y="39"/>
                      <a:pt x="2" y="35"/>
                    </a:cubicBezTo>
                    <a:cubicBezTo>
                      <a:pt x="2" y="26"/>
                      <a:pt x="3" y="18"/>
                      <a:pt x="5" y="13"/>
                    </a:cubicBezTo>
                    <a:cubicBezTo>
                      <a:pt x="7" y="7"/>
                      <a:pt x="10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44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45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46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47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48"/>
              <p:cNvSpPr>
                <a:spLocks noEditPoints="1"/>
              </p:cNvSpPr>
              <p:nvPr/>
            </p:nvSpPr>
            <p:spPr bwMode="auto">
              <a:xfrm>
                <a:off x="1722" y="1875"/>
                <a:ext cx="65" cy="176"/>
              </a:xfrm>
              <a:custGeom>
                <a:avLst/>
                <a:gdLst>
                  <a:gd name="T0" fmla="*/ 408 w 26"/>
                  <a:gd name="T1" fmla="*/ 832 h 66"/>
                  <a:gd name="T2" fmla="*/ 395 w 26"/>
                  <a:gd name="T3" fmla="*/ 832 h 66"/>
                  <a:gd name="T4" fmla="*/ 395 w 26"/>
                  <a:gd name="T5" fmla="*/ 909 h 66"/>
                  <a:gd name="T6" fmla="*/ 300 w 26"/>
                  <a:gd name="T7" fmla="*/ 1229 h 66"/>
                  <a:gd name="T8" fmla="*/ 238 w 26"/>
                  <a:gd name="T9" fmla="*/ 1251 h 66"/>
                  <a:gd name="T10" fmla="*/ 283 w 26"/>
                  <a:gd name="T11" fmla="*/ 1251 h 66"/>
                  <a:gd name="T12" fmla="*/ 300 w 26"/>
                  <a:gd name="T13" fmla="*/ 1251 h 66"/>
                  <a:gd name="T14" fmla="*/ 375 w 26"/>
                  <a:gd name="T15" fmla="*/ 1139 h 66"/>
                  <a:gd name="T16" fmla="*/ 408 w 26"/>
                  <a:gd name="T17" fmla="*/ 909 h 66"/>
                  <a:gd name="T18" fmla="*/ 408 w 26"/>
                  <a:gd name="T19" fmla="*/ 832 h 66"/>
                  <a:gd name="T20" fmla="*/ 63 w 26"/>
                  <a:gd name="T21" fmla="*/ 0 h 66"/>
                  <a:gd name="T22" fmla="*/ 50 w 26"/>
                  <a:gd name="T23" fmla="*/ 0 h 66"/>
                  <a:gd name="T24" fmla="*/ 0 w 26"/>
                  <a:gd name="T25" fmla="*/ 35 h 66"/>
                  <a:gd name="T26" fmla="*/ 50 w 26"/>
                  <a:gd name="T27" fmla="*/ 21 h 66"/>
                  <a:gd name="T28" fmla="*/ 50 w 26"/>
                  <a:gd name="T29" fmla="*/ 21 h 66"/>
                  <a:gd name="T30" fmla="*/ 63 w 26"/>
                  <a:gd name="T31" fmla="*/ 21 h 66"/>
                  <a:gd name="T32" fmla="*/ 63 w 26"/>
                  <a:gd name="T33" fmla="*/ 21 h 66"/>
                  <a:gd name="T34" fmla="*/ 63 w 26"/>
                  <a:gd name="T35" fmla="*/ 21 h 66"/>
                  <a:gd name="T36" fmla="*/ 83 w 26"/>
                  <a:gd name="T37" fmla="*/ 21 h 66"/>
                  <a:gd name="T38" fmla="*/ 283 w 26"/>
                  <a:gd name="T39" fmla="*/ 320 h 66"/>
                  <a:gd name="T40" fmla="*/ 300 w 26"/>
                  <a:gd name="T41" fmla="*/ 320 h 66"/>
                  <a:gd name="T42" fmla="*/ 238 w 26"/>
                  <a:gd name="T43" fmla="*/ 171 h 66"/>
                  <a:gd name="T44" fmla="*/ 63 w 26"/>
                  <a:gd name="T45" fmla="*/ 0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6">
                    <a:moveTo>
                      <a:pt x="26" y="44"/>
                    </a:move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7"/>
                      <a:pt x="25" y="48"/>
                    </a:cubicBezTo>
                    <a:cubicBezTo>
                      <a:pt x="25" y="57"/>
                      <a:pt x="23" y="64"/>
                      <a:pt x="19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9" y="66"/>
                    </a:cubicBezTo>
                    <a:cubicBezTo>
                      <a:pt x="21" y="66"/>
                      <a:pt x="23" y="63"/>
                      <a:pt x="24" y="60"/>
                    </a:cubicBezTo>
                    <a:cubicBezTo>
                      <a:pt x="26" y="57"/>
                      <a:pt x="26" y="53"/>
                      <a:pt x="26" y="48"/>
                    </a:cubicBezTo>
                    <a:cubicBezTo>
                      <a:pt x="26" y="47"/>
                      <a:pt x="26" y="45"/>
                      <a:pt x="26" y="44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0" y="2"/>
                      <a:pt x="14" y="8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4"/>
                      <a:pt x="17" y="11"/>
                      <a:pt x="15" y="9"/>
                    </a:cubicBezTo>
                    <a:cubicBezTo>
                      <a:pt x="12" y="4"/>
                      <a:pt x="8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49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4"/>
              </a:xfrm>
              <a:custGeom>
                <a:avLst/>
                <a:gdLst>
                  <a:gd name="T0" fmla="*/ 63 w 30"/>
                  <a:gd name="T1" fmla="*/ 675 h 65"/>
                  <a:gd name="T2" fmla="*/ 50 w 30"/>
                  <a:gd name="T3" fmla="*/ 675 h 65"/>
                  <a:gd name="T4" fmla="*/ 188 w 30"/>
                  <a:gd name="T5" fmla="*/ 1098 h 65"/>
                  <a:gd name="T6" fmla="*/ 313 w 30"/>
                  <a:gd name="T7" fmla="*/ 1247 h 65"/>
                  <a:gd name="T8" fmla="*/ 375 w 30"/>
                  <a:gd name="T9" fmla="*/ 1226 h 65"/>
                  <a:gd name="T10" fmla="*/ 470 w 30"/>
                  <a:gd name="T11" fmla="*/ 902 h 65"/>
                  <a:gd name="T12" fmla="*/ 375 w 30"/>
                  <a:gd name="T13" fmla="*/ 1226 h 65"/>
                  <a:gd name="T14" fmla="*/ 363 w 30"/>
                  <a:gd name="T15" fmla="*/ 1226 h 65"/>
                  <a:gd name="T16" fmla="*/ 63 w 30"/>
                  <a:gd name="T17" fmla="*/ 675 h 65"/>
                  <a:gd name="T18" fmla="*/ 63 w 30"/>
                  <a:gd name="T19" fmla="*/ 675 h 65"/>
                  <a:gd name="T20" fmla="*/ 125 w 30"/>
                  <a:gd name="T21" fmla="*/ 0 h 65"/>
                  <a:gd name="T22" fmla="*/ 83 w 30"/>
                  <a:gd name="T23" fmla="*/ 21 h 65"/>
                  <a:gd name="T24" fmla="*/ 33 w 30"/>
                  <a:gd name="T25" fmla="*/ 94 h 65"/>
                  <a:gd name="T26" fmla="*/ 20 w 30"/>
                  <a:gd name="T27" fmla="*/ 329 h 65"/>
                  <a:gd name="T28" fmla="*/ 50 w 30"/>
                  <a:gd name="T29" fmla="*/ 675 h 65"/>
                  <a:gd name="T30" fmla="*/ 63 w 30"/>
                  <a:gd name="T31" fmla="*/ 675 h 65"/>
                  <a:gd name="T32" fmla="*/ 125 w 30"/>
                  <a:gd name="T33" fmla="*/ 0 h 65"/>
                  <a:gd name="T34" fmla="*/ 145 w 30"/>
                  <a:gd name="T35" fmla="*/ 0 h 65"/>
                  <a:gd name="T36" fmla="*/ 145 w 30"/>
                  <a:gd name="T37" fmla="*/ 0 h 65"/>
                  <a:gd name="T38" fmla="*/ 158 w 30"/>
                  <a:gd name="T39" fmla="*/ 0 h 65"/>
                  <a:gd name="T40" fmla="*/ 145 w 30"/>
                  <a:gd name="T41" fmla="*/ 0 h 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65">
                    <a:moveTo>
                      <a:pt x="4" y="35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5" y="44"/>
                      <a:pt x="8" y="51"/>
                      <a:pt x="12" y="57"/>
                    </a:cubicBezTo>
                    <a:cubicBezTo>
                      <a:pt x="14" y="61"/>
                      <a:pt x="17" y="64"/>
                      <a:pt x="20" y="65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56"/>
                      <a:pt x="28" y="63"/>
                      <a:pt x="24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16" y="64"/>
                      <a:pt x="8" y="52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8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1" y="8"/>
                      <a:pt x="1" y="13"/>
                      <a:pt x="1" y="17"/>
                    </a:cubicBezTo>
                    <a:cubicBezTo>
                      <a:pt x="1" y="23"/>
                      <a:pt x="1" y="29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0" y="18"/>
                      <a:pt x="1" y="2"/>
                      <a:pt x="8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50"/>
              <p:cNvSpPr>
                <a:spLocks noEditPoints="1"/>
              </p:cNvSpPr>
              <p:nvPr/>
            </p:nvSpPr>
            <p:spPr bwMode="auto">
              <a:xfrm>
                <a:off x="1780" y="1955"/>
                <a:ext cx="2" cy="10"/>
              </a:xfrm>
              <a:custGeom>
                <a:avLst/>
                <a:gdLst>
                  <a:gd name="T0" fmla="*/ 8 w 1"/>
                  <a:gd name="T1" fmla="*/ 63 h 4"/>
                  <a:gd name="T2" fmla="*/ 8 w 1"/>
                  <a:gd name="T3" fmla="*/ 63 h 4"/>
                  <a:gd name="T4" fmla="*/ 8 w 1"/>
                  <a:gd name="T5" fmla="*/ 63 h 4"/>
                  <a:gd name="T6" fmla="*/ 0 w 1"/>
                  <a:gd name="T7" fmla="*/ 0 h 4"/>
                  <a:gd name="T8" fmla="*/ 8 w 1"/>
                  <a:gd name="T9" fmla="*/ 63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E0E2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51"/>
              <p:cNvSpPr>
                <a:spLocks/>
              </p:cNvSpPr>
              <p:nvPr/>
            </p:nvSpPr>
            <p:spPr bwMode="auto">
              <a:xfrm>
                <a:off x="1767" y="1920"/>
                <a:ext cx="20" cy="72"/>
              </a:xfrm>
              <a:custGeom>
                <a:avLst/>
                <a:gdLst>
                  <a:gd name="T0" fmla="*/ 20 w 8"/>
                  <a:gd name="T1" fmla="*/ 0 h 27"/>
                  <a:gd name="T2" fmla="*/ 0 w 8"/>
                  <a:gd name="T3" fmla="*/ 0 h 27"/>
                  <a:gd name="T4" fmla="*/ 83 w 8"/>
                  <a:gd name="T5" fmla="*/ 248 h 27"/>
                  <a:gd name="T6" fmla="*/ 83 w 8"/>
                  <a:gd name="T7" fmla="*/ 248 h 27"/>
                  <a:gd name="T8" fmla="*/ 95 w 8"/>
                  <a:gd name="T9" fmla="*/ 320 h 27"/>
                  <a:gd name="T10" fmla="*/ 95 w 8"/>
                  <a:gd name="T11" fmla="*/ 320 h 27"/>
                  <a:gd name="T12" fmla="*/ 95 w 8"/>
                  <a:gd name="T13" fmla="*/ 320 h 27"/>
                  <a:gd name="T14" fmla="*/ 113 w 8"/>
                  <a:gd name="T15" fmla="*/ 512 h 27"/>
                  <a:gd name="T16" fmla="*/ 125 w 8"/>
                  <a:gd name="T17" fmla="*/ 512 h 27"/>
                  <a:gd name="T18" fmla="*/ 95 w 8"/>
                  <a:gd name="T19" fmla="*/ 248 h 27"/>
                  <a:gd name="T20" fmla="*/ 20 w 8"/>
                  <a:gd name="T21" fmla="*/ 0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2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21"/>
                      <a:pt x="7" y="24"/>
                      <a:pt x="7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3"/>
                      <a:pt x="7" y="18"/>
                      <a:pt x="6" y="13"/>
                    </a:cubicBezTo>
                    <a:cubicBezTo>
                      <a:pt x="5" y="8"/>
                      <a:pt x="3" y="4"/>
                      <a:pt x="1" y="0"/>
                    </a:cubicBezTo>
                  </a:path>
                </a:pathLst>
              </a:custGeom>
              <a:solidFill>
                <a:srgbClr val="7E8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52"/>
              <p:cNvSpPr>
                <a:spLocks noEditPoints="1"/>
              </p:cNvSpPr>
              <p:nvPr/>
            </p:nvSpPr>
            <p:spPr bwMode="auto">
              <a:xfrm>
                <a:off x="1730" y="1877"/>
                <a:ext cx="37" cy="43"/>
              </a:xfrm>
              <a:custGeom>
                <a:avLst/>
                <a:gdLst>
                  <a:gd name="T0" fmla="*/ 30 w 15"/>
                  <a:gd name="T1" fmla="*/ 0 h 16"/>
                  <a:gd name="T2" fmla="*/ 224 w 15"/>
                  <a:gd name="T3" fmla="*/ 312 h 16"/>
                  <a:gd name="T4" fmla="*/ 224 w 15"/>
                  <a:gd name="T5" fmla="*/ 312 h 16"/>
                  <a:gd name="T6" fmla="*/ 30 w 15"/>
                  <a:gd name="T7" fmla="*/ 0 h 16"/>
                  <a:gd name="T8" fmla="*/ 12 w 15"/>
                  <a:gd name="T9" fmla="*/ 0 h 16"/>
                  <a:gd name="T10" fmla="*/ 0 w 15"/>
                  <a:gd name="T11" fmla="*/ 0 h 16"/>
                  <a:gd name="T12" fmla="*/ 0 w 15"/>
                  <a:gd name="T13" fmla="*/ 0 h 16"/>
                  <a:gd name="T14" fmla="*/ 12 w 15"/>
                  <a:gd name="T15" fmla="*/ 0 h 16"/>
                  <a:gd name="T16" fmla="*/ 12 w 15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2" y="0"/>
                    </a:moveTo>
                    <a:cubicBezTo>
                      <a:pt x="7" y="1"/>
                      <a:pt x="11" y="7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7"/>
                      <a:pt x="7" y="1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D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53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1"/>
              </a:xfrm>
              <a:custGeom>
                <a:avLst/>
                <a:gdLst>
                  <a:gd name="T0" fmla="*/ 83 w 30"/>
                  <a:gd name="T1" fmla="*/ 671 h 64"/>
                  <a:gd name="T2" fmla="*/ 63 w 30"/>
                  <a:gd name="T3" fmla="*/ 671 h 64"/>
                  <a:gd name="T4" fmla="*/ 63 w 30"/>
                  <a:gd name="T5" fmla="*/ 671 h 64"/>
                  <a:gd name="T6" fmla="*/ 363 w 30"/>
                  <a:gd name="T7" fmla="*/ 1221 h 64"/>
                  <a:gd name="T8" fmla="*/ 375 w 30"/>
                  <a:gd name="T9" fmla="*/ 1221 h 64"/>
                  <a:gd name="T10" fmla="*/ 470 w 30"/>
                  <a:gd name="T11" fmla="*/ 900 h 64"/>
                  <a:gd name="T12" fmla="*/ 470 w 30"/>
                  <a:gd name="T13" fmla="*/ 820 h 64"/>
                  <a:gd name="T14" fmla="*/ 470 w 30"/>
                  <a:gd name="T15" fmla="*/ 820 h 64"/>
                  <a:gd name="T16" fmla="*/ 470 w 30"/>
                  <a:gd name="T17" fmla="*/ 799 h 64"/>
                  <a:gd name="T18" fmla="*/ 458 w 30"/>
                  <a:gd name="T19" fmla="*/ 820 h 64"/>
                  <a:gd name="T20" fmla="*/ 458 w 30"/>
                  <a:gd name="T21" fmla="*/ 900 h 64"/>
                  <a:gd name="T22" fmla="*/ 438 w 30"/>
                  <a:gd name="T23" fmla="*/ 1128 h 64"/>
                  <a:gd name="T24" fmla="*/ 363 w 30"/>
                  <a:gd name="T25" fmla="*/ 1200 h 64"/>
                  <a:gd name="T26" fmla="*/ 363 w 30"/>
                  <a:gd name="T27" fmla="*/ 1200 h 64"/>
                  <a:gd name="T28" fmla="*/ 345 w 30"/>
                  <a:gd name="T29" fmla="*/ 1200 h 64"/>
                  <a:gd name="T30" fmla="*/ 208 w 30"/>
                  <a:gd name="T31" fmla="*/ 1071 h 64"/>
                  <a:gd name="T32" fmla="*/ 83 w 30"/>
                  <a:gd name="T33" fmla="*/ 671 h 64"/>
                  <a:gd name="T34" fmla="*/ 145 w 30"/>
                  <a:gd name="T35" fmla="*/ 0 h 64"/>
                  <a:gd name="T36" fmla="*/ 125 w 30"/>
                  <a:gd name="T37" fmla="*/ 0 h 64"/>
                  <a:gd name="T38" fmla="*/ 125 w 30"/>
                  <a:gd name="T39" fmla="*/ 0 h 64"/>
                  <a:gd name="T40" fmla="*/ 63 w 30"/>
                  <a:gd name="T41" fmla="*/ 671 h 64"/>
                  <a:gd name="T42" fmla="*/ 63 w 30"/>
                  <a:gd name="T43" fmla="*/ 671 h 64"/>
                  <a:gd name="T44" fmla="*/ 83 w 30"/>
                  <a:gd name="T45" fmla="*/ 671 h 64"/>
                  <a:gd name="T46" fmla="*/ 50 w 30"/>
                  <a:gd name="T47" fmla="*/ 321 h 64"/>
                  <a:gd name="T48" fmla="*/ 63 w 30"/>
                  <a:gd name="T49" fmla="*/ 115 h 64"/>
                  <a:gd name="T50" fmla="*/ 125 w 30"/>
                  <a:gd name="T51" fmla="*/ 21 h 64"/>
                  <a:gd name="T52" fmla="*/ 145 w 30"/>
                  <a:gd name="T53" fmla="*/ 21 h 64"/>
                  <a:gd name="T54" fmla="*/ 145 w 30"/>
                  <a:gd name="T55" fmla="*/ 21 h 64"/>
                  <a:gd name="T56" fmla="*/ 300 w 30"/>
                  <a:gd name="T57" fmla="*/ 171 h 64"/>
                  <a:gd name="T58" fmla="*/ 345 w 30"/>
                  <a:gd name="T59" fmla="*/ 321 h 64"/>
                  <a:gd name="T60" fmla="*/ 363 w 30"/>
                  <a:gd name="T61" fmla="*/ 321 h 64"/>
                  <a:gd name="T62" fmla="*/ 375 w 30"/>
                  <a:gd name="T63" fmla="*/ 321 h 64"/>
                  <a:gd name="T64" fmla="*/ 363 w 30"/>
                  <a:gd name="T65" fmla="*/ 307 h 64"/>
                  <a:gd name="T66" fmla="*/ 363 w 30"/>
                  <a:gd name="T67" fmla="*/ 307 h 64"/>
                  <a:gd name="T68" fmla="*/ 158 w 30"/>
                  <a:gd name="T69" fmla="*/ 0 h 64"/>
                  <a:gd name="T70" fmla="*/ 145 w 30"/>
                  <a:gd name="T71" fmla="*/ 0 h 6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" h="64">
                    <a:moveTo>
                      <a:pt x="5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8" y="52"/>
                      <a:pt x="16" y="64"/>
                      <a:pt x="23" y="64"/>
                    </a:cubicBezTo>
                    <a:cubicBezTo>
                      <a:pt x="23" y="64"/>
                      <a:pt x="23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46"/>
                      <a:pt x="30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4"/>
                      <a:pt x="29" y="46"/>
                      <a:pt x="29" y="47"/>
                    </a:cubicBezTo>
                    <a:cubicBezTo>
                      <a:pt x="29" y="52"/>
                      <a:pt x="29" y="56"/>
                      <a:pt x="28" y="59"/>
                    </a:cubicBezTo>
                    <a:cubicBezTo>
                      <a:pt x="27" y="61"/>
                      <a:pt x="25" y="63"/>
                      <a:pt x="23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63"/>
                      <a:pt x="22" y="63"/>
                      <a:pt x="22" y="63"/>
                    </a:cubicBezTo>
                    <a:cubicBezTo>
                      <a:pt x="20" y="63"/>
                      <a:pt x="16" y="61"/>
                      <a:pt x="13" y="56"/>
                    </a:cubicBezTo>
                    <a:cubicBezTo>
                      <a:pt x="10" y="50"/>
                      <a:pt x="7" y="43"/>
                      <a:pt x="5" y="35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2"/>
                      <a:pt x="0" y="18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3" y="29"/>
                      <a:pt x="3" y="23"/>
                      <a:pt x="3" y="17"/>
                    </a:cubicBezTo>
                    <a:cubicBezTo>
                      <a:pt x="3" y="13"/>
                      <a:pt x="3" y="9"/>
                      <a:pt x="4" y="6"/>
                    </a:cubicBezTo>
                    <a:cubicBezTo>
                      <a:pt x="5" y="3"/>
                      <a:pt x="7" y="2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2" y="1"/>
                      <a:pt x="15" y="4"/>
                      <a:pt x="19" y="9"/>
                    </a:cubicBezTo>
                    <a:cubicBezTo>
                      <a:pt x="20" y="11"/>
                      <a:pt x="21" y="14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7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7"/>
                      <a:pt x="15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D4D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54"/>
              <p:cNvSpPr>
                <a:spLocks/>
              </p:cNvSpPr>
              <p:nvPr/>
            </p:nvSpPr>
            <p:spPr bwMode="auto">
              <a:xfrm>
                <a:off x="1765" y="1923"/>
                <a:ext cx="20" cy="69"/>
              </a:xfrm>
              <a:custGeom>
                <a:avLst/>
                <a:gdLst>
                  <a:gd name="T0" fmla="*/ 20 w 8"/>
                  <a:gd name="T1" fmla="*/ 0 h 26"/>
                  <a:gd name="T2" fmla="*/ 0 w 8"/>
                  <a:gd name="T3" fmla="*/ 0 h 26"/>
                  <a:gd name="T4" fmla="*/ 83 w 8"/>
                  <a:gd name="T5" fmla="*/ 247 h 26"/>
                  <a:gd name="T6" fmla="*/ 113 w 8"/>
                  <a:gd name="T7" fmla="*/ 486 h 26"/>
                  <a:gd name="T8" fmla="*/ 125 w 8"/>
                  <a:gd name="T9" fmla="*/ 464 h 26"/>
                  <a:gd name="T10" fmla="*/ 113 w 8"/>
                  <a:gd name="T11" fmla="*/ 295 h 26"/>
                  <a:gd name="T12" fmla="*/ 113 w 8"/>
                  <a:gd name="T13" fmla="*/ 295 h 26"/>
                  <a:gd name="T14" fmla="*/ 113 w 8"/>
                  <a:gd name="T15" fmla="*/ 295 h 26"/>
                  <a:gd name="T16" fmla="*/ 95 w 8"/>
                  <a:gd name="T17" fmla="*/ 226 h 26"/>
                  <a:gd name="T18" fmla="*/ 95 w 8"/>
                  <a:gd name="T19" fmla="*/ 226 h 26"/>
                  <a:gd name="T20" fmla="*/ 33 w 8"/>
                  <a:gd name="T21" fmla="*/ 0 h 26"/>
                  <a:gd name="T22" fmla="*/ 20 w 8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4" y="8"/>
                      <a:pt x="5" y="13"/>
                    </a:cubicBezTo>
                    <a:cubicBezTo>
                      <a:pt x="6" y="17"/>
                      <a:pt x="7" y="22"/>
                      <a:pt x="7" y="26"/>
                    </a:cubicBezTo>
                    <a:cubicBezTo>
                      <a:pt x="7" y="26"/>
                      <a:pt x="8" y="26"/>
                      <a:pt x="8" y="25"/>
                    </a:cubicBezTo>
                    <a:cubicBezTo>
                      <a:pt x="8" y="22"/>
                      <a:pt x="7" y="19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8"/>
                      <a:pt x="3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E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55"/>
              <p:cNvSpPr>
                <a:spLocks noEditPoints="1"/>
              </p:cNvSpPr>
              <p:nvPr/>
            </p:nvSpPr>
            <p:spPr bwMode="auto">
              <a:xfrm>
                <a:off x="1767" y="1920"/>
                <a:ext cx="18" cy="72"/>
              </a:xfrm>
              <a:custGeom>
                <a:avLst/>
                <a:gdLst>
                  <a:gd name="T0" fmla="*/ 100 w 7"/>
                  <a:gd name="T1" fmla="*/ 320 h 27"/>
                  <a:gd name="T2" fmla="*/ 100 w 7"/>
                  <a:gd name="T3" fmla="*/ 320 h 27"/>
                  <a:gd name="T4" fmla="*/ 118 w 7"/>
                  <a:gd name="T5" fmla="*/ 491 h 27"/>
                  <a:gd name="T6" fmla="*/ 118 w 7"/>
                  <a:gd name="T7" fmla="*/ 512 h 27"/>
                  <a:gd name="T8" fmla="*/ 118 w 7"/>
                  <a:gd name="T9" fmla="*/ 512 h 27"/>
                  <a:gd name="T10" fmla="*/ 100 w 7"/>
                  <a:gd name="T11" fmla="*/ 320 h 27"/>
                  <a:gd name="T12" fmla="*/ 100 w 7"/>
                  <a:gd name="T13" fmla="*/ 320 h 27"/>
                  <a:gd name="T14" fmla="*/ 100 w 7"/>
                  <a:gd name="T15" fmla="*/ 320 h 27"/>
                  <a:gd name="T16" fmla="*/ 100 w 7"/>
                  <a:gd name="T17" fmla="*/ 320 h 27"/>
                  <a:gd name="T18" fmla="*/ 100 w 7"/>
                  <a:gd name="T19" fmla="*/ 320 h 27"/>
                  <a:gd name="T20" fmla="*/ 100 w 7"/>
                  <a:gd name="T21" fmla="*/ 320 h 27"/>
                  <a:gd name="T22" fmla="*/ 0 w 7"/>
                  <a:gd name="T23" fmla="*/ 0 h 27"/>
                  <a:gd name="T24" fmla="*/ 0 w 7"/>
                  <a:gd name="T25" fmla="*/ 0 h 27"/>
                  <a:gd name="T26" fmla="*/ 0 w 7"/>
                  <a:gd name="T27" fmla="*/ 0 h 27"/>
                  <a:gd name="T28" fmla="*/ 21 w 7"/>
                  <a:gd name="T29" fmla="*/ 21 h 27"/>
                  <a:gd name="T30" fmla="*/ 85 w 7"/>
                  <a:gd name="T31" fmla="*/ 248 h 27"/>
                  <a:gd name="T32" fmla="*/ 85 w 7"/>
                  <a:gd name="T33" fmla="*/ 248 h 27"/>
                  <a:gd name="T34" fmla="*/ 85 w 7"/>
                  <a:gd name="T35" fmla="*/ 248 h 27"/>
                  <a:gd name="T36" fmla="*/ 85 w 7"/>
                  <a:gd name="T37" fmla="*/ 248 h 27"/>
                  <a:gd name="T38" fmla="*/ 0 w 7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20"/>
                      <a:pt x="7" y="23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4"/>
                      <a:pt x="6" y="21"/>
                      <a:pt x="6" y="17"/>
                    </a:cubicBezTo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5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9"/>
                      <a:pt x="2" y="4"/>
                      <a:pt x="0" y="0"/>
                    </a:cubicBezTo>
                  </a:path>
                </a:pathLst>
              </a:custGeom>
              <a:solidFill>
                <a:srgbClr val="7980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56"/>
              <p:cNvSpPr>
                <a:spLocks/>
              </p:cNvSpPr>
              <p:nvPr/>
            </p:nvSpPr>
            <p:spPr bwMode="auto">
              <a:xfrm>
                <a:off x="847" y="2008"/>
                <a:ext cx="150" cy="349"/>
              </a:xfrm>
              <a:custGeom>
                <a:avLst/>
                <a:gdLst>
                  <a:gd name="T0" fmla="*/ 720 w 60"/>
                  <a:gd name="T1" fmla="*/ 2398 h 131"/>
                  <a:gd name="T2" fmla="*/ 738 w 60"/>
                  <a:gd name="T3" fmla="*/ 2419 h 131"/>
                  <a:gd name="T4" fmla="*/ 895 w 60"/>
                  <a:gd name="T5" fmla="*/ 2193 h 131"/>
                  <a:gd name="T6" fmla="*/ 938 w 60"/>
                  <a:gd name="T7" fmla="*/ 1761 h 131"/>
                  <a:gd name="T8" fmla="*/ 863 w 60"/>
                  <a:gd name="T9" fmla="*/ 1100 h 131"/>
                  <a:gd name="T10" fmla="*/ 613 w 60"/>
                  <a:gd name="T11" fmla="*/ 320 h 131"/>
                  <a:gd name="T12" fmla="*/ 283 w 60"/>
                  <a:gd name="T13" fmla="*/ 0 h 131"/>
                  <a:gd name="T14" fmla="*/ 250 w 60"/>
                  <a:gd name="T15" fmla="*/ 0 h 131"/>
                  <a:gd name="T16" fmla="*/ 20 w 60"/>
                  <a:gd name="T17" fmla="*/ 77 h 131"/>
                  <a:gd name="T18" fmla="*/ 20 w 60"/>
                  <a:gd name="T19" fmla="*/ 77 h 131"/>
                  <a:gd name="T20" fmla="*/ 20 w 60"/>
                  <a:gd name="T21" fmla="*/ 93 h 131"/>
                  <a:gd name="T22" fmla="*/ 20 w 60"/>
                  <a:gd name="T23" fmla="*/ 115 h 131"/>
                  <a:gd name="T24" fmla="*/ 33 w 60"/>
                  <a:gd name="T25" fmla="*/ 115 h 131"/>
                  <a:gd name="T26" fmla="*/ 63 w 60"/>
                  <a:gd name="T27" fmla="*/ 93 h 131"/>
                  <a:gd name="T28" fmla="*/ 363 w 60"/>
                  <a:gd name="T29" fmla="*/ 397 h 131"/>
                  <a:gd name="T30" fmla="*/ 613 w 60"/>
                  <a:gd name="T31" fmla="*/ 1172 h 131"/>
                  <a:gd name="T32" fmla="*/ 688 w 60"/>
                  <a:gd name="T33" fmla="*/ 1830 h 131"/>
                  <a:gd name="T34" fmla="*/ 645 w 60"/>
                  <a:gd name="T35" fmla="*/ 2251 h 131"/>
                  <a:gd name="T36" fmla="*/ 500 w 60"/>
                  <a:gd name="T37" fmla="*/ 2440 h 131"/>
                  <a:gd name="T38" fmla="*/ 488 w 60"/>
                  <a:gd name="T39" fmla="*/ 2456 h 131"/>
                  <a:gd name="T40" fmla="*/ 488 w 60"/>
                  <a:gd name="T41" fmla="*/ 2456 h 131"/>
                  <a:gd name="T42" fmla="*/ 500 w 60"/>
                  <a:gd name="T43" fmla="*/ 2478 h 131"/>
                  <a:gd name="T44" fmla="*/ 500 w 60"/>
                  <a:gd name="T45" fmla="*/ 2478 h 131"/>
                  <a:gd name="T46" fmla="*/ 738 w 60"/>
                  <a:gd name="T47" fmla="*/ 2419 h 131"/>
                  <a:gd name="T48" fmla="*/ 720 w 60"/>
                  <a:gd name="T49" fmla="*/ 2398 h 131"/>
                  <a:gd name="T50" fmla="*/ 720 w 60"/>
                  <a:gd name="T51" fmla="*/ 2384 h 131"/>
                  <a:gd name="T52" fmla="*/ 500 w 60"/>
                  <a:gd name="T53" fmla="*/ 2440 h 131"/>
                  <a:gd name="T54" fmla="*/ 488 w 60"/>
                  <a:gd name="T55" fmla="*/ 2456 h 131"/>
                  <a:gd name="T56" fmla="*/ 500 w 60"/>
                  <a:gd name="T57" fmla="*/ 2478 h 131"/>
                  <a:gd name="T58" fmla="*/ 658 w 60"/>
                  <a:gd name="T59" fmla="*/ 2272 h 131"/>
                  <a:gd name="T60" fmla="*/ 720 w 60"/>
                  <a:gd name="T61" fmla="*/ 1830 h 131"/>
                  <a:gd name="T62" fmla="*/ 645 w 60"/>
                  <a:gd name="T63" fmla="*/ 1156 h 131"/>
                  <a:gd name="T64" fmla="*/ 395 w 60"/>
                  <a:gd name="T65" fmla="*/ 376 h 131"/>
                  <a:gd name="T66" fmla="*/ 63 w 60"/>
                  <a:gd name="T67" fmla="*/ 56 h 131"/>
                  <a:gd name="T68" fmla="*/ 20 w 60"/>
                  <a:gd name="T69" fmla="*/ 77 h 131"/>
                  <a:gd name="T70" fmla="*/ 20 w 60"/>
                  <a:gd name="T71" fmla="*/ 93 h 131"/>
                  <a:gd name="T72" fmla="*/ 33 w 60"/>
                  <a:gd name="T73" fmla="*/ 115 h 131"/>
                  <a:gd name="T74" fmla="*/ 250 w 60"/>
                  <a:gd name="T75" fmla="*/ 35 h 131"/>
                  <a:gd name="T76" fmla="*/ 283 w 60"/>
                  <a:gd name="T77" fmla="*/ 35 h 131"/>
                  <a:gd name="T78" fmla="*/ 583 w 60"/>
                  <a:gd name="T79" fmla="*/ 341 h 131"/>
                  <a:gd name="T80" fmla="*/ 845 w 60"/>
                  <a:gd name="T81" fmla="*/ 1100 h 131"/>
                  <a:gd name="T82" fmla="*/ 908 w 60"/>
                  <a:gd name="T83" fmla="*/ 1761 h 131"/>
                  <a:gd name="T84" fmla="*/ 863 w 60"/>
                  <a:gd name="T85" fmla="*/ 2193 h 131"/>
                  <a:gd name="T86" fmla="*/ 720 w 60"/>
                  <a:gd name="T87" fmla="*/ 2384 h 131"/>
                  <a:gd name="T88" fmla="*/ 720 w 60"/>
                  <a:gd name="T89" fmla="*/ 2398 h 1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0" h="131">
                    <a:moveTo>
                      <a:pt x="46" y="127"/>
                    </a:moveTo>
                    <a:cubicBezTo>
                      <a:pt x="47" y="128"/>
                      <a:pt x="47" y="128"/>
                      <a:pt x="47" y="128"/>
                    </a:cubicBezTo>
                    <a:cubicBezTo>
                      <a:pt x="51" y="126"/>
                      <a:pt x="55" y="122"/>
                      <a:pt x="57" y="116"/>
                    </a:cubicBezTo>
                    <a:cubicBezTo>
                      <a:pt x="59" y="110"/>
                      <a:pt x="60" y="103"/>
                      <a:pt x="60" y="93"/>
                    </a:cubicBezTo>
                    <a:cubicBezTo>
                      <a:pt x="60" y="83"/>
                      <a:pt x="59" y="71"/>
                      <a:pt x="55" y="58"/>
                    </a:cubicBezTo>
                    <a:cubicBezTo>
                      <a:pt x="51" y="42"/>
                      <a:pt x="45" y="27"/>
                      <a:pt x="39" y="17"/>
                    </a:cubicBezTo>
                    <a:cubicBezTo>
                      <a:pt x="32" y="6"/>
                      <a:pt x="25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9" y="5"/>
                      <a:pt x="16" y="11"/>
                      <a:pt x="23" y="21"/>
                    </a:cubicBezTo>
                    <a:cubicBezTo>
                      <a:pt x="29" y="31"/>
                      <a:pt x="35" y="46"/>
                      <a:pt x="39" y="62"/>
                    </a:cubicBezTo>
                    <a:cubicBezTo>
                      <a:pt x="42" y="74"/>
                      <a:pt x="44" y="87"/>
                      <a:pt x="44" y="97"/>
                    </a:cubicBezTo>
                    <a:cubicBezTo>
                      <a:pt x="44" y="106"/>
                      <a:pt x="43" y="114"/>
                      <a:pt x="41" y="119"/>
                    </a:cubicBezTo>
                    <a:cubicBezTo>
                      <a:pt x="38" y="125"/>
                      <a:pt x="35" y="128"/>
                      <a:pt x="32" y="129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6"/>
                      <a:pt x="46" y="126"/>
                      <a:pt x="46" y="126"/>
                    </a:cubicBezTo>
                    <a:cubicBezTo>
                      <a:pt x="32" y="129"/>
                      <a:pt x="32" y="129"/>
                      <a:pt x="32" y="129"/>
                    </a:cubicBezTo>
                    <a:cubicBezTo>
                      <a:pt x="31" y="129"/>
                      <a:pt x="31" y="130"/>
                      <a:pt x="31" y="130"/>
                    </a:cubicBezTo>
                    <a:cubicBezTo>
                      <a:pt x="31" y="131"/>
                      <a:pt x="32" y="131"/>
                      <a:pt x="32" y="131"/>
                    </a:cubicBezTo>
                    <a:cubicBezTo>
                      <a:pt x="37" y="130"/>
                      <a:pt x="40" y="126"/>
                      <a:pt x="42" y="120"/>
                    </a:cubicBezTo>
                    <a:cubicBezTo>
                      <a:pt x="45" y="114"/>
                      <a:pt x="46" y="106"/>
                      <a:pt x="46" y="97"/>
                    </a:cubicBezTo>
                    <a:cubicBezTo>
                      <a:pt x="46" y="86"/>
                      <a:pt x="44" y="74"/>
                      <a:pt x="41" y="61"/>
                    </a:cubicBezTo>
                    <a:cubicBezTo>
                      <a:pt x="37" y="45"/>
                      <a:pt x="31" y="31"/>
                      <a:pt x="25" y="20"/>
                    </a:cubicBezTo>
                    <a:cubicBezTo>
                      <a:pt x="18" y="10"/>
                      <a:pt x="11" y="3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4" y="2"/>
                      <a:pt x="31" y="8"/>
                      <a:pt x="37" y="18"/>
                    </a:cubicBezTo>
                    <a:cubicBezTo>
                      <a:pt x="44" y="28"/>
                      <a:pt x="50" y="42"/>
                      <a:pt x="54" y="58"/>
                    </a:cubicBezTo>
                    <a:cubicBezTo>
                      <a:pt x="57" y="71"/>
                      <a:pt x="58" y="83"/>
                      <a:pt x="58" y="93"/>
                    </a:cubicBezTo>
                    <a:cubicBezTo>
                      <a:pt x="58" y="102"/>
                      <a:pt x="57" y="110"/>
                      <a:pt x="55" y="116"/>
                    </a:cubicBezTo>
                    <a:cubicBezTo>
                      <a:pt x="53" y="121"/>
                      <a:pt x="50" y="125"/>
                      <a:pt x="46" y="126"/>
                    </a:cubicBezTo>
                    <a:cubicBezTo>
                      <a:pt x="46" y="127"/>
                      <a:pt x="46" y="127"/>
                      <a:pt x="46" y="12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57"/>
              <p:cNvSpPr>
                <a:spLocks/>
              </p:cNvSpPr>
              <p:nvPr/>
            </p:nvSpPr>
            <p:spPr bwMode="auto">
              <a:xfrm>
                <a:off x="952" y="1875"/>
                <a:ext cx="835" cy="378"/>
              </a:xfrm>
              <a:custGeom>
                <a:avLst/>
                <a:gdLst>
                  <a:gd name="T0" fmla="*/ 4863 w 334"/>
                  <a:gd name="T1" fmla="*/ 21 h 142"/>
                  <a:gd name="T2" fmla="*/ 4863 w 334"/>
                  <a:gd name="T3" fmla="*/ 0 h 142"/>
                  <a:gd name="T4" fmla="*/ 20 w 334"/>
                  <a:gd name="T5" fmla="*/ 1432 h 142"/>
                  <a:gd name="T6" fmla="*/ 0 w 334"/>
                  <a:gd name="T7" fmla="*/ 1453 h 142"/>
                  <a:gd name="T8" fmla="*/ 0 w 334"/>
                  <a:gd name="T9" fmla="*/ 1453 h 142"/>
                  <a:gd name="T10" fmla="*/ 188 w 334"/>
                  <a:gd name="T11" fmla="*/ 2034 h 142"/>
                  <a:gd name="T12" fmla="*/ 250 w 334"/>
                  <a:gd name="T13" fmla="*/ 2657 h 142"/>
                  <a:gd name="T14" fmla="*/ 250 w 334"/>
                  <a:gd name="T15" fmla="*/ 2678 h 142"/>
                  <a:gd name="T16" fmla="*/ 270 w 334"/>
                  <a:gd name="T17" fmla="*/ 2678 h 142"/>
                  <a:gd name="T18" fmla="*/ 5113 w 334"/>
                  <a:gd name="T19" fmla="*/ 1248 h 142"/>
                  <a:gd name="T20" fmla="*/ 5188 w 334"/>
                  <a:gd name="T21" fmla="*/ 1134 h 142"/>
                  <a:gd name="T22" fmla="*/ 5220 w 334"/>
                  <a:gd name="T23" fmla="*/ 908 h 142"/>
                  <a:gd name="T24" fmla="*/ 5188 w 334"/>
                  <a:gd name="T25" fmla="*/ 567 h 142"/>
                  <a:gd name="T26" fmla="*/ 5050 w 334"/>
                  <a:gd name="T27" fmla="*/ 170 h 142"/>
                  <a:gd name="T28" fmla="*/ 4875 w 334"/>
                  <a:gd name="T29" fmla="*/ 0 h 142"/>
                  <a:gd name="T30" fmla="*/ 4863 w 334"/>
                  <a:gd name="T31" fmla="*/ 0 h 142"/>
                  <a:gd name="T32" fmla="*/ 4863 w 334"/>
                  <a:gd name="T33" fmla="*/ 21 h 142"/>
                  <a:gd name="T34" fmla="*/ 4863 w 334"/>
                  <a:gd name="T35" fmla="*/ 35 h 142"/>
                  <a:gd name="T36" fmla="*/ 4875 w 334"/>
                  <a:gd name="T37" fmla="*/ 35 h 142"/>
                  <a:gd name="T38" fmla="*/ 5033 w 334"/>
                  <a:gd name="T39" fmla="*/ 192 h 142"/>
                  <a:gd name="T40" fmla="*/ 5158 w 334"/>
                  <a:gd name="T41" fmla="*/ 588 h 142"/>
                  <a:gd name="T42" fmla="*/ 5188 w 334"/>
                  <a:gd name="T43" fmla="*/ 908 h 142"/>
                  <a:gd name="T44" fmla="*/ 5175 w 334"/>
                  <a:gd name="T45" fmla="*/ 1134 h 142"/>
                  <a:gd name="T46" fmla="*/ 5095 w 334"/>
                  <a:gd name="T47" fmla="*/ 1206 h 142"/>
                  <a:gd name="T48" fmla="*/ 270 w 334"/>
                  <a:gd name="T49" fmla="*/ 2643 h 142"/>
                  <a:gd name="T50" fmla="*/ 270 w 334"/>
                  <a:gd name="T51" fmla="*/ 2657 h 142"/>
                  <a:gd name="T52" fmla="*/ 283 w 334"/>
                  <a:gd name="T53" fmla="*/ 2657 h 142"/>
                  <a:gd name="T54" fmla="*/ 208 w 334"/>
                  <a:gd name="T55" fmla="*/ 2034 h 142"/>
                  <a:gd name="T56" fmla="*/ 33 w 334"/>
                  <a:gd name="T57" fmla="*/ 1453 h 142"/>
                  <a:gd name="T58" fmla="*/ 20 w 334"/>
                  <a:gd name="T59" fmla="*/ 1453 h 142"/>
                  <a:gd name="T60" fmla="*/ 33 w 334"/>
                  <a:gd name="T61" fmla="*/ 1475 h 142"/>
                  <a:gd name="T62" fmla="*/ 4863 w 334"/>
                  <a:gd name="T63" fmla="*/ 35 h 142"/>
                  <a:gd name="T64" fmla="*/ 4863 w 334"/>
                  <a:gd name="T65" fmla="*/ 2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4" h="142">
                    <a:moveTo>
                      <a:pt x="311" y="1"/>
                    </a:moveTo>
                    <a:cubicBezTo>
                      <a:pt x="311" y="0"/>
                      <a:pt x="311" y="0"/>
                      <a:pt x="311" y="0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2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327" y="66"/>
                      <a:pt x="327" y="66"/>
                      <a:pt x="327" y="66"/>
                    </a:cubicBezTo>
                    <a:cubicBezTo>
                      <a:pt x="329" y="66"/>
                      <a:pt x="331" y="63"/>
                      <a:pt x="332" y="60"/>
                    </a:cubicBezTo>
                    <a:cubicBezTo>
                      <a:pt x="334" y="57"/>
                      <a:pt x="334" y="53"/>
                      <a:pt x="334" y="48"/>
                    </a:cubicBezTo>
                    <a:cubicBezTo>
                      <a:pt x="334" y="43"/>
                      <a:pt x="333" y="37"/>
                      <a:pt x="332" y="30"/>
                    </a:cubicBezTo>
                    <a:cubicBezTo>
                      <a:pt x="330" y="22"/>
                      <a:pt x="327" y="14"/>
                      <a:pt x="323" y="9"/>
                    </a:cubicBezTo>
                    <a:cubicBezTo>
                      <a:pt x="320" y="4"/>
                      <a:pt x="316" y="0"/>
                      <a:pt x="312" y="0"/>
                    </a:cubicBezTo>
                    <a:cubicBezTo>
                      <a:pt x="312" y="0"/>
                      <a:pt x="311" y="0"/>
                      <a:pt x="311" y="0"/>
                    </a:cubicBezTo>
                    <a:cubicBezTo>
                      <a:pt x="311" y="1"/>
                      <a:pt x="311" y="1"/>
                      <a:pt x="311" y="1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2" y="2"/>
                      <a:pt x="312" y="2"/>
                      <a:pt x="312" y="2"/>
                    </a:cubicBezTo>
                    <a:cubicBezTo>
                      <a:pt x="315" y="2"/>
                      <a:pt x="318" y="5"/>
                      <a:pt x="322" y="10"/>
                    </a:cubicBezTo>
                    <a:cubicBezTo>
                      <a:pt x="325" y="15"/>
                      <a:pt x="328" y="22"/>
                      <a:pt x="330" y="31"/>
                    </a:cubicBezTo>
                    <a:cubicBezTo>
                      <a:pt x="331" y="37"/>
                      <a:pt x="332" y="43"/>
                      <a:pt x="332" y="48"/>
                    </a:cubicBezTo>
                    <a:cubicBezTo>
                      <a:pt x="332" y="53"/>
                      <a:pt x="332" y="57"/>
                      <a:pt x="331" y="60"/>
                    </a:cubicBezTo>
                    <a:cubicBezTo>
                      <a:pt x="330" y="62"/>
                      <a:pt x="328" y="64"/>
                      <a:pt x="326" y="64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31"/>
                      <a:pt x="16" y="120"/>
                      <a:pt x="13" y="108"/>
                    </a:cubicBezTo>
                    <a:cubicBezTo>
                      <a:pt x="11" y="96"/>
                      <a:pt x="7" y="86"/>
                      <a:pt x="2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1"/>
                      <a:pt x="311" y="1"/>
                      <a:pt x="31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58"/>
              <p:cNvSpPr>
                <a:spLocks/>
              </p:cNvSpPr>
              <p:nvPr/>
            </p:nvSpPr>
            <p:spPr bwMode="auto">
              <a:xfrm>
                <a:off x="1765" y="1909"/>
                <a:ext cx="65" cy="86"/>
              </a:xfrm>
              <a:custGeom>
                <a:avLst/>
                <a:gdLst>
                  <a:gd name="T0" fmla="*/ 250 w 26"/>
                  <a:gd name="T1" fmla="*/ 22 h 32"/>
                  <a:gd name="T2" fmla="*/ 250 w 26"/>
                  <a:gd name="T3" fmla="*/ 0 h 32"/>
                  <a:gd name="T4" fmla="*/ 20 w 26"/>
                  <a:gd name="T5" fmla="*/ 59 h 32"/>
                  <a:gd name="T6" fmla="*/ 20 w 26"/>
                  <a:gd name="T7" fmla="*/ 81 h 32"/>
                  <a:gd name="T8" fmla="*/ 0 w 26"/>
                  <a:gd name="T9" fmla="*/ 94 h 32"/>
                  <a:gd name="T10" fmla="*/ 83 w 26"/>
                  <a:gd name="T11" fmla="*/ 347 h 32"/>
                  <a:gd name="T12" fmla="*/ 113 w 26"/>
                  <a:gd name="T13" fmla="*/ 599 h 32"/>
                  <a:gd name="T14" fmla="*/ 113 w 26"/>
                  <a:gd name="T15" fmla="*/ 621 h 32"/>
                  <a:gd name="T16" fmla="*/ 125 w 26"/>
                  <a:gd name="T17" fmla="*/ 621 h 32"/>
                  <a:gd name="T18" fmla="*/ 363 w 26"/>
                  <a:gd name="T19" fmla="*/ 564 h 32"/>
                  <a:gd name="T20" fmla="*/ 363 w 26"/>
                  <a:gd name="T21" fmla="*/ 564 h 32"/>
                  <a:gd name="T22" fmla="*/ 395 w 26"/>
                  <a:gd name="T23" fmla="*/ 505 h 32"/>
                  <a:gd name="T24" fmla="*/ 408 w 26"/>
                  <a:gd name="T25" fmla="*/ 390 h 32"/>
                  <a:gd name="T26" fmla="*/ 395 w 26"/>
                  <a:gd name="T27" fmla="*/ 253 h 32"/>
                  <a:gd name="T28" fmla="*/ 333 w 26"/>
                  <a:gd name="T29" fmla="*/ 81 h 32"/>
                  <a:gd name="T30" fmla="*/ 250 w 26"/>
                  <a:gd name="T31" fmla="*/ 0 h 32"/>
                  <a:gd name="T32" fmla="*/ 250 w 26"/>
                  <a:gd name="T33" fmla="*/ 0 h 32"/>
                  <a:gd name="T34" fmla="*/ 250 w 26"/>
                  <a:gd name="T35" fmla="*/ 22 h 32"/>
                  <a:gd name="T36" fmla="*/ 250 w 26"/>
                  <a:gd name="T37" fmla="*/ 35 h 32"/>
                  <a:gd name="T38" fmla="*/ 250 w 26"/>
                  <a:gd name="T39" fmla="*/ 35 h 32"/>
                  <a:gd name="T40" fmla="*/ 313 w 26"/>
                  <a:gd name="T41" fmla="*/ 94 h 32"/>
                  <a:gd name="T42" fmla="*/ 363 w 26"/>
                  <a:gd name="T43" fmla="*/ 253 h 32"/>
                  <a:gd name="T44" fmla="*/ 375 w 26"/>
                  <a:gd name="T45" fmla="*/ 390 h 32"/>
                  <a:gd name="T46" fmla="*/ 363 w 26"/>
                  <a:gd name="T47" fmla="*/ 484 h 32"/>
                  <a:gd name="T48" fmla="*/ 345 w 26"/>
                  <a:gd name="T49" fmla="*/ 527 h 32"/>
                  <a:gd name="T50" fmla="*/ 345 w 26"/>
                  <a:gd name="T51" fmla="*/ 543 h 32"/>
                  <a:gd name="T52" fmla="*/ 345 w 26"/>
                  <a:gd name="T53" fmla="*/ 527 h 32"/>
                  <a:gd name="T54" fmla="*/ 125 w 26"/>
                  <a:gd name="T55" fmla="*/ 586 h 32"/>
                  <a:gd name="T56" fmla="*/ 125 w 26"/>
                  <a:gd name="T57" fmla="*/ 599 h 32"/>
                  <a:gd name="T58" fmla="*/ 145 w 26"/>
                  <a:gd name="T59" fmla="*/ 599 h 32"/>
                  <a:gd name="T60" fmla="*/ 113 w 26"/>
                  <a:gd name="T61" fmla="*/ 333 h 32"/>
                  <a:gd name="T62" fmla="*/ 33 w 26"/>
                  <a:gd name="T63" fmla="*/ 81 h 32"/>
                  <a:gd name="T64" fmla="*/ 20 w 26"/>
                  <a:gd name="T65" fmla="*/ 81 h 32"/>
                  <a:gd name="T66" fmla="*/ 33 w 26"/>
                  <a:gd name="T67" fmla="*/ 94 h 32"/>
                  <a:gd name="T68" fmla="*/ 250 w 26"/>
                  <a:gd name="T69" fmla="*/ 35 h 32"/>
                  <a:gd name="T70" fmla="*/ 250 w 26"/>
                  <a:gd name="T71" fmla="*/ 22 h 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" h="32">
                    <a:moveTo>
                      <a:pt x="16" y="1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5" y="18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8"/>
                      <a:pt x="25" y="27"/>
                      <a:pt x="25" y="26"/>
                    </a:cubicBezTo>
                    <a:cubicBezTo>
                      <a:pt x="26" y="24"/>
                      <a:pt x="26" y="23"/>
                      <a:pt x="26" y="20"/>
                    </a:cubicBezTo>
                    <a:cubicBezTo>
                      <a:pt x="26" y="18"/>
                      <a:pt x="26" y="15"/>
                      <a:pt x="25" y="13"/>
                    </a:cubicBezTo>
                    <a:cubicBezTo>
                      <a:pt x="24" y="9"/>
                      <a:pt x="23" y="6"/>
                      <a:pt x="21" y="4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8" y="3"/>
                      <a:pt x="20" y="5"/>
                    </a:cubicBezTo>
                    <a:cubicBezTo>
                      <a:pt x="21" y="7"/>
                      <a:pt x="22" y="10"/>
                      <a:pt x="23" y="13"/>
                    </a:cubicBezTo>
                    <a:cubicBezTo>
                      <a:pt x="24" y="16"/>
                      <a:pt x="24" y="18"/>
                      <a:pt x="24" y="20"/>
                    </a:cubicBezTo>
                    <a:cubicBezTo>
                      <a:pt x="24" y="22"/>
                      <a:pt x="24" y="24"/>
                      <a:pt x="23" y="25"/>
                    </a:cubicBezTo>
                    <a:cubicBezTo>
                      <a:pt x="23" y="26"/>
                      <a:pt x="23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27"/>
                      <a:pt x="8" y="22"/>
                      <a:pt x="7" y="17"/>
                    </a:cubicBezTo>
                    <a:cubicBezTo>
                      <a:pt x="6" y="12"/>
                      <a:pt x="4" y="8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59"/>
              <p:cNvSpPr>
                <a:spLocks/>
              </p:cNvSpPr>
              <p:nvPr/>
            </p:nvSpPr>
            <p:spPr bwMode="auto">
              <a:xfrm>
                <a:off x="770" y="2131"/>
                <a:ext cx="132" cy="152"/>
              </a:xfrm>
              <a:custGeom>
                <a:avLst/>
                <a:gdLst>
                  <a:gd name="T0" fmla="*/ 558 w 53"/>
                  <a:gd name="T1" fmla="*/ 21 h 57"/>
                  <a:gd name="T2" fmla="*/ 558 w 53"/>
                  <a:gd name="T3" fmla="*/ 0 h 57"/>
                  <a:gd name="T4" fmla="*/ 12 w 53"/>
                  <a:gd name="T5" fmla="*/ 171 h 57"/>
                  <a:gd name="T6" fmla="*/ 0 w 53"/>
                  <a:gd name="T7" fmla="*/ 171 h 57"/>
                  <a:gd name="T8" fmla="*/ 0 w 53"/>
                  <a:gd name="T9" fmla="*/ 192 h 57"/>
                  <a:gd name="T10" fmla="*/ 125 w 53"/>
                  <a:gd name="T11" fmla="*/ 589 h 57"/>
                  <a:gd name="T12" fmla="*/ 167 w 53"/>
                  <a:gd name="T13" fmla="*/ 1003 h 57"/>
                  <a:gd name="T14" fmla="*/ 167 w 53"/>
                  <a:gd name="T15" fmla="*/ 1059 h 57"/>
                  <a:gd name="T16" fmla="*/ 167 w 53"/>
                  <a:gd name="T17" fmla="*/ 1080 h 57"/>
                  <a:gd name="T18" fmla="*/ 187 w 53"/>
                  <a:gd name="T19" fmla="*/ 1080 h 57"/>
                  <a:gd name="T20" fmla="*/ 745 w 53"/>
                  <a:gd name="T21" fmla="*/ 909 h 57"/>
                  <a:gd name="T22" fmla="*/ 807 w 53"/>
                  <a:gd name="T23" fmla="*/ 832 h 57"/>
                  <a:gd name="T24" fmla="*/ 819 w 53"/>
                  <a:gd name="T25" fmla="*/ 661 h 57"/>
                  <a:gd name="T26" fmla="*/ 787 w 53"/>
                  <a:gd name="T27" fmla="*/ 419 h 57"/>
                  <a:gd name="T28" fmla="*/ 695 w 53"/>
                  <a:gd name="T29" fmla="*/ 115 h 57"/>
                  <a:gd name="T30" fmla="*/ 570 w 53"/>
                  <a:gd name="T31" fmla="*/ 0 h 57"/>
                  <a:gd name="T32" fmla="*/ 558 w 53"/>
                  <a:gd name="T33" fmla="*/ 0 h 57"/>
                  <a:gd name="T34" fmla="*/ 558 w 53"/>
                  <a:gd name="T35" fmla="*/ 21 h 57"/>
                  <a:gd name="T36" fmla="*/ 570 w 53"/>
                  <a:gd name="T37" fmla="*/ 35 h 57"/>
                  <a:gd name="T38" fmla="*/ 570 w 53"/>
                  <a:gd name="T39" fmla="*/ 35 h 57"/>
                  <a:gd name="T40" fmla="*/ 682 w 53"/>
                  <a:gd name="T41" fmla="*/ 149 h 57"/>
                  <a:gd name="T42" fmla="*/ 775 w 53"/>
                  <a:gd name="T43" fmla="*/ 419 h 57"/>
                  <a:gd name="T44" fmla="*/ 787 w 53"/>
                  <a:gd name="T45" fmla="*/ 661 h 57"/>
                  <a:gd name="T46" fmla="*/ 775 w 53"/>
                  <a:gd name="T47" fmla="*/ 819 h 57"/>
                  <a:gd name="T48" fmla="*/ 725 w 53"/>
                  <a:gd name="T49" fmla="*/ 875 h 57"/>
                  <a:gd name="T50" fmla="*/ 187 w 53"/>
                  <a:gd name="T51" fmla="*/ 1045 h 57"/>
                  <a:gd name="T52" fmla="*/ 187 w 53"/>
                  <a:gd name="T53" fmla="*/ 1059 h 57"/>
                  <a:gd name="T54" fmla="*/ 199 w 53"/>
                  <a:gd name="T55" fmla="*/ 1059 h 57"/>
                  <a:gd name="T56" fmla="*/ 199 w 53"/>
                  <a:gd name="T57" fmla="*/ 1003 h 57"/>
                  <a:gd name="T58" fmla="*/ 154 w 53"/>
                  <a:gd name="T59" fmla="*/ 589 h 57"/>
                  <a:gd name="T60" fmla="*/ 30 w 53"/>
                  <a:gd name="T61" fmla="*/ 171 h 57"/>
                  <a:gd name="T62" fmla="*/ 12 w 53"/>
                  <a:gd name="T63" fmla="*/ 192 h 57"/>
                  <a:gd name="T64" fmla="*/ 30 w 53"/>
                  <a:gd name="T65" fmla="*/ 205 h 57"/>
                  <a:gd name="T66" fmla="*/ 570 w 53"/>
                  <a:gd name="T67" fmla="*/ 35 h 57"/>
                  <a:gd name="T68" fmla="*/ 558 w 53"/>
                  <a:gd name="T69" fmla="*/ 21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57">
                    <a:moveTo>
                      <a:pt x="36" y="1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39"/>
                      <a:pt x="11" y="47"/>
                      <a:pt x="11" y="53"/>
                    </a:cubicBezTo>
                    <a:cubicBezTo>
                      <a:pt x="11" y="54"/>
                      <a:pt x="11" y="55"/>
                      <a:pt x="11" y="5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50" y="48"/>
                      <a:pt x="51" y="46"/>
                      <a:pt x="52" y="44"/>
                    </a:cubicBezTo>
                    <a:cubicBezTo>
                      <a:pt x="53" y="41"/>
                      <a:pt x="53" y="38"/>
                      <a:pt x="53" y="35"/>
                    </a:cubicBezTo>
                    <a:cubicBezTo>
                      <a:pt x="53" y="31"/>
                      <a:pt x="53" y="26"/>
                      <a:pt x="51" y="22"/>
                    </a:cubicBezTo>
                    <a:cubicBezTo>
                      <a:pt x="50" y="16"/>
                      <a:pt x="48" y="10"/>
                      <a:pt x="45" y="6"/>
                    </a:cubicBezTo>
                    <a:cubicBezTo>
                      <a:pt x="43" y="3"/>
                      <a:pt x="40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41" y="4"/>
                      <a:pt x="44" y="8"/>
                    </a:cubicBezTo>
                    <a:cubicBezTo>
                      <a:pt x="46" y="11"/>
                      <a:pt x="48" y="16"/>
                      <a:pt x="50" y="22"/>
                    </a:cubicBezTo>
                    <a:cubicBezTo>
                      <a:pt x="51" y="27"/>
                      <a:pt x="51" y="31"/>
                      <a:pt x="51" y="35"/>
                    </a:cubicBezTo>
                    <a:cubicBezTo>
                      <a:pt x="51" y="38"/>
                      <a:pt x="51" y="41"/>
                      <a:pt x="50" y="43"/>
                    </a:cubicBezTo>
                    <a:cubicBezTo>
                      <a:pt x="49" y="45"/>
                      <a:pt x="48" y="46"/>
                      <a:pt x="47" y="4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5"/>
                      <a:pt x="13" y="54"/>
                      <a:pt x="13" y="53"/>
                    </a:cubicBezTo>
                    <a:cubicBezTo>
                      <a:pt x="13" y="47"/>
                      <a:pt x="12" y="39"/>
                      <a:pt x="10" y="31"/>
                    </a:cubicBezTo>
                    <a:cubicBezTo>
                      <a:pt x="8" y="23"/>
                      <a:pt x="5" y="15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60"/>
              <p:cNvSpPr>
                <a:spLocks/>
              </p:cNvSpPr>
              <p:nvPr/>
            </p:nvSpPr>
            <p:spPr bwMode="auto">
              <a:xfrm>
                <a:off x="670" y="2123"/>
                <a:ext cx="95" cy="221"/>
              </a:xfrm>
              <a:custGeom>
                <a:avLst/>
                <a:gdLst>
                  <a:gd name="T0" fmla="*/ 63 w 38"/>
                  <a:gd name="T1" fmla="*/ 852 h 83"/>
                  <a:gd name="T2" fmla="*/ 83 w 38"/>
                  <a:gd name="T3" fmla="*/ 852 h 83"/>
                  <a:gd name="T4" fmla="*/ 33 w 38"/>
                  <a:gd name="T5" fmla="*/ 418 h 83"/>
                  <a:gd name="T6" fmla="*/ 63 w 38"/>
                  <a:gd name="T7" fmla="*/ 149 h 83"/>
                  <a:gd name="T8" fmla="*/ 145 w 38"/>
                  <a:gd name="T9" fmla="*/ 35 h 83"/>
                  <a:gd name="T10" fmla="*/ 158 w 38"/>
                  <a:gd name="T11" fmla="*/ 35 h 83"/>
                  <a:gd name="T12" fmla="*/ 345 w 38"/>
                  <a:gd name="T13" fmla="*/ 226 h 83"/>
                  <a:gd name="T14" fmla="*/ 520 w 38"/>
                  <a:gd name="T15" fmla="*/ 716 h 83"/>
                  <a:gd name="T16" fmla="*/ 563 w 38"/>
                  <a:gd name="T17" fmla="*/ 1134 h 83"/>
                  <a:gd name="T18" fmla="*/ 533 w 38"/>
                  <a:gd name="T19" fmla="*/ 1398 h 83"/>
                  <a:gd name="T20" fmla="*/ 438 w 38"/>
                  <a:gd name="T21" fmla="*/ 1531 h 83"/>
                  <a:gd name="T22" fmla="*/ 425 w 38"/>
                  <a:gd name="T23" fmla="*/ 1531 h 83"/>
                  <a:gd name="T24" fmla="*/ 238 w 38"/>
                  <a:gd name="T25" fmla="*/ 1339 h 83"/>
                  <a:gd name="T26" fmla="*/ 83 w 38"/>
                  <a:gd name="T27" fmla="*/ 852 h 83"/>
                  <a:gd name="T28" fmla="*/ 63 w 38"/>
                  <a:gd name="T29" fmla="*/ 852 h 83"/>
                  <a:gd name="T30" fmla="*/ 50 w 38"/>
                  <a:gd name="T31" fmla="*/ 852 h 83"/>
                  <a:gd name="T32" fmla="*/ 220 w 38"/>
                  <a:gd name="T33" fmla="*/ 1361 h 83"/>
                  <a:gd name="T34" fmla="*/ 425 w 38"/>
                  <a:gd name="T35" fmla="*/ 1566 h 83"/>
                  <a:gd name="T36" fmla="*/ 458 w 38"/>
                  <a:gd name="T37" fmla="*/ 1566 h 83"/>
                  <a:gd name="T38" fmla="*/ 563 w 38"/>
                  <a:gd name="T39" fmla="*/ 1419 h 83"/>
                  <a:gd name="T40" fmla="*/ 595 w 38"/>
                  <a:gd name="T41" fmla="*/ 1134 h 83"/>
                  <a:gd name="T42" fmla="*/ 550 w 38"/>
                  <a:gd name="T43" fmla="*/ 703 h 83"/>
                  <a:gd name="T44" fmla="*/ 375 w 38"/>
                  <a:gd name="T45" fmla="*/ 205 h 83"/>
                  <a:gd name="T46" fmla="*/ 158 w 38"/>
                  <a:gd name="T47" fmla="*/ 0 h 83"/>
                  <a:gd name="T48" fmla="*/ 145 w 38"/>
                  <a:gd name="T49" fmla="*/ 0 h 83"/>
                  <a:gd name="T50" fmla="*/ 33 w 38"/>
                  <a:gd name="T51" fmla="*/ 136 h 83"/>
                  <a:gd name="T52" fmla="*/ 0 w 38"/>
                  <a:gd name="T53" fmla="*/ 418 h 83"/>
                  <a:gd name="T54" fmla="*/ 50 w 38"/>
                  <a:gd name="T55" fmla="*/ 852 h 83"/>
                  <a:gd name="T56" fmla="*/ 63 w 38"/>
                  <a:gd name="T57" fmla="*/ 852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83">
                    <a:moveTo>
                      <a:pt x="4" y="45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3" y="37"/>
                      <a:pt x="2" y="29"/>
                      <a:pt x="2" y="22"/>
                    </a:cubicBezTo>
                    <a:cubicBezTo>
                      <a:pt x="2" y="16"/>
                      <a:pt x="3" y="11"/>
                      <a:pt x="4" y="8"/>
                    </a:cubicBezTo>
                    <a:cubicBezTo>
                      <a:pt x="5" y="4"/>
                      <a:pt x="7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4" y="2"/>
                      <a:pt x="18" y="5"/>
                      <a:pt x="22" y="12"/>
                    </a:cubicBezTo>
                    <a:cubicBezTo>
                      <a:pt x="27" y="18"/>
                      <a:pt x="30" y="27"/>
                      <a:pt x="33" y="38"/>
                    </a:cubicBezTo>
                    <a:cubicBezTo>
                      <a:pt x="35" y="46"/>
                      <a:pt x="36" y="54"/>
                      <a:pt x="36" y="60"/>
                    </a:cubicBezTo>
                    <a:cubicBezTo>
                      <a:pt x="36" y="66"/>
                      <a:pt x="35" y="71"/>
                      <a:pt x="34" y="74"/>
                    </a:cubicBezTo>
                    <a:cubicBezTo>
                      <a:pt x="33" y="78"/>
                      <a:pt x="31" y="80"/>
                      <a:pt x="28" y="81"/>
                    </a:cubicBezTo>
                    <a:cubicBezTo>
                      <a:pt x="28" y="81"/>
                      <a:pt x="28" y="81"/>
                      <a:pt x="27" y="81"/>
                    </a:cubicBezTo>
                    <a:cubicBezTo>
                      <a:pt x="24" y="81"/>
                      <a:pt x="19" y="77"/>
                      <a:pt x="15" y="71"/>
                    </a:cubicBezTo>
                    <a:cubicBezTo>
                      <a:pt x="11" y="64"/>
                      <a:pt x="7" y="55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5" y="56"/>
                      <a:pt x="9" y="65"/>
                      <a:pt x="14" y="72"/>
                    </a:cubicBezTo>
                    <a:cubicBezTo>
                      <a:pt x="18" y="78"/>
                      <a:pt x="23" y="83"/>
                      <a:pt x="27" y="83"/>
                    </a:cubicBezTo>
                    <a:cubicBezTo>
                      <a:pt x="28" y="83"/>
                      <a:pt x="28" y="83"/>
                      <a:pt x="29" y="83"/>
                    </a:cubicBezTo>
                    <a:cubicBezTo>
                      <a:pt x="32" y="82"/>
                      <a:pt x="34" y="79"/>
                      <a:pt x="36" y="75"/>
                    </a:cubicBezTo>
                    <a:cubicBezTo>
                      <a:pt x="37" y="71"/>
                      <a:pt x="38" y="66"/>
                      <a:pt x="38" y="60"/>
                    </a:cubicBezTo>
                    <a:cubicBezTo>
                      <a:pt x="38" y="53"/>
                      <a:pt x="37" y="46"/>
                      <a:pt x="35" y="37"/>
                    </a:cubicBezTo>
                    <a:cubicBezTo>
                      <a:pt x="32" y="27"/>
                      <a:pt x="28" y="17"/>
                      <a:pt x="24" y="11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3"/>
                      <a:pt x="2" y="7"/>
                    </a:cubicBezTo>
                    <a:cubicBezTo>
                      <a:pt x="1" y="11"/>
                      <a:pt x="0" y="16"/>
                      <a:pt x="0" y="22"/>
                    </a:cubicBezTo>
                    <a:cubicBezTo>
                      <a:pt x="0" y="29"/>
                      <a:pt x="1" y="37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61"/>
              <p:cNvSpPr>
                <a:spLocks/>
              </p:cNvSpPr>
              <p:nvPr/>
            </p:nvSpPr>
            <p:spPr bwMode="auto">
              <a:xfrm>
                <a:off x="975" y="2075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62"/>
              <p:cNvSpPr>
                <a:spLocks/>
              </p:cNvSpPr>
              <p:nvPr/>
            </p:nvSpPr>
            <p:spPr bwMode="auto">
              <a:xfrm>
                <a:off x="1037" y="2056"/>
                <a:ext cx="48" cy="83"/>
              </a:xfrm>
              <a:custGeom>
                <a:avLst/>
                <a:gdLst>
                  <a:gd name="T0" fmla="*/ 20 w 19"/>
                  <a:gd name="T1" fmla="*/ 35 h 31"/>
                  <a:gd name="T2" fmla="*/ 33 w 19"/>
                  <a:gd name="T3" fmla="*/ 35 h 31"/>
                  <a:gd name="T4" fmla="*/ 96 w 19"/>
                  <a:gd name="T5" fmla="*/ 78 h 31"/>
                  <a:gd name="T6" fmla="*/ 275 w 19"/>
                  <a:gd name="T7" fmla="*/ 594 h 31"/>
                  <a:gd name="T8" fmla="*/ 306 w 19"/>
                  <a:gd name="T9" fmla="*/ 594 h 31"/>
                  <a:gd name="T10" fmla="*/ 192 w 19"/>
                  <a:gd name="T11" fmla="*/ 171 h 31"/>
                  <a:gd name="T12" fmla="*/ 114 w 19"/>
                  <a:gd name="T13" fmla="*/ 56 h 31"/>
                  <a:gd name="T14" fmla="*/ 33 w 19"/>
                  <a:gd name="T15" fmla="*/ 0 h 31"/>
                  <a:gd name="T16" fmla="*/ 0 w 19"/>
                  <a:gd name="T17" fmla="*/ 0 h 31"/>
                  <a:gd name="T18" fmla="*/ 2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7" y="23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63"/>
              <p:cNvSpPr>
                <a:spLocks/>
              </p:cNvSpPr>
              <p:nvPr/>
            </p:nvSpPr>
            <p:spPr bwMode="auto">
              <a:xfrm>
                <a:off x="1102" y="2040"/>
                <a:ext cx="45" cy="83"/>
              </a:xfrm>
              <a:custGeom>
                <a:avLst/>
                <a:gdLst>
                  <a:gd name="T0" fmla="*/ 0 w 18"/>
                  <a:gd name="T1" fmla="*/ 35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94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5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64"/>
              <p:cNvSpPr>
                <a:spLocks/>
              </p:cNvSpPr>
              <p:nvPr/>
            </p:nvSpPr>
            <p:spPr bwMode="auto">
              <a:xfrm>
                <a:off x="1165" y="2024"/>
                <a:ext cx="47" cy="83"/>
              </a:xfrm>
              <a:custGeom>
                <a:avLst/>
                <a:gdLst>
                  <a:gd name="T0" fmla="*/ 0 w 19"/>
                  <a:gd name="T1" fmla="*/ 21 h 31"/>
                  <a:gd name="T2" fmla="*/ 12 w 19"/>
                  <a:gd name="T3" fmla="*/ 21 h 31"/>
                  <a:gd name="T4" fmla="*/ 153 w 19"/>
                  <a:gd name="T5" fmla="*/ 193 h 31"/>
                  <a:gd name="T6" fmla="*/ 275 w 19"/>
                  <a:gd name="T7" fmla="*/ 594 h 31"/>
                  <a:gd name="T8" fmla="*/ 287 w 19"/>
                  <a:gd name="T9" fmla="*/ 573 h 31"/>
                  <a:gd name="T10" fmla="*/ 166 w 19"/>
                  <a:gd name="T11" fmla="*/ 171 h 31"/>
                  <a:gd name="T12" fmla="*/ 12 w 19"/>
                  <a:gd name="T13" fmla="*/ 0 h 31"/>
                  <a:gd name="T14" fmla="*/ 0 w 19"/>
                  <a:gd name="T15" fmla="*/ 0 h 31"/>
                  <a:gd name="T16" fmla="*/ 0 w 19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65"/>
              <p:cNvSpPr>
                <a:spLocks/>
              </p:cNvSpPr>
              <p:nvPr/>
            </p:nvSpPr>
            <p:spPr bwMode="auto">
              <a:xfrm>
                <a:off x="1230" y="2008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45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58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7" y="4"/>
                      <a:pt x="9" y="9"/>
                    </a:cubicBezTo>
                    <a:cubicBezTo>
                      <a:pt x="12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5"/>
                      <a:pt x="10" y="9"/>
                    </a:cubicBezTo>
                    <a:cubicBezTo>
                      <a:pt x="7" y="3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66"/>
              <p:cNvSpPr>
                <a:spLocks/>
              </p:cNvSpPr>
              <p:nvPr/>
            </p:nvSpPr>
            <p:spPr bwMode="auto">
              <a:xfrm>
                <a:off x="1292" y="1992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67"/>
              <p:cNvSpPr>
                <a:spLocks/>
              </p:cNvSpPr>
              <p:nvPr/>
            </p:nvSpPr>
            <p:spPr bwMode="auto">
              <a:xfrm>
                <a:off x="1355" y="1973"/>
                <a:ext cx="47" cy="83"/>
              </a:xfrm>
              <a:custGeom>
                <a:avLst/>
                <a:gdLst>
                  <a:gd name="T0" fmla="*/ 0 w 19"/>
                  <a:gd name="T1" fmla="*/ 35 h 31"/>
                  <a:gd name="T2" fmla="*/ 12 w 19"/>
                  <a:gd name="T3" fmla="*/ 35 h 31"/>
                  <a:gd name="T4" fmla="*/ 74 w 19"/>
                  <a:gd name="T5" fmla="*/ 78 h 31"/>
                  <a:gd name="T6" fmla="*/ 257 w 19"/>
                  <a:gd name="T7" fmla="*/ 594 h 31"/>
                  <a:gd name="T8" fmla="*/ 287 w 19"/>
                  <a:gd name="T9" fmla="*/ 594 h 31"/>
                  <a:gd name="T10" fmla="*/ 183 w 19"/>
                  <a:gd name="T11" fmla="*/ 171 h 31"/>
                  <a:gd name="T12" fmla="*/ 104 w 19"/>
                  <a:gd name="T13" fmla="*/ 56 h 31"/>
                  <a:gd name="T14" fmla="*/ 12 w 19"/>
                  <a:gd name="T15" fmla="*/ 0 h 31"/>
                  <a:gd name="T16" fmla="*/ 0 w 19"/>
                  <a:gd name="T17" fmla="*/ 0 h 31"/>
                  <a:gd name="T18" fmla="*/ 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22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68"/>
              <p:cNvSpPr>
                <a:spLocks/>
              </p:cNvSpPr>
              <p:nvPr/>
            </p:nvSpPr>
            <p:spPr bwMode="auto">
              <a:xfrm>
                <a:off x="1420" y="1957"/>
                <a:ext cx="45" cy="83"/>
              </a:xfrm>
              <a:custGeom>
                <a:avLst/>
                <a:gdLst>
                  <a:gd name="T0" fmla="*/ 0 w 18"/>
                  <a:gd name="T1" fmla="*/ 21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73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0 h 31"/>
                  <a:gd name="T16" fmla="*/ 0 w 18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69"/>
              <p:cNvSpPr>
                <a:spLocks/>
              </p:cNvSpPr>
              <p:nvPr/>
            </p:nvSpPr>
            <p:spPr bwMode="auto">
              <a:xfrm>
                <a:off x="1482" y="1941"/>
                <a:ext cx="48" cy="80"/>
              </a:xfrm>
              <a:custGeom>
                <a:avLst/>
                <a:gdLst>
                  <a:gd name="T0" fmla="*/ 0 w 19"/>
                  <a:gd name="T1" fmla="*/ 21 h 30"/>
                  <a:gd name="T2" fmla="*/ 20 w 19"/>
                  <a:gd name="T3" fmla="*/ 21 h 30"/>
                  <a:gd name="T4" fmla="*/ 159 w 19"/>
                  <a:gd name="T5" fmla="*/ 192 h 30"/>
                  <a:gd name="T6" fmla="*/ 288 w 19"/>
                  <a:gd name="T7" fmla="*/ 568 h 30"/>
                  <a:gd name="T8" fmla="*/ 306 w 19"/>
                  <a:gd name="T9" fmla="*/ 568 h 30"/>
                  <a:gd name="T10" fmla="*/ 179 w 19"/>
                  <a:gd name="T11" fmla="*/ 171 h 30"/>
                  <a:gd name="T12" fmla="*/ 20 w 19"/>
                  <a:gd name="T13" fmla="*/ 0 h 30"/>
                  <a:gd name="T14" fmla="*/ 0 w 19"/>
                  <a:gd name="T15" fmla="*/ 0 h 30"/>
                  <a:gd name="T16" fmla="*/ 0 w 19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70"/>
              <p:cNvSpPr>
                <a:spLocks/>
              </p:cNvSpPr>
              <p:nvPr/>
            </p:nvSpPr>
            <p:spPr bwMode="auto">
              <a:xfrm>
                <a:off x="1545" y="1925"/>
                <a:ext cx="45" cy="80"/>
              </a:xfrm>
              <a:custGeom>
                <a:avLst/>
                <a:gdLst>
                  <a:gd name="T0" fmla="*/ 20 w 18"/>
                  <a:gd name="T1" fmla="*/ 21 h 30"/>
                  <a:gd name="T2" fmla="*/ 33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33 w 18"/>
                  <a:gd name="T13" fmla="*/ 0 h 30"/>
                  <a:gd name="T14" fmla="*/ 0 w 18"/>
                  <a:gd name="T15" fmla="*/ 0 h 30"/>
                  <a:gd name="T16" fmla="*/ 2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6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71"/>
              <p:cNvSpPr>
                <a:spLocks/>
              </p:cNvSpPr>
              <p:nvPr/>
            </p:nvSpPr>
            <p:spPr bwMode="auto">
              <a:xfrm>
                <a:off x="1610" y="1907"/>
                <a:ext cx="45" cy="82"/>
              </a:xfrm>
              <a:custGeom>
                <a:avLst/>
                <a:gdLst>
                  <a:gd name="T0" fmla="*/ 0 w 18"/>
                  <a:gd name="T1" fmla="*/ 34 h 31"/>
                  <a:gd name="T2" fmla="*/ 20 w 18"/>
                  <a:gd name="T3" fmla="*/ 21 h 31"/>
                  <a:gd name="T4" fmla="*/ 158 w 18"/>
                  <a:gd name="T5" fmla="*/ 183 h 31"/>
                  <a:gd name="T6" fmla="*/ 270 w 18"/>
                  <a:gd name="T7" fmla="*/ 574 h 31"/>
                  <a:gd name="T8" fmla="*/ 283 w 18"/>
                  <a:gd name="T9" fmla="*/ 574 h 31"/>
                  <a:gd name="T10" fmla="*/ 175 w 18"/>
                  <a:gd name="T11" fmla="*/ 183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4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3"/>
                      <a:pt x="14" y="15"/>
                      <a:pt x="11" y="10"/>
                    </a:cubicBezTo>
                    <a:cubicBezTo>
                      <a:pt x="8" y="4"/>
                      <a:pt x="4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72"/>
              <p:cNvSpPr>
                <a:spLocks/>
              </p:cNvSpPr>
              <p:nvPr/>
            </p:nvSpPr>
            <p:spPr bwMode="auto">
              <a:xfrm>
                <a:off x="1667" y="1891"/>
                <a:ext cx="45" cy="80"/>
              </a:xfrm>
              <a:custGeom>
                <a:avLst/>
                <a:gdLst>
                  <a:gd name="T0" fmla="*/ 0 w 18"/>
                  <a:gd name="T1" fmla="*/ 35 h 30"/>
                  <a:gd name="T2" fmla="*/ 20 w 18"/>
                  <a:gd name="T3" fmla="*/ 35 h 30"/>
                  <a:gd name="T4" fmla="*/ 83 w 18"/>
                  <a:gd name="T5" fmla="*/ 77 h 30"/>
                  <a:gd name="T6" fmla="*/ 25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95 w 18"/>
                  <a:gd name="T13" fmla="*/ 56 h 30"/>
                  <a:gd name="T14" fmla="*/ 20 w 18"/>
                  <a:gd name="T15" fmla="*/ 0 h 30"/>
                  <a:gd name="T16" fmla="*/ 0 w 18"/>
                  <a:gd name="T17" fmla="*/ 0 h 30"/>
                  <a:gd name="T18" fmla="*/ 0 w 18"/>
                  <a:gd name="T19" fmla="*/ 35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30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9" y="8"/>
                      <a:pt x="13" y="18"/>
                      <a:pt x="16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4"/>
                      <a:pt x="11" y="9"/>
                    </a:cubicBezTo>
                    <a:cubicBezTo>
                      <a:pt x="9" y="6"/>
                      <a:pt x="8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73"/>
              <p:cNvSpPr>
                <a:spLocks/>
              </p:cNvSpPr>
              <p:nvPr/>
            </p:nvSpPr>
            <p:spPr bwMode="auto">
              <a:xfrm>
                <a:off x="690" y="2112"/>
                <a:ext cx="112" cy="232"/>
              </a:xfrm>
              <a:custGeom>
                <a:avLst/>
                <a:gdLst>
                  <a:gd name="T0" fmla="*/ 558 w 45"/>
                  <a:gd name="T1" fmla="*/ 1557 h 87"/>
                  <a:gd name="T2" fmla="*/ 558 w 45"/>
                  <a:gd name="T3" fmla="*/ 1571 h 87"/>
                  <a:gd name="T4" fmla="*/ 662 w 45"/>
                  <a:gd name="T5" fmla="*/ 1421 h 87"/>
                  <a:gd name="T6" fmla="*/ 694 w 45"/>
                  <a:gd name="T7" fmla="*/ 1160 h 87"/>
                  <a:gd name="T8" fmla="*/ 650 w 45"/>
                  <a:gd name="T9" fmla="*/ 717 h 87"/>
                  <a:gd name="T10" fmla="*/ 478 w 45"/>
                  <a:gd name="T11" fmla="*/ 205 h 87"/>
                  <a:gd name="T12" fmla="*/ 261 w 45"/>
                  <a:gd name="T13" fmla="*/ 0 h 87"/>
                  <a:gd name="T14" fmla="*/ 249 w 45"/>
                  <a:gd name="T15" fmla="*/ 0 h 87"/>
                  <a:gd name="T16" fmla="*/ 12 w 45"/>
                  <a:gd name="T17" fmla="*/ 77 h 87"/>
                  <a:gd name="T18" fmla="*/ 0 w 45"/>
                  <a:gd name="T19" fmla="*/ 93 h 87"/>
                  <a:gd name="T20" fmla="*/ 12 w 45"/>
                  <a:gd name="T21" fmla="*/ 115 h 87"/>
                  <a:gd name="T22" fmla="*/ 30 w 45"/>
                  <a:gd name="T23" fmla="*/ 115 h 87"/>
                  <a:gd name="T24" fmla="*/ 217 w 45"/>
                  <a:gd name="T25" fmla="*/ 307 h 87"/>
                  <a:gd name="T26" fmla="*/ 383 w 45"/>
                  <a:gd name="T27" fmla="*/ 797 h 87"/>
                  <a:gd name="T28" fmla="*/ 433 w 45"/>
                  <a:gd name="T29" fmla="*/ 1216 h 87"/>
                  <a:gd name="T30" fmla="*/ 403 w 45"/>
                  <a:gd name="T31" fmla="*/ 1480 h 87"/>
                  <a:gd name="T32" fmla="*/ 309 w 45"/>
                  <a:gd name="T33" fmla="*/ 1613 h 87"/>
                  <a:gd name="T34" fmla="*/ 309 w 45"/>
                  <a:gd name="T35" fmla="*/ 1629 h 87"/>
                  <a:gd name="T36" fmla="*/ 321 w 45"/>
                  <a:gd name="T37" fmla="*/ 1651 h 87"/>
                  <a:gd name="T38" fmla="*/ 558 w 45"/>
                  <a:gd name="T39" fmla="*/ 1571 h 87"/>
                  <a:gd name="T40" fmla="*/ 558 w 45"/>
                  <a:gd name="T41" fmla="*/ 1557 h 87"/>
                  <a:gd name="T42" fmla="*/ 558 w 45"/>
                  <a:gd name="T43" fmla="*/ 1536 h 87"/>
                  <a:gd name="T44" fmla="*/ 309 w 45"/>
                  <a:gd name="T45" fmla="*/ 1613 h 87"/>
                  <a:gd name="T46" fmla="*/ 309 w 45"/>
                  <a:gd name="T47" fmla="*/ 1613 h 87"/>
                  <a:gd name="T48" fmla="*/ 309 w 45"/>
                  <a:gd name="T49" fmla="*/ 1629 h 87"/>
                  <a:gd name="T50" fmla="*/ 309 w 45"/>
                  <a:gd name="T51" fmla="*/ 1651 h 87"/>
                  <a:gd name="T52" fmla="*/ 321 w 45"/>
                  <a:gd name="T53" fmla="*/ 1651 h 87"/>
                  <a:gd name="T54" fmla="*/ 433 w 45"/>
                  <a:gd name="T55" fmla="*/ 1501 h 87"/>
                  <a:gd name="T56" fmla="*/ 465 w 45"/>
                  <a:gd name="T57" fmla="*/ 1216 h 87"/>
                  <a:gd name="T58" fmla="*/ 416 w 45"/>
                  <a:gd name="T59" fmla="*/ 776 h 87"/>
                  <a:gd name="T60" fmla="*/ 249 w 45"/>
                  <a:gd name="T61" fmla="*/ 285 h 87"/>
                  <a:gd name="T62" fmla="*/ 30 w 45"/>
                  <a:gd name="T63" fmla="*/ 77 h 87"/>
                  <a:gd name="T64" fmla="*/ 12 w 45"/>
                  <a:gd name="T65" fmla="*/ 77 h 87"/>
                  <a:gd name="T66" fmla="*/ 0 w 45"/>
                  <a:gd name="T67" fmla="*/ 77 h 87"/>
                  <a:gd name="T68" fmla="*/ 0 w 45"/>
                  <a:gd name="T69" fmla="*/ 93 h 87"/>
                  <a:gd name="T70" fmla="*/ 0 w 45"/>
                  <a:gd name="T71" fmla="*/ 115 h 87"/>
                  <a:gd name="T72" fmla="*/ 12 w 45"/>
                  <a:gd name="T73" fmla="*/ 115 h 87"/>
                  <a:gd name="T74" fmla="*/ 249 w 45"/>
                  <a:gd name="T75" fmla="*/ 35 h 87"/>
                  <a:gd name="T76" fmla="*/ 261 w 45"/>
                  <a:gd name="T77" fmla="*/ 35 h 87"/>
                  <a:gd name="T78" fmla="*/ 465 w 45"/>
                  <a:gd name="T79" fmla="*/ 227 h 87"/>
                  <a:gd name="T80" fmla="*/ 620 w 45"/>
                  <a:gd name="T81" fmla="*/ 717 h 87"/>
                  <a:gd name="T82" fmla="*/ 662 w 45"/>
                  <a:gd name="T83" fmla="*/ 1160 h 87"/>
                  <a:gd name="T84" fmla="*/ 632 w 45"/>
                  <a:gd name="T85" fmla="*/ 1421 h 87"/>
                  <a:gd name="T86" fmla="*/ 558 w 45"/>
                  <a:gd name="T87" fmla="*/ 1536 h 87"/>
                  <a:gd name="T88" fmla="*/ 558 w 45"/>
                  <a:gd name="T89" fmla="*/ 1557 h 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5" h="87">
                    <a:moveTo>
                      <a:pt x="36" y="82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9" y="82"/>
                      <a:pt x="41" y="79"/>
                      <a:pt x="43" y="75"/>
                    </a:cubicBezTo>
                    <a:cubicBezTo>
                      <a:pt x="44" y="72"/>
                      <a:pt x="45" y="66"/>
                      <a:pt x="45" y="61"/>
                    </a:cubicBezTo>
                    <a:cubicBezTo>
                      <a:pt x="45" y="54"/>
                      <a:pt x="44" y="46"/>
                      <a:pt x="42" y="38"/>
                    </a:cubicBezTo>
                    <a:cubicBezTo>
                      <a:pt x="39" y="27"/>
                      <a:pt x="36" y="18"/>
                      <a:pt x="31" y="11"/>
                    </a:cubicBezTo>
                    <a:cubicBezTo>
                      <a:pt x="27" y="4"/>
                      <a:pt x="22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6"/>
                      <a:pt x="10" y="9"/>
                      <a:pt x="14" y="16"/>
                    </a:cubicBezTo>
                    <a:cubicBezTo>
                      <a:pt x="19" y="22"/>
                      <a:pt x="22" y="31"/>
                      <a:pt x="25" y="42"/>
                    </a:cubicBezTo>
                    <a:cubicBezTo>
                      <a:pt x="27" y="50"/>
                      <a:pt x="28" y="58"/>
                      <a:pt x="28" y="64"/>
                    </a:cubicBezTo>
                    <a:cubicBezTo>
                      <a:pt x="28" y="70"/>
                      <a:pt x="27" y="75"/>
                      <a:pt x="26" y="78"/>
                    </a:cubicBezTo>
                    <a:cubicBezTo>
                      <a:pt x="25" y="82"/>
                      <a:pt x="23" y="84"/>
                      <a:pt x="20" y="85"/>
                    </a:cubicBezTo>
                    <a:cubicBezTo>
                      <a:pt x="20" y="85"/>
                      <a:pt x="20" y="85"/>
                      <a:pt x="20" y="86"/>
                    </a:cubicBezTo>
                    <a:cubicBezTo>
                      <a:pt x="20" y="86"/>
                      <a:pt x="20" y="87"/>
                      <a:pt x="21" y="87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4" y="86"/>
                      <a:pt x="26" y="83"/>
                      <a:pt x="28" y="79"/>
                    </a:cubicBezTo>
                    <a:cubicBezTo>
                      <a:pt x="29" y="75"/>
                      <a:pt x="30" y="70"/>
                      <a:pt x="30" y="64"/>
                    </a:cubicBezTo>
                    <a:cubicBezTo>
                      <a:pt x="30" y="57"/>
                      <a:pt x="29" y="50"/>
                      <a:pt x="27" y="41"/>
                    </a:cubicBezTo>
                    <a:cubicBezTo>
                      <a:pt x="24" y="31"/>
                      <a:pt x="20" y="21"/>
                      <a:pt x="16" y="15"/>
                    </a:cubicBezTo>
                    <a:cubicBezTo>
                      <a:pt x="12" y="8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5" y="6"/>
                      <a:pt x="30" y="12"/>
                    </a:cubicBezTo>
                    <a:cubicBezTo>
                      <a:pt x="34" y="18"/>
                      <a:pt x="38" y="28"/>
                      <a:pt x="40" y="38"/>
                    </a:cubicBezTo>
                    <a:cubicBezTo>
                      <a:pt x="42" y="46"/>
                      <a:pt x="43" y="54"/>
                      <a:pt x="43" y="61"/>
                    </a:cubicBezTo>
                    <a:cubicBezTo>
                      <a:pt x="43" y="66"/>
                      <a:pt x="42" y="71"/>
                      <a:pt x="41" y="75"/>
                    </a:cubicBezTo>
                    <a:cubicBezTo>
                      <a:pt x="40" y="78"/>
                      <a:pt x="38" y="80"/>
                      <a:pt x="36" y="81"/>
                    </a:cubicBezTo>
                    <a:cubicBezTo>
                      <a:pt x="36" y="82"/>
                      <a:pt x="36" y="82"/>
                      <a:pt x="36" y="8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74"/>
              <p:cNvSpPr>
                <a:spLocks/>
              </p:cNvSpPr>
              <p:nvPr/>
            </p:nvSpPr>
            <p:spPr bwMode="auto">
              <a:xfrm>
                <a:off x="1085" y="2061"/>
                <a:ext cx="37" cy="38"/>
              </a:xfrm>
              <a:custGeom>
                <a:avLst/>
                <a:gdLst>
                  <a:gd name="T0" fmla="*/ 30 w 15"/>
                  <a:gd name="T1" fmla="*/ 220 h 14"/>
                  <a:gd name="T2" fmla="*/ 62 w 15"/>
                  <a:gd name="T3" fmla="*/ 38 h 14"/>
                  <a:gd name="T4" fmla="*/ 195 w 15"/>
                  <a:gd name="T5" fmla="*/ 60 h 14"/>
                  <a:gd name="T6" fmla="*/ 165 w 15"/>
                  <a:gd name="T7" fmla="*/ 244 h 14"/>
                  <a:gd name="T8" fmla="*/ 30 w 15"/>
                  <a:gd name="T9" fmla="*/ 2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2" y="11"/>
                    </a:moveTo>
                    <a:cubicBezTo>
                      <a:pt x="0" y="8"/>
                      <a:pt x="1" y="4"/>
                      <a:pt x="4" y="2"/>
                    </a:cubicBezTo>
                    <a:cubicBezTo>
                      <a:pt x="7" y="0"/>
                      <a:pt x="11" y="0"/>
                      <a:pt x="13" y="3"/>
                    </a:cubicBezTo>
                    <a:cubicBezTo>
                      <a:pt x="15" y="6"/>
                      <a:pt x="14" y="10"/>
                      <a:pt x="11" y="12"/>
                    </a:cubicBezTo>
                    <a:cubicBezTo>
                      <a:pt x="8" y="14"/>
                      <a:pt x="4" y="14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75"/>
              <p:cNvSpPr>
                <a:spLocks/>
              </p:cNvSpPr>
              <p:nvPr/>
            </p:nvSpPr>
            <p:spPr bwMode="auto">
              <a:xfrm>
                <a:off x="1122" y="2043"/>
                <a:ext cx="55" cy="58"/>
              </a:xfrm>
              <a:custGeom>
                <a:avLst/>
                <a:gdLst>
                  <a:gd name="T0" fmla="*/ 50 w 22"/>
                  <a:gd name="T1" fmla="*/ 314 h 22"/>
                  <a:gd name="T2" fmla="*/ 83 w 22"/>
                  <a:gd name="T3" fmla="*/ 55 h 22"/>
                  <a:gd name="T4" fmla="*/ 300 w 22"/>
                  <a:gd name="T5" fmla="*/ 90 h 22"/>
                  <a:gd name="T6" fmla="*/ 270 w 22"/>
                  <a:gd name="T7" fmla="*/ 348 h 22"/>
                  <a:gd name="T8" fmla="*/ 50 w 22"/>
                  <a:gd name="T9" fmla="*/ 3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3" y="17"/>
                    </a:moveTo>
                    <a:cubicBezTo>
                      <a:pt x="0" y="12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10"/>
                      <a:pt x="21" y="16"/>
                      <a:pt x="17" y="19"/>
                    </a:cubicBezTo>
                    <a:cubicBezTo>
                      <a:pt x="12" y="22"/>
                      <a:pt x="6" y="21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3" name="Group 3"/>
            <p:cNvGrpSpPr>
              <a:grpSpLocks/>
            </p:cNvGrpSpPr>
            <p:nvPr/>
          </p:nvGrpSpPr>
          <p:grpSpPr bwMode="auto">
            <a:xfrm rot="10800000">
              <a:off x="5019319" y="1952211"/>
              <a:ext cx="3987560" cy="1416991"/>
              <a:chOff x="665" y="1875"/>
              <a:chExt cx="1165" cy="485"/>
            </a:xfrm>
          </p:grpSpPr>
          <p:sp>
            <p:nvSpPr>
              <p:cNvPr id="184" name="Freeform 4"/>
              <p:cNvSpPr>
                <a:spLocks/>
              </p:cNvSpPr>
              <p:nvPr/>
            </p:nvSpPr>
            <p:spPr bwMode="auto">
              <a:xfrm>
                <a:off x="815" y="2013"/>
                <a:ext cx="155" cy="347"/>
              </a:xfrm>
              <a:custGeom>
                <a:avLst/>
                <a:gdLst>
                  <a:gd name="T0" fmla="*/ 238 w 62"/>
                  <a:gd name="T1" fmla="*/ 56 h 130"/>
                  <a:gd name="T2" fmla="*/ 50 w 62"/>
                  <a:gd name="T3" fmla="*/ 934 h 130"/>
                  <a:gd name="T4" fmla="*/ 283 w 62"/>
                  <a:gd name="T5" fmla="*/ 854 h 130"/>
                  <a:gd name="T6" fmla="*/ 500 w 62"/>
                  <a:gd name="T7" fmla="*/ 1255 h 130"/>
                  <a:gd name="T8" fmla="*/ 458 w 62"/>
                  <a:gd name="T9" fmla="*/ 1732 h 130"/>
                  <a:gd name="T10" fmla="*/ 220 w 62"/>
                  <a:gd name="T11" fmla="*/ 1810 h 130"/>
                  <a:gd name="T12" fmla="*/ 708 w 62"/>
                  <a:gd name="T13" fmla="*/ 2437 h 130"/>
                  <a:gd name="T14" fmla="*/ 833 w 62"/>
                  <a:gd name="T15" fmla="*/ 1140 h 130"/>
                  <a:gd name="T16" fmla="*/ 238 w 62"/>
                  <a:gd name="T17" fmla="*/ 56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30">
                    <a:moveTo>
                      <a:pt x="15" y="3"/>
                    </a:moveTo>
                    <a:cubicBezTo>
                      <a:pt x="4" y="5"/>
                      <a:pt x="0" y="24"/>
                      <a:pt x="3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3" y="44"/>
                      <a:pt x="29" y="53"/>
                      <a:pt x="32" y="66"/>
                    </a:cubicBezTo>
                    <a:cubicBezTo>
                      <a:pt x="36" y="79"/>
                      <a:pt x="34" y="90"/>
                      <a:pt x="29" y="91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23" y="117"/>
                      <a:pt x="35" y="130"/>
                      <a:pt x="45" y="128"/>
                    </a:cubicBezTo>
                    <a:cubicBezTo>
                      <a:pt x="58" y="125"/>
                      <a:pt x="62" y="94"/>
                      <a:pt x="53" y="60"/>
                    </a:cubicBezTo>
                    <a:cubicBezTo>
                      <a:pt x="45" y="25"/>
                      <a:pt x="27" y="0"/>
                      <a:pt x="15" y="3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5"/>
              <p:cNvSpPr>
                <a:spLocks/>
              </p:cNvSpPr>
              <p:nvPr/>
            </p:nvSpPr>
            <p:spPr bwMode="auto">
              <a:xfrm>
                <a:off x="852" y="2003"/>
                <a:ext cx="153" cy="352"/>
              </a:xfrm>
              <a:custGeom>
                <a:avLst/>
                <a:gdLst>
                  <a:gd name="T0" fmla="*/ 692 w 61"/>
                  <a:gd name="T1" fmla="*/ 2445 h 132"/>
                  <a:gd name="T2" fmla="*/ 818 w 61"/>
                  <a:gd name="T3" fmla="*/ 1139 h 132"/>
                  <a:gd name="T4" fmla="*/ 221 w 61"/>
                  <a:gd name="T5" fmla="*/ 56 h 132"/>
                  <a:gd name="T6" fmla="*/ 0 w 61"/>
                  <a:gd name="T7" fmla="*/ 136 h 132"/>
                  <a:gd name="T8" fmla="*/ 597 w 61"/>
                  <a:gd name="T9" fmla="*/ 1216 h 132"/>
                  <a:gd name="T10" fmla="*/ 472 w 61"/>
                  <a:gd name="T11" fmla="*/ 2504 h 132"/>
                  <a:gd name="T12" fmla="*/ 692 w 61"/>
                  <a:gd name="T13" fmla="*/ 2445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32">
                    <a:moveTo>
                      <a:pt x="44" y="129"/>
                    </a:moveTo>
                    <a:cubicBezTo>
                      <a:pt x="57" y="125"/>
                      <a:pt x="61" y="95"/>
                      <a:pt x="52" y="60"/>
                    </a:cubicBezTo>
                    <a:cubicBezTo>
                      <a:pt x="44" y="26"/>
                      <a:pt x="27" y="0"/>
                      <a:pt x="14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4"/>
                      <a:pt x="30" y="29"/>
                      <a:pt x="38" y="64"/>
                    </a:cubicBezTo>
                    <a:cubicBezTo>
                      <a:pt x="47" y="98"/>
                      <a:pt x="43" y="129"/>
                      <a:pt x="30" y="132"/>
                    </a:cubicBezTo>
                    <a:cubicBezTo>
                      <a:pt x="44" y="129"/>
                      <a:pt x="44" y="129"/>
                      <a:pt x="44" y="12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6"/>
              <p:cNvSpPr>
                <a:spLocks/>
              </p:cNvSpPr>
              <p:nvPr/>
            </p:nvSpPr>
            <p:spPr bwMode="auto">
              <a:xfrm>
                <a:off x="955" y="1875"/>
                <a:ext cx="835" cy="376"/>
              </a:xfrm>
              <a:custGeom>
                <a:avLst/>
                <a:gdLst>
                  <a:gd name="T0" fmla="*/ 4845 w 334"/>
                  <a:gd name="T1" fmla="*/ 21 h 141"/>
                  <a:gd name="T2" fmla="*/ 0 w 334"/>
                  <a:gd name="T3" fmla="*/ 1459 h 141"/>
                  <a:gd name="T4" fmla="*/ 175 w 334"/>
                  <a:gd name="T5" fmla="*/ 2048 h 141"/>
                  <a:gd name="T6" fmla="*/ 250 w 334"/>
                  <a:gd name="T7" fmla="*/ 2675 h 141"/>
                  <a:gd name="T8" fmla="*/ 5095 w 334"/>
                  <a:gd name="T9" fmla="*/ 1229 h 141"/>
                  <a:gd name="T10" fmla="*/ 5158 w 334"/>
                  <a:gd name="T11" fmla="*/ 568 h 141"/>
                  <a:gd name="T12" fmla="*/ 4845 w 334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141">
                    <a:moveTo>
                      <a:pt x="310" y="1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1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326" y="65"/>
                      <a:pt x="326" y="65"/>
                      <a:pt x="326" y="65"/>
                    </a:cubicBezTo>
                    <a:cubicBezTo>
                      <a:pt x="332" y="64"/>
                      <a:pt x="334" y="48"/>
                      <a:pt x="330" y="30"/>
                    </a:cubicBezTo>
                    <a:cubicBezTo>
                      <a:pt x="325" y="13"/>
                      <a:pt x="317" y="0"/>
                      <a:pt x="310" y="1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7"/>
              <p:cNvSpPr>
                <a:spLocks/>
              </p:cNvSpPr>
              <p:nvPr/>
            </p:nvSpPr>
            <p:spPr bwMode="auto">
              <a:xfrm>
                <a:off x="772" y="2131"/>
                <a:ext cx="133" cy="149"/>
              </a:xfrm>
              <a:custGeom>
                <a:avLst/>
                <a:gdLst>
                  <a:gd name="T0" fmla="*/ 555 w 53"/>
                  <a:gd name="T1" fmla="*/ 21 h 56"/>
                  <a:gd name="T2" fmla="*/ 0 w 53"/>
                  <a:gd name="T3" fmla="*/ 192 h 56"/>
                  <a:gd name="T4" fmla="*/ 125 w 53"/>
                  <a:gd name="T5" fmla="*/ 580 h 56"/>
                  <a:gd name="T6" fmla="*/ 176 w 53"/>
                  <a:gd name="T7" fmla="*/ 1054 h 56"/>
                  <a:gd name="T8" fmla="*/ 725 w 53"/>
                  <a:gd name="T9" fmla="*/ 886 h 56"/>
                  <a:gd name="T10" fmla="*/ 775 w 53"/>
                  <a:gd name="T11" fmla="*/ 418 h 56"/>
                  <a:gd name="T12" fmla="*/ 555 w 53"/>
                  <a:gd name="T13" fmla="*/ 2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56">
                    <a:moveTo>
                      <a:pt x="35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40"/>
                      <a:pt x="11" y="49"/>
                      <a:pt x="11" y="5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51" y="46"/>
                      <a:pt x="53" y="35"/>
                      <a:pt x="49" y="22"/>
                    </a:cubicBezTo>
                    <a:cubicBezTo>
                      <a:pt x="46" y="9"/>
                      <a:pt x="40" y="0"/>
                      <a:pt x="35" y="1"/>
                    </a:cubicBezTo>
                  </a:path>
                </a:pathLst>
              </a:custGeom>
              <a:solidFill>
                <a:srgbClr val="D7D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8"/>
              <p:cNvSpPr>
                <a:spLocks/>
              </p:cNvSpPr>
              <p:nvPr/>
            </p:nvSpPr>
            <p:spPr bwMode="auto">
              <a:xfrm>
                <a:off x="665" y="2120"/>
                <a:ext cx="102" cy="227"/>
              </a:xfrm>
              <a:custGeom>
                <a:avLst/>
                <a:gdLst>
                  <a:gd name="T0" fmla="*/ 92 w 41"/>
                  <a:gd name="T1" fmla="*/ 876 h 85"/>
                  <a:gd name="T2" fmla="*/ 167 w 41"/>
                  <a:gd name="T3" fmla="*/ 35 h 85"/>
                  <a:gd name="T4" fmla="*/ 557 w 41"/>
                  <a:gd name="T5" fmla="*/ 742 h 85"/>
                  <a:gd name="T6" fmla="*/ 478 w 41"/>
                  <a:gd name="T7" fmla="*/ 1584 h 85"/>
                  <a:gd name="T8" fmla="*/ 92 w 41"/>
                  <a:gd name="T9" fmla="*/ 876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85">
                    <a:moveTo>
                      <a:pt x="6" y="46"/>
                    </a:moveTo>
                    <a:cubicBezTo>
                      <a:pt x="0" y="24"/>
                      <a:pt x="3" y="4"/>
                      <a:pt x="11" y="2"/>
                    </a:cubicBezTo>
                    <a:cubicBezTo>
                      <a:pt x="19" y="0"/>
                      <a:pt x="30" y="16"/>
                      <a:pt x="36" y="39"/>
                    </a:cubicBezTo>
                    <a:cubicBezTo>
                      <a:pt x="41" y="61"/>
                      <a:pt x="39" y="81"/>
                      <a:pt x="31" y="83"/>
                    </a:cubicBezTo>
                    <a:cubicBezTo>
                      <a:pt x="22" y="85"/>
                      <a:pt x="11" y="68"/>
                      <a:pt x="6" y="46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9"/>
              <p:cNvSpPr>
                <a:spLocks/>
              </p:cNvSpPr>
              <p:nvPr/>
            </p:nvSpPr>
            <p:spPr bwMode="auto">
              <a:xfrm>
                <a:off x="1767" y="1909"/>
                <a:ext cx="63" cy="83"/>
              </a:xfrm>
              <a:custGeom>
                <a:avLst/>
                <a:gdLst>
                  <a:gd name="T0" fmla="*/ 242 w 25"/>
                  <a:gd name="T1" fmla="*/ 21 h 31"/>
                  <a:gd name="T2" fmla="*/ 0 w 25"/>
                  <a:gd name="T3" fmla="*/ 78 h 31"/>
                  <a:gd name="T4" fmla="*/ 83 w 25"/>
                  <a:gd name="T5" fmla="*/ 329 h 31"/>
                  <a:gd name="T6" fmla="*/ 113 w 25"/>
                  <a:gd name="T7" fmla="*/ 594 h 31"/>
                  <a:gd name="T8" fmla="*/ 338 w 25"/>
                  <a:gd name="T9" fmla="*/ 538 h 31"/>
                  <a:gd name="T10" fmla="*/ 368 w 25"/>
                  <a:gd name="T11" fmla="*/ 252 h 31"/>
                  <a:gd name="T12" fmla="*/ 242 w 25"/>
                  <a:gd name="T13" fmla="*/ 2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1">
                    <a:moveTo>
                      <a:pt x="15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8"/>
                      <a:pt x="4" y="13"/>
                      <a:pt x="5" y="17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4" y="27"/>
                      <a:pt x="25" y="20"/>
                      <a:pt x="23" y="13"/>
                    </a:cubicBezTo>
                    <a:cubicBezTo>
                      <a:pt x="21" y="6"/>
                      <a:pt x="18" y="0"/>
                      <a:pt x="15" y="1"/>
                    </a:cubicBezTo>
                  </a:path>
                </a:pathLst>
              </a:custGeom>
              <a:solidFill>
                <a:srgbClr val="283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11"/>
              <p:cNvSpPr>
                <a:spLocks/>
              </p:cNvSpPr>
              <p:nvPr/>
            </p:nvSpPr>
            <p:spPr bwMode="auto">
              <a:xfrm>
                <a:off x="1717" y="1880"/>
                <a:ext cx="65" cy="165"/>
              </a:xfrm>
              <a:custGeom>
                <a:avLst/>
                <a:gdLst>
                  <a:gd name="T0" fmla="*/ 95 w 26"/>
                  <a:gd name="T1" fmla="*/ 0 h 62"/>
                  <a:gd name="T2" fmla="*/ 95 w 26"/>
                  <a:gd name="T3" fmla="*/ 0 h 62"/>
                  <a:gd name="T4" fmla="*/ 83 w 26"/>
                  <a:gd name="T5" fmla="*/ 0 h 62"/>
                  <a:gd name="T6" fmla="*/ 20 w 26"/>
                  <a:gd name="T7" fmla="*/ 93 h 62"/>
                  <a:gd name="T8" fmla="*/ 0 w 26"/>
                  <a:gd name="T9" fmla="*/ 303 h 62"/>
                  <a:gd name="T10" fmla="*/ 33 w 26"/>
                  <a:gd name="T11" fmla="*/ 639 h 62"/>
                  <a:gd name="T12" fmla="*/ 20 w 26"/>
                  <a:gd name="T13" fmla="*/ 639 h 62"/>
                  <a:gd name="T14" fmla="*/ 20 w 26"/>
                  <a:gd name="T15" fmla="*/ 639 h 62"/>
                  <a:gd name="T16" fmla="*/ 33 w 26"/>
                  <a:gd name="T17" fmla="*/ 639 h 62"/>
                  <a:gd name="T18" fmla="*/ 158 w 26"/>
                  <a:gd name="T19" fmla="*/ 1035 h 62"/>
                  <a:gd name="T20" fmla="*/ 300 w 26"/>
                  <a:gd name="T21" fmla="*/ 1168 h 62"/>
                  <a:gd name="T22" fmla="*/ 313 w 26"/>
                  <a:gd name="T23" fmla="*/ 1168 h 62"/>
                  <a:gd name="T24" fmla="*/ 313 w 26"/>
                  <a:gd name="T25" fmla="*/ 1168 h 62"/>
                  <a:gd name="T26" fmla="*/ 395 w 26"/>
                  <a:gd name="T27" fmla="*/ 1091 h 62"/>
                  <a:gd name="T28" fmla="*/ 408 w 26"/>
                  <a:gd name="T29" fmla="*/ 865 h 62"/>
                  <a:gd name="T30" fmla="*/ 408 w 26"/>
                  <a:gd name="T31" fmla="*/ 793 h 62"/>
                  <a:gd name="T32" fmla="*/ 408 w 26"/>
                  <a:gd name="T33" fmla="*/ 793 h 62"/>
                  <a:gd name="T34" fmla="*/ 395 w 26"/>
                  <a:gd name="T35" fmla="*/ 793 h 62"/>
                  <a:gd name="T36" fmla="*/ 283 w 26"/>
                  <a:gd name="T37" fmla="*/ 567 h 62"/>
                  <a:gd name="T38" fmla="*/ 300 w 26"/>
                  <a:gd name="T39" fmla="*/ 303 h 62"/>
                  <a:gd name="T40" fmla="*/ 300 w 26"/>
                  <a:gd name="T41" fmla="*/ 303 h 62"/>
                  <a:gd name="T42" fmla="*/ 250 w 26"/>
                  <a:gd name="T43" fmla="*/ 149 h 62"/>
                  <a:gd name="T44" fmla="*/ 95 w 26"/>
                  <a:gd name="T45" fmla="*/ 0 h 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8"/>
                      <a:pt x="0" y="12"/>
                      <a:pt x="0" y="16"/>
                    </a:cubicBezTo>
                    <a:cubicBezTo>
                      <a:pt x="0" y="22"/>
                      <a:pt x="0" y="28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42"/>
                      <a:pt x="7" y="49"/>
                      <a:pt x="10" y="55"/>
                    </a:cubicBezTo>
                    <a:cubicBezTo>
                      <a:pt x="13" y="60"/>
                      <a:pt x="17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2" y="62"/>
                      <a:pt x="24" y="60"/>
                      <a:pt x="25" y="58"/>
                    </a:cubicBezTo>
                    <a:cubicBezTo>
                      <a:pt x="26" y="55"/>
                      <a:pt x="26" y="51"/>
                      <a:pt x="26" y="46"/>
                    </a:cubicBezTo>
                    <a:cubicBezTo>
                      <a:pt x="26" y="45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3" y="42"/>
                      <a:pt x="19" y="37"/>
                      <a:pt x="18" y="30"/>
                    </a:cubicBezTo>
                    <a:cubicBezTo>
                      <a:pt x="16" y="23"/>
                      <a:pt x="16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3"/>
                      <a:pt x="17" y="10"/>
                      <a:pt x="16" y="8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B8B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12"/>
              <p:cNvSpPr>
                <a:spLocks/>
              </p:cNvSpPr>
              <p:nvPr/>
            </p:nvSpPr>
            <p:spPr bwMode="auto">
              <a:xfrm>
                <a:off x="1757" y="1923"/>
                <a:ext cx="25" cy="69"/>
              </a:xfrm>
              <a:custGeom>
                <a:avLst/>
                <a:gdLst>
                  <a:gd name="T0" fmla="*/ 50 w 10"/>
                  <a:gd name="T1" fmla="*/ 0 h 26"/>
                  <a:gd name="T2" fmla="*/ 50 w 10"/>
                  <a:gd name="T3" fmla="*/ 0 h 26"/>
                  <a:gd name="T4" fmla="*/ 33 w 10"/>
                  <a:gd name="T5" fmla="*/ 260 h 26"/>
                  <a:gd name="T6" fmla="*/ 145 w 10"/>
                  <a:gd name="T7" fmla="*/ 486 h 26"/>
                  <a:gd name="T8" fmla="*/ 158 w 10"/>
                  <a:gd name="T9" fmla="*/ 486 h 26"/>
                  <a:gd name="T10" fmla="*/ 158 w 10"/>
                  <a:gd name="T11" fmla="*/ 486 h 26"/>
                  <a:gd name="T12" fmla="*/ 125 w 10"/>
                  <a:gd name="T13" fmla="*/ 247 h 26"/>
                  <a:gd name="T14" fmla="*/ 50 w 10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7"/>
                      <a:pt x="2" y="14"/>
                    </a:cubicBezTo>
                    <a:cubicBezTo>
                      <a:pt x="3" y="21"/>
                      <a:pt x="7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2"/>
                      <a:pt x="9" y="17"/>
                      <a:pt x="8" y="13"/>
                    </a:cubicBezTo>
                    <a:cubicBezTo>
                      <a:pt x="7" y="8"/>
                      <a:pt x="5" y="3"/>
                      <a:pt x="3" y="0"/>
                    </a:cubicBezTo>
                  </a:path>
                </a:pathLst>
              </a:custGeom>
              <a:solidFill>
                <a:srgbClr val="939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 rot="21120000">
                <a:off x="913" y="2021"/>
                <a:ext cx="566" cy="172"/>
              </a:xfrm>
              <a:custGeom>
                <a:avLst/>
                <a:gdLst>
                  <a:gd name="T0" fmla="*/ 0 w 85"/>
                  <a:gd name="T1" fmla="*/ 345 h 59"/>
                  <a:gd name="T2" fmla="*/ 1100 w 85"/>
                  <a:gd name="T3" fmla="*/ 0 h 59"/>
                  <a:gd name="T4" fmla="*/ 1275 w 85"/>
                  <a:gd name="T5" fmla="*/ 846 h 59"/>
                  <a:gd name="T6" fmla="*/ 754 w 85"/>
                  <a:gd name="T7" fmla="*/ 983 h 59"/>
                  <a:gd name="T8" fmla="*/ 346 w 85"/>
                  <a:gd name="T9" fmla="*/ 1077 h 59"/>
                  <a:gd name="T10" fmla="*/ 188 w 85"/>
                  <a:gd name="T11" fmla="*/ 1133 h 59"/>
                  <a:gd name="T12" fmla="*/ 0 w 85"/>
                  <a:gd name="T13" fmla="*/ 345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59">
                    <a:moveTo>
                      <a:pt x="0" y="18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4" y="2"/>
                      <a:pt x="85" y="35"/>
                      <a:pt x="81" y="44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solidFill>
                <a:srgbClr val="767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14"/>
              <p:cNvSpPr>
                <a:spLocks/>
              </p:cNvSpPr>
              <p:nvPr/>
            </p:nvSpPr>
            <p:spPr bwMode="auto">
              <a:xfrm>
                <a:off x="972" y="2120"/>
                <a:ext cx="193" cy="96"/>
              </a:xfrm>
              <a:custGeom>
                <a:avLst/>
                <a:gdLst>
                  <a:gd name="T0" fmla="*/ 0 w 77"/>
                  <a:gd name="T1" fmla="*/ 0 h 36"/>
                  <a:gd name="T2" fmla="*/ 113 w 77"/>
                  <a:gd name="T3" fmla="*/ 683 h 36"/>
                  <a:gd name="T4" fmla="*/ 1213 w 77"/>
                  <a:gd name="T5" fmla="*/ 397 h 36"/>
                  <a:gd name="T6" fmla="*/ 251 w 77"/>
                  <a:gd name="T7" fmla="*/ 477 h 36"/>
                  <a:gd name="T8" fmla="*/ 0 w 77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6">
                    <a:moveTo>
                      <a:pt x="0" y="0"/>
                    </a:moveTo>
                    <a:cubicBezTo>
                      <a:pt x="0" y="0"/>
                      <a:pt x="7" y="28"/>
                      <a:pt x="7" y="36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33" y="32"/>
                      <a:pt x="16" y="25"/>
                    </a:cubicBezTo>
                    <a:cubicBezTo>
                      <a:pt x="3" y="21"/>
                      <a:pt x="0" y="0"/>
                      <a:pt x="0" y="0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15"/>
              <p:cNvSpPr>
                <a:spLocks/>
              </p:cNvSpPr>
              <p:nvPr/>
            </p:nvSpPr>
            <p:spPr bwMode="auto">
              <a:xfrm>
                <a:off x="1361" y="1959"/>
                <a:ext cx="100" cy="184"/>
              </a:xfrm>
              <a:custGeom>
                <a:avLst/>
                <a:gdLst>
                  <a:gd name="T0" fmla="*/ 238 w 40"/>
                  <a:gd name="T1" fmla="*/ 1309 h 69"/>
                  <a:gd name="T2" fmla="*/ 300 w 40"/>
                  <a:gd name="T3" fmla="*/ 661 h 69"/>
                  <a:gd name="T4" fmla="*/ 0 w 40"/>
                  <a:gd name="T5" fmla="*/ 93 h 69"/>
                  <a:gd name="T6" fmla="*/ 250 w 40"/>
                  <a:gd name="T7" fmla="*/ 21 h 69"/>
                  <a:gd name="T8" fmla="*/ 563 w 40"/>
                  <a:gd name="T9" fmla="*/ 589 h 69"/>
                  <a:gd name="T10" fmla="*/ 500 w 40"/>
                  <a:gd name="T11" fmla="*/ 1229 h 69"/>
                  <a:gd name="T12" fmla="*/ 238 w 40"/>
                  <a:gd name="T13" fmla="*/ 1309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9">
                    <a:moveTo>
                      <a:pt x="15" y="69"/>
                    </a:moveTo>
                    <a:cubicBezTo>
                      <a:pt x="22" y="68"/>
                      <a:pt x="24" y="52"/>
                      <a:pt x="19" y="35"/>
                    </a:cubicBezTo>
                    <a:cubicBezTo>
                      <a:pt x="15" y="17"/>
                      <a:pt x="6" y="4"/>
                      <a:pt x="0" y="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3" y="0"/>
                      <a:pt x="31" y="13"/>
                      <a:pt x="36" y="31"/>
                    </a:cubicBezTo>
                    <a:cubicBezTo>
                      <a:pt x="40" y="48"/>
                      <a:pt x="38" y="64"/>
                      <a:pt x="32" y="65"/>
                    </a:cubicBezTo>
                    <a:cubicBezTo>
                      <a:pt x="15" y="69"/>
                      <a:pt x="15" y="69"/>
                      <a:pt x="15" y="6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16"/>
              <p:cNvSpPr>
                <a:spLocks/>
              </p:cNvSpPr>
              <p:nvPr/>
            </p:nvSpPr>
            <p:spPr bwMode="auto">
              <a:xfrm>
                <a:off x="787" y="2200"/>
                <a:ext cx="93" cy="75"/>
              </a:xfrm>
              <a:custGeom>
                <a:avLst/>
                <a:gdLst>
                  <a:gd name="T0" fmla="*/ 0 w 37"/>
                  <a:gd name="T1" fmla="*/ 0 h 28"/>
                  <a:gd name="T2" fmla="*/ 63 w 37"/>
                  <a:gd name="T3" fmla="*/ 538 h 28"/>
                  <a:gd name="T4" fmla="*/ 588 w 37"/>
                  <a:gd name="T5" fmla="*/ 402 h 28"/>
                  <a:gd name="T6" fmla="*/ 146 w 37"/>
                  <a:gd name="T7" fmla="*/ 287 h 28"/>
                  <a:gd name="T8" fmla="*/ 0 w 3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1" y="4"/>
                      <a:pt x="7" y="20"/>
                      <a:pt x="4" y="28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21" y="24"/>
                      <a:pt x="16" y="23"/>
                      <a:pt x="9" y="15"/>
                    </a:cubicBezTo>
                    <a:cubicBezTo>
                      <a:pt x="5" y="10"/>
                      <a:pt x="0" y="0"/>
                      <a:pt x="0" y="0"/>
                    </a:cubicBezTo>
                  </a:path>
                </a:pathLst>
              </a:custGeom>
              <a:solidFill>
                <a:srgbClr val="BFB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17"/>
              <p:cNvSpPr>
                <a:spLocks/>
              </p:cNvSpPr>
              <p:nvPr/>
            </p:nvSpPr>
            <p:spPr bwMode="auto">
              <a:xfrm>
                <a:off x="692" y="2109"/>
                <a:ext cx="113" cy="232"/>
              </a:xfrm>
              <a:custGeom>
                <a:avLst/>
                <a:gdLst>
                  <a:gd name="T0" fmla="*/ 555 w 45"/>
                  <a:gd name="T1" fmla="*/ 1571 h 87"/>
                  <a:gd name="T2" fmla="*/ 630 w 45"/>
                  <a:gd name="T3" fmla="*/ 739 h 87"/>
                  <a:gd name="T4" fmla="*/ 239 w 45"/>
                  <a:gd name="T5" fmla="*/ 35 h 87"/>
                  <a:gd name="T6" fmla="*/ 0 w 45"/>
                  <a:gd name="T7" fmla="*/ 115 h 87"/>
                  <a:gd name="T8" fmla="*/ 397 w 45"/>
                  <a:gd name="T9" fmla="*/ 819 h 87"/>
                  <a:gd name="T10" fmla="*/ 316 w 45"/>
                  <a:gd name="T11" fmla="*/ 1651 h 87"/>
                  <a:gd name="T12" fmla="*/ 555 w 45"/>
                  <a:gd name="T13" fmla="*/ 157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7">
                    <a:moveTo>
                      <a:pt x="35" y="83"/>
                    </a:moveTo>
                    <a:cubicBezTo>
                      <a:pt x="43" y="81"/>
                      <a:pt x="45" y="61"/>
                      <a:pt x="40" y="39"/>
                    </a:cubicBezTo>
                    <a:cubicBezTo>
                      <a:pt x="35" y="17"/>
                      <a:pt x="23" y="0"/>
                      <a:pt x="15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8" y="4"/>
                      <a:pt x="19" y="20"/>
                      <a:pt x="25" y="43"/>
                    </a:cubicBezTo>
                    <a:cubicBezTo>
                      <a:pt x="30" y="65"/>
                      <a:pt x="28" y="85"/>
                      <a:pt x="20" y="87"/>
                    </a:cubicBezTo>
                    <a:cubicBezTo>
                      <a:pt x="35" y="83"/>
                      <a:pt x="35" y="83"/>
                      <a:pt x="35" y="83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18"/>
              <p:cNvSpPr>
                <a:spLocks/>
              </p:cNvSpPr>
              <p:nvPr/>
            </p:nvSpPr>
            <p:spPr bwMode="auto">
              <a:xfrm>
                <a:off x="737" y="2160"/>
                <a:ext cx="50" cy="45"/>
              </a:xfrm>
              <a:custGeom>
                <a:avLst/>
                <a:gdLst>
                  <a:gd name="T0" fmla="*/ 313 w 20"/>
                  <a:gd name="T1" fmla="*/ 225 h 17"/>
                  <a:gd name="T2" fmla="*/ 238 w 20"/>
                  <a:gd name="T3" fmla="*/ 0 h 17"/>
                  <a:gd name="T4" fmla="*/ 0 w 20"/>
                  <a:gd name="T5" fmla="*/ 56 h 17"/>
                  <a:gd name="T6" fmla="*/ 83 w 20"/>
                  <a:gd name="T7" fmla="*/ 315 h 17"/>
                  <a:gd name="T8" fmla="*/ 313 w 20"/>
                  <a:gd name="T9" fmla="*/ 22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20" y="12"/>
                    </a:moveTo>
                    <a:cubicBezTo>
                      <a:pt x="18" y="8"/>
                      <a:pt x="17" y="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4" y="12"/>
                      <a:pt x="5" y="17"/>
                    </a:cubicBezTo>
                    <a:cubicBezTo>
                      <a:pt x="20" y="12"/>
                      <a:pt x="20" y="12"/>
                      <a:pt x="2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19"/>
              <p:cNvSpPr>
                <a:spLocks/>
              </p:cNvSpPr>
              <p:nvPr/>
            </p:nvSpPr>
            <p:spPr bwMode="auto">
              <a:xfrm>
                <a:off x="732" y="2157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27 w 1"/>
                  <a:gd name="T5" fmla="*/ 56 h 3"/>
                  <a:gd name="T6" fmla="*/ 27 w 1"/>
                  <a:gd name="T7" fmla="*/ 56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20"/>
              <p:cNvSpPr>
                <a:spLocks/>
              </p:cNvSpPr>
              <p:nvPr/>
            </p:nvSpPr>
            <p:spPr bwMode="auto">
              <a:xfrm>
                <a:off x="732" y="2147"/>
                <a:ext cx="40" cy="18"/>
              </a:xfrm>
              <a:custGeom>
                <a:avLst/>
                <a:gdLst>
                  <a:gd name="T0" fmla="*/ 220 w 16"/>
                  <a:gd name="T1" fmla="*/ 0 h 7"/>
                  <a:gd name="T2" fmla="*/ 0 w 16"/>
                  <a:gd name="T3" fmla="*/ 67 h 7"/>
                  <a:gd name="T4" fmla="*/ 20 w 16"/>
                  <a:gd name="T5" fmla="*/ 118 h 7"/>
                  <a:gd name="T6" fmla="*/ 250 w 16"/>
                  <a:gd name="T7" fmla="*/ 33 h 7"/>
                  <a:gd name="T8" fmla="*/ 220 w 1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1"/>
                      <a:pt x="14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Oval 21"/>
              <p:cNvSpPr>
                <a:spLocks noChangeArrowheads="1"/>
              </p:cNvSpPr>
              <p:nvPr/>
            </p:nvSpPr>
            <p:spPr bwMode="auto">
              <a:xfrm>
                <a:off x="792" y="2211"/>
                <a:ext cx="1" cy="2"/>
              </a:xfrm>
              <a:prstGeom prst="ellipse">
                <a:avLst/>
              </a:prstGeom>
              <a:solidFill>
                <a:srgbClr val="EE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1" name="Freeform 22"/>
              <p:cNvSpPr>
                <a:spLocks/>
              </p:cNvSpPr>
              <p:nvPr/>
            </p:nvSpPr>
            <p:spPr bwMode="auto">
              <a:xfrm>
                <a:off x="752" y="2203"/>
                <a:ext cx="43" cy="26"/>
              </a:xfrm>
              <a:custGeom>
                <a:avLst/>
                <a:gdLst>
                  <a:gd name="T0" fmla="*/ 243 w 17"/>
                  <a:gd name="T1" fmla="*/ 0 h 10"/>
                  <a:gd name="T2" fmla="*/ 0 w 17"/>
                  <a:gd name="T3" fmla="*/ 68 h 10"/>
                  <a:gd name="T4" fmla="*/ 20 w 17"/>
                  <a:gd name="T5" fmla="*/ 143 h 10"/>
                  <a:gd name="T6" fmla="*/ 33 w 17"/>
                  <a:gd name="T7" fmla="*/ 177 h 10"/>
                  <a:gd name="T8" fmla="*/ 276 w 17"/>
                  <a:gd name="T9" fmla="*/ 109 h 10"/>
                  <a:gd name="T10" fmla="*/ 255 w 17"/>
                  <a:gd name="T11" fmla="*/ 68 h 10"/>
                  <a:gd name="T12" fmla="*/ 255 w 17"/>
                  <a:gd name="T13" fmla="*/ 68 h 10"/>
                  <a:gd name="T14" fmla="*/ 255 w 17"/>
                  <a:gd name="T15" fmla="*/ 55 h 10"/>
                  <a:gd name="T16" fmla="*/ 243 w 17"/>
                  <a:gd name="T17" fmla="*/ 34 h 10"/>
                  <a:gd name="T18" fmla="*/ 243 w 1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0">
                    <a:moveTo>
                      <a:pt x="1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23"/>
              <p:cNvSpPr>
                <a:spLocks/>
              </p:cNvSpPr>
              <p:nvPr/>
            </p:nvSpPr>
            <p:spPr bwMode="auto">
              <a:xfrm>
                <a:off x="927" y="2096"/>
                <a:ext cx="48" cy="45"/>
              </a:xfrm>
              <a:custGeom>
                <a:avLst/>
                <a:gdLst>
                  <a:gd name="T0" fmla="*/ 222 w 19"/>
                  <a:gd name="T1" fmla="*/ 0 h 17"/>
                  <a:gd name="T2" fmla="*/ 0 w 19"/>
                  <a:gd name="T3" fmla="*/ 56 h 17"/>
                  <a:gd name="T4" fmla="*/ 83 w 19"/>
                  <a:gd name="T5" fmla="*/ 315 h 17"/>
                  <a:gd name="T6" fmla="*/ 306 w 19"/>
                  <a:gd name="T7" fmla="*/ 238 h 17"/>
                  <a:gd name="T8" fmla="*/ 222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1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8"/>
                      <a:pt x="15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24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25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26"/>
              <p:cNvSpPr>
                <a:spLocks/>
              </p:cNvSpPr>
              <p:nvPr/>
            </p:nvSpPr>
            <p:spPr bwMode="auto">
              <a:xfrm>
                <a:off x="922" y="2083"/>
                <a:ext cx="35" cy="16"/>
              </a:xfrm>
              <a:custGeom>
                <a:avLst/>
                <a:gdLst>
                  <a:gd name="T0" fmla="*/ 208 w 14"/>
                  <a:gd name="T1" fmla="*/ 0 h 6"/>
                  <a:gd name="T2" fmla="*/ 0 w 14"/>
                  <a:gd name="T3" fmla="*/ 77 h 6"/>
                  <a:gd name="T4" fmla="*/ 20 w 14"/>
                  <a:gd name="T5" fmla="*/ 115 h 6"/>
                  <a:gd name="T6" fmla="*/ 220 w 14"/>
                  <a:gd name="T7" fmla="*/ 56 h 6"/>
                  <a:gd name="T8" fmla="*/ 208 w 1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27"/>
              <p:cNvSpPr>
                <a:spLocks noEditPoints="1"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20 w 2"/>
                  <a:gd name="T1" fmla="*/ 56 h 6"/>
                  <a:gd name="T2" fmla="*/ 33 w 2"/>
                  <a:gd name="T3" fmla="*/ 115 h 6"/>
                  <a:gd name="T4" fmla="*/ 33 w 2"/>
                  <a:gd name="T5" fmla="*/ 115 h 6"/>
                  <a:gd name="T6" fmla="*/ 20 w 2"/>
                  <a:gd name="T7" fmla="*/ 56 h 6"/>
                  <a:gd name="T8" fmla="*/ 0 w 2"/>
                  <a:gd name="T9" fmla="*/ 0 h 6"/>
                  <a:gd name="T10" fmla="*/ 0 w 2"/>
                  <a:gd name="T11" fmla="*/ 0 h 6"/>
                  <a:gd name="T12" fmla="*/ 0 w 2"/>
                  <a:gd name="T13" fmla="*/ 21 h 6"/>
                  <a:gd name="T14" fmla="*/ 0 w 2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1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28"/>
              <p:cNvSpPr>
                <a:spLocks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33 w 2"/>
                  <a:gd name="T5" fmla="*/ 115 h 6"/>
                  <a:gd name="T6" fmla="*/ 33 w 2"/>
                  <a:gd name="T7" fmla="*/ 115 h 6"/>
                  <a:gd name="T8" fmla="*/ 20 w 2"/>
                  <a:gd name="T9" fmla="*/ 56 h 6"/>
                  <a:gd name="T10" fmla="*/ 0 w 2"/>
                  <a:gd name="T11" fmla="*/ 21 h 6"/>
                  <a:gd name="T12" fmla="*/ 0 w 2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9E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29"/>
              <p:cNvSpPr>
                <a:spLocks/>
              </p:cNvSpPr>
              <p:nvPr/>
            </p:nvSpPr>
            <p:spPr bwMode="auto">
              <a:xfrm>
                <a:off x="942" y="2141"/>
                <a:ext cx="33" cy="24"/>
              </a:xfrm>
              <a:custGeom>
                <a:avLst/>
                <a:gdLst>
                  <a:gd name="T0" fmla="*/ 180 w 13"/>
                  <a:gd name="T1" fmla="*/ 0 h 9"/>
                  <a:gd name="T2" fmla="*/ 0 w 13"/>
                  <a:gd name="T3" fmla="*/ 56 h 9"/>
                  <a:gd name="T4" fmla="*/ 0 w 13"/>
                  <a:gd name="T5" fmla="*/ 77 h 9"/>
                  <a:gd name="T6" fmla="*/ 20 w 13"/>
                  <a:gd name="T7" fmla="*/ 115 h 9"/>
                  <a:gd name="T8" fmla="*/ 33 w 13"/>
                  <a:gd name="T9" fmla="*/ 171 h 9"/>
                  <a:gd name="T10" fmla="*/ 213 w 13"/>
                  <a:gd name="T11" fmla="*/ 115 h 9"/>
                  <a:gd name="T12" fmla="*/ 180 w 1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30"/>
              <p:cNvSpPr>
                <a:spLocks noEditPoints="1"/>
              </p:cNvSpPr>
              <p:nvPr/>
            </p:nvSpPr>
            <p:spPr bwMode="auto">
              <a:xfrm>
                <a:off x="970" y="2139"/>
                <a:ext cx="10" cy="18"/>
              </a:xfrm>
              <a:custGeom>
                <a:avLst/>
                <a:gdLst>
                  <a:gd name="T0" fmla="*/ 50 w 4"/>
                  <a:gd name="T1" fmla="*/ 21 h 7"/>
                  <a:gd name="T2" fmla="*/ 50 w 4"/>
                  <a:gd name="T3" fmla="*/ 54 h 7"/>
                  <a:gd name="T4" fmla="*/ 50 w 4"/>
                  <a:gd name="T5" fmla="*/ 33 h 7"/>
                  <a:gd name="T6" fmla="*/ 50 w 4"/>
                  <a:gd name="T7" fmla="*/ 21 h 7"/>
                  <a:gd name="T8" fmla="*/ 50 w 4"/>
                  <a:gd name="T9" fmla="*/ 0 h 7"/>
                  <a:gd name="T10" fmla="*/ 0 w 4"/>
                  <a:gd name="T11" fmla="*/ 21 h 7"/>
                  <a:gd name="T12" fmla="*/ 33 w 4"/>
                  <a:gd name="T13" fmla="*/ 118 h 7"/>
                  <a:gd name="T14" fmla="*/ 63 w 4"/>
                  <a:gd name="T15" fmla="*/ 118 h 7"/>
                  <a:gd name="T16" fmla="*/ 50 w 4"/>
                  <a:gd name="T17" fmla="*/ 21 h 7"/>
                  <a:gd name="T18" fmla="*/ 50 w 4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DA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31"/>
              <p:cNvSpPr>
                <a:spLocks/>
              </p:cNvSpPr>
              <p:nvPr/>
            </p:nvSpPr>
            <p:spPr bwMode="auto">
              <a:xfrm>
                <a:off x="977" y="2141"/>
                <a:ext cx="3" cy="16"/>
              </a:xfrm>
              <a:custGeom>
                <a:avLst/>
                <a:gdLst>
                  <a:gd name="T0" fmla="*/ 0 w 1"/>
                  <a:gd name="T1" fmla="*/ 0 h 6"/>
                  <a:gd name="T2" fmla="*/ 27 w 1"/>
                  <a:gd name="T3" fmla="*/ 115 h 6"/>
                  <a:gd name="T4" fmla="*/ 27 w 1"/>
                  <a:gd name="T5" fmla="*/ 93 h 6"/>
                  <a:gd name="T6" fmla="*/ 27 w 1"/>
                  <a:gd name="T7" fmla="*/ 56 h 6"/>
                  <a:gd name="T8" fmla="*/ 0 w 1"/>
                  <a:gd name="T9" fmla="*/ 35 h 6"/>
                  <a:gd name="T10" fmla="*/ 0 w 1"/>
                  <a:gd name="T11" fmla="*/ 0 h 6"/>
                  <a:gd name="T12" fmla="*/ 0 w 1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1" y="3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32"/>
              <p:cNvSpPr>
                <a:spLocks noEditPoints="1"/>
              </p:cNvSpPr>
              <p:nvPr/>
            </p:nvSpPr>
            <p:spPr bwMode="auto">
              <a:xfrm>
                <a:off x="1140" y="2061"/>
                <a:ext cx="5" cy="11"/>
              </a:xfrm>
              <a:custGeom>
                <a:avLst/>
                <a:gdLst>
                  <a:gd name="T0" fmla="*/ 33 w 2"/>
                  <a:gd name="T1" fmla="*/ 83 h 4"/>
                  <a:gd name="T2" fmla="*/ 33 w 2"/>
                  <a:gd name="T3" fmla="*/ 83 h 4"/>
                  <a:gd name="T4" fmla="*/ 33 w 2"/>
                  <a:gd name="T5" fmla="*/ 83 h 4"/>
                  <a:gd name="T6" fmla="*/ 0 w 2"/>
                  <a:gd name="T7" fmla="*/ 0 h 4"/>
                  <a:gd name="T8" fmla="*/ 0 w 2"/>
                  <a:gd name="T9" fmla="*/ 0 h 4"/>
                  <a:gd name="T10" fmla="*/ 33 w 2"/>
                  <a:gd name="T11" fmla="*/ 83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33"/>
              <p:cNvSpPr>
                <a:spLocks/>
              </p:cNvSpPr>
              <p:nvPr/>
            </p:nvSpPr>
            <p:spPr bwMode="auto">
              <a:xfrm>
                <a:off x="1386" y="1980"/>
                <a:ext cx="60" cy="56"/>
              </a:xfrm>
              <a:custGeom>
                <a:avLst/>
                <a:gdLst>
                  <a:gd name="T0" fmla="*/ 250 w 24"/>
                  <a:gd name="T1" fmla="*/ 0 h 21"/>
                  <a:gd name="T2" fmla="*/ 0 w 24"/>
                  <a:gd name="T3" fmla="*/ 56 h 21"/>
                  <a:gd name="T4" fmla="*/ 20 w 24"/>
                  <a:gd name="T5" fmla="*/ 93 h 21"/>
                  <a:gd name="T6" fmla="*/ 50 w 24"/>
                  <a:gd name="T7" fmla="*/ 171 h 21"/>
                  <a:gd name="T8" fmla="*/ 50 w 24"/>
                  <a:gd name="T9" fmla="*/ 171 h 21"/>
                  <a:gd name="T10" fmla="*/ 50 w 24"/>
                  <a:gd name="T11" fmla="*/ 171 h 21"/>
                  <a:gd name="T12" fmla="*/ 125 w 24"/>
                  <a:gd name="T13" fmla="*/ 397 h 21"/>
                  <a:gd name="T14" fmla="*/ 375 w 24"/>
                  <a:gd name="T15" fmla="*/ 307 h 21"/>
                  <a:gd name="T16" fmla="*/ 250 w 2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1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7" y="16"/>
                      <a:pt x="8" y="21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9"/>
                      <a:pt x="19" y="4"/>
                      <a:pt x="16" y="0"/>
                    </a:cubicBezTo>
                  </a:path>
                </a:pathLst>
              </a:custGeom>
              <a:solidFill>
                <a:srgbClr val="999C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34"/>
              <p:cNvSpPr>
                <a:spLocks/>
              </p:cNvSpPr>
              <p:nvPr/>
            </p:nvSpPr>
            <p:spPr bwMode="auto">
              <a:xfrm>
                <a:off x="1127" y="2048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56 w 3"/>
                  <a:gd name="T5" fmla="*/ 56 h 3"/>
                  <a:gd name="T6" fmla="*/ 56 w 3"/>
                  <a:gd name="T7" fmla="*/ 56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35"/>
              <p:cNvSpPr>
                <a:spLocks/>
              </p:cNvSpPr>
              <p:nvPr/>
            </p:nvSpPr>
            <p:spPr bwMode="auto">
              <a:xfrm>
                <a:off x="1127" y="2037"/>
                <a:ext cx="48" cy="19"/>
              </a:xfrm>
              <a:custGeom>
                <a:avLst/>
                <a:gdLst>
                  <a:gd name="T0" fmla="*/ 255 w 19"/>
                  <a:gd name="T1" fmla="*/ 0 h 7"/>
                  <a:gd name="T2" fmla="*/ 0 w 19"/>
                  <a:gd name="T3" fmla="*/ 81 h 7"/>
                  <a:gd name="T4" fmla="*/ 51 w 19"/>
                  <a:gd name="T5" fmla="*/ 141 h 7"/>
                  <a:gd name="T6" fmla="*/ 306 w 19"/>
                  <a:gd name="T7" fmla="*/ 60 h 7"/>
                  <a:gd name="T8" fmla="*/ 255 w 19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949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36"/>
              <p:cNvSpPr>
                <a:spLocks/>
              </p:cNvSpPr>
              <p:nvPr/>
            </p:nvSpPr>
            <p:spPr bwMode="auto">
              <a:xfrm>
                <a:off x="1160" y="2120"/>
                <a:ext cx="5" cy="13"/>
              </a:xfrm>
              <a:custGeom>
                <a:avLst/>
                <a:gdLst>
                  <a:gd name="T0" fmla="*/ 0 w 2"/>
                  <a:gd name="T1" fmla="*/ 0 h 5"/>
                  <a:gd name="T2" fmla="*/ 33 w 2"/>
                  <a:gd name="T3" fmla="*/ 88 h 5"/>
                  <a:gd name="T4" fmla="*/ 33 w 2"/>
                  <a:gd name="T5" fmla="*/ 88 h 5"/>
                  <a:gd name="T6" fmla="*/ 0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37"/>
              <p:cNvSpPr>
                <a:spLocks/>
              </p:cNvSpPr>
              <p:nvPr/>
            </p:nvSpPr>
            <p:spPr bwMode="auto">
              <a:xfrm>
                <a:off x="1409" y="2031"/>
                <a:ext cx="45" cy="34"/>
              </a:xfrm>
              <a:custGeom>
                <a:avLst/>
                <a:gdLst>
                  <a:gd name="T0" fmla="*/ 250 w 18"/>
                  <a:gd name="T1" fmla="*/ 0 h 13"/>
                  <a:gd name="T2" fmla="*/ 0 w 18"/>
                  <a:gd name="T3" fmla="*/ 68 h 13"/>
                  <a:gd name="T4" fmla="*/ 0 w 18"/>
                  <a:gd name="T5" fmla="*/ 144 h 13"/>
                  <a:gd name="T6" fmla="*/ 0 w 18"/>
                  <a:gd name="T7" fmla="*/ 144 h 13"/>
                  <a:gd name="T8" fmla="*/ 33 w 18"/>
                  <a:gd name="T9" fmla="*/ 233 h 13"/>
                  <a:gd name="T10" fmla="*/ 283 w 18"/>
                  <a:gd name="T11" fmla="*/ 144 h 13"/>
                  <a:gd name="T12" fmla="*/ 270 w 18"/>
                  <a:gd name="T13" fmla="*/ 68 h 13"/>
                  <a:gd name="T14" fmla="*/ 270 w 18"/>
                  <a:gd name="T15" fmla="*/ 68 h 13"/>
                  <a:gd name="T16" fmla="*/ 270 w 18"/>
                  <a:gd name="T17" fmla="*/ 68 h 13"/>
                  <a:gd name="T18" fmla="*/ 250 w 18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1"/>
                      <a:pt x="2" y="1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A2A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38"/>
              <p:cNvSpPr>
                <a:spLocks/>
              </p:cNvSpPr>
              <p:nvPr/>
            </p:nvSpPr>
            <p:spPr bwMode="auto">
              <a:xfrm>
                <a:off x="1224" y="2009"/>
                <a:ext cx="157" cy="40"/>
              </a:xfrm>
              <a:custGeom>
                <a:avLst/>
                <a:gdLst>
                  <a:gd name="T0" fmla="*/ 0 w 63"/>
                  <a:gd name="T1" fmla="*/ 285 h 15"/>
                  <a:gd name="T2" fmla="*/ 974 w 63"/>
                  <a:gd name="T3" fmla="*/ 0 h 15"/>
                  <a:gd name="T4" fmla="*/ 0 w 63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5">
                    <a:moveTo>
                      <a:pt x="0" y="15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20" y="15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39"/>
              <p:cNvSpPr>
                <a:spLocks/>
              </p:cNvSpPr>
              <p:nvPr/>
            </p:nvSpPr>
            <p:spPr bwMode="auto">
              <a:xfrm>
                <a:off x="785" y="2139"/>
                <a:ext cx="107" cy="64"/>
              </a:xfrm>
              <a:custGeom>
                <a:avLst/>
                <a:gdLst>
                  <a:gd name="T0" fmla="*/ 341 w 43"/>
                  <a:gd name="T1" fmla="*/ 93 h 24"/>
                  <a:gd name="T2" fmla="*/ 495 w 43"/>
                  <a:gd name="T3" fmla="*/ 77 h 24"/>
                  <a:gd name="T4" fmla="*/ 570 w 43"/>
                  <a:gd name="T5" fmla="*/ 192 h 24"/>
                  <a:gd name="T6" fmla="*/ 662 w 43"/>
                  <a:gd name="T7" fmla="*/ 456 h 24"/>
                  <a:gd name="T8" fmla="*/ 465 w 43"/>
                  <a:gd name="T9" fmla="*/ 21 h 24"/>
                  <a:gd name="T10" fmla="*/ 0 w 43"/>
                  <a:gd name="T11" fmla="*/ 171 h 24"/>
                  <a:gd name="T12" fmla="*/ 341 w 43"/>
                  <a:gd name="T13" fmla="*/ 9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4">
                    <a:moveTo>
                      <a:pt x="22" y="5"/>
                    </a:moveTo>
                    <a:cubicBezTo>
                      <a:pt x="25" y="4"/>
                      <a:pt x="30" y="3"/>
                      <a:pt x="32" y="4"/>
                    </a:cubicBezTo>
                    <a:cubicBezTo>
                      <a:pt x="34" y="5"/>
                      <a:pt x="35" y="7"/>
                      <a:pt x="37" y="10"/>
                    </a:cubicBezTo>
                    <a:cubicBezTo>
                      <a:pt x="39" y="14"/>
                      <a:pt x="42" y="20"/>
                      <a:pt x="43" y="24"/>
                    </a:cubicBezTo>
                    <a:cubicBezTo>
                      <a:pt x="41" y="13"/>
                      <a:pt x="35" y="0"/>
                      <a:pt x="3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8" y="8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40"/>
              <p:cNvSpPr>
                <a:spLocks/>
              </p:cNvSpPr>
              <p:nvPr/>
            </p:nvSpPr>
            <p:spPr bwMode="auto">
              <a:xfrm>
                <a:off x="692" y="2125"/>
                <a:ext cx="70" cy="208"/>
              </a:xfrm>
              <a:custGeom>
                <a:avLst/>
                <a:gdLst>
                  <a:gd name="T0" fmla="*/ 0 w 28"/>
                  <a:gd name="T1" fmla="*/ 35 h 78"/>
                  <a:gd name="T2" fmla="*/ 0 w 28"/>
                  <a:gd name="T3" fmla="*/ 35 h 78"/>
                  <a:gd name="T4" fmla="*/ 333 w 28"/>
                  <a:gd name="T5" fmla="*/ 704 h 78"/>
                  <a:gd name="T6" fmla="*/ 270 w 28"/>
                  <a:gd name="T7" fmla="*/ 1480 h 78"/>
                  <a:gd name="T8" fmla="*/ 300 w 28"/>
                  <a:gd name="T9" fmla="*/ 1480 h 78"/>
                  <a:gd name="T10" fmla="*/ 363 w 28"/>
                  <a:gd name="T11" fmla="*/ 683 h 78"/>
                  <a:gd name="T12" fmla="*/ 0 w 28"/>
                  <a:gd name="T13" fmla="*/ 3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8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"/>
                      <a:pt x="17" y="18"/>
                      <a:pt x="21" y="37"/>
                    </a:cubicBezTo>
                    <a:cubicBezTo>
                      <a:pt x="26" y="57"/>
                      <a:pt x="24" y="76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26" y="76"/>
                      <a:pt x="28" y="57"/>
                      <a:pt x="23" y="36"/>
                    </a:cubicBezTo>
                    <a:cubicBezTo>
                      <a:pt x="19" y="16"/>
                      <a:pt x="7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41"/>
              <p:cNvSpPr>
                <a:spLocks/>
              </p:cNvSpPr>
              <p:nvPr/>
            </p:nvSpPr>
            <p:spPr bwMode="auto">
              <a:xfrm>
                <a:off x="850" y="2021"/>
                <a:ext cx="112" cy="328"/>
              </a:xfrm>
              <a:custGeom>
                <a:avLst/>
                <a:gdLst>
                  <a:gd name="T0" fmla="*/ 0 w 45"/>
                  <a:gd name="T1" fmla="*/ 35 h 123"/>
                  <a:gd name="T2" fmla="*/ 0 w 45"/>
                  <a:gd name="T3" fmla="*/ 56 h 123"/>
                  <a:gd name="T4" fmla="*/ 528 w 45"/>
                  <a:gd name="T5" fmla="*/ 1080 h 123"/>
                  <a:gd name="T6" fmla="*/ 416 w 45"/>
                  <a:gd name="T7" fmla="*/ 2333 h 123"/>
                  <a:gd name="T8" fmla="*/ 465 w 45"/>
                  <a:gd name="T9" fmla="*/ 2333 h 123"/>
                  <a:gd name="T10" fmla="*/ 587 w 45"/>
                  <a:gd name="T11" fmla="*/ 1080 h 123"/>
                  <a:gd name="T12" fmla="*/ 0 w 45"/>
                  <a:gd name="T13" fmla="*/ 3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2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2" y="4"/>
                      <a:pt x="27" y="28"/>
                      <a:pt x="34" y="57"/>
                    </a:cubicBezTo>
                    <a:cubicBezTo>
                      <a:pt x="42" y="89"/>
                      <a:pt x="39" y="120"/>
                      <a:pt x="27" y="123"/>
                    </a:cubicBezTo>
                    <a:cubicBezTo>
                      <a:pt x="28" y="123"/>
                      <a:pt x="29" y="123"/>
                      <a:pt x="30" y="123"/>
                    </a:cubicBezTo>
                    <a:cubicBezTo>
                      <a:pt x="42" y="120"/>
                      <a:pt x="45" y="89"/>
                      <a:pt x="38" y="57"/>
                    </a:cubicBezTo>
                    <a:cubicBezTo>
                      <a:pt x="30" y="25"/>
                      <a:pt x="1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42"/>
              <p:cNvSpPr>
                <a:spLocks/>
              </p:cNvSpPr>
              <p:nvPr/>
            </p:nvSpPr>
            <p:spPr bwMode="auto">
              <a:xfrm>
                <a:off x="1780" y="1920"/>
                <a:ext cx="40" cy="43"/>
              </a:xfrm>
              <a:custGeom>
                <a:avLst/>
                <a:gdLst>
                  <a:gd name="T0" fmla="*/ 220 w 16"/>
                  <a:gd name="T1" fmla="*/ 312 h 16"/>
                  <a:gd name="T2" fmla="*/ 175 w 16"/>
                  <a:gd name="T3" fmla="*/ 0 h 16"/>
                  <a:gd name="T4" fmla="*/ 0 w 16"/>
                  <a:gd name="T5" fmla="*/ 59 h 16"/>
                  <a:gd name="T6" fmla="*/ 220 w 16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4" y="16"/>
                    </a:moveTo>
                    <a:cubicBezTo>
                      <a:pt x="16" y="8"/>
                      <a:pt x="11" y="0"/>
                      <a:pt x="1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12" y="2"/>
                      <a:pt x="1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43"/>
              <p:cNvSpPr>
                <a:spLocks/>
              </p:cNvSpPr>
              <p:nvPr/>
            </p:nvSpPr>
            <p:spPr bwMode="auto">
              <a:xfrm>
                <a:off x="817" y="2016"/>
                <a:ext cx="145" cy="341"/>
              </a:xfrm>
              <a:custGeom>
                <a:avLst/>
                <a:gdLst>
                  <a:gd name="T0" fmla="*/ 220 w 58"/>
                  <a:gd name="T1" fmla="*/ 35 h 128"/>
                  <a:gd name="T2" fmla="*/ 208 w 58"/>
                  <a:gd name="T3" fmla="*/ 21 h 128"/>
                  <a:gd name="T4" fmla="*/ 50 w 58"/>
                  <a:gd name="T5" fmla="*/ 226 h 128"/>
                  <a:gd name="T6" fmla="*/ 0 w 58"/>
                  <a:gd name="T7" fmla="*/ 661 h 128"/>
                  <a:gd name="T8" fmla="*/ 20 w 58"/>
                  <a:gd name="T9" fmla="*/ 908 h 128"/>
                  <a:gd name="T10" fmla="*/ 20 w 58"/>
                  <a:gd name="T11" fmla="*/ 930 h 128"/>
                  <a:gd name="T12" fmla="*/ 33 w 58"/>
                  <a:gd name="T13" fmla="*/ 930 h 128"/>
                  <a:gd name="T14" fmla="*/ 283 w 58"/>
                  <a:gd name="T15" fmla="*/ 853 h 128"/>
                  <a:gd name="T16" fmla="*/ 283 w 58"/>
                  <a:gd name="T17" fmla="*/ 853 h 128"/>
                  <a:gd name="T18" fmla="*/ 395 w 58"/>
                  <a:gd name="T19" fmla="*/ 964 h 128"/>
                  <a:gd name="T20" fmla="*/ 488 w 58"/>
                  <a:gd name="T21" fmla="*/ 1228 h 128"/>
                  <a:gd name="T22" fmla="*/ 500 w 58"/>
                  <a:gd name="T23" fmla="*/ 1476 h 128"/>
                  <a:gd name="T24" fmla="*/ 488 w 58"/>
                  <a:gd name="T25" fmla="*/ 1625 h 128"/>
                  <a:gd name="T26" fmla="*/ 438 w 58"/>
                  <a:gd name="T27" fmla="*/ 1681 h 128"/>
                  <a:gd name="T28" fmla="*/ 208 w 58"/>
                  <a:gd name="T29" fmla="*/ 1761 h 128"/>
                  <a:gd name="T30" fmla="*/ 188 w 58"/>
                  <a:gd name="T31" fmla="*/ 1761 h 128"/>
                  <a:gd name="T32" fmla="*/ 188 w 58"/>
                  <a:gd name="T33" fmla="*/ 1774 h 128"/>
                  <a:gd name="T34" fmla="*/ 408 w 58"/>
                  <a:gd name="T35" fmla="*/ 2251 h 128"/>
                  <a:gd name="T36" fmla="*/ 658 w 58"/>
                  <a:gd name="T37" fmla="*/ 2419 h 128"/>
                  <a:gd name="T38" fmla="*/ 688 w 58"/>
                  <a:gd name="T39" fmla="*/ 2419 h 128"/>
                  <a:gd name="T40" fmla="*/ 845 w 58"/>
                  <a:gd name="T41" fmla="*/ 2214 h 128"/>
                  <a:gd name="T42" fmla="*/ 908 w 58"/>
                  <a:gd name="T43" fmla="*/ 1774 h 128"/>
                  <a:gd name="T44" fmla="*/ 833 w 58"/>
                  <a:gd name="T45" fmla="*/ 1100 h 128"/>
                  <a:gd name="T46" fmla="*/ 583 w 58"/>
                  <a:gd name="T47" fmla="*/ 320 h 128"/>
                  <a:gd name="T48" fmla="*/ 250 w 58"/>
                  <a:gd name="T49" fmla="*/ 0 h 128"/>
                  <a:gd name="T50" fmla="*/ 208 w 58"/>
                  <a:gd name="T51" fmla="*/ 21 h 128"/>
                  <a:gd name="T52" fmla="*/ 220 w 58"/>
                  <a:gd name="T53" fmla="*/ 35 h 128"/>
                  <a:gd name="T54" fmla="*/ 220 w 58"/>
                  <a:gd name="T55" fmla="*/ 56 h 128"/>
                  <a:gd name="T56" fmla="*/ 250 w 58"/>
                  <a:gd name="T57" fmla="*/ 35 h 128"/>
                  <a:gd name="T58" fmla="*/ 550 w 58"/>
                  <a:gd name="T59" fmla="*/ 341 h 128"/>
                  <a:gd name="T60" fmla="*/ 800 w 58"/>
                  <a:gd name="T61" fmla="*/ 1114 h 128"/>
                  <a:gd name="T62" fmla="*/ 875 w 58"/>
                  <a:gd name="T63" fmla="*/ 1774 h 128"/>
                  <a:gd name="T64" fmla="*/ 833 w 58"/>
                  <a:gd name="T65" fmla="*/ 2193 h 128"/>
                  <a:gd name="T66" fmla="*/ 688 w 58"/>
                  <a:gd name="T67" fmla="*/ 2384 h 128"/>
                  <a:gd name="T68" fmla="*/ 658 w 58"/>
                  <a:gd name="T69" fmla="*/ 2384 h 128"/>
                  <a:gd name="T70" fmla="*/ 438 w 58"/>
                  <a:gd name="T71" fmla="*/ 2230 h 128"/>
                  <a:gd name="T72" fmla="*/ 220 w 58"/>
                  <a:gd name="T73" fmla="*/ 1761 h 128"/>
                  <a:gd name="T74" fmla="*/ 208 w 58"/>
                  <a:gd name="T75" fmla="*/ 1774 h 128"/>
                  <a:gd name="T76" fmla="*/ 208 w 58"/>
                  <a:gd name="T77" fmla="*/ 1796 h 128"/>
                  <a:gd name="T78" fmla="*/ 458 w 58"/>
                  <a:gd name="T79" fmla="*/ 1718 h 128"/>
                  <a:gd name="T80" fmla="*/ 520 w 58"/>
                  <a:gd name="T81" fmla="*/ 1646 h 128"/>
                  <a:gd name="T82" fmla="*/ 533 w 58"/>
                  <a:gd name="T83" fmla="*/ 1476 h 128"/>
                  <a:gd name="T84" fmla="*/ 500 w 58"/>
                  <a:gd name="T85" fmla="*/ 1228 h 128"/>
                  <a:gd name="T86" fmla="*/ 408 w 58"/>
                  <a:gd name="T87" fmla="*/ 930 h 128"/>
                  <a:gd name="T88" fmla="*/ 283 w 58"/>
                  <a:gd name="T89" fmla="*/ 815 h 128"/>
                  <a:gd name="T90" fmla="*/ 270 w 58"/>
                  <a:gd name="T91" fmla="*/ 815 h 128"/>
                  <a:gd name="T92" fmla="*/ 20 w 58"/>
                  <a:gd name="T93" fmla="*/ 887 h 128"/>
                  <a:gd name="T94" fmla="*/ 33 w 58"/>
                  <a:gd name="T95" fmla="*/ 908 h 128"/>
                  <a:gd name="T96" fmla="*/ 50 w 58"/>
                  <a:gd name="T97" fmla="*/ 908 h 128"/>
                  <a:gd name="T98" fmla="*/ 33 w 58"/>
                  <a:gd name="T99" fmla="*/ 661 h 128"/>
                  <a:gd name="T100" fmla="*/ 83 w 58"/>
                  <a:gd name="T101" fmla="*/ 248 h 128"/>
                  <a:gd name="T102" fmla="*/ 220 w 58"/>
                  <a:gd name="T103" fmla="*/ 56 h 128"/>
                  <a:gd name="T104" fmla="*/ 220 w 58"/>
                  <a:gd name="T105" fmla="*/ 35 h 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" h="128">
                    <a:moveTo>
                      <a:pt x="14" y="2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9" y="2"/>
                      <a:pt x="5" y="6"/>
                      <a:pt x="3" y="12"/>
                    </a:cubicBezTo>
                    <a:cubicBezTo>
                      <a:pt x="1" y="18"/>
                      <a:pt x="0" y="26"/>
                      <a:pt x="0" y="35"/>
                    </a:cubicBezTo>
                    <a:cubicBezTo>
                      <a:pt x="0" y="39"/>
                      <a:pt x="0" y="43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0" y="45"/>
                      <a:pt x="22" y="47"/>
                      <a:pt x="25" y="51"/>
                    </a:cubicBezTo>
                    <a:cubicBezTo>
                      <a:pt x="27" y="54"/>
                      <a:pt x="29" y="59"/>
                      <a:pt x="31" y="65"/>
                    </a:cubicBezTo>
                    <a:cubicBezTo>
                      <a:pt x="32" y="70"/>
                      <a:pt x="32" y="74"/>
                      <a:pt x="32" y="78"/>
                    </a:cubicBezTo>
                    <a:cubicBezTo>
                      <a:pt x="32" y="81"/>
                      <a:pt x="32" y="84"/>
                      <a:pt x="31" y="86"/>
                    </a:cubicBezTo>
                    <a:cubicBezTo>
                      <a:pt x="30" y="88"/>
                      <a:pt x="29" y="89"/>
                      <a:pt x="28" y="89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6" y="104"/>
                      <a:pt x="21" y="113"/>
                      <a:pt x="26" y="119"/>
                    </a:cubicBezTo>
                    <a:cubicBezTo>
                      <a:pt x="31" y="125"/>
                      <a:pt x="37" y="128"/>
                      <a:pt x="42" y="128"/>
                    </a:cubicBezTo>
                    <a:cubicBezTo>
                      <a:pt x="43" y="128"/>
                      <a:pt x="44" y="128"/>
                      <a:pt x="44" y="128"/>
                    </a:cubicBezTo>
                    <a:cubicBezTo>
                      <a:pt x="49" y="127"/>
                      <a:pt x="52" y="123"/>
                      <a:pt x="54" y="117"/>
                    </a:cubicBezTo>
                    <a:cubicBezTo>
                      <a:pt x="57" y="111"/>
                      <a:pt x="58" y="103"/>
                      <a:pt x="58" y="94"/>
                    </a:cubicBezTo>
                    <a:cubicBezTo>
                      <a:pt x="58" y="83"/>
                      <a:pt x="56" y="71"/>
                      <a:pt x="53" y="58"/>
                    </a:cubicBezTo>
                    <a:cubicBezTo>
                      <a:pt x="49" y="42"/>
                      <a:pt x="43" y="28"/>
                      <a:pt x="37" y="17"/>
                    </a:cubicBezTo>
                    <a:cubicBezTo>
                      <a:pt x="30" y="7"/>
                      <a:pt x="23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21" y="2"/>
                      <a:pt x="28" y="8"/>
                      <a:pt x="35" y="18"/>
                    </a:cubicBezTo>
                    <a:cubicBezTo>
                      <a:pt x="41" y="28"/>
                      <a:pt x="47" y="43"/>
                      <a:pt x="51" y="59"/>
                    </a:cubicBezTo>
                    <a:cubicBezTo>
                      <a:pt x="54" y="71"/>
                      <a:pt x="56" y="84"/>
                      <a:pt x="56" y="94"/>
                    </a:cubicBezTo>
                    <a:cubicBezTo>
                      <a:pt x="56" y="103"/>
                      <a:pt x="55" y="111"/>
                      <a:pt x="53" y="116"/>
                    </a:cubicBezTo>
                    <a:cubicBezTo>
                      <a:pt x="50" y="122"/>
                      <a:pt x="47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38" y="126"/>
                      <a:pt x="33" y="123"/>
                      <a:pt x="28" y="118"/>
                    </a:cubicBezTo>
                    <a:cubicBezTo>
                      <a:pt x="23" y="112"/>
                      <a:pt x="18" y="103"/>
                      <a:pt x="14" y="93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2" y="89"/>
                      <a:pt x="33" y="87"/>
                    </a:cubicBezTo>
                    <a:cubicBezTo>
                      <a:pt x="34" y="84"/>
                      <a:pt x="34" y="81"/>
                      <a:pt x="34" y="78"/>
                    </a:cubicBezTo>
                    <a:cubicBezTo>
                      <a:pt x="34" y="74"/>
                      <a:pt x="34" y="69"/>
                      <a:pt x="32" y="65"/>
                    </a:cubicBezTo>
                    <a:cubicBezTo>
                      <a:pt x="31" y="59"/>
                      <a:pt x="29" y="53"/>
                      <a:pt x="26" y="49"/>
                    </a:cubicBezTo>
                    <a:cubicBezTo>
                      <a:pt x="24" y="46"/>
                      <a:pt x="21" y="43"/>
                      <a:pt x="18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3"/>
                      <a:pt x="2" y="39"/>
                      <a:pt x="2" y="35"/>
                    </a:cubicBezTo>
                    <a:cubicBezTo>
                      <a:pt x="2" y="26"/>
                      <a:pt x="3" y="18"/>
                      <a:pt x="5" y="13"/>
                    </a:cubicBezTo>
                    <a:cubicBezTo>
                      <a:pt x="7" y="7"/>
                      <a:pt x="10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44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45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46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47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48"/>
              <p:cNvSpPr>
                <a:spLocks noEditPoints="1"/>
              </p:cNvSpPr>
              <p:nvPr/>
            </p:nvSpPr>
            <p:spPr bwMode="auto">
              <a:xfrm>
                <a:off x="1722" y="1875"/>
                <a:ext cx="65" cy="176"/>
              </a:xfrm>
              <a:custGeom>
                <a:avLst/>
                <a:gdLst>
                  <a:gd name="T0" fmla="*/ 408 w 26"/>
                  <a:gd name="T1" fmla="*/ 832 h 66"/>
                  <a:gd name="T2" fmla="*/ 395 w 26"/>
                  <a:gd name="T3" fmla="*/ 832 h 66"/>
                  <a:gd name="T4" fmla="*/ 395 w 26"/>
                  <a:gd name="T5" fmla="*/ 909 h 66"/>
                  <a:gd name="T6" fmla="*/ 300 w 26"/>
                  <a:gd name="T7" fmla="*/ 1229 h 66"/>
                  <a:gd name="T8" fmla="*/ 238 w 26"/>
                  <a:gd name="T9" fmla="*/ 1251 h 66"/>
                  <a:gd name="T10" fmla="*/ 283 w 26"/>
                  <a:gd name="T11" fmla="*/ 1251 h 66"/>
                  <a:gd name="T12" fmla="*/ 300 w 26"/>
                  <a:gd name="T13" fmla="*/ 1251 h 66"/>
                  <a:gd name="T14" fmla="*/ 375 w 26"/>
                  <a:gd name="T15" fmla="*/ 1139 h 66"/>
                  <a:gd name="T16" fmla="*/ 408 w 26"/>
                  <a:gd name="T17" fmla="*/ 909 h 66"/>
                  <a:gd name="T18" fmla="*/ 408 w 26"/>
                  <a:gd name="T19" fmla="*/ 832 h 66"/>
                  <a:gd name="T20" fmla="*/ 63 w 26"/>
                  <a:gd name="T21" fmla="*/ 0 h 66"/>
                  <a:gd name="T22" fmla="*/ 50 w 26"/>
                  <a:gd name="T23" fmla="*/ 0 h 66"/>
                  <a:gd name="T24" fmla="*/ 0 w 26"/>
                  <a:gd name="T25" fmla="*/ 35 h 66"/>
                  <a:gd name="T26" fmla="*/ 50 w 26"/>
                  <a:gd name="T27" fmla="*/ 21 h 66"/>
                  <a:gd name="T28" fmla="*/ 50 w 26"/>
                  <a:gd name="T29" fmla="*/ 21 h 66"/>
                  <a:gd name="T30" fmla="*/ 63 w 26"/>
                  <a:gd name="T31" fmla="*/ 21 h 66"/>
                  <a:gd name="T32" fmla="*/ 63 w 26"/>
                  <a:gd name="T33" fmla="*/ 21 h 66"/>
                  <a:gd name="T34" fmla="*/ 63 w 26"/>
                  <a:gd name="T35" fmla="*/ 21 h 66"/>
                  <a:gd name="T36" fmla="*/ 83 w 26"/>
                  <a:gd name="T37" fmla="*/ 21 h 66"/>
                  <a:gd name="T38" fmla="*/ 283 w 26"/>
                  <a:gd name="T39" fmla="*/ 320 h 66"/>
                  <a:gd name="T40" fmla="*/ 300 w 26"/>
                  <a:gd name="T41" fmla="*/ 320 h 66"/>
                  <a:gd name="T42" fmla="*/ 238 w 26"/>
                  <a:gd name="T43" fmla="*/ 171 h 66"/>
                  <a:gd name="T44" fmla="*/ 63 w 26"/>
                  <a:gd name="T45" fmla="*/ 0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6">
                    <a:moveTo>
                      <a:pt x="26" y="44"/>
                    </a:move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7"/>
                      <a:pt x="25" y="48"/>
                    </a:cubicBezTo>
                    <a:cubicBezTo>
                      <a:pt x="25" y="57"/>
                      <a:pt x="23" y="64"/>
                      <a:pt x="19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9" y="66"/>
                    </a:cubicBezTo>
                    <a:cubicBezTo>
                      <a:pt x="21" y="66"/>
                      <a:pt x="23" y="63"/>
                      <a:pt x="24" y="60"/>
                    </a:cubicBezTo>
                    <a:cubicBezTo>
                      <a:pt x="26" y="57"/>
                      <a:pt x="26" y="53"/>
                      <a:pt x="26" y="48"/>
                    </a:cubicBezTo>
                    <a:cubicBezTo>
                      <a:pt x="26" y="47"/>
                      <a:pt x="26" y="45"/>
                      <a:pt x="26" y="44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0" y="2"/>
                      <a:pt x="14" y="8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4"/>
                      <a:pt x="17" y="11"/>
                      <a:pt x="15" y="9"/>
                    </a:cubicBezTo>
                    <a:cubicBezTo>
                      <a:pt x="12" y="4"/>
                      <a:pt x="8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49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4"/>
              </a:xfrm>
              <a:custGeom>
                <a:avLst/>
                <a:gdLst>
                  <a:gd name="T0" fmla="*/ 63 w 30"/>
                  <a:gd name="T1" fmla="*/ 675 h 65"/>
                  <a:gd name="T2" fmla="*/ 50 w 30"/>
                  <a:gd name="T3" fmla="*/ 675 h 65"/>
                  <a:gd name="T4" fmla="*/ 188 w 30"/>
                  <a:gd name="T5" fmla="*/ 1098 h 65"/>
                  <a:gd name="T6" fmla="*/ 313 w 30"/>
                  <a:gd name="T7" fmla="*/ 1247 h 65"/>
                  <a:gd name="T8" fmla="*/ 375 w 30"/>
                  <a:gd name="T9" fmla="*/ 1226 h 65"/>
                  <a:gd name="T10" fmla="*/ 470 w 30"/>
                  <a:gd name="T11" fmla="*/ 902 h 65"/>
                  <a:gd name="T12" fmla="*/ 375 w 30"/>
                  <a:gd name="T13" fmla="*/ 1226 h 65"/>
                  <a:gd name="T14" fmla="*/ 363 w 30"/>
                  <a:gd name="T15" fmla="*/ 1226 h 65"/>
                  <a:gd name="T16" fmla="*/ 63 w 30"/>
                  <a:gd name="T17" fmla="*/ 675 h 65"/>
                  <a:gd name="T18" fmla="*/ 63 w 30"/>
                  <a:gd name="T19" fmla="*/ 675 h 65"/>
                  <a:gd name="T20" fmla="*/ 125 w 30"/>
                  <a:gd name="T21" fmla="*/ 0 h 65"/>
                  <a:gd name="T22" fmla="*/ 83 w 30"/>
                  <a:gd name="T23" fmla="*/ 21 h 65"/>
                  <a:gd name="T24" fmla="*/ 33 w 30"/>
                  <a:gd name="T25" fmla="*/ 94 h 65"/>
                  <a:gd name="T26" fmla="*/ 20 w 30"/>
                  <a:gd name="T27" fmla="*/ 329 h 65"/>
                  <a:gd name="T28" fmla="*/ 50 w 30"/>
                  <a:gd name="T29" fmla="*/ 675 h 65"/>
                  <a:gd name="T30" fmla="*/ 63 w 30"/>
                  <a:gd name="T31" fmla="*/ 675 h 65"/>
                  <a:gd name="T32" fmla="*/ 125 w 30"/>
                  <a:gd name="T33" fmla="*/ 0 h 65"/>
                  <a:gd name="T34" fmla="*/ 145 w 30"/>
                  <a:gd name="T35" fmla="*/ 0 h 65"/>
                  <a:gd name="T36" fmla="*/ 145 w 30"/>
                  <a:gd name="T37" fmla="*/ 0 h 65"/>
                  <a:gd name="T38" fmla="*/ 158 w 30"/>
                  <a:gd name="T39" fmla="*/ 0 h 65"/>
                  <a:gd name="T40" fmla="*/ 145 w 30"/>
                  <a:gd name="T41" fmla="*/ 0 h 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65">
                    <a:moveTo>
                      <a:pt x="4" y="35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5" y="44"/>
                      <a:pt x="8" y="51"/>
                      <a:pt x="12" y="57"/>
                    </a:cubicBezTo>
                    <a:cubicBezTo>
                      <a:pt x="14" y="61"/>
                      <a:pt x="17" y="64"/>
                      <a:pt x="20" y="65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56"/>
                      <a:pt x="28" y="63"/>
                      <a:pt x="24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16" y="64"/>
                      <a:pt x="8" y="52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8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1" y="8"/>
                      <a:pt x="1" y="13"/>
                      <a:pt x="1" y="17"/>
                    </a:cubicBezTo>
                    <a:cubicBezTo>
                      <a:pt x="1" y="23"/>
                      <a:pt x="1" y="29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0" y="18"/>
                      <a:pt x="1" y="2"/>
                      <a:pt x="8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50"/>
              <p:cNvSpPr>
                <a:spLocks noEditPoints="1"/>
              </p:cNvSpPr>
              <p:nvPr/>
            </p:nvSpPr>
            <p:spPr bwMode="auto">
              <a:xfrm>
                <a:off x="1780" y="1955"/>
                <a:ext cx="2" cy="10"/>
              </a:xfrm>
              <a:custGeom>
                <a:avLst/>
                <a:gdLst>
                  <a:gd name="T0" fmla="*/ 8 w 1"/>
                  <a:gd name="T1" fmla="*/ 63 h 4"/>
                  <a:gd name="T2" fmla="*/ 8 w 1"/>
                  <a:gd name="T3" fmla="*/ 63 h 4"/>
                  <a:gd name="T4" fmla="*/ 8 w 1"/>
                  <a:gd name="T5" fmla="*/ 63 h 4"/>
                  <a:gd name="T6" fmla="*/ 0 w 1"/>
                  <a:gd name="T7" fmla="*/ 0 h 4"/>
                  <a:gd name="T8" fmla="*/ 8 w 1"/>
                  <a:gd name="T9" fmla="*/ 63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E0E2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51"/>
              <p:cNvSpPr>
                <a:spLocks/>
              </p:cNvSpPr>
              <p:nvPr/>
            </p:nvSpPr>
            <p:spPr bwMode="auto">
              <a:xfrm>
                <a:off x="1767" y="1920"/>
                <a:ext cx="20" cy="72"/>
              </a:xfrm>
              <a:custGeom>
                <a:avLst/>
                <a:gdLst>
                  <a:gd name="T0" fmla="*/ 20 w 8"/>
                  <a:gd name="T1" fmla="*/ 0 h 27"/>
                  <a:gd name="T2" fmla="*/ 0 w 8"/>
                  <a:gd name="T3" fmla="*/ 0 h 27"/>
                  <a:gd name="T4" fmla="*/ 83 w 8"/>
                  <a:gd name="T5" fmla="*/ 248 h 27"/>
                  <a:gd name="T6" fmla="*/ 83 w 8"/>
                  <a:gd name="T7" fmla="*/ 248 h 27"/>
                  <a:gd name="T8" fmla="*/ 95 w 8"/>
                  <a:gd name="T9" fmla="*/ 320 h 27"/>
                  <a:gd name="T10" fmla="*/ 95 w 8"/>
                  <a:gd name="T11" fmla="*/ 320 h 27"/>
                  <a:gd name="T12" fmla="*/ 95 w 8"/>
                  <a:gd name="T13" fmla="*/ 320 h 27"/>
                  <a:gd name="T14" fmla="*/ 113 w 8"/>
                  <a:gd name="T15" fmla="*/ 512 h 27"/>
                  <a:gd name="T16" fmla="*/ 125 w 8"/>
                  <a:gd name="T17" fmla="*/ 512 h 27"/>
                  <a:gd name="T18" fmla="*/ 95 w 8"/>
                  <a:gd name="T19" fmla="*/ 248 h 27"/>
                  <a:gd name="T20" fmla="*/ 20 w 8"/>
                  <a:gd name="T21" fmla="*/ 0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2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21"/>
                      <a:pt x="7" y="24"/>
                      <a:pt x="7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3"/>
                      <a:pt x="7" y="18"/>
                      <a:pt x="6" y="13"/>
                    </a:cubicBezTo>
                    <a:cubicBezTo>
                      <a:pt x="5" y="8"/>
                      <a:pt x="3" y="4"/>
                      <a:pt x="1" y="0"/>
                    </a:cubicBezTo>
                  </a:path>
                </a:pathLst>
              </a:custGeom>
              <a:solidFill>
                <a:srgbClr val="7E8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52"/>
              <p:cNvSpPr>
                <a:spLocks noEditPoints="1"/>
              </p:cNvSpPr>
              <p:nvPr/>
            </p:nvSpPr>
            <p:spPr bwMode="auto">
              <a:xfrm>
                <a:off x="1730" y="1877"/>
                <a:ext cx="37" cy="43"/>
              </a:xfrm>
              <a:custGeom>
                <a:avLst/>
                <a:gdLst>
                  <a:gd name="T0" fmla="*/ 30 w 15"/>
                  <a:gd name="T1" fmla="*/ 0 h 16"/>
                  <a:gd name="T2" fmla="*/ 224 w 15"/>
                  <a:gd name="T3" fmla="*/ 312 h 16"/>
                  <a:gd name="T4" fmla="*/ 224 w 15"/>
                  <a:gd name="T5" fmla="*/ 312 h 16"/>
                  <a:gd name="T6" fmla="*/ 30 w 15"/>
                  <a:gd name="T7" fmla="*/ 0 h 16"/>
                  <a:gd name="T8" fmla="*/ 12 w 15"/>
                  <a:gd name="T9" fmla="*/ 0 h 16"/>
                  <a:gd name="T10" fmla="*/ 0 w 15"/>
                  <a:gd name="T11" fmla="*/ 0 h 16"/>
                  <a:gd name="T12" fmla="*/ 0 w 15"/>
                  <a:gd name="T13" fmla="*/ 0 h 16"/>
                  <a:gd name="T14" fmla="*/ 12 w 15"/>
                  <a:gd name="T15" fmla="*/ 0 h 16"/>
                  <a:gd name="T16" fmla="*/ 12 w 15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2" y="0"/>
                    </a:moveTo>
                    <a:cubicBezTo>
                      <a:pt x="7" y="1"/>
                      <a:pt x="11" y="7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7"/>
                      <a:pt x="7" y="1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D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53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1"/>
              </a:xfrm>
              <a:custGeom>
                <a:avLst/>
                <a:gdLst>
                  <a:gd name="T0" fmla="*/ 83 w 30"/>
                  <a:gd name="T1" fmla="*/ 671 h 64"/>
                  <a:gd name="T2" fmla="*/ 63 w 30"/>
                  <a:gd name="T3" fmla="*/ 671 h 64"/>
                  <a:gd name="T4" fmla="*/ 63 w 30"/>
                  <a:gd name="T5" fmla="*/ 671 h 64"/>
                  <a:gd name="T6" fmla="*/ 363 w 30"/>
                  <a:gd name="T7" fmla="*/ 1221 h 64"/>
                  <a:gd name="T8" fmla="*/ 375 w 30"/>
                  <a:gd name="T9" fmla="*/ 1221 h 64"/>
                  <a:gd name="T10" fmla="*/ 470 w 30"/>
                  <a:gd name="T11" fmla="*/ 900 h 64"/>
                  <a:gd name="T12" fmla="*/ 470 w 30"/>
                  <a:gd name="T13" fmla="*/ 820 h 64"/>
                  <a:gd name="T14" fmla="*/ 470 w 30"/>
                  <a:gd name="T15" fmla="*/ 820 h 64"/>
                  <a:gd name="T16" fmla="*/ 470 w 30"/>
                  <a:gd name="T17" fmla="*/ 799 h 64"/>
                  <a:gd name="T18" fmla="*/ 458 w 30"/>
                  <a:gd name="T19" fmla="*/ 820 h 64"/>
                  <a:gd name="T20" fmla="*/ 458 w 30"/>
                  <a:gd name="T21" fmla="*/ 900 h 64"/>
                  <a:gd name="T22" fmla="*/ 438 w 30"/>
                  <a:gd name="T23" fmla="*/ 1128 h 64"/>
                  <a:gd name="T24" fmla="*/ 363 w 30"/>
                  <a:gd name="T25" fmla="*/ 1200 h 64"/>
                  <a:gd name="T26" fmla="*/ 363 w 30"/>
                  <a:gd name="T27" fmla="*/ 1200 h 64"/>
                  <a:gd name="T28" fmla="*/ 345 w 30"/>
                  <a:gd name="T29" fmla="*/ 1200 h 64"/>
                  <a:gd name="T30" fmla="*/ 208 w 30"/>
                  <a:gd name="T31" fmla="*/ 1071 h 64"/>
                  <a:gd name="T32" fmla="*/ 83 w 30"/>
                  <a:gd name="T33" fmla="*/ 671 h 64"/>
                  <a:gd name="T34" fmla="*/ 145 w 30"/>
                  <a:gd name="T35" fmla="*/ 0 h 64"/>
                  <a:gd name="T36" fmla="*/ 125 w 30"/>
                  <a:gd name="T37" fmla="*/ 0 h 64"/>
                  <a:gd name="T38" fmla="*/ 125 w 30"/>
                  <a:gd name="T39" fmla="*/ 0 h 64"/>
                  <a:gd name="T40" fmla="*/ 63 w 30"/>
                  <a:gd name="T41" fmla="*/ 671 h 64"/>
                  <a:gd name="T42" fmla="*/ 63 w 30"/>
                  <a:gd name="T43" fmla="*/ 671 h 64"/>
                  <a:gd name="T44" fmla="*/ 83 w 30"/>
                  <a:gd name="T45" fmla="*/ 671 h 64"/>
                  <a:gd name="T46" fmla="*/ 50 w 30"/>
                  <a:gd name="T47" fmla="*/ 321 h 64"/>
                  <a:gd name="T48" fmla="*/ 63 w 30"/>
                  <a:gd name="T49" fmla="*/ 115 h 64"/>
                  <a:gd name="T50" fmla="*/ 125 w 30"/>
                  <a:gd name="T51" fmla="*/ 21 h 64"/>
                  <a:gd name="T52" fmla="*/ 145 w 30"/>
                  <a:gd name="T53" fmla="*/ 21 h 64"/>
                  <a:gd name="T54" fmla="*/ 145 w 30"/>
                  <a:gd name="T55" fmla="*/ 21 h 64"/>
                  <a:gd name="T56" fmla="*/ 300 w 30"/>
                  <a:gd name="T57" fmla="*/ 171 h 64"/>
                  <a:gd name="T58" fmla="*/ 345 w 30"/>
                  <a:gd name="T59" fmla="*/ 321 h 64"/>
                  <a:gd name="T60" fmla="*/ 363 w 30"/>
                  <a:gd name="T61" fmla="*/ 321 h 64"/>
                  <a:gd name="T62" fmla="*/ 375 w 30"/>
                  <a:gd name="T63" fmla="*/ 321 h 64"/>
                  <a:gd name="T64" fmla="*/ 363 w 30"/>
                  <a:gd name="T65" fmla="*/ 307 h 64"/>
                  <a:gd name="T66" fmla="*/ 363 w 30"/>
                  <a:gd name="T67" fmla="*/ 307 h 64"/>
                  <a:gd name="T68" fmla="*/ 158 w 30"/>
                  <a:gd name="T69" fmla="*/ 0 h 64"/>
                  <a:gd name="T70" fmla="*/ 145 w 30"/>
                  <a:gd name="T71" fmla="*/ 0 h 6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" h="64">
                    <a:moveTo>
                      <a:pt x="5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8" y="52"/>
                      <a:pt x="16" y="64"/>
                      <a:pt x="23" y="64"/>
                    </a:cubicBezTo>
                    <a:cubicBezTo>
                      <a:pt x="23" y="64"/>
                      <a:pt x="23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46"/>
                      <a:pt x="30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4"/>
                      <a:pt x="29" y="46"/>
                      <a:pt x="29" y="47"/>
                    </a:cubicBezTo>
                    <a:cubicBezTo>
                      <a:pt x="29" y="52"/>
                      <a:pt x="29" y="56"/>
                      <a:pt x="28" y="59"/>
                    </a:cubicBezTo>
                    <a:cubicBezTo>
                      <a:pt x="27" y="61"/>
                      <a:pt x="25" y="63"/>
                      <a:pt x="23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63"/>
                      <a:pt x="22" y="63"/>
                      <a:pt x="22" y="63"/>
                    </a:cubicBezTo>
                    <a:cubicBezTo>
                      <a:pt x="20" y="63"/>
                      <a:pt x="16" y="61"/>
                      <a:pt x="13" y="56"/>
                    </a:cubicBezTo>
                    <a:cubicBezTo>
                      <a:pt x="10" y="50"/>
                      <a:pt x="7" y="43"/>
                      <a:pt x="5" y="35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2"/>
                      <a:pt x="0" y="18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3" y="29"/>
                      <a:pt x="3" y="23"/>
                      <a:pt x="3" y="17"/>
                    </a:cubicBezTo>
                    <a:cubicBezTo>
                      <a:pt x="3" y="13"/>
                      <a:pt x="3" y="9"/>
                      <a:pt x="4" y="6"/>
                    </a:cubicBezTo>
                    <a:cubicBezTo>
                      <a:pt x="5" y="3"/>
                      <a:pt x="7" y="2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2" y="1"/>
                      <a:pt x="15" y="4"/>
                      <a:pt x="19" y="9"/>
                    </a:cubicBezTo>
                    <a:cubicBezTo>
                      <a:pt x="20" y="11"/>
                      <a:pt x="21" y="14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7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7"/>
                      <a:pt x="15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D4D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54"/>
              <p:cNvSpPr>
                <a:spLocks/>
              </p:cNvSpPr>
              <p:nvPr/>
            </p:nvSpPr>
            <p:spPr bwMode="auto">
              <a:xfrm>
                <a:off x="1765" y="1923"/>
                <a:ext cx="20" cy="69"/>
              </a:xfrm>
              <a:custGeom>
                <a:avLst/>
                <a:gdLst>
                  <a:gd name="T0" fmla="*/ 20 w 8"/>
                  <a:gd name="T1" fmla="*/ 0 h 26"/>
                  <a:gd name="T2" fmla="*/ 0 w 8"/>
                  <a:gd name="T3" fmla="*/ 0 h 26"/>
                  <a:gd name="T4" fmla="*/ 83 w 8"/>
                  <a:gd name="T5" fmla="*/ 247 h 26"/>
                  <a:gd name="T6" fmla="*/ 113 w 8"/>
                  <a:gd name="T7" fmla="*/ 486 h 26"/>
                  <a:gd name="T8" fmla="*/ 125 w 8"/>
                  <a:gd name="T9" fmla="*/ 464 h 26"/>
                  <a:gd name="T10" fmla="*/ 113 w 8"/>
                  <a:gd name="T11" fmla="*/ 295 h 26"/>
                  <a:gd name="T12" fmla="*/ 113 w 8"/>
                  <a:gd name="T13" fmla="*/ 295 h 26"/>
                  <a:gd name="T14" fmla="*/ 113 w 8"/>
                  <a:gd name="T15" fmla="*/ 295 h 26"/>
                  <a:gd name="T16" fmla="*/ 95 w 8"/>
                  <a:gd name="T17" fmla="*/ 226 h 26"/>
                  <a:gd name="T18" fmla="*/ 95 w 8"/>
                  <a:gd name="T19" fmla="*/ 226 h 26"/>
                  <a:gd name="T20" fmla="*/ 33 w 8"/>
                  <a:gd name="T21" fmla="*/ 0 h 26"/>
                  <a:gd name="T22" fmla="*/ 20 w 8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4" y="8"/>
                      <a:pt x="5" y="13"/>
                    </a:cubicBezTo>
                    <a:cubicBezTo>
                      <a:pt x="6" y="17"/>
                      <a:pt x="7" y="22"/>
                      <a:pt x="7" y="26"/>
                    </a:cubicBezTo>
                    <a:cubicBezTo>
                      <a:pt x="7" y="26"/>
                      <a:pt x="8" y="26"/>
                      <a:pt x="8" y="25"/>
                    </a:cubicBezTo>
                    <a:cubicBezTo>
                      <a:pt x="8" y="22"/>
                      <a:pt x="7" y="19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8"/>
                      <a:pt x="3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E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55"/>
              <p:cNvSpPr>
                <a:spLocks noEditPoints="1"/>
              </p:cNvSpPr>
              <p:nvPr/>
            </p:nvSpPr>
            <p:spPr bwMode="auto">
              <a:xfrm>
                <a:off x="1767" y="1920"/>
                <a:ext cx="18" cy="72"/>
              </a:xfrm>
              <a:custGeom>
                <a:avLst/>
                <a:gdLst>
                  <a:gd name="T0" fmla="*/ 100 w 7"/>
                  <a:gd name="T1" fmla="*/ 320 h 27"/>
                  <a:gd name="T2" fmla="*/ 100 w 7"/>
                  <a:gd name="T3" fmla="*/ 320 h 27"/>
                  <a:gd name="T4" fmla="*/ 118 w 7"/>
                  <a:gd name="T5" fmla="*/ 491 h 27"/>
                  <a:gd name="T6" fmla="*/ 118 w 7"/>
                  <a:gd name="T7" fmla="*/ 512 h 27"/>
                  <a:gd name="T8" fmla="*/ 118 w 7"/>
                  <a:gd name="T9" fmla="*/ 512 h 27"/>
                  <a:gd name="T10" fmla="*/ 100 w 7"/>
                  <a:gd name="T11" fmla="*/ 320 h 27"/>
                  <a:gd name="T12" fmla="*/ 100 w 7"/>
                  <a:gd name="T13" fmla="*/ 320 h 27"/>
                  <a:gd name="T14" fmla="*/ 100 w 7"/>
                  <a:gd name="T15" fmla="*/ 320 h 27"/>
                  <a:gd name="T16" fmla="*/ 100 w 7"/>
                  <a:gd name="T17" fmla="*/ 320 h 27"/>
                  <a:gd name="T18" fmla="*/ 100 w 7"/>
                  <a:gd name="T19" fmla="*/ 320 h 27"/>
                  <a:gd name="T20" fmla="*/ 100 w 7"/>
                  <a:gd name="T21" fmla="*/ 320 h 27"/>
                  <a:gd name="T22" fmla="*/ 0 w 7"/>
                  <a:gd name="T23" fmla="*/ 0 h 27"/>
                  <a:gd name="T24" fmla="*/ 0 w 7"/>
                  <a:gd name="T25" fmla="*/ 0 h 27"/>
                  <a:gd name="T26" fmla="*/ 0 w 7"/>
                  <a:gd name="T27" fmla="*/ 0 h 27"/>
                  <a:gd name="T28" fmla="*/ 21 w 7"/>
                  <a:gd name="T29" fmla="*/ 21 h 27"/>
                  <a:gd name="T30" fmla="*/ 85 w 7"/>
                  <a:gd name="T31" fmla="*/ 248 h 27"/>
                  <a:gd name="T32" fmla="*/ 85 w 7"/>
                  <a:gd name="T33" fmla="*/ 248 h 27"/>
                  <a:gd name="T34" fmla="*/ 85 w 7"/>
                  <a:gd name="T35" fmla="*/ 248 h 27"/>
                  <a:gd name="T36" fmla="*/ 85 w 7"/>
                  <a:gd name="T37" fmla="*/ 248 h 27"/>
                  <a:gd name="T38" fmla="*/ 0 w 7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20"/>
                      <a:pt x="7" y="23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4"/>
                      <a:pt x="6" y="21"/>
                      <a:pt x="6" y="17"/>
                    </a:cubicBezTo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5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9"/>
                      <a:pt x="2" y="4"/>
                      <a:pt x="0" y="0"/>
                    </a:cubicBezTo>
                  </a:path>
                </a:pathLst>
              </a:custGeom>
              <a:solidFill>
                <a:srgbClr val="7980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56"/>
              <p:cNvSpPr>
                <a:spLocks/>
              </p:cNvSpPr>
              <p:nvPr/>
            </p:nvSpPr>
            <p:spPr bwMode="auto">
              <a:xfrm>
                <a:off x="847" y="2008"/>
                <a:ext cx="150" cy="349"/>
              </a:xfrm>
              <a:custGeom>
                <a:avLst/>
                <a:gdLst>
                  <a:gd name="T0" fmla="*/ 720 w 60"/>
                  <a:gd name="T1" fmla="*/ 2398 h 131"/>
                  <a:gd name="T2" fmla="*/ 738 w 60"/>
                  <a:gd name="T3" fmla="*/ 2419 h 131"/>
                  <a:gd name="T4" fmla="*/ 895 w 60"/>
                  <a:gd name="T5" fmla="*/ 2193 h 131"/>
                  <a:gd name="T6" fmla="*/ 938 w 60"/>
                  <a:gd name="T7" fmla="*/ 1761 h 131"/>
                  <a:gd name="T8" fmla="*/ 863 w 60"/>
                  <a:gd name="T9" fmla="*/ 1100 h 131"/>
                  <a:gd name="T10" fmla="*/ 613 w 60"/>
                  <a:gd name="T11" fmla="*/ 320 h 131"/>
                  <a:gd name="T12" fmla="*/ 283 w 60"/>
                  <a:gd name="T13" fmla="*/ 0 h 131"/>
                  <a:gd name="T14" fmla="*/ 250 w 60"/>
                  <a:gd name="T15" fmla="*/ 0 h 131"/>
                  <a:gd name="T16" fmla="*/ 20 w 60"/>
                  <a:gd name="T17" fmla="*/ 77 h 131"/>
                  <a:gd name="T18" fmla="*/ 20 w 60"/>
                  <a:gd name="T19" fmla="*/ 77 h 131"/>
                  <a:gd name="T20" fmla="*/ 20 w 60"/>
                  <a:gd name="T21" fmla="*/ 93 h 131"/>
                  <a:gd name="T22" fmla="*/ 20 w 60"/>
                  <a:gd name="T23" fmla="*/ 115 h 131"/>
                  <a:gd name="T24" fmla="*/ 33 w 60"/>
                  <a:gd name="T25" fmla="*/ 115 h 131"/>
                  <a:gd name="T26" fmla="*/ 63 w 60"/>
                  <a:gd name="T27" fmla="*/ 93 h 131"/>
                  <a:gd name="T28" fmla="*/ 363 w 60"/>
                  <a:gd name="T29" fmla="*/ 397 h 131"/>
                  <a:gd name="T30" fmla="*/ 613 w 60"/>
                  <a:gd name="T31" fmla="*/ 1172 h 131"/>
                  <a:gd name="T32" fmla="*/ 688 w 60"/>
                  <a:gd name="T33" fmla="*/ 1830 h 131"/>
                  <a:gd name="T34" fmla="*/ 645 w 60"/>
                  <a:gd name="T35" fmla="*/ 2251 h 131"/>
                  <a:gd name="T36" fmla="*/ 500 w 60"/>
                  <a:gd name="T37" fmla="*/ 2440 h 131"/>
                  <a:gd name="T38" fmla="*/ 488 w 60"/>
                  <a:gd name="T39" fmla="*/ 2456 h 131"/>
                  <a:gd name="T40" fmla="*/ 488 w 60"/>
                  <a:gd name="T41" fmla="*/ 2456 h 131"/>
                  <a:gd name="T42" fmla="*/ 500 w 60"/>
                  <a:gd name="T43" fmla="*/ 2478 h 131"/>
                  <a:gd name="T44" fmla="*/ 500 w 60"/>
                  <a:gd name="T45" fmla="*/ 2478 h 131"/>
                  <a:gd name="T46" fmla="*/ 738 w 60"/>
                  <a:gd name="T47" fmla="*/ 2419 h 131"/>
                  <a:gd name="T48" fmla="*/ 720 w 60"/>
                  <a:gd name="T49" fmla="*/ 2398 h 131"/>
                  <a:gd name="T50" fmla="*/ 720 w 60"/>
                  <a:gd name="T51" fmla="*/ 2384 h 131"/>
                  <a:gd name="T52" fmla="*/ 500 w 60"/>
                  <a:gd name="T53" fmla="*/ 2440 h 131"/>
                  <a:gd name="T54" fmla="*/ 488 w 60"/>
                  <a:gd name="T55" fmla="*/ 2456 h 131"/>
                  <a:gd name="T56" fmla="*/ 500 w 60"/>
                  <a:gd name="T57" fmla="*/ 2478 h 131"/>
                  <a:gd name="T58" fmla="*/ 658 w 60"/>
                  <a:gd name="T59" fmla="*/ 2272 h 131"/>
                  <a:gd name="T60" fmla="*/ 720 w 60"/>
                  <a:gd name="T61" fmla="*/ 1830 h 131"/>
                  <a:gd name="T62" fmla="*/ 645 w 60"/>
                  <a:gd name="T63" fmla="*/ 1156 h 131"/>
                  <a:gd name="T64" fmla="*/ 395 w 60"/>
                  <a:gd name="T65" fmla="*/ 376 h 131"/>
                  <a:gd name="T66" fmla="*/ 63 w 60"/>
                  <a:gd name="T67" fmla="*/ 56 h 131"/>
                  <a:gd name="T68" fmla="*/ 20 w 60"/>
                  <a:gd name="T69" fmla="*/ 77 h 131"/>
                  <a:gd name="T70" fmla="*/ 20 w 60"/>
                  <a:gd name="T71" fmla="*/ 93 h 131"/>
                  <a:gd name="T72" fmla="*/ 33 w 60"/>
                  <a:gd name="T73" fmla="*/ 115 h 131"/>
                  <a:gd name="T74" fmla="*/ 250 w 60"/>
                  <a:gd name="T75" fmla="*/ 35 h 131"/>
                  <a:gd name="T76" fmla="*/ 283 w 60"/>
                  <a:gd name="T77" fmla="*/ 35 h 131"/>
                  <a:gd name="T78" fmla="*/ 583 w 60"/>
                  <a:gd name="T79" fmla="*/ 341 h 131"/>
                  <a:gd name="T80" fmla="*/ 845 w 60"/>
                  <a:gd name="T81" fmla="*/ 1100 h 131"/>
                  <a:gd name="T82" fmla="*/ 908 w 60"/>
                  <a:gd name="T83" fmla="*/ 1761 h 131"/>
                  <a:gd name="T84" fmla="*/ 863 w 60"/>
                  <a:gd name="T85" fmla="*/ 2193 h 131"/>
                  <a:gd name="T86" fmla="*/ 720 w 60"/>
                  <a:gd name="T87" fmla="*/ 2384 h 131"/>
                  <a:gd name="T88" fmla="*/ 720 w 60"/>
                  <a:gd name="T89" fmla="*/ 2398 h 1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0" h="131">
                    <a:moveTo>
                      <a:pt x="46" y="127"/>
                    </a:moveTo>
                    <a:cubicBezTo>
                      <a:pt x="47" y="128"/>
                      <a:pt x="47" y="128"/>
                      <a:pt x="47" y="128"/>
                    </a:cubicBezTo>
                    <a:cubicBezTo>
                      <a:pt x="51" y="126"/>
                      <a:pt x="55" y="122"/>
                      <a:pt x="57" y="116"/>
                    </a:cubicBezTo>
                    <a:cubicBezTo>
                      <a:pt x="59" y="110"/>
                      <a:pt x="60" y="103"/>
                      <a:pt x="60" y="93"/>
                    </a:cubicBezTo>
                    <a:cubicBezTo>
                      <a:pt x="60" y="83"/>
                      <a:pt x="59" y="71"/>
                      <a:pt x="55" y="58"/>
                    </a:cubicBezTo>
                    <a:cubicBezTo>
                      <a:pt x="51" y="42"/>
                      <a:pt x="45" y="27"/>
                      <a:pt x="39" y="17"/>
                    </a:cubicBezTo>
                    <a:cubicBezTo>
                      <a:pt x="32" y="6"/>
                      <a:pt x="25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9" y="5"/>
                      <a:pt x="16" y="11"/>
                      <a:pt x="23" y="21"/>
                    </a:cubicBezTo>
                    <a:cubicBezTo>
                      <a:pt x="29" y="31"/>
                      <a:pt x="35" y="46"/>
                      <a:pt x="39" y="62"/>
                    </a:cubicBezTo>
                    <a:cubicBezTo>
                      <a:pt x="42" y="74"/>
                      <a:pt x="44" y="87"/>
                      <a:pt x="44" y="97"/>
                    </a:cubicBezTo>
                    <a:cubicBezTo>
                      <a:pt x="44" y="106"/>
                      <a:pt x="43" y="114"/>
                      <a:pt x="41" y="119"/>
                    </a:cubicBezTo>
                    <a:cubicBezTo>
                      <a:pt x="38" y="125"/>
                      <a:pt x="35" y="128"/>
                      <a:pt x="32" y="129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6"/>
                      <a:pt x="46" y="126"/>
                      <a:pt x="46" y="126"/>
                    </a:cubicBezTo>
                    <a:cubicBezTo>
                      <a:pt x="32" y="129"/>
                      <a:pt x="32" y="129"/>
                      <a:pt x="32" y="129"/>
                    </a:cubicBezTo>
                    <a:cubicBezTo>
                      <a:pt x="31" y="129"/>
                      <a:pt x="31" y="130"/>
                      <a:pt x="31" y="130"/>
                    </a:cubicBezTo>
                    <a:cubicBezTo>
                      <a:pt x="31" y="131"/>
                      <a:pt x="32" y="131"/>
                      <a:pt x="32" y="131"/>
                    </a:cubicBezTo>
                    <a:cubicBezTo>
                      <a:pt x="37" y="130"/>
                      <a:pt x="40" y="126"/>
                      <a:pt x="42" y="120"/>
                    </a:cubicBezTo>
                    <a:cubicBezTo>
                      <a:pt x="45" y="114"/>
                      <a:pt x="46" y="106"/>
                      <a:pt x="46" y="97"/>
                    </a:cubicBezTo>
                    <a:cubicBezTo>
                      <a:pt x="46" y="86"/>
                      <a:pt x="44" y="74"/>
                      <a:pt x="41" y="61"/>
                    </a:cubicBezTo>
                    <a:cubicBezTo>
                      <a:pt x="37" y="45"/>
                      <a:pt x="31" y="31"/>
                      <a:pt x="25" y="20"/>
                    </a:cubicBezTo>
                    <a:cubicBezTo>
                      <a:pt x="18" y="10"/>
                      <a:pt x="11" y="3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4" y="2"/>
                      <a:pt x="31" y="8"/>
                      <a:pt x="37" y="18"/>
                    </a:cubicBezTo>
                    <a:cubicBezTo>
                      <a:pt x="44" y="28"/>
                      <a:pt x="50" y="42"/>
                      <a:pt x="54" y="58"/>
                    </a:cubicBezTo>
                    <a:cubicBezTo>
                      <a:pt x="57" y="71"/>
                      <a:pt x="58" y="83"/>
                      <a:pt x="58" y="93"/>
                    </a:cubicBezTo>
                    <a:cubicBezTo>
                      <a:pt x="58" y="102"/>
                      <a:pt x="57" y="110"/>
                      <a:pt x="55" y="116"/>
                    </a:cubicBezTo>
                    <a:cubicBezTo>
                      <a:pt x="53" y="121"/>
                      <a:pt x="50" y="125"/>
                      <a:pt x="46" y="126"/>
                    </a:cubicBezTo>
                    <a:cubicBezTo>
                      <a:pt x="46" y="127"/>
                      <a:pt x="46" y="127"/>
                      <a:pt x="46" y="12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57"/>
              <p:cNvSpPr>
                <a:spLocks/>
              </p:cNvSpPr>
              <p:nvPr/>
            </p:nvSpPr>
            <p:spPr bwMode="auto">
              <a:xfrm>
                <a:off x="952" y="1875"/>
                <a:ext cx="835" cy="378"/>
              </a:xfrm>
              <a:custGeom>
                <a:avLst/>
                <a:gdLst>
                  <a:gd name="T0" fmla="*/ 4863 w 334"/>
                  <a:gd name="T1" fmla="*/ 21 h 142"/>
                  <a:gd name="T2" fmla="*/ 4863 w 334"/>
                  <a:gd name="T3" fmla="*/ 0 h 142"/>
                  <a:gd name="T4" fmla="*/ 20 w 334"/>
                  <a:gd name="T5" fmla="*/ 1432 h 142"/>
                  <a:gd name="T6" fmla="*/ 0 w 334"/>
                  <a:gd name="T7" fmla="*/ 1453 h 142"/>
                  <a:gd name="T8" fmla="*/ 0 w 334"/>
                  <a:gd name="T9" fmla="*/ 1453 h 142"/>
                  <a:gd name="T10" fmla="*/ 188 w 334"/>
                  <a:gd name="T11" fmla="*/ 2034 h 142"/>
                  <a:gd name="T12" fmla="*/ 250 w 334"/>
                  <a:gd name="T13" fmla="*/ 2657 h 142"/>
                  <a:gd name="T14" fmla="*/ 250 w 334"/>
                  <a:gd name="T15" fmla="*/ 2678 h 142"/>
                  <a:gd name="T16" fmla="*/ 270 w 334"/>
                  <a:gd name="T17" fmla="*/ 2678 h 142"/>
                  <a:gd name="T18" fmla="*/ 5113 w 334"/>
                  <a:gd name="T19" fmla="*/ 1248 h 142"/>
                  <a:gd name="T20" fmla="*/ 5188 w 334"/>
                  <a:gd name="T21" fmla="*/ 1134 h 142"/>
                  <a:gd name="T22" fmla="*/ 5220 w 334"/>
                  <a:gd name="T23" fmla="*/ 908 h 142"/>
                  <a:gd name="T24" fmla="*/ 5188 w 334"/>
                  <a:gd name="T25" fmla="*/ 567 h 142"/>
                  <a:gd name="T26" fmla="*/ 5050 w 334"/>
                  <a:gd name="T27" fmla="*/ 170 h 142"/>
                  <a:gd name="T28" fmla="*/ 4875 w 334"/>
                  <a:gd name="T29" fmla="*/ 0 h 142"/>
                  <a:gd name="T30" fmla="*/ 4863 w 334"/>
                  <a:gd name="T31" fmla="*/ 0 h 142"/>
                  <a:gd name="T32" fmla="*/ 4863 w 334"/>
                  <a:gd name="T33" fmla="*/ 21 h 142"/>
                  <a:gd name="T34" fmla="*/ 4863 w 334"/>
                  <a:gd name="T35" fmla="*/ 35 h 142"/>
                  <a:gd name="T36" fmla="*/ 4875 w 334"/>
                  <a:gd name="T37" fmla="*/ 35 h 142"/>
                  <a:gd name="T38" fmla="*/ 5033 w 334"/>
                  <a:gd name="T39" fmla="*/ 192 h 142"/>
                  <a:gd name="T40" fmla="*/ 5158 w 334"/>
                  <a:gd name="T41" fmla="*/ 588 h 142"/>
                  <a:gd name="T42" fmla="*/ 5188 w 334"/>
                  <a:gd name="T43" fmla="*/ 908 h 142"/>
                  <a:gd name="T44" fmla="*/ 5175 w 334"/>
                  <a:gd name="T45" fmla="*/ 1134 h 142"/>
                  <a:gd name="T46" fmla="*/ 5095 w 334"/>
                  <a:gd name="T47" fmla="*/ 1206 h 142"/>
                  <a:gd name="T48" fmla="*/ 270 w 334"/>
                  <a:gd name="T49" fmla="*/ 2643 h 142"/>
                  <a:gd name="T50" fmla="*/ 270 w 334"/>
                  <a:gd name="T51" fmla="*/ 2657 h 142"/>
                  <a:gd name="T52" fmla="*/ 283 w 334"/>
                  <a:gd name="T53" fmla="*/ 2657 h 142"/>
                  <a:gd name="T54" fmla="*/ 208 w 334"/>
                  <a:gd name="T55" fmla="*/ 2034 h 142"/>
                  <a:gd name="T56" fmla="*/ 33 w 334"/>
                  <a:gd name="T57" fmla="*/ 1453 h 142"/>
                  <a:gd name="T58" fmla="*/ 20 w 334"/>
                  <a:gd name="T59" fmla="*/ 1453 h 142"/>
                  <a:gd name="T60" fmla="*/ 33 w 334"/>
                  <a:gd name="T61" fmla="*/ 1475 h 142"/>
                  <a:gd name="T62" fmla="*/ 4863 w 334"/>
                  <a:gd name="T63" fmla="*/ 35 h 142"/>
                  <a:gd name="T64" fmla="*/ 4863 w 334"/>
                  <a:gd name="T65" fmla="*/ 2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4" h="142">
                    <a:moveTo>
                      <a:pt x="311" y="1"/>
                    </a:moveTo>
                    <a:cubicBezTo>
                      <a:pt x="311" y="0"/>
                      <a:pt x="311" y="0"/>
                      <a:pt x="311" y="0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2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327" y="66"/>
                      <a:pt x="327" y="66"/>
                      <a:pt x="327" y="66"/>
                    </a:cubicBezTo>
                    <a:cubicBezTo>
                      <a:pt x="329" y="66"/>
                      <a:pt x="331" y="63"/>
                      <a:pt x="332" y="60"/>
                    </a:cubicBezTo>
                    <a:cubicBezTo>
                      <a:pt x="334" y="57"/>
                      <a:pt x="334" y="53"/>
                      <a:pt x="334" y="48"/>
                    </a:cubicBezTo>
                    <a:cubicBezTo>
                      <a:pt x="334" y="43"/>
                      <a:pt x="333" y="37"/>
                      <a:pt x="332" y="30"/>
                    </a:cubicBezTo>
                    <a:cubicBezTo>
                      <a:pt x="330" y="22"/>
                      <a:pt x="327" y="14"/>
                      <a:pt x="323" y="9"/>
                    </a:cubicBezTo>
                    <a:cubicBezTo>
                      <a:pt x="320" y="4"/>
                      <a:pt x="316" y="0"/>
                      <a:pt x="312" y="0"/>
                    </a:cubicBezTo>
                    <a:cubicBezTo>
                      <a:pt x="312" y="0"/>
                      <a:pt x="311" y="0"/>
                      <a:pt x="311" y="0"/>
                    </a:cubicBezTo>
                    <a:cubicBezTo>
                      <a:pt x="311" y="1"/>
                      <a:pt x="311" y="1"/>
                      <a:pt x="311" y="1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2" y="2"/>
                      <a:pt x="312" y="2"/>
                      <a:pt x="312" y="2"/>
                    </a:cubicBezTo>
                    <a:cubicBezTo>
                      <a:pt x="315" y="2"/>
                      <a:pt x="318" y="5"/>
                      <a:pt x="322" y="10"/>
                    </a:cubicBezTo>
                    <a:cubicBezTo>
                      <a:pt x="325" y="15"/>
                      <a:pt x="328" y="22"/>
                      <a:pt x="330" y="31"/>
                    </a:cubicBezTo>
                    <a:cubicBezTo>
                      <a:pt x="331" y="37"/>
                      <a:pt x="332" y="43"/>
                      <a:pt x="332" y="48"/>
                    </a:cubicBezTo>
                    <a:cubicBezTo>
                      <a:pt x="332" y="53"/>
                      <a:pt x="332" y="57"/>
                      <a:pt x="331" y="60"/>
                    </a:cubicBezTo>
                    <a:cubicBezTo>
                      <a:pt x="330" y="62"/>
                      <a:pt x="328" y="64"/>
                      <a:pt x="326" y="64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31"/>
                      <a:pt x="16" y="120"/>
                      <a:pt x="13" y="108"/>
                    </a:cubicBezTo>
                    <a:cubicBezTo>
                      <a:pt x="11" y="96"/>
                      <a:pt x="7" y="86"/>
                      <a:pt x="2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1"/>
                      <a:pt x="311" y="1"/>
                      <a:pt x="31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8"/>
              <p:cNvSpPr>
                <a:spLocks/>
              </p:cNvSpPr>
              <p:nvPr/>
            </p:nvSpPr>
            <p:spPr bwMode="auto">
              <a:xfrm>
                <a:off x="1765" y="1909"/>
                <a:ext cx="65" cy="86"/>
              </a:xfrm>
              <a:custGeom>
                <a:avLst/>
                <a:gdLst>
                  <a:gd name="T0" fmla="*/ 250 w 26"/>
                  <a:gd name="T1" fmla="*/ 22 h 32"/>
                  <a:gd name="T2" fmla="*/ 250 w 26"/>
                  <a:gd name="T3" fmla="*/ 0 h 32"/>
                  <a:gd name="T4" fmla="*/ 20 w 26"/>
                  <a:gd name="T5" fmla="*/ 59 h 32"/>
                  <a:gd name="T6" fmla="*/ 20 w 26"/>
                  <a:gd name="T7" fmla="*/ 81 h 32"/>
                  <a:gd name="T8" fmla="*/ 0 w 26"/>
                  <a:gd name="T9" fmla="*/ 94 h 32"/>
                  <a:gd name="T10" fmla="*/ 83 w 26"/>
                  <a:gd name="T11" fmla="*/ 347 h 32"/>
                  <a:gd name="T12" fmla="*/ 113 w 26"/>
                  <a:gd name="T13" fmla="*/ 599 h 32"/>
                  <a:gd name="T14" fmla="*/ 113 w 26"/>
                  <a:gd name="T15" fmla="*/ 621 h 32"/>
                  <a:gd name="T16" fmla="*/ 125 w 26"/>
                  <a:gd name="T17" fmla="*/ 621 h 32"/>
                  <a:gd name="T18" fmla="*/ 363 w 26"/>
                  <a:gd name="T19" fmla="*/ 564 h 32"/>
                  <a:gd name="T20" fmla="*/ 363 w 26"/>
                  <a:gd name="T21" fmla="*/ 564 h 32"/>
                  <a:gd name="T22" fmla="*/ 395 w 26"/>
                  <a:gd name="T23" fmla="*/ 505 h 32"/>
                  <a:gd name="T24" fmla="*/ 408 w 26"/>
                  <a:gd name="T25" fmla="*/ 390 h 32"/>
                  <a:gd name="T26" fmla="*/ 395 w 26"/>
                  <a:gd name="T27" fmla="*/ 253 h 32"/>
                  <a:gd name="T28" fmla="*/ 333 w 26"/>
                  <a:gd name="T29" fmla="*/ 81 h 32"/>
                  <a:gd name="T30" fmla="*/ 250 w 26"/>
                  <a:gd name="T31" fmla="*/ 0 h 32"/>
                  <a:gd name="T32" fmla="*/ 250 w 26"/>
                  <a:gd name="T33" fmla="*/ 0 h 32"/>
                  <a:gd name="T34" fmla="*/ 250 w 26"/>
                  <a:gd name="T35" fmla="*/ 22 h 32"/>
                  <a:gd name="T36" fmla="*/ 250 w 26"/>
                  <a:gd name="T37" fmla="*/ 35 h 32"/>
                  <a:gd name="T38" fmla="*/ 250 w 26"/>
                  <a:gd name="T39" fmla="*/ 35 h 32"/>
                  <a:gd name="T40" fmla="*/ 313 w 26"/>
                  <a:gd name="T41" fmla="*/ 94 h 32"/>
                  <a:gd name="T42" fmla="*/ 363 w 26"/>
                  <a:gd name="T43" fmla="*/ 253 h 32"/>
                  <a:gd name="T44" fmla="*/ 375 w 26"/>
                  <a:gd name="T45" fmla="*/ 390 h 32"/>
                  <a:gd name="T46" fmla="*/ 363 w 26"/>
                  <a:gd name="T47" fmla="*/ 484 h 32"/>
                  <a:gd name="T48" fmla="*/ 345 w 26"/>
                  <a:gd name="T49" fmla="*/ 527 h 32"/>
                  <a:gd name="T50" fmla="*/ 345 w 26"/>
                  <a:gd name="T51" fmla="*/ 543 h 32"/>
                  <a:gd name="T52" fmla="*/ 345 w 26"/>
                  <a:gd name="T53" fmla="*/ 527 h 32"/>
                  <a:gd name="T54" fmla="*/ 125 w 26"/>
                  <a:gd name="T55" fmla="*/ 586 h 32"/>
                  <a:gd name="T56" fmla="*/ 125 w 26"/>
                  <a:gd name="T57" fmla="*/ 599 h 32"/>
                  <a:gd name="T58" fmla="*/ 145 w 26"/>
                  <a:gd name="T59" fmla="*/ 599 h 32"/>
                  <a:gd name="T60" fmla="*/ 113 w 26"/>
                  <a:gd name="T61" fmla="*/ 333 h 32"/>
                  <a:gd name="T62" fmla="*/ 33 w 26"/>
                  <a:gd name="T63" fmla="*/ 81 h 32"/>
                  <a:gd name="T64" fmla="*/ 20 w 26"/>
                  <a:gd name="T65" fmla="*/ 81 h 32"/>
                  <a:gd name="T66" fmla="*/ 33 w 26"/>
                  <a:gd name="T67" fmla="*/ 94 h 32"/>
                  <a:gd name="T68" fmla="*/ 250 w 26"/>
                  <a:gd name="T69" fmla="*/ 35 h 32"/>
                  <a:gd name="T70" fmla="*/ 250 w 26"/>
                  <a:gd name="T71" fmla="*/ 22 h 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" h="32">
                    <a:moveTo>
                      <a:pt x="16" y="1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5" y="18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8"/>
                      <a:pt x="25" y="27"/>
                      <a:pt x="25" y="26"/>
                    </a:cubicBezTo>
                    <a:cubicBezTo>
                      <a:pt x="26" y="24"/>
                      <a:pt x="26" y="23"/>
                      <a:pt x="26" y="20"/>
                    </a:cubicBezTo>
                    <a:cubicBezTo>
                      <a:pt x="26" y="18"/>
                      <a:pt x="26" y="15"/>
                      <a:pt x="25" y="13"/>
                    </a:cubicBezTo>
                    <a:cubicBezTo>
                      <a:pt x="24" y="9"/>
                      <a:pt x="23" y="6"/>
                      <a:pt x="21" y="4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8" y="3"/>
                      <a:pt x="20" y="5"/>
                    </a:cubicBezTo>
                    <a:cubicBezTo>
                      <a:pt x="21" y="7"/>
                      <a:pt x="22" y="10"/>
                      <a:pt x="23" y="13"/>
                    </a:cubicBezTo>
                    <a:cubicBezTo>
                      <a:pt x="24" y="16"/>
                      <a:pt x="24" y="18"/>
                      <a:pt x="24" y="20"/>
                    </a:cubicBezTo>
                    <a:cubicBezTo>
                      <a:pt x="24" y="22"/>
                      <a:pt x="24" y="24"/>
                      <a:pt x="23" y="25"/>
                    </a:cubicBezTo>
                    <a:cubicBezTo>
                      <a:pt x="23" y="26"/>
                      <a:pt x="23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27"/>
                      <a:pt x="8" y="22"/>
                      <a:pt x="7" y="17"/>
                    </a:cubicBezTo>
                    <a:cubicBezTo>
                      <a:pt x="6" y="12"/>
                      <a:pt x="4" y="8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59"/>
              <p:cNvSpPr>
                <a:spLocks/>
              </p:cNvSpPr>
              <p:nvPr/>
            </p:nvSpPr>
            <p:spPr bwMode="auto">
              <a:xfrm>
                <a:off x="770" y="2131"/>
                <a:ext cx="132" cy="152"/>
              </a:xfrm>
              <a:custGeom>
                <a:avLst/>
                <a:gdLst>
                  <a:gd name="T0" fmla="*/ 558 w 53"/>
                  <a:gd name="T1" fmla="*/ 21 h 57"/>
                  <a:gd name="T2" fmla="*/ 558 w 53"/>
                  <a:gd name="T3" fmla="*/ 0 h 57"/>
                  <a:gd name="T4" fmla="*/ 12 w 53"/>
                  <a:gd name="T5" fmla="*/ 171 h 57"/>
                  <a:gd name="T6" fmla="*/ 0 w 53"/>
                  <a:gd name="T7" fmla="*/ 171 h 57"/>
                  <a:gd name="T8" fmla="*/ 0 w 53"/>
                  <a:gd name="T9" fmla="*/ 192 h 57"/>
                  <a:gd name="T10" fmla="*/ 125 w 53"/>
                  <a:gd name="T11" fmla="*/ 589 h 57"/>
                  <a:gd name="T12" fmla="*/ 167 w 53"/>
                  <a:gd name="T13" fmla="*/ 1003 h 57"/>
                  <a:gd name="T14" fmla="*/ 167 w 53"/>
                  <a:gd name="T15" fmla="*/ 1059 h 57"/>
                  <a:gd name="T16" fmla="*/ 167 w 53"/>
                  <a:gd name="T17" fmla="*/ 1080 h 57"/>
                  <a:gd name="T18" fmla="*/ 187 w 53"/>
                  <a:gd name="T19" fmla="*/ 1080 h 57"/>
                  <a:gd name="T20" fmla="*/ 745 w 53"/>
                  <a:gd name="T21" fmla="*/ 909 h 57"/>
                  <a:gd name="T22" fmla="*/ 807 w 53"/>
                  <a:gd name="T23" fmla="*/ 832 h 57"/>
                  <a:gd name="T24" fmla="*/ 819 w 53"/>
                  <a:gd name="T25" fmla="*/ 661 h 57"/>
                  <a:gd name="T26" fmla="*/ 787 w 53"/>
                  <a:gd name="T27" fmla="*/ 419 h 57"/>
                  <a:gd name="T28" fmla="*/ 695 w 53"/>
                  <a:gd name="T29" fmla="*/ 115 h 57"/>
                  <a:gd name="T30" fmla="*/ 570 w 53"/>
                  <a:gd name="T31" fmla="*/ 0 h 57"/>
                  <a:gd name="T32" fmla="*/ 558 w 53"/>
                  <a:gd name="T33" fmla="*/ 0 h 57"/>
                  <a:gd name="T34" fmla="*/ 558 w 53"/>
                  <a:gd name="T35" fmla="*/ 21 h 57"/>
                  <a:gd name="T36" fmla="*/ 570 w 53"/>
                  <a:gd name="T37" fmla="*/ 35 h 57"/>
                  <a:gd name="T38" fmla="*/ 570 w 53"/>
                  <a:gd name="T39" fmla="*/ 35 h 57"/>
                  <a:gd name="T40" fmla="*/ 682 w 53"/>
                  <a:gd name="T41" fmla="*/ 149 h 57"/>
                  <a:gd name="T42" fmla="*/ 775 w 53"/>
                  <a:gd name="T43" fmla="*/ 419 h 57"/>
                  <a:gd name="T44" fmla="*/ 787 w 53"/>
                  <a:gd name="T45" fmla="*/ 661 h 57"/>
                  <a:gd name="T46" fmla="*/ 775 w 53"/>
                  <a:gd name="T47" fmla="*/ 819 h 57"/>
                  <a:gd name="T48" fmla="*/ 725 w 53"/>
                  <a:gd name="T49" fmla="*/ 875 h 57"/>
                  <a:gd name="T50" fmla="*/ 187 w 53"/>
                  <a:gd name="T51" fmla="*/ 1045 h 57"/>
                  <a:gd name="T52" fmla="*/ 187 w 53"/>
                  <a:gd name="T53" fmla="*/ 1059 h 57"/>
                  <a:gd name="T54" fmla="*/ 199 w 53"/>
                  <a:gd name="T55" fmla="*/ 1059 h 57"/>
                  <a:gd name="T56" fmla="*/ 199 w 53"/>
                  <a:gd name="T57" fmla="*/ 1003 h 57"/>
                  <a:gd name="T58" fmla="*/ 154 w 53"/>
                  <a:gd name="T59" fmla="*/ 589 h 57"/>
                  <a:gd name="T60" fmla="*/ 30 w 53"/>
                  <a:gd name="T61" fmla="*/ 171 h 57"/>
                  <a:gd name="T62" fmla="*/ 12 w 53"/>
                  <a:gd name="T63" fmla="*/ 192 h 57"/>
                  <a:gd name="T64" fmla="*/ 30 w 53"/>
                  <a:gd name="T65" fmla="*/ 205 h 57"/>
                  <a:gd name="T66" fmla="*/ 570 w 53"/>
                  <a:gd name="T67" fmla="*/ 35 h 57"/>
                  <a:gd name="T68" fmla="*/ 558 w 53"/>
                  <a:gd name="T69" fmla="*/ 21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57">
                    <a:moveTo>
                      <a:pt x="36" y="1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39"/>
                      <a:pt x="11" y="47"/>
                      <a:pt x="11" y="53"/>
                    </a:cubicBezTo>
                    <a:cubicBezTo>
                      <a:pt x="11" y="54"/>
                      <a:pt x="11" y="55"/>
                      <a:pt x="11" y="5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50" y="48"/>
                      <a:pt x="51" y="46"/>
                      <a:pt x="52" y="44"/>
                    </a:cubicBezTo>
                    <a:cubicBezTo>
                      <a:pt x="53" y="41"/>
                      <a:pt x="53" y="38"/>
                      <a:pt x="53" y="35"/>
                    </a:cubicBezTo>
                    <a:cubicBezTo>
                      <a:pt x="53" y="31"/>
                      <a:pt x="53" y="26"/>
                      <a:pt x="51" y="22"/>
                    </a:cubicBezTo>
                    <a:cubicBezTo>
                      <a:pt x="50" y="16"/>
                      <a:pt x="48" y="10"/>
                      <a:pt x="45" y="6"/>
                    </a:cubicBezTo>
                    <a:cubicBezTo>
                      <a:pt x="43" y="3"/>
                      <a:pt x="40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41" y="4"/>
                      <a:pt x="44" y="8"/>
                    </a:cubicBezTo>
                    <a:cubicBezTo>
                      <a:pt x="46" y="11"/>
                      <a:pt x="48" y="16"/>
                      <a:pt x="50" y="22"/>
                    </a:cubicBezTo>
                    <a:cubicBezTo>
                      <a:pt x="51" y="27"/>
                      <a:pt x="51" y="31"/>
                      <a:pt x="51" y="35"/>
                    </a:cubicBezTo>
                    <a:cubicBezTo>
                      <a:pt x="51" y="38"/>
                      <a:pt x="51" y="41"/>
                      <a:pt x="50" y="43"/>
                    </a:cubicBezTo>
                    <a:cubicBezTo>
                      <a:pt x="49" y="45"/>
                      <a:pt x="48" y="46"/>
                      <a:pt x="47" y="4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5"/>
                      <a:pt x="13" y="54"/>
                      <a:pt x="13" y="53"/>
                    </a:cubicBezTo>
                    <a:cubicBezTo>
                      <a:pt x="13" y="47"/>
                      <a:pt x="12" y="39"/>
                      <a:pt x="10" y="31"/>
                    </a:cubicBezTo>
                    <a:cubicBezTo>
                      <a:pt x="8" y="23"/>
                      <a:pt x="5" y="15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60"/>
              <p:cNvSpPr>
                <a:spLocks/>
              </p:cNvSpPr>
              <p:nvPr/>
            </p:nvSpPr>
            <p:spPr bwMode="auto">
              <a:xfrm>
                <a:off x="670" y="2123"/>
                <a:ext cx="95" cy="221"/>
              </a:xfrm>
              <a:custGeom>
                <a:avLst/>
                <a:gdLst>
                  <a:gd name="T0" fmla="*/ 63 w 38"/>
                  <a:gd name="T1" fmla="*/ 852 h 83"/>
                  <a:gd name="T2" fmla="*/ 83 w 38"/>
                  <a:gd name="T3" fmla="*/ 852 h 83"/>
                  <a:gd name="T4" fmla="*/ 33 w 38"/>
                  <a:gd name="T5" fmla="*/ 418 h 83"/>
                  <a:gd name="T6" fmla="*/ 63 w 38"/>
                  <a:gd name="T7" fmla="*/ 149 h 83"/>
                  <a:gd name="T8" fmla="*/ 145 w 38"/>
                  <a:gd name="T9" fmla="*/ 35 h 83"/>
                  <a:gd name="T10" fmla="*/ 158 w 38"/>
                  <a:gd name="T11" fmla="*/ 35 h 83"/>
                  <a:gd name="T12" fmla="*/ 345 w 38"/>
                  <a:gd name="T13" fmla="*/ 226 h 83"/>
                  <a:gd name="T14" fmla="*/ 520 w 38"/>
                  <a:gd name="T15" fmla="*/ 716 h 83"/>
                  <a:gd name="T16" fmla="*/ 563 w 38"/>
                  <a:gd name="T17" fmla="*/ 1134 h 83"/>
                  <a:gd name="T18" fmla="*/ 533 w 38"/>
                  <a:gd name="T19" fmla="*/ 1398 h 83"/>
                  <a:gd name="T20" fmla="*/ 438 w 38"/>
                  <a:gd name="T21" fmla="*/ 1531 h 83"/>
                  <a:gd name="T22" fmla="*/ 425 w 38"/>
                  <a:gd name="T23" fmla="*/ 1531 h 83"/>
                  <a:gd name="T24" fmla="*/ 238 w 38"/>
                  <a:gd name="T25" fmla="*/ 1339 h 83"/>
                  <a:gd name="T26" fmla="*/ 83 w 38"/>
                  <a:gd name="T27" fmla="*/ 852 h 83"/>
                  <a:gd name="T28" fmla="*/ 63 w 38"/>
                  <a:gd name="T29" fmla="*/ 852 h 83"/>
                  <a:gd name="T30" fmla="*/ 50 w 38"/>
                  <a:gd name="T31" fmla="*/ 852 h 83"/>
                  <a:gd name="T32" fmla="*/ 220 w 38"/>
                  <a:gd name="T33" fmla="*/ 1361 h 83"/>
                  <a:gd name="T34" fmla="*/ 425 w 38"/>
                  <a:gd name="T35" fmla="*/ 1566 h 83"/>
                  <a:gd name="T36" fmla="*/ 458 w 38"/>
                  <a:gd name="T37" fmla="*/ 1566 h 83"/>
                  <a:gd name="T38" fmla="*/ 563 w 38"/>
                  <a:gd name="T39" fmla="*/ 1419 h 83"/>
                  <a:gd name="T40" fmla="*/ 595 w 38"/>
                  <a:gd name="T41" fmla="*/ 1134 h 83"/>
                  <a:gd name="T42" fmla="*/ 550 w 38"/>
                  <a:gd name="T43" fmla="*/ 703 h 83"/>
                  <a:gd name="T44" fmla="*/ 375 w 38"/>
                  <a:gd name="T45" fmla="*/ 205 h 83"/>
                  <a:gd name="T46" fmla="*/ 158 w 38"/>
                  <a:gd name="T47" fmla="*/ 0 h 83"/>
                  <a:gd name="T48" fmla="*/ 145 w 38"/>
                  <a:gd name="T49" fmla="*/ 0 h 83"/>
                  <a:gd name="T50" fmla="*/ 33 w 38"/>
                  <a:gd name="T51" fmla="*/ 136 h 83"/>
                  <a:gd name="T52" fmla="*/ 0 w 38"/>
                  <a:gd name="T53" fmla="*/ 418 h 83"/>
                  <a:gd name="T54" fmla="*/ 50 w 38"/>
                  <a:gd name="T55" fmla="*/ 852 h 83"/>
                  <a:gd name="T56" fmla="*/ 63 w 38"/>
                  <a:gd name="T57" fmla="*/ 852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83">
                    <a:moveTo>
                      <a:pt x="4" y="45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3" y="37"/>
                      <a:pt x="2" y="29"/>
                      <a:pt x="2" y="22"/>
                    </a:cubicBezTo>
                    <a:cubicBezTo>
                      <a:pt x="2" y="16"/>
                      <a:pt x="3" y="11"/>
                      <a:pt x="4" y="8"/>
                    </a:cubicBezTo>
                    <a:cubicBezTo>
                      <a:pt x="5" y="4"/>
                      <a:pt x="7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4" y="2"/>
                      <a:pt x="18" y="5"/>
                      <a:pt x="22" y="12"/>
                    </a:cubicBezTo>
                    <a:cubicBezTo>
                      <a:pt x="27" y="18"/>
                      <a:pt x="30" y="27"/>
                      <a:pt x="33" y="38"/>
                    </a:cubicBezTo>
                    <a:cubicBezTo>
                      <a:pt x="35" y="46"/>
                      <a:pt x="36" y="54"/>
                      <a:pt x="36" y="60"/>
                    </a:cubicBezTo>
                    <a:cubicBezTo>
                      <a:pt x="36" y="66"/>
                      <a:pt x="35" y="71"/>
                      <a:pt x="34" y="74"/>
                    </a:cubicBezTo>
                    <a:cubicBezTo>
                      <a:pt x="33" y="78"/>
                      <a:pt x="31" y="80"/>
                      <a:pt x="28" y="81"/>
                    </a:cubicBezTo>
                    <a:cubicBezTo>
                      <a:pt x="28" y="81"/>
                      <a:pt x="28" y="81"/>
                      <a:pt x="27" y="81"/>
                    </a:cubicBezTo>
                    <a:cubicBezTo>
                      <a:pt x="24" y="81"/>
                      <a:pt x="19" y="77"/>
                      <a:pt x="15" y="71"/>
                    </a:cubicBezTo>
                    <a:cubicBezTo>
                      <a:pt x="11" y="64"/>
                      <a:pt x="7" y="55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5" y="56"/>
                      <a:pt x="9" y="65"/>
                      <a:pt x="14" y="72"/>
                    </a:cubicBezTo>
                    <a:cubicBezTo>
                      <a:pt x="18" y="78"/>
                      <a:pt x="23" y="83"/>
                      <a:pt x="27" y="83"/>
                    </a:cubicBezTo>
                    <a:cubicBezTo>
                      <a:pt x="28" y="83"/>
                      <a:pt x="28" y="83"/>
                      <a:pt x="29" y="83"/>
                    </a:cubicBezTo>
                    <a:cubicBezTo>
                      <a:pt x="32" y="82"/>
                      <a:pt x="34" y="79"/>
                      <a:pt x="36" y="75"/>
                    </a:cubicBezTo>
                    <a:cubicBezTo>
                      <a:pt x="37" y="71"/>
                      <a:pt x="38" y="66"/>
                      <a:pt x="38" y="60"/>
                    </a:cubicBezTo>
                    <a:cubicBezTo>
                      <a:pt x="38" y="53"/>
                      <a:pt x="37" y="46"/>
                      <a:pt x="35" y="37"/>
                    </a:cubicBezTo>
                    <a:cubicBezTo>
                      <a:pt x="32" y="27"/>
                      <a:pt x="28" y="17"/>
                      <a:pt x="24" y="11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3"/>
                      <a:pt x="2" y="7"/>
                    </a:cubicBezTo>
                    <a:cubicBezTo>
                      <a:pt x="1" y="11"/>
                      <a:pt x="0" y="16"/>
                      <a:pt x="0" y="22"/>
                    </a:cubicBezTo>
                    <a:cubicBezTo>
                      <a:pt x="0" y="29"/>
                      <a:pt x="1" y="37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61"/>
              <p:cNvSpPr>
                <a:spLocks/>
              </p:cNvSpPr>
              <p:nvPr/>
            </p:nvSpPr>
            <p:spPr bwMode="auto">
              <a:xfrm>
                <a:off x="975" y="2075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62"/>
              <p:cNvSpPr>
                <a:spLocks/>
              </p:cNvSpPr>
              <p:nvPr/>
            </p:nvSpPr>
            <p:spPr bwMode="auto">
              <a:xfrm>
                <a:off x="1037" y="2056"/>
                <a:ext cx="48" cy="83"/>
              </a:xfrm>
              <a:custGeom>
                <a:avLst/>
                <a:gdLst>
                  <a:gd name="T0" fmla="*/ 20 w 19"/>
                  <a:gd name="T1" fmla="*/ 35 h 31"/>
                  <a:gd name="T2" fmla="*/ 33 w 19"/>
                  <a:gd name="T3" fmla="*/ 35 h 31"/>
                  <a:gd name="T4" fmla="*/ 96 w 19"/>
                  <a:gd name="T5" fmla="*/ 78 h 31"/>
                  <a:gd name="T6" fmla="*/ 275 w 19"/>
                  <a:gd name="T7" fmla="*/ 594 h 31"/>
                  <a:gd name="T8" fmla="*/ 306 w 19"/>
                  <a:gd name="T9" fmla="*/ 594 h 31"/>
                  <a:gd name="T10" fmla="*/ 192 w 19"/>
                  <a:gd name="T11" fmla="*/ 171 h 31"/>
                  <a:gd name="T12" fmla="*/ 114 w 19"/>
                  <a:gd name="T13" fmla="*/ 56 h 31"/>
                  <a:gd name="T14" fmla="*/ 33 w 19"/>
                  <a:gd name="T15" fmla="*/ 0 h 31"/>
                  <a:gd name="T16" fmla="*/ 0 w 19"/>
                  <a:gd name="T17" fmla="*/ 0 h 31"/>
                  <a:gd name="T18" fmla="*/ 2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7" y="23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63"/>
              <p:cNvSpPr>
                <a:spLocks/>
              </p:cNvSpPr>
              <p:nvPr/>
            </p:nvSpPr>
            <p:spPr bwMode="auto">
              <a:xfrm>
                <a:off x="1102" y="2040"/>
                <a:ext cx="45" cy="83"/>
              </a:xfrm>
              <a:custGeom>
                <a:avLst/>
                <a:gdLst>
                  <a:gd name="T0" fmla="*/ 0 w 18"/>
                  <a:gd name="T1" fmla="*/ 35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94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5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64"/>
              <p:cNvSpPr>
                <a:spLocks/>
              </p:cNvSpPr>
              <p:nvPr/>
            </p:nvSpPr>
            <p:spPr bwMode="auto">
              <a:xfrm>
                <a:off x="1165" y="2024"/>
                <a:ext cx="47" cy="83"/>
              </a:xfrm>
              <a:custGeom>
                <a:avLst/>
                <a:gdLst>
                  <a:gd name="T0" fmla="*/ 0 w 19"/>
                  <a:gd name="T1" fmla="*/ 21 h 31"/>
                  <a:gd name="T2" fmla="*/ 12 w 19"/>
                  <a:gd name="T3" fmla="*/ 21 h 31"/>
                  <a:gd name="T4" fmla="*/ 153 w 19"/>
                  <a:gd name="T5" fmla="*/ 193 h 31"/>
                  <a:gd name="T6" fmla="*/ 275 w 19"/>
                  <a:gd name="T7" fmla="*/ 594 h 31"/>
                  <a:gd name="T8" fmla="*/ 287 w 19"/>
                  <a:gd name="T9" fmla="*/ 573 h 31"/>
                  <a:gd name="T10" fmla="*/ 166 w 19"/>
                  <a:gd name="T11" fmla="*/ 171 h 31"/>
                  <a:gd name="T12" fmla="*/ 12 w 19"/>
                  <a:gd name="T13" fmla="*/ 0 h 31"/>
                  <a:gd name="T14" fmla="*/ 0 w 19"/>
                  <a:gd name="T15" fmla="*/ 0 h 31"/>
                  <a:gd name="T16" fmla="*/ 0 w 19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65"/>
              <p:cNvSpPr>
                <a:spLocks/>
              </p:cNvSpPr>
              <p:nvPr/>
            </p:nvSpPr>
            <p:spPr bwMode="auto">
              <a:xfrm>
                <a:off x="1230" y="2008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45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58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7" y="4"/>
                      <a:pt x="9" y="9"/>
                    </a:cubicBezTo>
                    <a:cubicBezTo>
                      <a:pt x="12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5"/>
                      <a:pt x="10" y="9"/>
                    </a:cubicBezTo>
                    <a:cubicBezTo>
                      <a:pt x="7" y="3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66"/>
              <p:cNvSpPr>
                <a:spLocks/>
              </p:cNvSpPr>
              <p:nvPr/>
            </p:nvSpPr>
            <p:spPr bwMode="auto">
              <a:xfrm>
                <a:off x="1292" y="1992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67"/>
              <p:cNvSpPr>
                <a:spLocks/>
              </p:cNvSpPr>
              <p:nvPr/>
            </p:nvSpPr>
            <p:spPr bwMode="auto">
              <a:xfrm>
                <a:off x="1355" y="1973"/>
                <a:ext cx="47" cy="83"/>
              </a:xfrm>
              <a:custGeom>
                <a:avLst/>
                <a:gdLst>
                  <a:gd name="T0" fmla="*/ 0 w 19"/>
                  <a:gd name="T1" fmla="*/ 35 h 31"/>
                  <a:gd name="T2" fmla="*/ 12 w 19"/>
                  <a:gd name="T3" fmla="*/ 35 h 31"/>
                  <a:gd name="T4" fmla="*/ 74 w 19"/>
                  <a:gd name="T5" fmla="*/ 78 h 31"/>
                  <a:gd name="T6" fmla="*/ 257 w 19"/>
                  <a:gd name="T7" fmla="*/ 594 h 31"/>
                  <a:gd name="T8" fmla="*/ 287 w 19"/>
                  <a:gd name="T9" fmla="*/ 594 h 31"/>
                  <a:gd name="T10" fmla="*/ 183 w 19"/>
                  <a:gd name="T11" fmla="*/ 171 h 31"/>
                  <a:gd name="T12" fmla="*/ 104 w 19"/>
                  <a:gd name="T13" fmla="*/ 56 h 31"/>
                  <a:gd name="T14" fmla="*/ 12 w 19"/>
                  <a:gd name="T15" fmla="*/ 0 h 31"/>
                  <a:gd name="T16" fmla="*/ 0 w 19"/>
                  <a:gd name="T17" fmla="*/ 0 h 31"/>
                  <a:gd name="T18" fmla="*/ 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22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68"/>
              <p:cNvSpPr>
                <a:spLocks/>
              </p:cNvSpPr>
              <p:nvPr/>
            </p:nvSpPr>
            <p:spPr bwMode="auto">
              <a:xfrm>
                <a:off x="1420" y="1957"/>
                <a:ext cx="45" cy="83"/>
              </a:xfrm>
              <a:custGeom>
                <a:avLst/>
                <a:gdLst>
                  <a:gd name="T0" fmla="*/ 0 w 18"/>
                  <a:gd name="T1" fmla="*/ 21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73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0 h 31"/>
                  <a:gd name="T16" fmla="*/ 0 w 18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69"/>
              <p:cNvSpPr>
                <a:spLocks/>
              </p:cNvSpPr>
              <p:nvPr/>
            </p:nvSpPr>
            <p:spPr bwMode="auto">
              <a:xfrm>
                <a:off x="1482" y="1941"/>
                <a:ext cx="48" cy="80"/>
              </a:xfrm>
              <a:custGeom>
                <a:avLst/>
                <a:gdLst>
                  <a:gd name="T0" fmla="*/ 0 w 19"/>
                  <a:gd name="T1" fmla="*/ 21 h 30"/>
                  <a:gd name="T2" fmla="*/ 20 w 19"/>
                  <a:gd name="T3" fmla="*/ 21 h 30"/>
                  <a:gd name="T4" fmla="*/ 159 w 19"/>
                  <a:gd name="T5" fmla="*/ 192 h 30"/>
                  <a:gd name="T6" fmla="*/ 288 w 19"/>
                  <a:gd name="T7" fmla="*/ 568 h 30"/>
                  <a:gd name="T8" fmla="*/ 306 w 19"/>
                  <a:gd name="T9" fmla="*/ 568 h 30"/>
                  <a:gd name="T10" fmla="*/ 179 w 19"/>
                  <a:gd name="T11" fmla="*/ 171 h 30"/>
                  <a:gd name="T12" fmla="*/ 20 w 19"/>
                  <a:gd name="T13" fmla="*/ 0 h 30"/>
                  <a:gd name="T14" fmla="*/ 0 w 19"/>
                  <a:gd name="T15" fmla="*/ 0 h 30"/>
                  <a:gd name="T16" fmla="*/ 0 w 19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70"/>
              <p:cNvSpPr>
                <a:spLocks/>
              </p:cNvSpPr>
              <p:nvPr/>
            </p:nvSpPr>
            <p:spPr bwMode="auto">
              <a:xfrm>
                <a:off x="1545" y="1925"/>
                <a:ext cx="45" cy="80"/>
              </a:xfrm>
              <a:custGeom>
                <a:avLst/>
                <a:gdLst>
                  <a:gd name="T0" fmla="*/ 20 w 18"/>
                  <a:gd name="T1" fmla="*/ 21 h 30"/>
                  <a:gd name="T2" fmla="*/ 33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33 w 18"/>
                  <a:gd name="T13" fmla="*/ 0 h 30"/>
                  <a:gd name="T14" fmla="*/ 0 w 18"/>
                  <a:gd name="T15" fmla="*/ 0 h 30"/>
                  <a:gd name="T16" fmla="*/ 2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6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71"/>
              <p:cNvSpPr>
                <a:spLocks/>
              </p:cNvSpPr>
              <p:nvPr/>
            </p:nvSpPr>
            <p:spPr bwMode="auto">
              <a:xfrm>
                <a:off x="1610" y="1907"/>
                <a:ext cx="45" cy="82"/>
              </a:xfrm>
              <a:custGeom>
                <a:avLst/>
                <a:gdLst>
                  <a:gd name="T0" fmla="*/ 0 w 18"/>
                  <a:gd name="T1" fmla="*/ 34 h 31"/>
                  <a:gd name="T2" fmla="*/ 20 w 18"/>
                  <a:gd name="T3" fmla="*/ 21 h 31"/>
                  <a:gd name="T4" fmla="*/ 158 w 18"/>
                  <a:gd name="T5" fmla="*/ 183 h 31"/>
                  <a:gd name="T6" fmla="*/ 270 w 18"/>
                  <a:gd name="T7" fmla="*/ 574 h 31"/>
                  <a:gd name="T8" fmla="*/ 283 w 18"/>
                  <a:gd name="T9" fmla="*/ 574 h 31"/>
                  <a:gd name="T10" fmla="*/ 175 w 18"/>
                  <a:gd name="T11" fmla="*/ 183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4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3"/>
                      <a:pt x="14" y="15"/>
                      <a:pt x="11" y="10"/>
                    </a:cubicBezTo>
                    <a:cubicBezTo>
                      <a:pt x="8" y="4"/>
                      <a:pt x="4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72"/>
              <p:cNvSpPr>
                <a:spLocks/>
              </p:cNvSpPr>
              <p:nvPr/>
            </p:nvSpPr>
            <p:spPr bwMode="auto">
              <a:xfrm>
                <a:off x="1667" y="1891"/>
                <a:ext cx="45" cy="80"/>
              </a:xfrm>
              <a:custGeom>
                <a:avLst/>
                <a:gdLst>
                  <a:gd name="T0" fmla="*/ 0 w 18"/>
                  <a:gd name="T1" fmla="*/ 35 h 30"/>
                  <a:gd name="T2" fmla="*/ 20 w 18"/>
                  <a:gd name="T3" fmla="*/ 35 h 30"/>
                  <a:gd name="T4" fmla="*/ 83 w 18"/>
                  <a:gd name="T5" fmla="*/ 77 h 30"/>
                  <a:gd name="T6" fmla="*/ 25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95 w 18"/>
                  <a:gd name="T13" fmla="*/ 56 h 30"/>
                  <a:gd name="T14" fmla="*/ 20 w 18"/>
                  <a:gd name="T15" fmla="*/ 0 h 30"/>
                  <a:gd name="T16" fmla="*/ 0 w 18"/>
                  <a:gd name="T17" fmla="*/ 0 h 30"/>
                  <a:gd name="T18" fmla="*/ 0 w 18"/>
                  <a:gd name="T19" fmla="*/ 35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30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9" y="8"/>
                      <a:pt x="13" y="18"/>
                      <a:pt x="16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4"/>
                      <a:pt x="11" y="9"/>
                    </a:cubicBezTo>
                    <a:cubicBezTo>
                      <a:pt x="9" y="6"/>
                      <a:pt x="8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73"/>
              <p:cNvSpPr>
                <a:spLocks/>
              </p:cNvSpPr>
              <p:nvPr/>
            </p:nvSpPr>
            <p:spPr bwMode="auto">
              <a:xfrm>
                <a:off x="690" y="2112"/>
                <a:ext cx="112" cy="232"/>
              </a:xfrm>
              <a:custGeom>
                <a:avLst/>
                <a:gdLst>
                  <a:gd name="T0" fmla="*/ 558 w 45"/>
                  <a:gd name="T1" fmla="*/ 1557 h 87"/>
                  <a:gd name="T2" fmla="*/ 558 w 45"/>
                  <a:gd name="T3" fmla="*/ 1571 h 87"/>
                  <a:gd name="T4" fmla="*/ 662 w 45"/>
                  <a:gd name="T5" fmla="*/ 1421 h 87"/>
                  <a:gd name="T6" fmla="*/ 694 w 45"/>
                  <a:gd name="T7" fmla="*/ 1160 h 87"/>
                  <a:gd name="T8" fmla="*/ 650 w 45"/>
                  <a:gd name="T9" fmla="*/ 717 h 87"/>
                  <a:gd name="T10" fmla="*/ 478 w 45"/>
                  <a:gd name="T11" fmla="*/ 205 h 87"/>
                  <a:gd name="T12" fmla="*/ 261 w 45"/>
                  <a:gd name="T13" fmla="*/ 0 h 87"/>
                  <a:gd name="T14" fmla="*/ 249 w 45"/>
                  <a:gd name="T15" fmla="*/ 0 h 87"/>
                  <a:gd name="T16" fmla="*/ 12 w 45"/>
                  <a:gd name="T17" fmla="*/ 77 h 87"/>
                  <a:gd name="T18" fmla="*/ 0 w 45"/>
                  <a:gd name="T19" fmla="*/ 93 h 87"/>
                  <a:gd name="T20" fmla="*/ 12 w 45"/>
                  <a:gd name="T21" fmla="*/ 115 h 87"/>
                  <a:gd name="T22" fmla="*/ 30 w 45"/>
                  <a:gd name="T23" fmla="*/ 115 h 87"/>
                  <a:gd name="T24" fmla="*/ 217 w 45"/>
                  <a:gd name="T25" fmla="*/ 307 h 87"/>
                  <a:gd name="T26" fmla="*/ 383 w 45"/>
                  <a:gd name="T27" fmla="*/ 797 h 87"/>
                  <a:gd name="T28" fmla="*/ 433 w 45"/>
                  <a:gd name="T29" fmla="*/ 1216 h 87"/>
                  <a:gd name="T30" fmla="*/ 403 w 45"/>
                  <a:gd name="T31" fmla="*/ 1480 h 87"/>
                  <a:gd name="T32" fmla="*/ 309 w 45"/>
                  <a:gd name="T33" fmla="*/ 1613 h 87"/>
                  <a:gd name="T34" fmla="*/ 309 w 45"/>
                  <a:gd name="T35" fmla="*/ 1629 h 87"/>
                  <a:gd name="T36" fmla="*/ 321 w 45"/>
                  <a:gd name="T37" fmla="*/ 1651 h 87"/>
                  <a:gd name="T38" fmla="*/ 558 w 45"/>
                  <a:gd name="T39" fmla="*/ 1571 h 87"/>
                  <a:gd name="T40" fmla="*/ 558 w 45"/>
                  <a:gd name="T41" fmla="*/ 1557 h 87"/>
                  <a:gd name="T42" fmla="*/ 558 w 45"/>
                  <a:gd name="T43" fmla="*/ 1536 h 87"/>
                  <a:gd name="T44" fmla="*/ 309 w 45"/>
                  <a:gd name="T45" fmla="*/ 1613 h 87"/>
                  <a:gd name="T46" fmla="*/ 309 w 45"/>
                  <a:gd name="T47" fmla="*/ 1613 h 87"/>
                  <a:gd name="T48" fmla="*/ 309 w 45"/>
                  <a:gd name="T49" fmla="*/ 1629 h 87"/>
                  <a:gd name="T50" fmla="*/ 309 w 45"/>
                  <a:gd name="T51" fmla="*/ 1651 h 87"/>
                  <a:gd name="T52" fmla="*/ 321 w 45"/>
                  <a:gd name="T53" fmla="*/ 1651 h 87"/>
                  <a:gd name="T54" fmla="*/ 433 w 45"/>
                  <a:gd name="T55" fmla="*/ 1501 h 87"/>
                  <a:gd name="T56" fmla="*/ 465 w 45"/>
                  <a:gd name="T57" fmla="*/ 1216 h 87"/>
                  <a:gd name="T58" fmla="*/ 416 w 45"/>
                  <a:gd name="T59" fmla="*/ 776 h 87"/>
                  <a:gd name="T60" fmla="*/ 249 w 45"/>
                  <a:gd name="T61" fmla="*/ 285 h 87"/>
                  <a:gd name="T62" fmla="*/ 30 w 45"/>
                  <a:gd name="T63" fmla="*/ 77 h 87"/>
                  <a:gd name="T64" fmla="*/ 12 w 45"/>
                  <a:gd name="T65" fmla="*/ 77 h 87"/>
                  <a:gd name="T66" fmla="*/ 0 w 45"/>
                  <a:gd name="T67" fmla="*/ 77 h 87"/>
                  <a:gd name="T68" fmla="*/ 0 w 45"/>
                  <a:gd name="T69" fmla="*/ 93 h 87"/>
                  <a:gd name="T70" fmla="*/ 0 w 45"/>
                  <a:gd name="T71" fmla="*/ 115 h 87"/>
                  <a:gd name="T72" fmla="*/ 12 w 45"/>
                  <a:gd name="T73" fmla="*/ 115 h 87"/>
                  <a:gd name="T74" fmla="*/ 249 w 45"/>
                  <a:gd name="T75" fmla="*/ 35 h 87"/>
                  <a:gd name="T76" fmla="*/ 261 w 45"/>
                  <a:gd name="T77" fmla="*/ 35 h 87"/>
                  <a:gd name="T78" fmla="*/ 465 w 45"/>
                  <a:gd name="T79" fmla="*/ 227 h 87"/>
                  <a:gd name="T80" fmla="*/ 620 w 45"/>
                  <a:gd name="T81" fmla="*/ 717 h 87"/>
                  <a:gd name="T82" fmla="*/ 662 w 45"/>
                  <a:gd name="T83" fmla="*/ 1160 h 87"/>
                  <a:gd name="T84" fmla="*/ 632 w 45"/>
                  <a:gd name="T85" fmla="*/ 1421 h 87"/>
                  <a:gd name="T86" fmla="*/ 558 w 45"/>
                  <a:gd name="T87" fmla="*/ 1536 h 87"/>
                  <a:gd name="T88" fmla="*/ 558 w 45"/>
                  <a:gd name="T89" fmla="*/ 1557 h 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5" h="87">
                    <a:moveTo>
                      <a:pt x="36" y="82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9" y="82"/>
                      <a:pt x="41" y="79"/>
                      <a:pt x="43" y="75"/>
                    </a:cubicBezTo>
                    <a:cubicBezTo>
                      <a:pt x="44" y="72"/>
                      <a:pt x="45" y="66"/>
                      <a:pt x="45" y="61"/>
                    </a:cubicBezTo>
                    <a:cubicBezTo>
                      <a:pt x="45" y="54"/>
                      <a:pt x="44" y="46"/>
                      <a:pt x="42" y="38"/>
                    </a:cubicBezTo>
                    <a:cubicBezTo>
                      <a:pt x="39" y="27"/>
                      <a:pt x="36" y="18"/>
                      <a:pt x="31" y="11"/>
                    </a:cubicBezTo>
                    <a:cubicBezTo>
                      <a:pt x="27" y="4"/>
                      <a:pt x="22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6"/>
                      <a:pt x="10" y="9"/>
                      <a:pt x="14" y="16"/>
                    </a:cubicBezTo>
                    <a:cubicBezTo>
                      <a:pt x="19" y="22"/>
                      <a:pt x="22" y="31"/>
                      <a:pt x="25" y="42"/>
                    </a:cubicBezTo>
                    <a:cubicBezTo>
                      <a:pt x="27" y="50"/>
                      <a:pt x="28" y="58"/>
                      <a:pt x="28" y="64"/>
                    </a:cubicBezTo>
                    <a:cubicBezTo>
                      <a:pt x="28" y="70"/>
                      <a:pt x="27" y="75"/>
                      <a:pt x="26" y="78"/>
                    </a:cubicBezTo>
                    <a:cubicBezTo>
                      <a:pt x="25" y="82"/>
                      <a:pt x="23" y="84"/>
                      <a:pt x="20" y="85"/>
                    </a:cubicBezTo>
                    <a:cubicBezTo>
                      <a:pt x="20" y="85"/>
                      <a:pt x="20" y="85"/>
                      <a:pt x="20" y="86"/>
                    </a:cubicBezTo>
                    <a:cubicBezTo>
                      <a:pt x="20" y="86"/>
                      <a:pt x="20" y="87"/>
                      <a:pt x="21" y="87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4" y="86"/>
                      <a:pt x="26" y="83"/>
                      <a:pt x="28" y="79"/>
                    </a:cubicBezTo>
                    <a:cubicBezTo>
                      <a:pt x="29" y="75"/>
                      <a:pt x="30" y="70"/>
                      <a:pt x="30" y="64"/>
                    </a:cubicBezTo>
                    <a:cubicBezTo>
                      <a:pt x="30" y="57"/>
                      <a:pt x="29" y="50"/>
                      <a:pt x="27" y="41"/>
                    </a:cubicBezTo>
                    <a:cubicBezTo>
                      <a:pt x="24" y="31"/>
                      <a:pt x="20" y="21"/>
                      <a:pt x="16" y="15"/>
                    </a:cubicBezTo>
                    <a:cubicBezTo>
                      <a:pt x="12" y="8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5" y="6"/>
                      <a:pt x="30" y="12"/>
                    </a:cubicBezTo>
                    <a:cubicBezTo>
                      <a:pt x="34" y="18"/>
                      <a:pt x="38" y="28"/>
                      <a:pt x="40" y="38"/>
                    </a:cubicBezTo>
                    <a:cubicBezTo>
                      <a:pt x="42" y="46"/>
                      <a:pt x="43" y="54"/>
                      <a:pt x="43" y="61"/>
                    </a:cubicBezTo>
                    <a:cubicBezTo>
                      <a:pt x="43" y="66"/>
                      <a:pt x="42" y="71"/>
                      <a:pt x="41" y="75"/>
                    </a:cubicBezTo>
                    <a:cubicBezTo>
                      <a:pt x="40" y="78"/>
                      <a:pt x="38" y="80"/>
                      <a:pt x="36" y="81"/>
                    </a:cubicBezTo>
                    <a:cubicBezTo>
                      <a:pt x="36" y="82"/>
                      <a:pt x="36" y="82"/>
                      <a:pt x="36" y="8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74"/>
              <p:cNvSpPr>
                <a:spLocks/>
              </p:cNvSpPr>
              <p:nvPr/>
            </p:nvSpPr>
            <p:spPr bwMode="auto">
              <a:xfrm>
                <a:off x="1334" y="1993"/>
                <a:ext cx="37" cy="38"/>
              </a:xfrm>
              <a:custGeom>
                <a:avLst/>
                <a:gdLst>
                  <a:gd name="T0" fmla="*/ 30 w 15"/>
                  <a:gd name="T1" fmla="*/ 220 h 14"/>
                  <a:gd name="T2" fmla="*/ 62 w 15"/>
                  <a:gd name="T3" fmla="*/ 38 h 14"/>
                  <a:gd name="T4" fmla="*/ 195 w 15"/>
                  <a:gd name="T5" fmla="*/ 60 h 14"/>
                  <a:gd name="T6" fmla="*/ 165 w 15"/>
                  <a:gd name="T7" fmla="*/ 244 h 14"/>
                  <a:gd name="T8" fmla="*/ 30 w 15"/>
                  <a:gd name="T9" fmla="*/ 2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2" y="11"/>
                    </a:moveTo>
                    <a:cubicBezTo>
                      <a:pt x="0" y="8"/>
                      <a:pt x="1" y="4"/>
                      <a:pt x="4" y="2"/>
                    </a:cubicBezTo>
                    <a:cubicBezTo>
                      <a:pt x="7" y="0"/>
                      <a:pt x="11" y="0"/>
                      <a:pt x="13" y="3"/>
                    </a:cubicBezTo>
                    <a:cubicBezTo>
                      <a:pt x="15" y="6"/>
                      <a:pt x="14" y="10"/>
                      <a:pt x="11" y="12"/>
                    </a:cubicBezTo>
                    <a:cubicBezTo>
                      <a:pt x="8" y="14"/>
                      <a:pt x="4" y="14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75"/>
              <p:cNvSpPr>
                <a:spLocks/>
              </p:cNvSpPr>
              <p:nvPr/>
            </p:nvSpPr>
            <p:spPr bwMode="auto">
              <a:xfrm>
                <a:off x="1259" y="2004"/>
                <a:ext cx="55" cy="58"/>
              </a:xfrm>
              <a:custGeom>
                <a:avLst/>
                <a:gdLst>
                  <a:gd name="T0" fmla="*/ 50 w 22"/>
                  <a:gd name="T1" fmla="*/ 314 h 22"/>
                  <a:gd name="T2" fmla="*/ 83 w 22"/>
                  <a:gd name="T3" fmla="*/ 55 h 22"/>
                  <a:gd name="T4" fmla="*/ 300 w 22"/>
                  <a:gd name="T5" fmla="*/ 90 h 22"/>
                  <a:gd name="T6" fmla="*/ 270 w 22"/>
                  <a:gd name="T7" fmla="*/ 348 h 22"/>
                  <a:gd name="T8" fmla="*/ 50 w 22"/>
                  <a:gd name="T9" fmla="*/ 3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3" y="17"/>
                    </a:moveTo>
                    <a:cubicBezTo>
                      <a:pt x="0" y="12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10"/>
                      <a:pt x="21" y="16"/>
                      <a:pt x="17" y="19"/>
                    </a:cubicBezTo>
                    <a:cubicBezTo>
                      <a:pt x="12" y="22"/>
                      <a:pt x="6" y="21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ZoneTexte 2"/>
          <p:cNvSpPr txBox="1"/>
          <p:nvPr/>
        </p:nvSpPr>
        <p:spPr>
          <a:xfrm>
            <a:off x="3387444" y="796063"/>
            <a:ext cx="42643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 smtClean="0">
                <a:solidFill>
                  <a:schemeClr val="tx2"/>
                </a:solidFill>
              </a:rPr>
              <a:t>MSC </a:t>
            </a:r>
            <a:r>
              <a:rPr lang="fr-FR" b="1" dirty="0" err="1" smtClean="0">
                <a:solidFill>
                  <a:schemeClr val="tx2"/>
                </a:solidFill>
              </a:rPr>
              <a:t>embedded</a:t>
            </a:r>
            <a:r>
              <a:rPr lang="fr-FR" b="1" dirty="0" smtClean="0">
                <a:solidFill>
                  <a:schemeClr val="tx2"/>
                </a:solidFill>
              </a:rPr>
              <a:t> in 1,5% hydrogel are: </a:t>
            </a:r>
            <a:endParaRPr lang="en-US" b="1" dirty="0">
              <a:solidFill>
                <a:schemeClr val="tx2"/>
              </a:solidFill>
            </a:endParaRPr>
          </a:p>
        </p:txBody>
      </p:sp>
      <p:grpSp>
        <p:nvGrpSpPr>
          <p:cNvPr id="9" name="Groupe 8"/>
          <p:cNvGrpSpPr/>
          <p:nvPr/>
        </p:nvGrpSpPr>
        <p:grpSpPr>
          <a:xfrm>
            <a:off x="3378370" y="1414014"/>
            <a:ext cx="5765630" cy="5039322"/>
            <a:chOff x="3378370" y="1414014"/>
            <a:chExt cx="5765630" cy="5039322"/>
          </a:xfrm>
        </p:grpSpPr>
        <p:pic>
          <p:nvPicPr>
            <p:cNvPr id="331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5818" y="2164932"/>
              <a:ext cx="4462924" cy="4144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" name="Ellipse 155"/>
            <p:cNvSpPr/>
            <p:nvPr/>
          </p:nvSpPr>
          <p:spPr>
            <a:xfrm>
              <a:off x="3611187" y="1851671"/>
              <a:ext cx="3508738" cy="1660453"/>
            </a:xfrm>
            <a:prstGeom prst="ellipse">
              <a:avLst/>
            </a:prstGeom>
            <a:noFill/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ZoneTexte 156"/>
            <p:cNvSpPr txBox="1"/>
            <p:nvPr/>
          </p:nvSpPr>
          <p:spPr>
            <a:xfrm>
              <a:off x="3923928" y="1897668"/>
              <a:ext cx="30022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400" b="1" dirty="0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Anti-</a:t>
              </a:r>
              <a:r>
                <a:rPr lang="fr-FR" sz="1400" b="1" dirty="0" err="1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inflammatory</a:t>
              </a:r>
              <a:r>
                <a:rPr lang="fr-FR" sz="1400" b="1" dirty="0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</a:p>
          </p:txBody>
        </p:sp>
        <p:sp>
          <p:nvSpPr>
            <p:cNvPr id="158" name="Ellipse 157"/>
            <p:cNvSpPr/>
            <p:nvPr/>
          </p:nvSpPr>
          <p:spPr>
            <a:xfrm>
              <a:off x="7130558" y="1806875"/>
              <a:ext cx="1339701" cy="1732996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ZoneTexte 158"/>
            <p:cNvSpPr txBox="1"/>
            <p:nvPr/>
          </p:nvSpPr>
          <p:spPr>
            <a:xfrm>
              <a:off x="7020272" y="1791156"/>
              <a:ext cx="162853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400" b="1" dirty="0" err="1" smtClean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Angio</a:t>
              </a:r>
              <a:r>
                <a:rPr lang="fr-FR" sz="1400" b="1" dirty="0" smtClean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-</a:t>
              </a:r>
            </a:p>
            <a:p>
              <a:pPr algn="ctr"/>
              <a:r>
                <a:rPr lang="fr-FR" sz="1400" b="1" dirty="0" err="1" smtClean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genesis</a:t>
              </a:r>
              <a:endParaRPr lang="en-US" sz="1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Ellipse 159"/>
            <p:cNvSpPr/>
            <p:nvPr/>
          </p:nvSpPr>
          <p:spPr>
            <a:xfrm>
              <a:off x="3378370" y="3755895"/>
              <a:ext cx="5765630" cy="2697441"/>
            </a:xfrm>
            <a:prstGeom prst="ellipse">
              <a:avLst/>
            </a:prstGeom>
            <a:noFill/>
            <a:ln w="1905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ZoneTexte 160"/>
            <p:cNvSpPr txBox="1"/>
            <p:nvPr/>
          </p:nvSpPr>
          <p:spPr>
            <a:xfrm>
              <a:off x="5030802" y="4705399"/>
              <a:ext cx="27696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400" b="1" dirty="0" err="1" smtClean="0">
                  <a:solidFill>
                    <a:srgbClr val="7030A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Epithelial</a:t>
              </a:r>
              <a:r>
                <a:rPr lang="fr-FR" sz="1400" b="1" dirty="0" smtClean="0">
                  <a:solidFill>
                    <a:srgbClr val="7030A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400" b="1" dirty="0" err="1" smtClean="0">
                  <a:solidFill>
                    <a:srgbClr val="7030A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regeneration</a:t>
              </a:r>
              <a:endParaRPr lang="en-US" sz="1400" b="1" dirty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ZoneTexte 165"/>
            <p:cNvSpPr txBox="1"/>
            <p:nvPr/>
          </p:nvSpPr>
          <p:spPr>
            <a:xfrm>
              <a:off x="4960434" y="1414014"/>
              <a:ext cx="26484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b="1" dirty="0" smtClean="0">
                  <a:solidFill>
                    <a:schemeClr val="tx2"/>
                  </a:solidFill>
                </a:rPr>
                <a:t>Able to </a:t>
              </a:r>
              <a:r>
                <a:rPr lang="fr-FR" b="1" dirty="0" err="1" smtClean="0">
                  <a:solidFill>
                    <a:schemeClr val="tx2"/>
                  </a:solidFill>
                </a:rPr>
                <a:t>secrete</a:t>
              </a:r>
              <a:r>
                <a:rPr lang="fr-FR" b="1" dirty="0" smtClean="0">
                  <a:solidFill>
                    <a:schemeClr val="tx2"/>
                  </a:solidFill>
                </a:rPr>
                <a:t> </a:t>
              </a:r>
              <a:r>
                <a:rPr lang="fr-FR" b="1" dirty="0" err="1" smtClean="0">
                  <a:solidFill>
                    <a:schemeClr val="tx2"/>
                  </a:solidFill>
                </a:rPr>
                <a:t>factors</a:t>
              </a:r>
              <a:endParaRPr lang="en-US" b="1" dirty="0">
                <a:solidFill>
                  <a:schemeClr val="tx2"/>
                </a:solidFill>
              </a:endParaRPr>
            </a:p>
          </p:txBody>
        </p:sp>
        <p:sp>
          <p:nvSpPr>
            <p:cNvPr id="168" name="Flèche droite à entaille 167"/>
            <p:cNvSpPr/>
            <p:nvPr/>
          </p:nvSpPr>
          <p:spPr>
            <a:xfrm>
              <a:off x="4657873" y="1496474"/>
              <a:ext cx="288032" cy="184666"/>
            </a:xfrm>
            <a:prstGeom prst="notchedRightArrow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e 7"/>
          <p:cNvGrpSpPr/>
          <p:nvPr/>
        </p:nvGrpSpPr>
        <p:grpSpPr>
          <a:xfrm>
            <a:off x="368468" y="1687344"/>
            <a:ext cx="2763372" cy="4765992"/>
            <a:chOff x="116894" y="1327304"/>
            <a:chExt cx="2763372" cy="4765992"/>
          </a:xfrm>
        </p:grpSpPr>
        <p:pic>
          <p:nvPicPr>
            <p:cNvPr id="326" name="Picture 2" descr="G:\IRSN\article\figures v3\Figure 1.tif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667" r="55971" b="67491"/>
            <a:stretch/>
          </p:blipFill>
          <p:spPr bwMode="auto">
            <a:xfrm>
              <a:off x="116894" y="1804287"/>
              <a:ext cx="2763372" cy="266429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0" name="Picture 2" descr="G:\IRSN\article\figures v3\Figure 1.tif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258" t="4667" b="67491"/>
            <a:stretch/>
          </p:blipFill>
          <p:spPr bwMode="auto">
            <a:xfrm>
              <a:off x="485532" y="4647873"/>
              <a:ext cx="1932048" cy="14454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5" name="ZoneTexte 164"/>
            <p:cNvSpPr txBox="1"/>
            <p:nvPr/>
          </p:nvSpPr>
          <p:spPr>
            <a:xfrm>
              <a:off x="1072502" y="1327304"/>
              <a:ext cx="85215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b="1" dirty="0" smtClean="0">
                  <a:solidFill>
                    <a:schemeClr val="tx2"/>
                  </a:solidFill>
                </a:rPr>
                <a:t>Viable</a:t>
              </a:r>
              <a:endParaRPr lang="en-US" b="1" dirty="0">
                <a:solidFill>
                  <a:schemeClr val="tx2"/>
                </a:solidFill>
              </a:endParaRPr>
            </a:p>
          </p:txBody>
        </p:sp>
        <p:sp>
          <p:nvSpPr>
            <p:cNvPr id="5" name="Flèche droite à entaille 4"/>
            <p:cNvSpPr/>
            <p:nvPr/>
          </p:nvSpPr>
          <p:spPr>
            <a:xfrm>
              <a:off x="784470" y="1413296"/>
              <a:ext cx="288032" cy="184666"/>
            </a:xfrm>
            <a:prstGeom prst="notchedRightArrow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ZoneTexte 5"/>
            <p:cNvSpPr txBox="1"/>
            <p:nvPr/>
          </p:nvSpPr>
          <p:spPr>
            <a:xfrm>
              <a:off x="539552" y="4330083"/>
              <a:ext cx="177805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Up to 95% </a:t>
              </a:r>
              <a:r>
                <a:rPr lang="fr-FR" sz="1200" dirty="0" err="1" smtClean="0"/>
                <a:t>until</a:t>
              </a:r>
              <a:r>
                <a:rPr lang="fr-FR" sz="1200" dirty="0" smtClean="0"/>
                <a:t> 21 </a:t>
              </a:r>
              <a:r>
                <a:rPr lang="fr-FR" sz="1200" dirty="0" err="1" smtClean="0"/>
                <a:t>days</a:t>
              </a:r>
              <a:endParaRPr lang="en-US" sz="1200" dirty="0"/>
            </a:p>
          </p:txBody>
        </p:sp>
        <p:sp>
          <p:nvSpPr>
            <p:cNvPr id="7" name="ZoneTexte 6"/>
            <p:cNvSpPr txBox="1"/>
            <p:nvPr/>
          </p:nvSpPr>
          <p:spPr>
            <a:xfrm>
              <a:off x="1071553" y="1835855"/>
              <a:ext cx="1614545" cy="276999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 rtlCol="0">
              <a:spAutoFit/>
            </a:bodyPr>
            <a:lstStyle/>
            <a:p>
              <a:r>
                <a:rPr lang="fr-FR" sz="1200" b="1" dirty="0" smtClean="0">
                  <a:solidFill>
                    <a:srgbClr val="00FF00"/>
                  </a:solidFill>
                </a:rPr>
                <a:t>Live and </a:t>
              </a:r>
              <a:r>
                <a:rPr lang="fr-FR" sz="1200" b="1" dirty="0" err="1" smtClean="0">
                  <a:solidFill>
                    <a:srgbClr val="00FF00"/>
                  </a:solidFill>
                </a:rPr>
                <a:t>dead</a:t>
              </a:r>
              <a:r>
                <a:rPr lang="fr-FR" sz="1200" b="1" dirty="0" smtClean="0">
                  <a:solidFill>
                    <a:srgbClr val="00FF00"/>
                  </a:solidFill>
                </a:rPr>
                <a:t> </a:t>
              </a:r>
              <a:r>
                <a:rPr lang="fr-FR" sz="1200" b="1" dirty="0" err="1" smtClean="0">
                  <a:solidFill>
                    <a:srgbClr val="00FF00"/>
                  </a:solidFill>
                </a:rPr>
                <a:t>assay</a:t>
              </a:r>
              <a:endParaRPr lang="en-US" sz="1200" b="1" dirty="0">
                <a:solidFill>
                  <a:srgbClr val="00FF00"/>
                </a:solidFill>
              </a:endParaRPr>
            </a:p>
          </p:txBody>
        </p:sp>
      </p:grpSp>
      <p:sp>
        <p:nvSpPr>
          <p:cNvPr id="11" name="ZoneTexte 10"/>
          <p:cNvSpPr txBox="1"/>
          <p:nvPr/>
        </p:nvSpPr>
        <p:spPr>
          <a:xfrm>
            <a:off x="7999659" y="940005"/>
            <a:ext cx="123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Girish Pattappa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018827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e 5"/>
          <p:cNvGrpSpPr/>
          <p:nvPr/>
        </p:nvGrpSpPr>
        <p:grpSpPr>
          <a:xfrm>
            <a:off x="-195584" y="-27384"/>
            <a:ext cx="5792751" cy="3073623"/>
            <a:chOff x="-195584" y="-27384"/>
            <a:chExt cx="5792751" cy="3073623"/>
          </a:xfrm>
        </p:grpSpPr>
        <p:pic>
          <p:nvPicPr>
            <p:cNvPr id="32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76" t="2919" r="8096"/>
            <a:stretch>
              <a:fillRect/>
            </a:stretch>
          </p:blipFill>
          <p:spPr bwMode="auto">
            <a:xfrm flipH="1">
              <a:off x="349764" y="548680"/>
              <a:ext cx="2392020" cy="17987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395819" y="-27384"/>
              <a:ext cx="3889206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200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Abdomino-pelvic</a:t>
              </a:r>
              <a:r>
                <a:rPr lang="fr-FR" sz="200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200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radiotherapy</a:t>
              </a:r>
              <a:endParaRPr lang="fr-FR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Rectangle 9"/>
            <p:cNvSpPr>
              <a:spLocks noChangeArrowheads="1"/>
            </p:cNvSpPr>
            <p:nvPr/>
          </p:nvSpPr>
          <p:spPr bwMode="auto">
            <a:xfrm>
              <a:off x="-195584" y="2204864"/>
              <a:ext cx="1970087" cy="841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fr-FR" sz="1600" b="1" dirty="0" smtClean="0">
                  <a:solidFill>
                    <a:schemeClr val="folHlink"/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BENEFIT</a:t>
              </a:r>
              <a:endParaRPr lang="fr-FR" sz="1600" b="1" dirty="0">
                <a:solidFill>
                  <a:schemeClr val="folHlink"/>
                </a:solidFill>
                <a:latin typeface="Arial" panose="020B0604020202020204" pitchFamily="34" charset="0"/>
                <a:ea typeface="Arial Unicode MS" pitchFamily="34" charset="-128"/>
                <a:cs typeface="Arial" panose="020B0604020202020204" pitchFamily="34" charset="0"/>
              </a:endParaRPr>
            </a:p>
            <a:p>
              <a:pPr algn="ctr"/>
              <a:r>
                <a:rPr lang="fr-FR" sz="1400" dirty="0" smtClean="0">
                  <a:solidFill>
                    <a:schemeClr val="folHlink"/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Control of </a:t>
              </a:r>
              <a:r>
                <a:rPr lang="fr-FR" sz="1400" dirty="0" err="1" smtClean="0">
                  <a:solidFill>
                    <a:schemeClr val="folHlink"/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tumor</a:t>
              </a:r>
              <a:endParaRPr lang="fr-FR" sz="1400" dirty="0">
                <a:solidFill>
                  <a:schemeClr val="folHlink"/>
                </a:solidFill>
                <a:latin typeface="Arial" panose="020B0604020202020204" pitchFamily="34" charset="0"/>
                <a:ea typeface="Arial Unicode MS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" name="Rectangle 10"/>
            <p:cNvSpPr>
              <a:spLocks noChangeArrowheads="1"/>
            </p:cNvSpPr>
            <p:nvPr/>
          </p:nvSpPr>
          <p:spPr bwMode="auto">
            <a:xfrm>
              <a:off x="1755401" y="764271"/>
              <a:ext cx="3841766" cy="14137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fr-FR" sz="1600" b="1" dirty="0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RISK</a:t>
              </a:r>
              <a:endParaRPr lang="fr-FR" sz="1600" b="1" dirty="0">
                <a:solidFill>
                  <a:schemeClr val="accent6">
                    <a:lumMod val="75000"/>
                  </a:schemeClr>
                </a:solidFill>
                <a:latin typeface="Arial" panose="020B0604020202020204" pitchFamily="34" charset="0"/>
                <a:ea typeface="Arial Unicode MS" pitchFamily="34" charset="-128"/>
                <a:cs typeface="Arial" panose="020B0604020202020204" pitchFamily="34" charset="0"/>
              </a:endParaRPr>
            </a:p>
            <a:p>
              <a:pPr algn="ctr"/>
              <a:r>
                <a:rPr lang="fr-FR" sz="1400" dirty="0" err="1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Exposure</a:t>
              </a:r>
              <a:r>
                <a:rPr lang="fr-FR" sz="1400" dirty="0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 of </a:t>
              </a:r>
              <a:r>
                <a:rPr lang="fr-FR" sz="1400" dirty="0" err="1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healthy</a:t>
              </a:r>
              <a:r>
                <a:rPr lang="fr-FR" sz="1400" dirty="0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 tissues </a:t>
              </a:r>
            </a:p>
            <a:p>
              <a:pPr algn="ctr"/>
              <a:r>
                <a:rPr lang="fr-FR" sz="1400" dirty="0" err="1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s</a:t>
              </a:r>
              <a:r>
                <a:rPr lang="fr-FR" sz="1400" dirty="0" err="1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urrounding</a:t>
              </a:r>
              <a:r>
                <a:rPr lang="fr-FR" sz="1400" dirty="0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 the </a:t>
              </a:r>
              <a:r>
                <a:rPr lang="fr-FR" sz="1400" dirty="0" err="1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tumor</a:t>
              </a:r>
              <a:endParaRPr lang="fr-FR" sz="1400" dirty="0" smtClean="0">
                <a:solidFill>
                  <a:schemeClr val="accent6">
                    <a:lumMod val="75000"/>
                  </a:schemeClr>
                </a:solidFill>
                <a:latin typeface="Arial" panose="020B0604020202020204" pitchFamily="34" charset="0"/>
                <a:ea typeface="Arial Unicode MS" pitchFamily="34" charset="-128"/>
                <a:cs typeface="Arial" panose="020B0604020202020204" pitchFamily="34" charset="0"/>
              </a:endParaRPr>
            </a:p>
            <a:p>
              <a:pPr algn="ctr"/>
              <a:r>
                <a:rPr lang="fr-FR" sz="1400" dirty="0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 to </a:t>
              </a:r>
              <a:r>
                <a:rPr lang="fr-FR" sz="1400" dirty="0" err="1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ionising</a:t>
              </a:r>
              <a:r>
                <a:rPr lang="fr-FR" sz="1400" dirty="0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ea typeface="Arial Unicode MS" pitchFamily="34" charset="-128"/>
                  <a:cs typeface="Arial" panose="020B0604020202020204" pitchFamily="34" charset="0"/>
                </a:rPr>
                <a:t> irradiation</a:t>
              </a:r>
              <a:endParaRPr lang="fr-FR" sz="1400" dirty="0">
                <a:solidFill>
                  <a:schemeClr val="accent6">
                    <a:lumMod val="75000"/>
                  </a:schemeClr>
                </a:solidFill>
                <a:latin typeface="Arial" panose="020B0604020202020204" pitchFamily="34" charset="0"/>
                <a:ea typeface="Arial Unicode MS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6" name="Espace réservé du pied de page 16"/>
          <p:cNvSpPr>
            <a:spLocks noGrp="1"/>
          </p:cNvSpPr>
          <p:nvPr>
            <p:ph type="ftr" sz="quarter" idx="10"/>
          </p:nvPr>
        </p:nvSpPr>
        <p:spPr>
          <a:xfrm>
            <a:off x="620713" y="6497638"/>
            <a:ext cx="4865687" cy="360362"/>
          </a:xfrm>
        </p:spPr>
        <p:txBody>
          <a:bodyPr/>
          <a:lstStyle/>
          <a:p>
            <a:pPr>
              <a:defRPr/>
            </a:pPr>
            <a:r>
              <a:rPr lang="fr-FR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30" name="ZoneTexte 9"/>
          <p:cNvSpPr txBox="1"/>
          <p:nvPr/>
        </p:nvSpPr>
        <p:spPr>
          <a:xfrm>
            <a:off x="4903095" y="5744289"/>
            <a:ext cx="22245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i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Example</a:t>
            </a:r>
            <a:r>
              <a:rPr lang="fr-FR" sz="1200" i="1" dirty="0" smtClean="0">
                <a:latin typeface="Arial" panose="020B0604020202020204" pitchFamily="34" charset="0"/>
                <a:cs typeface="Arial" panose="020B0604020202020204" pitchFamily="34" charset="0"/>
              </a:rPr>
              <a:t>: pros</a:t>
            </a:r>
            <a:r>
              <a:rPr lang="fr-FR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fr-FR" sz="1200" i="1" dirty="0" smtClean="0">
                <a:latin typeface="Arial" panose="020B0604020202020204" pitchFamily="34" charset="0"/>
                <a:cs typeface="Arial" panose="020B0604020202020204" pitchFamily="34" charset="0"/>
              </a:rPr>
              <a:t>ate cancer</a:t>
            </a:r>
            <a:endParaRPr lang="fr-FR" sz="12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" name="Groupe 7"/>
          <p:cNvGrpSpPr/>
          <p:nvPr/>
        </p:nvGrpSpPr>
        <p:grpSpPr>
          <a:xfrm>
            <a:off x="4866408" y="2979710"/>
            <a:ext cx="2297880" cy="2609199"/>
            <a:chOff x="2634160" y="2571756"/>
            <a:chExt cx="2297880" cy="2609199"/>
          </a:xfrm>
        </p:grpSpPr>
        <p:pic>
          <p:nvPicPr>
            <p:cNvPr id="33" name="Picture 21"/>
            <p:cNvPicPr>
              <a:picLocks noChangeAspect="1" noChangeArrowheads="1"/>
            </p:cNvPicPr>
            <p:nvPr/>
          </p:nvPicPr>
          <p:blipFill>
            <a:blip r:embed="rId3"/>
            <a:srcRect l="59125" t="7162" b="39886"/>
            <a:stretch>
              <a:fillRect/>
            </a:stretch>
          </p:blipFill>
          <p:spPr bwMode="auto">
            <a:xfrm>
              <a:off x="2634160" y="2571756"/>
              <a:ext cx="2297880" cy="26091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" name="ZoneTexte 1"/>
            <p:cNvSpPr txBox="1"/>
            <p:nvPr/>
          </p:nvSpPr>
          <p:spPr>
            <a:xfrm rot="17740123">
              <a:off x="2901068" y="3893007"/>
              <a:ext cx="11849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prostate</a:t>
              </a:r>
              <a:endParaRPr lang="fr-FR" sz="20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ZoneTexte 22"/>
            <p:cNvSpPr txBox="1"/>
            <p:nvPr/>
          </p:nvSpPr>
          <p:spPr>
            <a:xfrm rot="17740123">
              <a:off x="3097933" y="3767339"/>
              <a:ext cx="169469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Colo-rectum</a:t>
              </a:r>
              <a:endParaRPr lang="fr-FR" sz="20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" name="Groupe 9"/>
          <p:cNvGrpSpPr/>
          <p:nvPr/>
        </p:nvGrpSpPr>
        <p:grpSpPr>
          <a:xfrm>
            <a:off x="5058249" y="4057321"/>
            <a:ext cx="883575" cy="737533"/>
            <a:chOff x="2826001" y="3649367"/>
            <a:chExt cx="883575" cy="737533"/>
          </a:xfrm>
        </p:grpSpPr>
        <p:sp>
          <p:nvSpPr>
            <p:cNvPr id="3" name="Nuage 2"/>
            <p:cNvSpPr/>
            <p:nvPr/>
          </p:nvSpPr>
          <p:spPr>
            <a:xfrm>
              <a:off x="2860560" y="3649367"/>
              <a:ext cx="815723" cy="737533"/>
            </a:xfrm>
            <a:prstGeom prst="clou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ZoneTexte 4"/>
            <p:cNvSpPr txBox="1"/>
            <p:nvPr/>
          </p:nvSpPr>
          <p:spPr>
            <a:xfrm>
              <a:off x="2826001" y="3832473"/>
              <a:ext cx="8835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b="1" dirty="0" smtClean="0"/>
                <a:t>TUMEUR</a:t>
              </a:r>
              <a:endParaRPr lang="en-US" sz="1400" b="1" dirty="0"/>
            </a:p>
          </p:txBody>
        </p:sp>
      </p:grpSp>
      <p:grpSp>
        <p:nvGrpSpPr>
          <p:cNvPr id="16" name="Groupe 15"/>
          <p:cNvGrpSpPr/>
          <p:nvPr/>
        </p:nvGrpSpPr>
        <p:grpSpPr>
          <a:xfrm>
            <a:off x="3607517" y="3440275"/>
            <a:ext cx="4276851" cy="1840312"/>
            <a:chOff x="1375269" y="3032321"/>
            <a:chExt cx="4276851" cy="1840312"/>
          </a:xfrm>
        </p:grpSpPr>
        <p:grpSp>
          <p:nvGrpSpPr>
            <p:cNvPr id="9" name="Groupe 8"/>
            <p:cNvGrpSpPr/>
            <p:nvPr/>
          </p:nvGrpSpPr>
          <p:grpSpPr>
            <a:xfrm>
              <a:off x="1375269" y="3082077"/>
              <a:ext cx="4276851" cy="1790556"/>
              <a:chOff x="1353221" y="3082077"/>
              <a:chExt cx="4276851" cy="1790556"/>
            </a:xfrm>
          </p:grpSpPr>
          <p:sp>
            <p:nvSpPr>
              <p:cNvPr id="18" name="Triangle isocèle 17"/>
              <p:cNvSpPr/>
              <p:nvPr/>
            </p:nvSpPr>
            <p:spPr>
              <a:xfrm rot="13073168" flipV="1">
                <a:off x="1371864" y="3082077"/>
                <a:ext cx="2042045" cy="69868"/>
              </a:xfrm>
              <a:prstGeom prst="triangle">
                <a:avLst/>
              </a:prstGeom>
              <a:solidFill>
                <a:srgbClr val="FF0000">
                  <a:alpha val="59000"/>
                </a:srgbClr>
              </a:solidFill>
              <a:ln>
                <a:solidFill>
                  <a:srgbClr val="FF0000">
                    <a:alpha val="51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" name="Triangle isocèle 23"/>
              <p:cNvSpPr/>
              <p:nvPr/>
            </p:nvSpPr>
            <p:spPr>
              <a:xfrm rot="8442518" flipV="1">
                <a:off x="1353221" y="4802765"/>
                <a:ext cx="2042045" cy="69868"/>
              </a:xfrm>
              <a:prstGeom prst="triangle">
                <a:avLst/>
              </a:prstGeom>
              <a:solidFill>
                <a:srgbClr val="FF0000">
                  <a:alpha val="59000"/>
                </a:srgbClr>
              </a:solidFill>
              <a:ln>
                <a:solidFill>
                  <a:srgbClr val="FF0000">
                    <a:alpha val="51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8" name="Triangle isocèle 27"/>
              <p:cNvSpPr/>
              <p:nvPr/>
            </p:nvSpPr>
            <p:spPr>
              <a:xfrm rot="12726698" flipV="1">
                <a:off x="3442983" y="4678787"/>
                <a:ext cx="2042045" cy="69868"/>
              </a:xfrm>
              <a:prstGeom prst="triangle">
                <a:avLst/>
              </a:prstGeom>
              <a:solidFill>
                <a:srgbClr val="FF0000">
                  <a:alpha val="59000"/>
                </a:srgbClr>
              </a:solidFill>
              <a:ln>
                <a:solidFill>
                  <a:srgbClr val="FF0000">
                    <a:alpha val="51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9" name="Triangle isocèle 28"/>
              <p:cNvSpPr/>
              <p:nvPr/>
            </p:nvSpPr>
            <p:spPr>
              <a:xfrm rot="10068724" flipV="1">
                <a:off x="3588027" y="3616423"/>
                <a:ext cx="2042045" cy="69868"/>
              </a:xfrm>
              <a:prstGeom prst="triangle">
                <a:avLst/>
              </a:prstGeom>
              <a:solidFill>
                <a:srgbClr val="FF0000">
                  <a:alpha val="59000"/>
                </a:srgbClr>
              </a:solidFill>
              <a:ln>
                <a:solidFill>
                  <a:srgbClr val="FF0000">
                    <a:alpha val="51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14" name="ZoneTexte 13"/>
            <p:cNvSpPr txBox="1"/>
            <p:nvPr/>
          </p:nvSpPr>
          <p:spPr>
            <a:xfrm>
              <a:off x="1565609" y="3032321"/>
              <a:ext cx="8691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dirty="0" smtClean="0">
                  <a:solidFill>
                    <a:schemeClr val="accent2"/>
                  </a:solidFill>
                </a:rPr>
                <a:t>X  rays</a:t>
              </a:r>
              <a:endParaRPr lang="en-US" dirty="0">
                <a:solidFill>
                  <a:schemeClr val="accent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3234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Espace réservé du contenu 2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13343016">
            <a:off x="155129" y="1488737"/>
            <a:ext cx="1649236" cy="919133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 w="9525">
            <a:noFill/>
            <a:miter lim="800000"/>
            <a:headEnd/>
            <a:tailEnd/>
          </a:ln>
          <a:effectLst/>
        </p:spPr>
      </p:pic>
      <p:sp>
        <p:nvSpPr>
          <p:cNvPr id="35" name="Line 72"/>
          <p:cNvSpPr>
            <a:spLocks noChangeShapeType="1"/>
          </p:cNvSpPr>
          <p:nvPr/>
        </p:nvSpPr>
        <p:spPr bwMode="auto">
          <a:xfrm flipV="1">
            <a:off x="1790148" y="3054326"/>
            <a:ext cx="6219257" cy="3586"/>
          </a:xfrm>
          <a:prstGeom prst="line">
            <a:avLst/>
          </a:prstGeom>
          <a:noFill/>
          <a:ln w="38100">
            <a:solidFill>
              <a:srgbClr val="000000">
                <a:lumMod val="60000"/>
                <a:lumOff val="40000"/>
              </a:srgbClr>
            </a:solidFill>
            <a:round/>
            <a:headEnd/>
            <a:tailEnd type="triangle" w="med" len="med"/>
          </a:ln>
          <a:effectLst/>
          <a:ex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cs typeface="Arial" pitchFamily="34" charset="0"/>
            </a:endParaRPr>
          </a:p>
        </p:txBody>
      </p:sp>
      <p:sp>
        <p:nvSpPr>
          <p:cNvPr id="36" name="Text Box 27"/>
          <p:cNvSpPr txBox="1">
            <a:spLocks noChangeArrowheads="1"/>
          </p:cNvSpPr>
          <p:nvPr/>
        </p:nvSpPr>
        <p:spPr bwMode="auto">
          <a:xfrm>
            <a:off x="8009405" y="2855185"/>
            <a:ext cx="904098" cy="461665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Time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(weeks)</a:t>
            </a: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34" charset="0"/>
              <a:ea typeface="Arial Unicode MS" pitchFamily="34" charset="-128"/>
              <a:cs typeface="Arial" pitchFamily="34" charset="0"/>
            </a:endParaRPr>
          </a:p>
        </p:txBody>
      </p:sp>
      <p:sp>
        <p:nvSpPr>
          <p:cNvPr id="40" name="ZoneTexte 39"/>
          <p:cNvSpPr txBox="1">
            <a:spLocks noChangeArrowheads="1"/>
          </p:cNvSpPr>
          <p:nvPr/>
        </p:nvSpPr>
        <p:spPr bwMode="auto">
          <a:xfrm>
            <a:off x="1828067" y="3224966"/>
            <a:ext cx="39340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rPr>
              <a:t>Establishment of radio-</a:t>
            </a:r>
            <a:r>
              <a:rPr kumimoji="0" lang="fr-FR" sz="1200" b="0" i="0" u="none" strike="noStrike" kern="0" cap="none" spc="0" normalizeH="0" baseline="0" noProof="0" dirty="0" err="1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induced</a:t>
            </a:r>
            <a:r>
              <a:rPr kumimoji="0" lang="fr-FR" sz="12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fr-FR" sz="1200" b="0" i="0" u="none" strike="noStrike" kern="0" cap="none" spc="0" normalizeH="0" baseline="0" noProof="0" dirty="0" err="1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colonic</a:t>
            </a:r>
            <a:r>
              <a:rPr kumimoji="0" lang="fr-FR" sz="12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fr-FR" sz="1200" b="0" i="0" u="none" strike="noStrike" kern="0" cap="none" spc="0" normalizeH="0" baseline="0" noProof="0" dirty="0" err="1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lesions</a:t>
            </a:r>
            <a:r>
              <a:rPr lang="fr-FR" sz="1200" kern="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: 3weeks</a:t>
            </a:r>
            <a:endParaRPr kumimoji="0" lang="fr-FR" sz="1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41" name="Connecteur droit 40"/>
          <p:cNvCxnSpPr/>
          <p:nvPr/>
        </p:nvCxnSpPr>
        <p:spPr>
          <a:xfrm>
            <a:off x="5851563" y="2908466"/>
            <a:ext cx="0" cy="266440"/>
          </a:xfrm>
          <a:prstGeom prst="line">
            <a:avLst/>
          </a:prstGeom>
          <a:noFill/>
          <a:ln w="9525" cap="flat" cmpd="sng" algn="ctr">
            <a:solidFill>
              <a:srgbClr val="00CC99">
                <a:shade val="95000"/>
                <a:satMod val="105000"/>
              </a:srgbClr>
            </a:solidFill>
            <a:prstDash val="solid"/>
          </a:ln>
          <a:effectLst/>
        </p:spPr>
      </p:cxnSp>
      <p:cxnSp>
        <p:nvCxnSpPr>
          <p:cNvPr id="42" name="Connecteur droit 41"/>
          <p:cNvCxnSpPr/>
          <p:nvPr/>
        </p:nvCxnSpPr>
        <p:spPr>
          <a:xfrm>
            <a:off x="7663114" y="2908466"/>
            <a:ext cx="0" cy="266440"/>
          </a:xfrm>
          <a:prstGeom prst="line">
            <a:avLst/>
          </a:prstGeom>
          <a:noFill/>
          <a:ln w="9525" cap="flat" cmpd="sng" algn="ctr">
            <a:solidFill>
              <a:srgbClr val="00CC99">
                <a:shade val="95000"/>
                <a:satMod val="105000"/>
              </a:srgbClr>
            </a:solidFill>
            <a:prstDash val="solid"/>
          </a:ln>
          <a:effectLst/>
        </p:spPr>
      </p:cxnSp>
      <p:sp>
        <p:nvSpPr>
          <p:cNvPr id="43" name="ZoneTexte 29"/>
          <p:cNvSpPr txBox="1">
            <a:spLocks noChangeArrowheads="1"/>
          </p:cNvSpPr>
          <p:nvPr/>
        </p:nvSpPr>
        <p:spPr bwMode="auto">
          <a:xfrm>
            <a:off x="463259" y="1263596"/>
            <a:ext cx="5164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none" lIns="91440" tIns="45720" rIns="91440" bIns="45720" anchor="t" anchorCtr="0" upright="1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Times New Roman"/>
                <a:cs typeface="Arial" pitchFamily="34" charset="0"/>
              </a:rPr>
              <a:t>Rats</a:t>
            </a:r>
            <a:endParaRPr kumimoji="0" lang="fr-FR" sz="12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pitchFamily="34" charset="0"/>
              <a:ea typeface="Times New Roman"/>
              <a:cs typeface="Arial" pitchFamily="34" charset="0"/>
            </a:endParaRPr>
          </a:p>
        </p:txBody>
      </p:sp>
      <p:grpSp>
        <p:nvGrpSpPr>
          <p:cNvPr id="6" name="Groupe 5"/>
          <p:cNvGrpSpPr/>
          <p:nvPr/>
        </p:nvGrpSpPr>
        <p:grpSpPr>
          <a:xfrm>
            <a:off x="5644161" y="2324610"/>
            <a:ext cx="3176310" cy="1828533"/>
            <a:chOff x="5644161" y="2036578"/>
            <a:chExt cx="3176310" cy="1828533"/>
          </a:xfrm>
        </p:grpSpPr>
        <p:sp>
          <p:nvSpPr>
            <p:cNvPr id="51" name="ZoneTexte 50"/>
            <p:cNvSpPr txBox="1"/>
            <p:nvPr/>
          </p:nvSpPr>
          <p:spPr>
            <a:xfrm>
              <a:off x="7492398" y="2293002"/>
              <a:ext cx="5202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itchFamily="34" charset="0"/>
                </a:rPr>
                <a:t>D7</a:t>
              </a:r>
              <a:endPara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Accolade fermante 51"/>
            <p:cNvSpPr/>
            <p:nvPr/>
          </p:nvSpPr>
          <p:spPr>
            <a:xfrm rot="16200000">
              <a:off x="6541665" y="1538694"/>
              <a:ext cx="256813" cy="1708513"/>
            </a:xfrm>
            <a:prstGeom prst="rightBrace">
              <a:avLst/>
            </a:prstGeom>
            <a:noFill/>
            <a:ln w="9525" cap="flat" cmpd="sng" algn="ctr">
              <a:solidFill>
                <a:srgbClr val="4F81BD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sp>
          <p:nvSpPr>
            <p:cNvPr id="53" name="ZoneTexte 52"/>
            <p:cNvSpPr txBox="1"/>
            <p:nvPr/>
          </p:nvSpPr>
          <p:spPr>
            <a:xfrm>
              <a:off x="5644161" y="2036578"/>
              <a:ext cx="209177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 err="1" smtClean="0">
                  <a:ln>
                    <a:noFill/>
                  </a:ln>
                  <a:solidFill>
                    <a:srgbClr val="9BBB59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cs typeface="Arial" pitchFamily="34" charset="0"/>
                </a:rPr>
                <a:t>Engraftment</a:t>
              </a:r>
              <a:r>
                <a:rPr kumimoji="0" lang="fr-FR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75000"/>
                    </a:srgbClr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 of MSC</a:t>
              </a:r>
              <a:endParaRPr kumimoji="0" lang="fr-FR" sz="1000" b="0" i="0" u="none" strike="noStrike" kern="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" name="AutoShape 14"/>
            <p:cNvSpPr>
              <a:spLocks noChangeArrowheads="1"/>
            </p:cNvSpPr>
            <p:nvPr/>
          </p:nvSpPr>
          <p:spPr bwMode="auto">
            <a:xfrm flipH="1" flipV="1">
              <a:off x="7584338" y="2938702"/>
              <a:ext cx="176503" cy="353956"/>
            </a:xfrm>
            <a:prstGeom prst="downArrow">
              <a:avLst>
                <a:gd name="adj1" fmla="val 50000"/>
                <a:gd name="adj2" fmla="val 53530"/>
              </a:avLst>
            </a:prstGeom>
            <a:solidFill>
              <a:srgbClr val="C0504D">
                <a:lumMod val="75000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sp>
          <p:nvSpPr>
            <p:cNvPr id="55" name="ZoneTexte 54"/>
            <p:cNvSpPr txBox="1"/>
            <p:nvPr/>
          </p:nvSpPr>
          <p:spPr>
            <a:xfrm>
              <a:off x="6627650" y="3249558"/>
              <a:ext cx="2192821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0" normalizeH="0" baseline="0" noProof="0" dirty="0" err="1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itchFamily="34" charset="0"/>
                </a:rPr>
                <a:t>Analyzes</a:t>
              </a:r>
              <a:r>
                <a:rPr kumimoji="0" lang="fr-FR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itchFamily="34" charset="0"/>
                </a:rPr>
                <a:t>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Structural, </a:t>
              </a:r>
              <a:r>
                <a:rPr kumimoji="0" lang="fr-FR" sz="1000" b="0" i="0" u="none" strike="noStrike" kern="0" cap="none" spc="0" normalizeH="0" baseline="0" noProof="0" dirty="0" err="1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Functional</a:t>
              </a:r>
              <a:r>
                <a:rPr kumimoji="0" lang="fr-FR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 and </a:t>
              </a:r>
              <a:r>
                <a:rPr kumimoji="0" lang="fr-FR" sz="1000" b="0" i="0" u="none" strike="noStrike" kern="0" cap="none" spc="0" normalizeH="0" baseline="0" noProof="0" dirty="0" err="1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Molecular</a:t>
              </a:r>
              <a:endParaRPr kumimoji="0" lang="fr-FR" sz="1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56" name="Connecteur droit 55"/>
          <p:cNvCxnSpPr/>
          <p:nvPr/>
        </p:nvCxnSpPr>
        <p:spPr>
          <a:xfrm>
            <a:off x="7663114" y="2855185"/>
            <a:ext cx="0" cy="352862"/>
          </a:xfrm>
          <a:prstGeom prst="line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cxnSp>
        <p:nvCxnSpPr>
          <p:cNvPr id="57" name="Connecteur droit 56"/>
          <p:cNvCxnSpPr/>
          <p:nvPr/>
        </p:nvCxnSpPr>
        <p:spPr>
          <a:xfrm>
            <a:off x="5842484" y="2867167"/>
            <a:ext cx="0" cy="352862"/>
          </a:xfrm>
          <a:prstGeom prst="line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grpSp>
        <p:nvGrpSpPr>
          <p:cNvPr id="3" name="Groupe 2"/>
          <p:cNvGrpSpPr/>
          <p:nvPr/>
        </p:nvGrpSpPr>
        <p:grpSpPr>
          <a:xfrm>
            <a:off x="2211096" y="3236350"/>
            <a:ext cx="4749647" cy="1056746"/>
            <a:chOff x="2211096" y="2948318"/>
            <a:chExt cx="4749647" cy="1056746"/>
          </a:xfrm>
        </p:grpSpPr>
        <p:sp>
          <p:nvSpPr>
            <p:cNvPr id="39" name="Text Box 12"/>
            <p:cNvSpPr txBox="1">
              <a:spLocks noChangeArrowheads="1"/>
            </p:cNvSpPr>
            <p:nvPr/>
          </p:nvSpPr>
          <p:spPr bwMode="auto">
            <a:xfrm>
              <a:off x="4845223" y="3298836"/>
              <a:ext cx="2115520" cy="5788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itchFamily="34" charset="-128"/>
                  <a:cs typeface="Arial" pitchFamily="34" charset="0"/>
                </a:rPr>
                <a:t>IV or </a:t>
              </a:r>
              <a:r>
                <a:rPr kumimoji="0" lang="en-US" sz="1200" b="1" i="0" u="none" strike="noStrike" kern="0" cap="none" spc="0" normalizeH="0" baseline="0" noProof="0" dirty="0" err="1" smtClean="0">
                  <a:ln>
                    <a:noFill/>
                  </a:ln>
                  <a:solidFill>
                    <a:srgbClr val="9BBB59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itchFamily="34" charset="-128"/>
                  <a:cs typeface="Arial" pitchFamily="34" charset="0"/>
                </a:rPr>
                <a:t>Loca</a:t>
              </a:r>
              <a:r>
                <a:rPr lang="en-US" sz="1200" b="1" kern="0" dirty="0" smtClean="0">
                  <a:solidFill>
                    <a:srgbClr val="9BBB59">
                      <a:lumMod val="75000"/>
                    </a:srgbClr>
                  </a:solidFill>
                  <a:latin typeface="Arial" pitchFamily="34" charset="0"/>
                  <a:ea typeface="Arial Unicode MS" pitchFamily="34" charset="-128"/>
                  <a:cs typeface="Arial" pitchFamily="34" charset="0"/>
                </a:rPr>
                <a:t>l injection of MSC</a:t>
              </a:r>
              <a:endParaRPr kumimoji="0" 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endParaRPr>
            </a:p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75000"/>
                    </a:srgbClr>
                  </a:solidFill>
                  <a:effectLst/>
                  <a:uLnTx/>
                  <a:uFillTx/>
                  <a:latin typeface="Arial" pitchFamily="34" charset="0"/>
                  <a:ea typeface="Arial Unicode MS" pitchFamily="34" charset="-128"/>
                  <a:cs typeface="Arial" pitchFamily="34" charset="0"/>
                </a:rPr>
                <a:t>+/- </a:t>
              </a:r>
              <a:r>
                <a:rPr lang="en-US" sz="1000" kern="0" dirty="0" smtClean="0">
                  <a:solidFill>
                    <a:srgbClr val="9BBB59">
                      <a:lumMod val="75000"/>
                    </a:srgbClr>
                  </a:solidFill>
                  <a:latin typeface="Arial" pitchFamily="34" charset="0"/>
                  <a:ea typeface="Arial Unicode MS" pitchFamily="34" charset="-128"/>
                  <a:cs typeface="Arial" pitchFamily="34" charset="0"/>
                </a:rPr>
                <a:t>Si-HPMC</a:t>
              </a:r>
              <a:endParaRPr kumimoji="0" lang="en-US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endParaRPr>
            </a:p>
          </p:txBody>
        </p:sp>
        <p:sp>
          <p:nvSpPr>
            <p:cNvPr id="44" name="ZoneTexte 29"/>
            <p:cNvSpPr txBox="1">
              <a:spLocks noChangeArrowheads="1"/>
            </p:cNvSpPr>
            <p:nvPr/>
          </p:nvSpPr>
          <p:spPr bwMode="auto">
            <a:xfrm>
              <a:off x="2211096" y="3604953"/>
              <a:ext cx="840580" cy="400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none" lIns="91440" tIns="45720" rIns="91440" bIns="45720" anchor="t" anchorCtr="0" upright="1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Times New Roman"/>
                  <a:cs typeface="Arial" pitchFamily="34" charset="0"/>
                </a:rPr>
                <a:t>Rats </a:t>
              </a:r>
              <a:endParaRPr kumimoji="0" lang="fr-FR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Times New Roman"/>
                <a:cs typeface="Arial" pitchFamily="34" charset="0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34" charset="0"/>
                  <a:ea typeface="Times New Roman"/>
                  <a:cs typeface="Arial" pitchFamily="34" charset="0"/>
                </a:rPr>
                <a:t>SD-</a:t>
              </a:r>
              <a:r>
                <a:rPr kumimoji="0" lang="fr-FR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34" charset="0"/>
                  <a:ea typeface="Times New Roman"/>
                  <a:cs typeface="Arial" pitchFamily="34" charset="0"/>
                </a:rPr>
                <a:t>GFP</a:t>
              </a:r>
              <a:endParaRPr kumimoji="0" lang="fr-FR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Times New Roman"/>
                <a:cs typeface="Arial" pitchFamily="34" charset="0"/>
              </a:endParaRPr>
            </a:p>
          </p:txBody>
        </p:sp>
        <p:cxnSp>
          <p:nvCxnSpPr>
            <p:cNvPr id="45" name="Connecteur droit avec flèche 44"/>
            <p:cNvCxnSpPr/>
            <p:nvPr/>
          </p:nvCxnSpPr>
          <p:spPr bwMode="auto">
            <a:xfrm flipV="1">
              <a:off x="3014606" y="3498256"/>
              <a:ext cx="1965649" cy="309499"/>
            </a:xfrm>
            <a:prstGeom prst="straightConnector1">
              <a:avLst/>
            </a:prstGeom>
            <a:solidFill>
              <a:srgbClr val="00B8FF"/>
            </a:solidFill>
            <a:ln w="9525" cap="flat" cmpd="sng" algn="ctr">
              <a:solidFill>
                <a:srgbClr val="3333CC">
                  <a:lumMod val="60000"/>
                  <a:lumOff val="40000"/>
                </a:srgbClr>
              </a:solidFill>
              <a:prstDash val="solid"/>
              <a:round/>
              <a:headEnd type="arrow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" name="ZoneTexte 45"/>
            <p:cNvSpPr txBox="1"/>
            <p:nvPr/>
          </p:nvSpPr>
          <p:spPr>
            <a:xfrm>
              <a:off x="3201586" y="3384771"/>
              <a:ext cx="1378243" cy="369332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1F497D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cs typeface="Arial" pitchFamily="34" charset="0"/>
                </a:rPr>
                <a:t>MSC amplification</a:t>
              </a:r>
            </a:p>
          </p:txBody>
        </p:sp>
        <p:sp>
          <p:nvSpPr>
            <p:cNvPr id="58" name="AutoShape 14"/>
            <p:cNvSpPr>
              <a:spLocks noChangeArrowheads="1"/>
            </p:cNvSpPr>
            <p:nvPr/>
          </p:nvSpPr>
          <p:spPr bwMode="auto">
            <a:xfrm flipH="1" flipV="1">
              <a:off x="5757012" y="2948318"/>
              <a:ext cx="176503" cy="353956"/>
            </a:xfrm>
            <a:prstGeom prst="downArrow">
              <a:avLst>
                <a:gd name="adj1" fmla="val 50000"/>
                <a:gd name="adj2" fmla="val 53530"/>
              </a:avLst>
            </a:prstGeom>
            <a:solidFill>
              <a:srgbClr val="669900"/>
            </a:solidFill>
            <a:ln w="9525">
              <a:solidFill>
                <a:srgbClr val="6699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</p:grpSp>
      <p:cxnSp>
        <p:nvCxnSpPr>
          <p:cNvPr id="59" name="Connecteur droit 58"/>
          <p:cNvCxnSpPr/>
          <p:nvPr/>
        </p:nvCxnSpPr>
        <p:spPr>
          <a:xfrm>
            <a:off x="2920417" y="2873872"/>
            <a:ext cx="0" cy="352862"/>
          </a:xfrm>
          <a:prstGeom prst="line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cxnSp>
        <p:nvCxnSpPr>
          <p:cNvPr id="60" name="Connecteur droit 59"/>
          <p:cNvCxnSpPr/>
          <p:nvPr/>
        </p:nvCxnSpPr>
        <p:spPr>
          <a:xfrm>
            <a:off x="4333253" y="2873872"/>
            <a:ext cx="0" cy="352862"/>
          </a:xfrm>
          <a:prstGeom prst="line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sp>
        <p:nvSpPr>
          <p:cNvPr id="2" name="ZoneTexte 1"/>
          <p:cNvSpPr txBox="1"/>
          <p:nvPr/>
        </p:nvSpPr>
        <p:spPr>
          <a:xfrm>
            <a:off x="426897" y="-27384"/>
            <a:ext cx="15167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Protocol </a:t>
            </a:r>
            <a:endParaRPr lang="fr-FR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1" name="Picture 9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40" t="18349" r="1982" b="7026"/>
          <a:stretch/>
        </p:blipFill>
        <p:spPr bwMode="auto">
          <a:xfrm>
            <a:off x="4826990" y="4925520"/>
            <a:ext cx="1833242" cy="13647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ZoneTexte 3"/>
          <p:cNvSpPr txBox="1"/>
          <p:nvPr/>
        </p:nvSpPr>
        <p:spPr>
          <a:xfrm>
            <a:off x="6845628" y="4514344"/>
            <a:ext cx="226287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Local injection of 1.10</a:t>
            </a:r>
            <a:r>
              <a:rPr lang="fr-FR" sz="12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fr-FR" sz="1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200" b="1" dirty="0">
                <a:latin typeface="Arial" panose="020B0604020202020204" pitchFamily="34" charset="0"/>
                <a:cs typeface="Arial" panose="020B0604020202020204" pitchFamily="34" charset="0"/>
              </a:rPr>
              <a:t>of </a:t>
            </a:r>
            <a:r>
              <a:rPr lang="fr-FR" sz="1200" b="1" dirty="0" err="1">
                <a:latin typeface="Arial" panose="020B0604020202020204" pitchFamily="34" charset="0"/>
                <a:cs typeface="Arial" panose="020B0604020202020204" pitchFamily="34" charset="0"/>
              </a:rPr>
              <a:t>cells</a:t>
            </a:r>
            <a:endParaRPr lang="fr-FR" sz="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fr-FR" sz="12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fr-FR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fr-FR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2 injection points </a:t>
            </a:r>
            <a:r>
              <a:rPr lang="fr-FR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upstream</a:t>
            </a:r>
            <a:r>
              <a:rPr lang="fr-FR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fr-FR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downstream</a:t>
            </a:r>
            <a:r>
              <a:rPr lang="fr-FR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 of the </a:t>
            </a:r>
            <a:r>
              <a:rPr lang="fr-FR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lesion</a:t>
            </a:r>
            <a:endParaRPr lang="fr-FR" sz="1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fr-FR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fr-FR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Injected</a:t>
            </a:r>
            <a:r>
              <a:rPr lang="fr-FR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 volume 300µl</a:t>
            </a:r>
          </a:p>
          <a:p>
            <a:endParaRPr lang="fr-FR" sz="1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3" name="Picture 41"/>
          <p:cNvPicPr>
            <a:picLocks noChangeAspect="1" noChangeArrowheads="1"/>
          </p:cNvPicPr>
          <p:nvPr/>
        </p:nvPicPr>
        <p:blipFill>
          <a:blip r:embed="rId4" cstate="print">
            <a:lum brigh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28" r="11128"/>
          <a:stretch>
            <a:fillRect/>
          </a:stretch>
        </p:blipFill>
        <p:spPr bwMode="auto">
          <a:xfrm>
            <a:off x="2582167" y="4357856"/>
            <a:ext cx="1088738" cy="192015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ZoneTexte 3"/>
          <p:cNvSpPr txBox="1"/>
          <p:nvPr/>
        </p:nvSpPr>
        <p:spPr>
          <a:xfrm>
            <a:off x="251520" y="4807401"/>
            <a:ext cx="22628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IV injection of </a:t>
            </a:r>
            <a:r>
              <a:rPr lang="fr-FR" sz="1200" b="1" dirty="0">
                <a:latin typeface="Arial" panose="020B0604020202020204" pitchFamily="34" charset="0"/>
                <a:cs typeface="Arial" panose="020B0604020202020204" pitchFamily="34" charset="0"/>
              </a:rPr>
              <a:t>5.10</a:t>
            </a:r>
            <a:r>
              <a:rPr lang="fr-FR" sz="1200" b="1" baseline="30000" dirty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fr-FR" sz="1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or 1.10</a:t>
            </a:r>
            <a:r>
              <a:rPr lang="fr-FR" sz="12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fr-FR" sz="1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fr-FR" sz="1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cells</a:t>
            </a:r>
            <a:endParaRPr lang="fr-FR" sz="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fr-FR" sz="12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fr-FR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fr-FR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Injected</a:t>
            </a:r>
            <a:r>
              <a:rPr lang="fr-FR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 volume 500µl</a:t>
            </a:r>
            <a:endParaRPr lang="en-U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8" name="Image 10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7560" y="543844"/>
            <a:ext cx="2528241" cy="1716502"/>
          </a:xfrm>
          <a:prstGeom prst="rect">
            <a:avLst/>
          </a:prstGeom>
        </p:spPr>
      </p:pic>
      <p:sp>
        <p:nvSpPr>
          <p:cNvPr id="49" name="ZoneTexte 2"/>
          <p:cNvSpPr txBox="1"/>
          <p:nvPr/>
        </p:nvSpPr>
        <p:spPr>
          <a:xfrm>
            <a:off x="2568847" y="578534"/>
            <a:ext cx="21194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Alphée: </a:t>
            </a:r>
            <a:r>
              <a:rPr lang="fr-FR" sz="12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medical</a:t>
            </a:r>
            <a:r>
              <a:rPr lang="fr-FR" sz="12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2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accelerator</a:t>
            </a:r>
            <a:endParaRPr 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Rectangle à coins arrondis 63"/>
          <p:cNvSpPr/>
          <p:nvPr/>
        </p:nvSpPr>
        <p:spPr>
          <a:xfrm>
            <a:off x="478129" y="681663"/>
            <a:ext cx="1296144" cy="50405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b="1" i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Vivo</a:t>
            </a:r>
            <a:endParaRPr lang="en-US" sz="1600" b="1" i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 Box 37"/>
          <p:cNvSpPr txBox="1">
            <a:spLocks noChangeArrowheads="1"/>
          </p:cNvSpPr>
          <p:nvPr/>
        </p:nvSpPr>
        <p:spPr bwMode="auto">
          <a:xfrm>
            <a:off x="210651" y="2462659"/>
            <a:ext cx="1439731" cy="6934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29Gy </a:t>
            </a:r>
          </a:p>
          <a:p>
            <a:pPr marL="0" marR="0" lvl="0" indent="0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Arial Unicode MS" pitchFamily="34" charset="-128"/>
                <a:cs typeface="Arial" pitchFamily="34" charset="0"/>
              </a:rPr>
              <a:t>Colorectal irradiation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Arial Unicode MS" pitchFamily="34" charset="-128"/>
              <a:cs typeface="Arial" pitchFamily="34" charset="0"/>
            </a:endParaRPr>
          </a:p>
        </p:txBody>
      </p:sp>
      <p:pic>
        <p:nvPicPr>
          <p:cNvPr id="65" name="Picture 2" descr="D:\Users\MOUSSA-LAR01\Mes documents\Téléchargements\20160513_093158.jpg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9196" t="21031" r="23797" b="37562"/>
          <a:stretch/>
        </p:blipFill>
        <p:spPr bwMode="auto">
          <a:xfrm>
            <a:off x="7941835" y="5354"/>
            <a:ext cx="1039238" cy="1423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ZoneTexte 65"/>
          <p:cNvSpPr txBox="1"/>
          <p:nvPr/>
        </p:nvSpPr>
        <p:spPr>
          <a:xfrm>
            <a:off x="7907788" y="1428714"/>
            <a:ext cx="1056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Lara Moussa </a:t>
            </a:r>
            <a:endParaRPr lang="en-US" sz="1200" dirty="0"/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2411714" y="1352708"/>
            <a:ext cx="11113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pic>
        <p:nvPicPr>
          <p:cNvPr id="68" name="Picture 2" descr="Afficher l'image d'origine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067" y="1185719"/>
            <a:ext cx="599781" cy="599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9" name="Group 9"/>
          <p:cNvGrpSpPr>
            <a:grpSpLocks/>
          </p:cNvGrpSpPr>
          <p:nvPr/>
        </p:nvGrpSpPr>
        <p:grpSpPr bwMode="auto">
          <a:xfrm flipH="1">
            <a:off x="1294638" y="1663356"/>
            <a:ext cx="620201" cy="474534"/>
            <a:chOff x="622" y="1773"/>
            <a:chExt cx="829" cy="370"/>
          </a:xfrm>
          <a:solidFill>
            <a:srgbClr val="FFFF00"/>
          </a:solidFill>
        </p:grpSpPr>
        <p:sp>
          <p:nvSpPr>
            <p:cNvPr id="70" name="AutoShape 10"/>
            <p:cNvSpPr>
              <a:spLocks noChangeArrowheads="1"/>
            </p:cNvSpPr>
            <p:nvPr/>
          </p:nvSpPr>
          <p:spPr bwMode="auto">
            <a:xfrm>
              <a:off x="622" y="1799"/>
              <a:ext cx="511" cy="344"/>
            </a:xfrm>
            <a:prstGeom prst="lightningBolt">
              <a:avLst/>
            </a:prstGeom>
            <a:grp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sp>
          <p:nvSpPr>
            <p:cNvPr id="71" name="AutoShape 11"/>
            <p:cNvSpPr>
              <a:spLocks noChangeArrowheads="1"/>
            </p:cNvSpPr>
            <p:nvPr/>
          </p:nvSpPr>
          <p:spPr bwMode="auto">
            <a:xfrm>
              <a:off x="940" y="1773"/>
              <a:ext cx="511" cy="344"/>
            </a:xfrm>
            <a:prstGeom prst="lightningBolt">
              <a:avLst/>
            </a:prstGeom>
            <a:grp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</p:grpSp>
      <p:pic>
        <p:nvPicPr>
          <p:cNvPr id="50" name="Picture 38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21"/>
          <a:stretch/>
        </p:blipFill>
        <p:spPr bwMode="auto">
          <a:xfrm>
            <a:off x="5185847" y="4201159"/>
            <a:ext cx="1175164" cy="71210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B8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72897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fr-FR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endParaRPr lang="fr-FR" dirty="0">
              <a:solidFill>
                <a:srgbClr val="FFFFFF"/>
              </a:solidFill>
            </a:endParaRPr>
          </a:p>
        </p:txBody>
      </p:sp>
      <p:grpSp>
        <p:nvGrpSpPr>
          <p:cNvPr id="8" name="Groupe 7"/>
          <p:cNvGrpSpPr/>
          <p:nvPr/>
        </p:nvGrpSpPr>
        <p:grpSpPr>
          <a:xfrm>
            <a:off x="323528" y="692696"/>
            <a:ext cx="2952328" cy="5341590"/>
            <a:chOff x="6732240" y="904945"/>
            <a:chExt cx="2272012" cy="5341590"/>
          </a:xfrm>
        </p:grpSpPr>
        <p:sp>
          <p:nvSpPr>
            <p:cNvPr id="9" name="Rectangle à coins arrondis 8"/>
            <p:cNvSpPr/>
            <p:nvPr/>
          </p:nvSpPr>
          <p:spPr>
            <a:xfrm>
              <a:off x="6732240" y="904945"/>
              <a:ext cx="2272012" cy="534159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ZoneTexte 9"/>
            <p:cNvSpPr txBox="1"/>
            <p:nvPr/>
          </p:nvSpPr>
          <p:spPr>
            <a:xfrm>
              <a:off x="7400781" y="976953"/>
              <a:ext cx="9156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b="1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In vivo</a:t>
              </a:r>
              <a:endParaRPr lang="en-US" b="1" i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ZoneTexte 10"/>
            <p:cNvSpPr txBox="1"/>
            <p:nvPr/>
          </p:nvSpPr>
          <p:spPr>
            <a:xfrm>
              <a:off x="6857828" y="4163140"/>
              <a:ext cx="1686601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Therapeutic</a:t>
              </a:r>
              <a:r>
                <a:rPr lang="fr-FR" sz="1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6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benefits</a:t>
              </a:r>
              <a:endParaRPr lang="fr-FR" sz="1600" b="1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fr-FR" sz="16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fr-FR" sz="16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16647" y="1726241"/>
            <a:ext cx="1483547" cy="18286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solidFill>
              <a:schemeClr val="tx1"/>
            </a:solidFill>
          </a:ln>
          <a:effectLst/>
        </p:spPr>
      </p:pic>
      <p:sp>
        <p:nvSpPr>
          <p:cNvPr id="13" name="ZoneTexte 12"/>
          <p:cNvSpPr txBox="1"/>
          <p:nvPr/>
        </p:nvSpPr>
        <p:spPr>
          <a:xfrm>
            <a:off x="1280099" y="1763106"/>
            <a:ext cx="8867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Rat model</a:t>
            </a:r>
            <a:endParaRPr lang="en-US" sz="1200" dirty="0"/>
          </a:p>
        </p:txBody>
      </p:sp>
      <p:sp>
        <p:nvSpPr>
          <p:cNvPr id="5" name="Rectangle 4"/>
          <p:cNvSpPr/>
          <p:nvPr/>
        </p:nvSpPr>
        <p:spPr>
          <a:xfrm>
            <a:off x="539552" y="4569489"/>
            <a:ext cx="139333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fr-FR" sz="1600" b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Engraftment</a:t>
            </a:r>
            <a:endParaRPr lang="fr-FR" sz="1600" b="1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Picture 2" descr="G:\IRSN\article\figures v3\Figure 1.tif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44" t="13852" r="71654" b="78363"/>
          <a:stretch/>
        </p:blipFill>
        <p:spPr bwMode="auto">
          <a:xfrm>
            <a:off x="6697829" y="4480325"/>
            <a:ext cx="1643893" cy="11089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8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21"/>
          <a:stretch/>
        </p:blipFill>
        <p:spPr bwMode="auto">
          <a:xfrm>
            <a:off x="5342558" y="1412776"/>
            <a:ext cx="1574630" cy="95416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B8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2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03" b="36696"/>
          <a:stretch/>
        </p:blipFill>
        <p:spPr bwMode="auto">
          <a:xfrm>
            <a:off x="5329678" y="2365357"/>
            <a:ext cx="1575137" cy="102115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9" name="Groupe 18"/>
          <p:cNvGrpSpPr/>
          <p:nvPr/>
        </p:nvGrpSpPr>
        <p:grpSpPr>
          <a:xfrm rot="255609">
            <a:off x="6615877" y="3945503"/>
            <a:ext cx="1465346" cy="907148"/>
            <a:chOff x="1143000" y="1952211"/>
            <a:chExt cx="7863879" cy="2405699"/>
          </a:xfrm>
        </p:grpSpPr>
        <p:grpSp>
          <p:nvGrpSpPr>
            <p:cNvPr id="20" name="Group 3"/>
            <p:cNvGrpSpPr>
              <a:grpSpLocks/>
            </p:cNvGrpSpPr>
            <p:nvPr/>
          </p:nvGrpSpPr>
          <p:grpSpPr bwMode="auto">
            <a:xfrm>
              <a:off x="1143000" y="2940919"/>
              <a:ext cx="3987560" cy="1416991"/>
              <a:chOff x="665" y="1875"/>
              <a:chExt cx="1165" cy="485"/>
            </a:xfrm>
          </p:grpSpPr>
          <p:sp>
            <p:nvSpPr>
              <p:cNvPr id="95" name="Freeform 4"/>
              <p:cNvSpPr>
                <a:spLocks/>
              </p:cNvSpPr>
              <p:nvPr/>
            </p:nvSpPr>
            <p:spPr bwMode="auto">
              <a:xfrm>
                <a:off x="815" y="2013"/>
                <a:ext cx="155" cy="347"/>
              </a:xfrm>
              <a:custGeom>
                <a:avLst/>
                <a:gdLst>
                  <a:gd name="T0" fmla="*/ 238 w 62"/>
                  <a:gd name="T1" fmla="*/ 56 h 130"/>
                  <a:gd name="T2" fmla="*/ 50 w 62"/>
                  <a:gd name="T3" fmla="*/ 934 h 130"/>
                  <a:gd name="T4" fmla="*/ 283 w 62"/>
                  <a:gd name="T5" fmla="*/ 854 h 130"/>
                  <a:gd name="T6" fmla="*/ 500 w 62"/>
                  <a:gd name="T7" fmla="*/ 1255 h 130"/>
                  <a:gd name="T8" fmla="*/ 458 w 62"/>
                  <a:gd name="T9" fmla="*/ 1732 h 130"/>
                  <a:gd name="T10" fmla="*/ 220 w 62"/>
                  <a:gd name="T11" fmla="*/ 1810 h 130"/>
                  <a:gd name="T12" fmla="*/ 708 w 62"/>
                  <a:gd name="T13" fmla="*/ 2437 h 130"/>
                  <a:gd name="T14" fmla="*/ 833 w 62"/>
                  <a:gd name="T15" fmla="*/ 1140 h 130"/>
                  <a:gd name="T16" fmla="*/ 238 w 62"/>
                  <a:gd name="T17" fmla="*/ 56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30">
                    <a:moveTo>
                      <a:pt x="15" y="3"/>
                    </a:moveTo>
                    <a:cubicBezTo>
                      <a:pt x="4" y="5"/>
                      <a:pt x="0" y="24"/>
                      <a:pt x="3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3" y="44"/>
                      <a:pt x="29" y="53"/>
                      <a:pt x="32" y="66"/>
                    </a:cubicBezTo>
                    <a:cubicBezTo>
                      <a:pt x="36" y="79"/>
                      <a:pt x="34" y="90"/>
                      <a:pt x="29" y="91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23" y="117"/>
                      <a:pt x="35" y="130"/>
                      <a:pt x="45" y="128"/>
                    </a:cubicBezTo>
                    <a:cubicBezTo>
                      <a:pt x="58" y="125"/>
                      <a:pt x="62" y="94"/>
                      <a:pt x="53" y="60"/>
                    </a:cubicBezTo>
                    <a:cubicBezTo>
                      <a:pt x="45" y="25"/>
                      <a:pt x="27" y="0"/>
                      <a:pt x="15" y="3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5"/>
              <p:cNvSpPr>
                <a:spLocks/>
              </p:cNvSpPr>
              <p:nvPr/>
            </p:nvSpPr>
            <p:spPr bwMode="auto">
              <a:xfrm>
                <a:off x="852" y="2003"/>
                <a:ext cx="153" cy="352"/>
              </a:xfrm>
              <a:custGeom>
                <a:avLst/>
                <a:gdLst>
                  <a:gd name="T0" fmla="*/ 692 w 61"/>
                  <a:gd name="T1" fmla="*/ 2445 h 132"/>
                  <a:gd name="T2" fmla="*/ 818 w 61"/>
                  <a:gd name="T3" fmla="*/ 1139 h 132"/>
                  <a:gd name="T4" fmla="*/ 221 w 61"/>
                  <a:gd name="T5" fmla="*/ 56 h 132"/>
                  <a:gd name="T6" fmla="*/ 0 w 61"/>
                  <a:gd name="T7" fmla="*/ 136 h 132"/>
                  <a:gd name="T8" fmla="*/ 597 w 61"/>
                  <a:gd name="T9" fmla="*/ 1216 h 132"/>
                  <a:gd name="T10" fmla="*/ 472 w 61"/>
                  <a:gd name="T11" fmla="*/ 2504 h 132"/>
                  <a:gd name="T12" fmla="*/ 692 w 61"/>
                  <a:gd name="T13" fmla="*/ 2445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32">
                    <a:moveTo>
                      <a:pt x="44" y="129"/>
                    </a:moveTo>
                    <a:cubicBezTo>
                      <a:pt x="57" y="125"/>
                      <a:pt x="61" y="95"/>
                      <a:pt x="52" y="60"/>
                    </a:cubicBezTo>
                    <a:cubicBezTo>
                      <a:pt x="44" y="26"/>
                      <a:pt x="27" y="0"/>
                      <a:pt x="14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4"/>
                      <a:pt x="30" y="29"/>
                      <a:pt x="38" y="64"/>
                    </a:cubicBezTo>
                    <a:cubicBezTo>
                      <a:pt x="47" y="98"/>
                      <a:pt x="43" y="129"/>
                      <a:pt x="30" y="132"/>
                    </a:cubicBezTo>
                    <a:cubicBezTo>
                      <a:pt x="44" y="129"/>
                      <a:pt x="44" y="129"/>
                      <a:pt x="44" y="12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6"/>
              <p:cNvSpPr>
                <a:spLocks/>
              </p:cNvSpPr>
              <p:nvPr/>
            </p:nvSpPr>
            <p:spPr bwMode="auto">
              <a:xfrm>
                <a:off x="955" y="1875"/>
                <a:ext cx="835" cy="376"/>
              </a:xfrm>
              <a:custGeom>
                <a:avLst/>
                <a:gdLst>
                  <a:gd name="T0" fmla="*/ 4845 w 334"/>
                  <a:gd name="T1" fmla="*/ 21 h 141"/>
                  <a:gd name="T2" fmla="*/ 0 w 334"/>
                  <a:gd name="T3" fmla="*/ 1459 h 141"/>
                  <a:gd name="T4" fmla="*/ 175 w 334"/>
                  <a:gd name="T5" fmla="*/ 2048 h 141"/>
                  <a:gd name="T6" fmla="*/ 250 w 334"/>
                  <a:gd name="T7" fmla="*/ 2675 h 141"/>
                  <a:gd name="T8" fmla="*/ 5095 w 334"/>
                  <a:gd name="T9" fmla="*/ 1229 h 141"/>
                  <a:gd name="T10" fmla="*/ 5158 w 334"/>
                  <a:gd name="T11" fmla="*/ 568 h 141"/>
                  <a:gd name="T12" fmla="*/ 4845 w 334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141">
                    <a:moveTo>
                      <a:pt x="310" y="1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1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326" y="65"/>
                      <a:pt x="326" y="65"/>
                      <a:pt x="326" y="65"/>
                    </a:cubicBezTo>
                    <a:cubicBezTo>
                      <a:pt x="332" y="64"/>
                      <a:pt x="334" y="48"/>
                      <a:pt x="330" y="30"/>
                    </a:cubicBezTo>
                    <a:cubicBezTo>
                      <a:pt x="325" y="13"/>
                      <a:pt x="317" y="0"/>
                      <a:pt x="310" y="1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"/>
              <p:cNvSpPr>
                <a:spLocks/>
              </p:cNvSpPr>
              <p:nvPr/>
            </p:nvSpPr>
            <p:spPr bwMode="auto">
              <a:xfrm>
                <a:off x="772" y="2131"/>
                <a:ext cx="133" cy="149"/>
              </a:xfrm>
              <a:custGeom>
                <a:avLst/>
                <a:gdLst>
                  <a:gd name="T0" fmla="*/ 555 w 53"/>
                  <a:gd name="T1" fmla="*/ 21 h 56"/>
                  <a:gd name="T2" fmla="*/ 0 w 53"/>
                  <a:gd name="T3" fmla="*/ 192 h 56"/>
                  <a:gd name="T4" fmla="*/ 125 w 53"/>
                  <a:gd name="T5" fmla="*/ 580 h 56"/>
                  <a:gd name="T6" fmla="*/ 176 w 53"/>
                  <a:gd name="T7" fmla="*/ 1054 h 56"/>
                  <a:gd name="T8" fmla="*/ 725 w 53"/>
                  <a:gd name="T9" fmla="*/ 886 h 56"/>
                  <a:gd name="T10" fmla="*/ 775 w 53"/>
                  <a:gd name="T11" fmla="*/ 418 h 56"/>
                  <a:gd name="T12" fmla="*/ 555 w 53"/>
                  <a:gd name="T13" fmla="*/ 2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56">
                    <a:moveTo>
                      <a:pt x="35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40"/>
                      <a:pt x="11" y="49"/>
                      <a:pt x="11" y="5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51" y="46"/>
                      <a:pt x="53" y="35"/>
                      <a:pt x="49" y="22"/>
                    </a:cubicBezTo>
                    <a:cubicBezTo>
                      <a:pt x="46" y="9"/>
                      <a:pt x="40" y="0"/>
                      <a:pt x="35" y="1"/>
                    </a:cubicBezTo>
                  </a:path>
                </a:pathLst>
              </a:custGeom>
              <a:solidFill>
                <a:srgbClr val="D7D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665" y="2120"/>
                <a:ext cx="102" cy="227"/>
              </a:xfrm>
              <a:custGeom>
                <a:avLst/>
                <a:gdLst>
                  <a:gd name="T0" fmla="*/ 92 w 41"/>
                  <a:gd name="T1" fmla="*/ 876 h 85"/>
                  <a:gd name="T2" fmla="*/ 167 w 41"/>
                  <a:gd name="T3" fmla="*/ 35 h 85"/>
                  <a:gd name="T4" fmla="*/ 557 w 41"/>
                  <a:gd name="T5" fmla="*/ 742 h 85"/>
                  <a:gd name="T6" fmla="*/ 478 w 41"/>
                  <a:gd name="T7" fmla="*/ 1584 h 85"/>
                  <a:gd name="T8" fmla="*/ 92 w 41"/>
                  <a:gd name="T9" fmla="*/ 876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85">
                    <a:moveTo>
                      <a:pt x="6" y="46"/>
                    </a:moveTo>
                    <a:cubicBezTo>
                      <a:pt x="0" y="24"/>
                      <a:pt x="3" y="4"/>
                      <a:pt x="11" y="2"/>
                    </a:cubicBezTo>
                    <a:cubicBezTo>
                      <a:pt x="19" y="0"/>
                      <a:pt x="30" y="16"/>
                      <a:pt x="36" y="39"/>
                    </a:cubicBezTo>
                    <a:cubicBezTo>
                      <a:pt x="41" y="61"/>
                      <a:pt x="39" y="81"/>
                      <a:pt x="31" y="83"/>
                    </a:cubicBezTo>
                    <a:cubicBezTo>
                      <a:pt x="22" y="85"/>
                      <a:pt x="11" y="68"/>
                      <a:pt x="6" y="46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1767" y="1909"/>
                <a:ext cx="63" cy="83"/>
              </a:xfrm>
              <a:custGeom>
                <a:avLst/>
                <a:gdLst>
                  <a:gd name="T0" fmla="*/ 242 w 25"/>
                  <a:gd name="T1" fmla="*/ 21 h 31"/>
                  <a:gd name="T2" fmla="*/ 0 w 25"/>
                  <a:gd name="T3" fmla="*/ 78 h 31"/>
                  <a:gd name="T4" fmla="*/ 83 w 25"/>
                  <a:gd name="T5" fmla="*/ 329 h 31"/>
                  <a:gd name="T6" fmla="*/ 113 w 25"/>
                  <a:gd name="T7" fmla="*/ 594 h 31"/>
                  <a:gd name="T8" fmla="*/ 338 w 25"/>
                  <a:gd name="T9" fmla="*/ 538 h 31"/>
                  <a:gd name="T10" fmla="*/ 368 w 25"/>
                  <a:gd name="T11" fmla="*/ 252 h 31"/>
                  <a:gd name="T12" fmla="*/ 242 w 25"/>
                  <a:gd name="T13" fmla="*/ 2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1">
                    <a:moveTo>
                      <a:pt x="15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8"/>
                      <a:pt x="4" y="13"/>
                      <a:pt x="5" y="17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4" y="27"/>
                      <a:pt x="25" y="20"/>
                      <a:pt x="23" y="13"/>
                    </a:cubicBezTo>
                    <a:cubicBezTo>
                      <a:pt x="21" y="6"/>
                      <a:pt x="18" y="0"/>
                      <a:pt x="15" y="1"/>
                    </a:cubicBezTo>
                  </a:path>
                </a:pathLst>
              </a:custGeom>
              <a:solidFill>
                <a:srgbClr val="283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1717" y="1880"/>
                <a:ext cx="65" cy="165"/>
              </a:xfrm>
              <a:custGeom>
                <a:avLst/>
                <a:gdLst>
                  <a:gd name="T0" fmla="*/ 95 w 26"/>
                  <a:gd name="T1" fmla="*/ 0 h 62"/>
                  <a:gd name="T2" fmla="*/ 95 w 26"/>
                  <a:gd name="T3" fmla="*/ 0 h 62"/>
                  <a:gd name="T4" fmla="*/ 83 w 26"/>
                  <a:gd name="T5" fmla="*/ 0 h 62"/>
                  <a:gd name="T6" fmla="*/ 20 w 26"/>
                  <a:gd name="T7" fmla="*/ 93 h 62"/>
                  <a:gd name="T8" fmla="*/ 0 w 26"/>
                  <a:gd name="T9" fmla="*/ 303 h 62"/>
                  <a:gd name="T10" fmla="*/ 33 w 26"/>
                  <a:gd name="T11" fmla="*/ 639 h 62"/>
                  <a:gd name="T12" fmla="*/ 20 w 26"/>
                  <a:gd name="T13" fmla="*/ 639 h 62"/>
                  <a:gd name="T14" fmla="*/ 20 w 26"/>
                  <a:gd name="T15" fmla="*/ 639 h 62"/>
                  <a:gd name="T16" fmla="*/ 33 w 26"/>
                  <a:gd name="T17" fmla="*/ 639 h 62"/>
                  <a:gd name="T18" fmla="*/ 158 w 26"/>
                  <a:gd name="T19" fmla="*/ 1035 h 62"/>
                  <a:gd name="T20" fmla="*/ 300 w 26"/>
                  <a:gd name="T21" fmla="*/ 1168 h 62"/>
                  <a:gd name="T22" fmla="*/ 313 w 26"/>
                  <a:gd name="T23" fmla="*/ 1168 h 62"/>
                  <a:gd name="T24" fmla="*/ 313 w 26"/>
                  <a:gd name="T25" fmla="*/ 1168 h 62"/>
                  <a:gd name="T26" fmla="*/ 395 w 26"/>
                  <a:gd name="T27" fmla="*/ 1091 h 62"/>
                  <a:gd name="T28" fmla="*/ 408 w 26"/>
                  <a:gd name="T29" fmla="*/ 865 h 62"/>
                  <a:gd name="T30" fmla="*/ 408 w 26"/>
                  <a:gd name="T31" fmla="*/ 793 h 62"/>
                  <a:gd name="T32" fmla="*/ 408 w 26"/>
                  <a:gd name="T33" fmla="*/ 793 h 62"/>
                  <a:gd name="T34" fmla="*/ 395 w 26"/>
                  <a:gd name="T35" fmla="*/ 793 h 62"/>
                  <a:gd name="T36" fmla="*/ 283 w 26"/>
                  <a:gd name="T37" fmla="*/ 567 h 62"/>
                  <a:gd name="T38" fmla="*/ 300 w 26"/>
                  <a:gd name="T39" fmla="*/ 303 h 62"/>
                  <a:gd name="T40" fmla="*/ 300 w 26"/>
                  <a:gd name="T41" fmla="*/ 303 h 62"/>
                  <a:gd name="T42" fmla="*/ 250 w 26"/>
                  <a:gd name="T43" fmla="*/ 149 h 62"/>
                  <a:gd name="T44" fmla="*/ 95 w 26"/>
                  <a:gd name="T45" fmla="*/ 0 h 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8"/>
                      <a:pt x="0" y="12"/>
                      <a:pt x="0" y="16"/>
                    </a:cubicBezTo>
                    <a:cubicBezTo>
                      <a:pt x="0" y="22"/>
                      <a:pt x="0" y="28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42"/>
                      <a:pt x="7" y="49"/>
                      <a:pt x="10" y="55"/>
                    </a:cubicBezTo>
                    <a:cubicBezTo>
                      <a:pt x="13" y="60"/>
                      <a:pt x="17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2" y="62"/>
                      <a:pt x="24" y="60"/>
                      <a:pt x="25" y="58"/>
                    </a:cubicBezTo>
                    <a:cubicBezTo>
                      <a:pt x="26" y="55"/>
                      <a:pt x="26" y="51"/>
                      <a:pt x="26" y="46"/>
                    </a:cubicBezTo>
                    <a:cubicBezTo>
                      <a:pt x="26" y="45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3" y="42"/>
                      <a:pt x="19" y="37"/>
                      <a:pt x="18" y="30"/>
                    </a:cubicBezTo>
                    <a:cubicBezTo>
                      <a:pt x="16" y="23"/>
                      <a:pt x="16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3"/>
                      <a:pt x="17" y="10"/>
                      <a:pt x="16" y="8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B8B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1757" y="1923"/>
                <a:ext cx="25" cy="69"/>
              </a:xfrm>
              <a:custGeom>
                <a:avLst/>
                <a:gdLst>
                  <a:gd name="T0" fmla="*/ 50 w 10"/>
                  <a:gd name="T1" fmla="*/ 0 h 26"/>
                  <a:gd name="T2" fmla="*/ 50 w 10"/>
                  <a:gd name="T3" fmla="*/ 0 h 26"/>
                  <a:gd name="T4" fmla="*/ 33 w 10"/>
                  <a:gd name="T5" fmla="*/ 260 h 26"/>
                  <a:gd name="T6" fmla="*/ 145 w 10"/>
                  <a:gd name="T7" fmla="*/ 486 h 26"/>
                  <a:gd name="T8" fmla="*/ 158 w 10"/>
                  <a:gd name="T9" fmla="*/ 486 h 26"/>
                  <a:gd name="T10" fmla="*/ 158 w 10"/>
                  <a:gd name="T11" fmla="*/ 486 h 26"/>
                  <a:gd name="T12" fmla="*/ 125 w 10"/>
                  <a:gd name="T13" fmla="*/ 247 h 26"/>
                  <a:gd name="T14" fmla="*/ 50 w 10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7"/>
                      <a:pt x="2" y="14"/>
                    </a:cubicBezTo>
                    <a:cubicBezTo>
                      <a:pt x="3" y="21"/>
                      <a:pt x="7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2"/>
                      <a:pt x="9" y="17"/>
                      <a:pt x="8" y="13"/>
                    </a:cubicBezTo>
                    <a:cubicBezTo>
                      <a:pt x="7" y="8"/>
                      <a:pt x="5" y="3"/>
                      <a:pt x="3" y="0"/>
                    </a:cubicBezTo>
                  </a:path>
                </a:pathLst>
              </a:custGeom>
              <a:solidFill>
                <a:srgbClr val="939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962" y="2061"/>
                <a:ext cx="213" cy="158"/>
              </a:xfrm>
              <a:custGeom>
                <a:avLst/>
                <a:gdLst>
                  <a:gd name="T0" fmla="*/ 0 w 85"/>
                  <a:gd name="T1" fmla="*/ 345 h 59"/>
                  <a:gd name="T2" fmla="*/ 1100 w 85"/>
                  <a:gd name="T3" fmla="*/ 0 h 59"/>
                  <a:gd name="T4" fmla="*/ 1275 w 85"/>
                  <a:gd name="T5" fmla="*/ 846 h 59"/>
                  <a:gd name="T6" fmla="*/ 754 w 85"/>
                  <a:gd name="T7" fmla="*/ 983 h 59"/>
                  <a:gd name="T8" fmla="*/ 346 w 85"/>
                  <a:gd name="T9" fmla="*/ 1077 h 59"/>
                  <a:gd name="T10" fmla="*/ 188 w 85"/>
                  <a:gd name="T11" fmla="*/ 1133 h 59"/>
                  <a:gd name="T12" fmla="*/ 0 w 85"/>
                  <a:gd name="T13" fmla="*/ 345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59">
                    <a:moveTo>
                      <a:pt x="0" y="18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4" y="2"/>
                      <a:pt x="85" y="35"/>
                      <a:pt x="81" y="44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solidFill>
                <a:srgbClr val="767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972" y="2120"/>
                <a:ext cx="193" cy="96"/>
              </a:xfrm>
              <a:custGeom>
                <a:avLst/>
                <a:gdLst>
                  <a:gd name="T0" fmla="*/ 0 w 77"/>
                  <a:gd name="T1" fmla="*/ 0 h 36"/>
                  <a:gd name="T2" fmla="*/ 113 w 77"/>
                  <a:gd name="T3" fmla="*/ 683 h 36"/>
                  <a:gd name="T4" fmla="*/ 1213 w 77"/>
                  <a:gd name="T5" fmla="*/ 397 h 36"/>
                  <a:gd name="T6" fmla="*/ 251 w 77"/>
                  <a:gd name="T7" fmla="*/ 477 h 36"/>
                  <a:gd name="T8" fmla="*/ 0 w 77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6">
                    <a:moveTo>
                      <a:pt x="0" y="0"/>
                    </a:moveTo>
                    <a:cubicBezTo>
                      <a:pt x="0" y="0"/>
                      <a:pt x="7" y="28"/>
                      <a:pt x="7" y="36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33" y="32"/>
                      <a:pt x="16" y="25"/>
                    </a:cubicBezTo>
                    <a:cubicBezTo>
                      <a:pt x="3" y="21"/>
                      <a:pt x="0" y="0"/>
                      <a:pt x="0" y="0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1112" y="2027"/>
                <a:ext cx="100" cy="184"/>
              </a:xfrm>
              <a:custGeom>
                <a:avLst/>
                <a:gdLst>
                  <a:gd name="T0" fmla="*/ 238 w 40"/>
                  <a:gd name="T1" fmla="*/ 1309 h 69"/>
                  <a:gd name="T2" fmla="*/ 300 w 40"/>
                  <a:gd name="T3" fmla="*/ 661 h 69"/>
                  <a:gd name="T4" fmla="*/ 0 w 40"/>
                  <a:gd name="T5" fmla="*/ 93 h 69"/>
                  <a:gd name="T6" fmla="*/ 250 w 40"/>
                  <a:gd name="T7" fmla="*/ 21 h 69"/>
                  <a:gd name="T8" fmla="*/ 563 w 40"/>
                  <a:gd name="T9" fmla="*/ 589 h 69"/>
                  <a:gd name="T10" fmla="*/ 500 w 40"/>
                  <a:gd name="T11" fmla="*/ 1229 h 69"/>
                  <a:gd name="T12" fmla="*/ 238 w 40"/>
                  <a:gd name="T13" fmla="*/ 1309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9">
                    <a:moveTo>
                      <a:pt x="15" y="69"/>
                    </a:moveTo>
                    <a:cubicBezTo>
                      <a:pt x="22" y="68"/>
                      <a:pt x="24" y="52"/>
                      <a:pt x="19" y="35"/>
                    </a:cubicBezTo>
                    <a:cubicBezTo>
                      <a:pt x="15" y="17"/>
                      <a:pt x="6" y="4"/>
                      <a:pt x="0" y="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3" y="0"/>
                      <a:pt x="31" y="13"/>
                      <a:pt x="36" y="31"/>
                    </a:cubicBezTo>
                    <a:cubicBezTo>
                      <a:pt x="40" y="48"/>
                      <a:pt x="38" y="64"/>
                      <a:pt x="32" y="65"/>
                    </a:cubicBezTo>
                    <a:cubicBezTo>
                      <a:pt x="15" y="69"/>
                      <a:pt x="15" y="69"/>
                      <a:pt x="15" y="6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787" y="2200"/>
                <a:ext cx="93" cy="75"/>
              </a:xfrm>
              <a:custGeom>
                <a:avLst/>
                <a:gdLst>
                  <a:gd name="T0" fmla="*/ 0 w 37"/>
                  <a:gd name="T1" fmla="*/ 0 h 28"/>
                  <a:gd name="T2" fmla="*/ 63 w 37"/>
                  <a:gd name="T3" fmla="*/ 538 h 28"/>
                  <a:gd name="T4" fmla="*/ 588 w 37"/>
                  <a:gd name="T5" fmla="*/ 402 h 28"/>
                  <a:gd name="T6" fmla="*/ 146 w 37"/>
                  <a:gd name="T7" fmla="*/ 287 h 28"/>
                  <a:gd name="T8" fmla="*/ 0 w 3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1" y="4"/>
                      <a:pt x="7" y="20"/>
                      <a:pt x="4" y="28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21" y="24"/>
                      <a:pt x="16" y="23"/>
                      <a:pt x="9" y="15"/>
                    </a:cubicBezTo>
                    <a:cubicBezTo>
                      <a:pt x="5" y="10"/>
                      <a:pt x="0" y="0"/>
                      <a:pt x="0" y="0"/>
                    </a:cubicBezTo>
                  </a:path>
                </a:pathLst>
              </a:custGeom>
              <a:solidFill>
                <a:srgbClr val="BFB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692" y="2109"/>
                <a:ext cx="113" cy="232"/>
              </a:xfrm>
              <a:custGeom>
                <a:avLst/>
                <a:gdLst>
                  <a:gd name="T0" fmla="*/ 555 w 45"/>
                  <a:gd name="T1" fmla="*/ 1571 h 87"/>
                  <a:gd name="T2" fmla="*/ 630 w 45"/>
                  <a:gd name="T3" fmla="*/ 739 h 87"/>
                  <a:gd name="T4" fmla="*/ 239 w 45"/>
                  <a:gd name="T5" fmla="*/ 35 h 87"/>
                  <a:gd name="T6" fmla="*/ 0 w 45"/>
                  <a:gd name="T7" fmla="*/ 115 h 87"/>
                  <a:gd name="T8" fmla="*/ 397 w 45"/>
                  <a:gd name="T9" fmla="*/ 819 h 87"/>
                  <a:gd name="T10" fmla="*/ 316 w 45"/>
                  <a:gd name="T11" fmla="*/ 1651 h 87"/>
                  <a:gd name="T12" fmla="*/ 555 w 45"/>
                  <a:gd name="T13" fmla="*/ 157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7">
                    <a:moveTo>
                      <a:pt x="35" y="83"/>
                    </a:moveTo>
                    <a:cubicBezTo>
                      <a:pt x="43" y="81"/>
                      <a:pt x="45" y="61"/>
                      <a:pt x="40" y="39"/>
                    </a:cubicBezTo>
                    <a:cubicBezTo>
                      <a:pt x="35" y="17"/>
                      <a:pt x="23" y="0"/>
                      <a:pt x="15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8" y="4"/>
                      <a:pt x="19" y="20"/>
                      <a:pt x="25" y="43"/>
                    </a:cubicBezTo>
                    <a:cubicBezTo>
                      <a:pt x="30" y="65"/>
                      <a:pt x="28" y="85"/>
                      <a:pt x="20" y="87"/>
                    </a:cubicBezTo>
                    <a:cubicBezTo>
                      <a:pt x="35" y="83"/>
                      <a:pt x="35" y="83"/>
                      <a:pt x="35" y="83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737" y="2160"/>
                <a:ext cx="50" cy="45"/>
              </a:xfrm>
              <a:custGeom>
                <a:avLst/>
                <a:gdLst>
                  <a:gd name="T0" fmla="*/ 313 w 20"/>
                  <a:gd name="T1" fmla="*/ 225 h 17"/>
                  <a:gd name="T2" fmla="*/ 238 w 20"/>
                  <a:gd name="T3" fmla="*/ 0 h 17"/>
                  <a:gd name="T4" fmla="*/ 0 w 20"/>
                  <a:gd name="T5" fmla="*/ 56 h 17"/>
                  <a:gd name="T6" fmla="*/ 83 w 20"/>
                  <a:gd name="T7" fmla="*/ 315 h 17"/>
                  <a:gd name="T8" fmla="*/ 313 w 20"/>
                  <a:gd name="T9" fmla="*/ 22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20" y="12"/>
                    </a:moveTo>
                    <a:cubicBezTo>
                      <a:pt x="18" y="8"/>
                      <a:pt x="17" y="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4" y="12"/>
                      <a:pt x="5" y="17"/>
                    </a:cubicBezTo>
                    <a:cubicBezTo>
                      <a:pt x="20" y="12"/>
                      <a:pt x="20" y="12"/>
                      <a:pt x="2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732" y="2157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27 w 1"/>
                  <a:gd name="T5" fmla="*/ 56 h 3"/>
                  <a:gd name="T6" fmla="*/ 27 w 1"/>
                  <a:gd name="T7" fmla="*/ 56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732" y="2147"/>
                <a:ext cx="40" cy="18"/>
              </a:xfrm>
              <a:custGeom>
                <a:avLst/>
                <a:gdLst>
                  <a:gd name="T0" fmla="*/ 220 w 16"/>
                  <a:gd name="T1" fmla="*/ 0 h 7"/>
                  <a:gd name="T2" fmla="*/ 0 w 16"/>
                  <a:gd name="T3" fmla="*/ 67 h 7"/>
                  <a:gd name="T4" fmla="*/ 20 w 16"/>
                  <a:gd name="T5" fmla="*/ 118 h 7"/>
                  <a:gd name="T6" fmla="*/ 250 w 16"/>
                  <a:gd name="T7" fmla="*/ 33 h 7"/>
                  <a:gd name="T8" fmla="*/ 220 w 1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1"/>
                      <a:pt x="14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Oval 21"/>
              <p:cNvSpPr>
                <a:spLocks noChangeArrowheads="1"/>
              </p:cNvSpPr>
              <p:nvPr/>
            </p:nvSpPr>
            <p:spPr bwMode="auto">
              <a:xfrm>
                <a:off x="792" y="2211"/>
                <a:ext cx="1" cy="2"/>
              </a:xfrm>
              <a:prstGeom prst="ellipse">
                <a:avLst/>
              </a:prstGeom>
              <a:solidFill>
                <a:srgbClr val="EE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752" y="2203"/>
                <a:ext cx="43" cy="26"/>
              </a:xfrm>
              <a:custGeom>
                <a:avLst/>
                <a:gdLst>
                  <a:gd name="T0" fmla="*/ 243 w 17"/>
                  <a:gd name="T1" fmla="*/ 0 h 10"/>
                  <a:gd name="T2" fmla="*/ 0 w 17"/>
                  <a:gd name="T3" fmla="*/ 68 h 10"/>
                  <a:gd name="T4" fmla="*/ 20 w 17"/>
                  <a:gd name="T5" fmla="*/ 143 h 10"/>
                  <a:gd name="T6" fmla="*/ 33 w 17"/>
                  <a:gd name="T7" fmla="*/ 177 h 10"/>
                  <a:gd name="T8" fmla="*/ 276 w 17"/>
                  <a:gd name="T9" fmla="*/ 109 h 10"/>
                  <a:gd name="T10" fmla="*/ 255 w 17"/>
                  <a:gd name="T11" fmla="*/ 68 h 10"/>
                  <a:gd name="T12" fmla="*/ 255 w 17"/>
                  <a:gd name="T13" fmla="*/ 68 h 10"/>
                  <a:gd name="T14" fmla="*/ 255 w 17"/>
                  <a:gd name="T15" fmla="*/ 55 h 10"/>
                  <a:gd name="T16" fmla="*/ 243 w 17"/>
                  <a:gd name="T17" fmla="*/ 34 h 10"/>
                  <a:gd name="T18" fmla="*/ 243 w 1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0">
                    <a:moveTo>
                      <a:pt x="1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927" y="2096"/>
                <a:ext cx="48" cy="45"/>
              </a:xfrm>
              <a:custGeom>
                <a:avLst/>
                <a:gdLst>
                  <a:gd name="T0" fmla="*/ 222 w 19"/>
                  <a:gd name="T1" fmla="*/ 0 h 17"/>
                  <a:gd name="T2" fmla="*/ 0 w 19"/>
                  <a:gd name="T3" fmla="*/ 56 h 17"/>
                  <a:gd name="T4" fmla="*/ 83 w 19"/>
                  <a:gd name="T5" fmla="*/ 315 h 17"/>
                  <a:gd name="T6" fmla="*/ 306 w 19"/>
                  <a:gd name="T7" fmla="*/ 238 h 17"/>
                  <a:gd name="T8" fmla="*/ 222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1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8"/>
                      <a:pt x="15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922" y="2083"/>
                <a:ext cx="35" cy="16"/>
              </a:xfrm>
              <a:custGeom>
                <a:avLst/>
                <a:gdLst>
                  <a:gd name="T0" fmla="*/ 208 w 14"/>
                  <a:gd name="T1" fmla="*/ 0 h 6"/>
                  <a:gd name="T2" fmla="*/ 0 w 14"/>
                  <a:gd name="T3" fmla="*/ 77 h 6"/>
                  <a:gd name="T4" fmla="*/ 20 w 14"/>
                  <a:gd name="T5" fmla="*/ 115 h 6"/>
                  <a:gd name="T6" fmla="*/ 220 w 14"/>
                  <a:gd name="T7" fmla="*/ 56 h 6"/>
                  <a:gd name="T8" fmla="*/ 208 w 1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27"/>
              <p:cNvSpPr>
                <a:spLocks noEditPoints="1"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20 w 2"/>
                  <a:gd name="T1" fmla="*/ 56 h 6"/>
                  <a:gd name="T2" fmla="*/ 33 w 2"/>
                  <a:gd name="T3" fmla="*/ 115 h 6"/>
                  <a:gd name="T4" fmla="*/ 33 w 2"/>
                  <a:gd name="T5" fmla="*/ 115 h 6"/>
                  <a:gd name="T6" fmla="*/ 20 w 2"/>
                  <a:gd name="T7" fmla="*/ 56 h 6"/>
                  <a:gd name="T8" fmla="*/ 0 w 2"/>
                  <a:gd name="T9" fmla="*/ 0 h 6"/>
                  <a:gd name="T10" fmla="*/ 0 w 2"/>
                  <a:gd name="T11" fmla="*/ 0 h 6"/>
                  <a:gd name="T12" fmla="*/ 0 w 2"/>
                  <a:gd name="T13" fmla="*/ 21 h 6"/>
                  <a:gd name="T14" fmla="*/ 0 w 2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1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33 w 2"/>
                  <a:gd name="T5" fmla="*/ 115 h 6"/>
                  <a:gd name="T6" fmla="*/ 33 w 2"/>
                  <a:gd name="T7" fmla="*/ 115 h 6"/>
                  <a:gd name="T8" fmla="*/ 20 w 2"/>
                  <a:gd name="T9" fmla="*/ 56 h 6"/>
                  <a:gd name="T10" fmla="*/ 0 w 2"/>
                  <a:gd name="T11" fmla="*/ 21 h 6"/>
                  <a:gd name="T12" fmla="*/ 0 w 2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9E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942" y="2141"/>
                <a:ext cx="33" cy="24"/>
              </a:xfrm>
              <a:custGeom>
                <a:avLst/>
                <a:gdLst>
                  <a:gd name="T0" fmla="*/ 180 w 13"/>
                  <a:gd name="T1" fmla="*/ 0 h 9"/>
                  <a:gd name="T2" fmla="*/ 0 w 13"/>
                  <a:gd name="T3" fmla="*/ 56 h 9"/>
                  <a:gd name="T4" fmla="*/ 0 w 13"/>
                  <a:gd name="T5" fmla="*/ 77 h 9"/>
                  <a:gd name="T6" fmla="*/ 20 w 13"/>
                  <a:gd name="T7" fmla="*/ 115 h 9"/>
                  <a:gd name="T8" fmla="*/ 33 w 13"/>
                  <a:gd name="T9" fmla="*/ 171 h 9"/>
                  <a:gd name="T10" fmla="*/ 213 w 13"/>
                  <a:gd name="T11" fmla="*/ 115 h 9"/>
                  <a:gd name="T12" fmla="*/ 180 w 1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0"/>
              <p:cNvSpPr>
                <a:spLocks noEditPoints="1"/>
              </p:cNvSpPr>
              <p:nvPr/>
            </p:nvSpPr>
            <p:spPr bwMode="auto">
              <a:xfrm>
                <a:off x="970" y="2139"/>
                <a:ext cx="10" cy="18"/>
              </a:xfrm>
              <a:custGeom>
                <a:avLst/>
                <a:gdLst>
                  <a:gd name="T0" fmla="*/ 50 w 4"/>
                  <a:gd name="T1" fmla="*/ 21 h 7"/>
                  <a:gd name="T2" fmla="*/ 50 w 4"/>
                  <a:gd name="T3" fmla="*/ 54 h 7"/>
                  <a:gd name="T4" fmla="*/ 50 w 4"/>
                  <a:gd name="T5" fmla="*/ 33 h 7"/>
                  <a:gd name="T6" fmla="*/ 50 w 4"/>
                  <a:gd name="T7" fmla="*/ 21 h 7"/>
                  <a:gd name="T8" fmla="*/ 50 w 4"/>
                  <a:gd name="T9" fmla="*/ 0 h 7"/>
                  <a:gd name="T10" fmla="*/ 0 w 4"/>
                  <a:gd name="T11" fmla="*/ 21 h 7"/>
                  <a:gd name="T12" fmla="*/ 33 w 4"/>
                  <a:gd name="T13" fmla="*/ 118 h 7"/>
                  <a:gd name="T14" fmla="*/ 63 w 4"/>
                  <a:gd name="T15" fmla="*/ 118 h 7"/>
                  <a:gd name="T16" fmla="*/ 50 w 4"/>
                  <a:gd name="T17" fmla="*/ 21 h 7"/>
                  <a:gd name="T18" fmla="*/ 50 w 4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DA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1"/>
              <p:cNvSpPr>
                <a:spLocks/>
              </p:cNvSpPr>
              <p:nvPr/>
            </p:nvSpPr>
            <p:spPr bwMode="auto">
              <a:xfrm>
                <a:off x="977" y="2141"/>
                <a:ext cx="3" cy="16"/>
              </a:xfrm>
              <a:custGeom>
                <a:avLst/>
                <a:gdLst>
                  <a:gd name="T0" fmla="*/ 0 w 1"/>
                  <a:gd name="T1" fmla="*/ 0 h 6"/>
                  <a:gd name="T2" fmla="*/ 27 w 1"/>
                  <a:gd name="T3" fmla="*/ 115 h 6"/>
                  <a:gd name="T4" fmla="*/ 27 w 1"/>
                  <a:gd name="T5" fmla="*/ 93 h 6"/>
                  <a:gd name="T6" fmla="*/ 27 w 1"/>
                  <a:gd name="T7" fmla="*/ 56 h 6"/>
                  <a:gd name="T8" fmla="*/ 0 w 1"/>
                  <a:gd name="T9" fmla="*/ 35 h 6"/>
                  <a:gd name="T10" fmla="*/ 0 w 1"/>
                  <a:gd name="T11" fmla="*/ 0 h 6"/>
                  <a:gd name="T12" fmla="*/ 0 w 1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1" y="3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2"/>
              <p:cNvSpPr>
                <a:spLocks noEditPoints="1"/>
              </p:cNvSpPr>
              <p:nvPr/>
            </p:nvSpPr>
            <p:spPr bwMode="auto">
              <a:xfrm>
                <a:off x="1140" y="2061"/>
                <a:ext cx="5" cy="11"/>
              </a:xfrm>
              <a:custGeom>
                <a:avLst/>
                <a:gdLst>
                  <a:gd name="T0" fmla="*/ 33 w 2"/>
                  <a:gd name="T1" fmla="*/ 83 h 4"/>
                  <a:gd name="T2" fmla="*/ 33 w 2"/>
                  <a:gd name="T3" fmla="*/ 83 h 4"/>
                  <a:gd name="T4" fmla="*/ 33 w 2"/>
                  <a:gd name="T5" fmla="*/ 83 h 4"/>
                  <a:gd name="T6" fmla="*/ 0 w 2"/>
                  <a:gd name="T7" fmla="*/ 0 h 4"/>
                  <a:gd name="T8" fmla="*/ 0 w 2"/>
                  <a:gd name="T9" fmla="*/ 0 h 4"/>
                  <a:gd name="T10" fmla="*/ 33 w 2"/>
                  <a:gd name="T11" fmla="*/ 83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3"/>
              <p:cNvSpPr>
                <a:spLocks/>
              </p:cNvSpPr>
              <p:nvPr/>
            </p:nvSpPr>
            <p:spPr bwMode="auto">
              <a:xfrm>
                <a:off x="1137" y="2048"/>
                <a:ext cx="60" cy="56"/>
              </a:xfrm>
              <a:custGeom>
                <a:avLst/>
                <a:gdLst>
                  <a:gd name="T0" fmla="*/ 250 w 24"/>
                  <a:gd name="T1" fmla="*/ 0 h 21"/>
                  <a:gd name="T2" fmla="*/ 0 w 24"/>
                  <a:gd name="T3" fmla="*/ 56 h 21"/>
                  <a:gd name="T4" fmla="*/ 20 w 24"/>
                  <a:gd name="T5" fmla="*/ 93 h 21"/>
                  <a:gd name="T6" fmla="*/ 50 w 24"/>
                  <a:gd name="T7" fmla="*/ 171 h 21"/>
                  <a:gd name="T8" fmla="*/ 50 w 24"/>
                  <a:gd name="T9" fmla="*/ 171 h 21"/>
                  <a:gd name="T10" fmla="*/ 50 w 24"/>
                  <a:gd name="T11" fmla="*/ 171 h 21"/>
                  <a:gd name="T12" fmla="*/ 125 w 24"/>
                  <a:gd name="T13" fmla="*/ 397 h 21"/>
                  <a:gd name="T14" fmla="*/ 375 w 24"/>
                  <a:gd name="T15" fmla="*/ 307 h 21"/>
                  <a:gd name="T16" fmla="*/ 250 w 2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1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7" y="16"/>
                      <a:pt x="8" y="21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9"/>
                      <a:pt x="19" y="4"/>
                      <a:pt x="16" y="0"/>
                    </a:cubicBezTo>
                  </a:path>
                </a:pathLst>
              </a:custGeom>
              <a:solidFill>
                <a:srgbClr val="999C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34"/>
              <p:cNvSpPr>
                <a:spLocks/>
              </p:cNvSpPr>
              <p:nvPr/>
            </p:nvSpPr>
            <p:spPr bwMode="auto">
              <a:xfrm>
                <a:off x="1127" y="2048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56 w 3"/>
                  <a:gd name="T5" fmla="*/ 56 h 3"/>
                  <a:gd name="T6" fmla="*/ 56 w 3"/>
                  <a:gd name="T7" fmla="*/ 56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5"/>
              <p:cNvSpPr>
                <a:spLocks/>
              </p:cNvSpPr>
              <p:nvPr/>
            </p:nvSpPr>
            <p:spPr bwMode="auto">
              <a:xfrm>
                <a:off x="1127" y="2037"/>
                <a:ext cx="48" cy="19"/>
              </a:xfrm>
              <a:custGeom>
                <a:avLst/>
                <a:gdLst>
                  <a:gd name="T0" fmla="*/ 255 w 19"/>
                  <a:gd name="T1" fmla="*/ 0 h 7"/>
                  <a:gd name="T2" fmla="*/ 0 w 19"/>
                  <a:gd name="T3" fmla="*/ 81 h 7"/>
                  <a:gd name="T4" fmla="*/ 51 w 19"/>
                  <a:gd name="T5" fmla="*/ 141 h 7"/>
                  <a:gd name="T6" fmla="*/ 306 w 19"/>
                  <a:gd name="T7" fmla="*/ 60 h 7"/>
                  <a:gd name="T8" fmla="*/ 255 w 19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949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36"/>
              <p:cNvSpPr>
                <a:spLocks/>
              </p:cNvSpPr>
              <p:nvPr/>
            </p:nvSpPr>
            <p:spPr bwMode="auto">
              <a:xfrm>
                <a:off x="1160" y="2120"/>
                <a:ext cx="5" cy="13"/>
              </a:xfrm>
              <a:custGeom>
                <a:avLst/>
                <a:gdLst>
                  <a:gd name="T0" fmla="*/ 0 w 2"/>
                  <a:gd name="T1" fmla="*/ 0 h 5"/>
                  <a:gd name="T2" fmla="*/ 33 w 2"/>
                  <a:gd name="T3" fmla="*/ 88 h 5"/>
                  <a:gd name="T4" fmla="*/ 33 w 2"/>
                  <a:gd name="T5" fmla="*/ 88 h 5"/>
                  <a:gd name="T6" fmla="*/ 0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37"/>
              <p:cNvSpPr>
                <a:spLocks/>
              </p:cNvSpPr>
              <p:nvPr/>
            </p:nvSpPr>
            <p:spPr bwMode="auto">
              <a:xfrm>
                <a:off x="1160" y="2099"/>
                <a:ext cx="45" cy="34"/>
              </a:xfrm>
              <a:custGeom>
                <a:avLst/>
                <a:gdLst>
                  <a:gd name="T0" fmla="*/ 250 w 18"/>
                  <a:gd name="T1" fmla="*/ 0 h 13"/>
                  <a:gd name="T2" fmla="*/ 0 w 18"/>
                  <a:gd name="T3" fmla="*/ 68 h 13"/>
                  <a:gd name="T4" fmla="*/ 0 w 18"/>
                  <a:gd name="T5" fmla="*/ 144 h 13"/>
                  <a:gd name="T6" fmla="*/ 0 w 18"/>
                  <a:gd name="T7" fmla="*/ 144 h 13"/>
                  <a:gd name="T8" fmla="*/ 33 w 18"/>
                  <a:gd name="T9" fmla="*/ 233 h 13"/>
                  <a:gd name="T10" fmla="*/ 283 w 18"/>
                  <a:gd name="T11" fmla="*/ 144 h 13"/>
                  <a:gd name="T12" fmla="*/ 270 w 18"/>
                  <a:gd name="T13" fmla="*/ 68 h 13"/>
                  <a:gd name="T14" fmla="*/ 270 w 18"/>
                  <a:gd name="T15" fmla="*/ 68 h 13"/>
                  <a:gd name="T16" fmla="*/ 270 w 18"/>
                  <a:gd name="T17" fmla="*/ 68 h 13"/>
                  <a:gd name="T18" fmla="*/ 250 w 18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1"/>
                      <a:pt x="2" y="1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A2A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38"/>
              <p:cNvSpPr>
                <a:spLocks/>
              </p:cNvSpPr>
              <p:nvPr/>
            </p:nvSpPr>
            <p:spPr bwMode="auto">
              <a:xfrm>
                <a:off x="975" y="2077"/>
                <a:ext cx="157" cy="40"/>
              </a:xfrm>
              <a:custGeom>
                <a:avLst/>
                <a:gdLst>
                  <a:gd name="T0" fmla="*/ 0 w 63"/>
                  <a:gd name="T1" fmla="*/ 285 h 15"/>
                  <a:gd name="T2" fmla="*/ 974 w 63"/>
                  <a:gd name="T3" fmla="*/ 0 h 15"/>
                  <a:gd name="T4" fmla="*/ 0 w 63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5">
                    <a:moveTo>
                      <a:pt x="0" y="15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20" y="15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9"/>
              <p:cNvSpPr>
                <a:spLocks/>
              </p:cNvSpPr>
              <p:nvPr/>
            </p:nvSpPr>
            <p:spPr bwMode="auto">
              <a:xfrm>
                <a:off x="785" y="2139"/>
                <a:ext cx="107" cy="64"/>
              </a:xfrm>
              <a:custGeom>
                <a:avLst/>
                <a:gdLst>
                  <a:gd name="T0" fmla="*/ 341 w 43"/>
                  <a:gd name="T1" fmla="*/ 93 h 24"/>
                  <a:gd name="T2" fmla="*/ 495 w 43"/>
                  <a:gd name="T3" fmla="*/ 77 h 24"/>
                  <a:gd name="T4" fmla="*/ 570 w 43"/>
                  <a:gd name="T5" fmla="*/ 192 h 24"/>
                  <a:gd name="T6" fmla="*/ 662 w 43"/>
                  <a:gd name="T7" fmla="*/ 456 h 24"/>
                  <a:gd name="T8" fmla="*/ 465 w 43"/>
                  <a:gd name="T9" fmla="*/ 21 h 24"/>
                  <a:gd name="T10" fmla="*/ 0 w 43"/>
                  <a:gd name="T11" fmla="*/ 171 h 24"/>
                  <a:gd name="T12" fmla="*/ 341 w 43"/>
                  <a:gd name="T13" fmla="*/ 9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4">
                    <a:moveTo>
                      <a:pt x="22" y="5"/>
                    </a:moveTo>
                    <a:cubicBezTo>
                      <a:pt x="25" y="4"/>
                      <a:pt x="30" y="3"/>
                      <a:pt x="32" y="4"/>
                    </a:cubicBezTo>
                    <a:cubicBezTo>
                      <a:pt x="34" y="5"/>
                      <a:pt x="35" y="7"/>
                      <a:pt x="37" y="10"/>
                    </a:cubicBezTo>
                    <a:cubicBezTo>
                      <a:pt x="39" y="14"/>
                      <a:pt x="42" y="20"/>
                      <a:pt x="43" y="24"/>
                    </a:cubicBezTo>
                    <a:cubicBezTo>
                      <a:pt x="41" y="13"/>
                      <a:pt x="35" y="0"/>
                      <a:pt x="3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8" y="8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40"/>
              <p:cNvSpPr>
                <a:spLocks/>
              </p:cNvSpPr>
              <p:nvPr/>
            </p:nvSpPr>
            <p:spPr bwMode="auto">
              <a:xfrm>
                <a:off x="692" y="2125"/>
                <a:ext cx="70" cy="208"/>
              </a:xfrm>
              <a:custGeom>
                <a:avLst/>
                <a:gdLst>
                  <a:gd name="T0" fmla="*/ 0 w 28"/>
                  <a:gd name="T1" fmla="*/ 35 h 78"/>
                  <a:gd name="T2" fmla="*/ 0 w 28"/>
                  <a:gd name="T3" fmla="*/ 35 h 78"/>
                  <a:gd name="T4" fmla="*/ 333 w 28"/>
                  <a:gd name="T5" fmla="*/ 704 h 78"/>
                  <a:gd name="T6" fmla="*/ 270 w 28"/>
                  <a:gd name="T7" fmla="*/ 1480 h 78"/>
                  <a:gd name="T8" fmla="*/ 300 w 28"/>
                  <a:gd name="T9" fmla="*/ 1480 h 78"/>
                  <a:gd name="T10" fmla="*/ 363 w 28"/>
                  <a:gd name="T11" fmla="*/ 683 h 78"/>
                  <a:gd name="T12" fmla="*/ 0 w 28"/>
                  <a:gd name="T13" fmla="*/ 3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8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"/>
                      <a:pt x="17" y="18"/>
                      <a:pt x="21" y="37"/>
                    </a:cubicBezTo>
                    <a:cubicBezTo>
                      <a:pt x="26" y="57"/>
                      <a:pt x="24" y="76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26" y="76"/>
                      <a:pt x="28" y="57"/>
                      <a:pt x="23" y="36"/>
                    </a:cubicBezTo>
                    <a:cubicBezTo>
                      <a:pt x="19" y="16"/>
                      <a:pt x="7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41"/>
              <p:cNvSpPr>
                <a:spLocks/>
              </p:cNvSpPr>
              <p:nvPr/>
            </p:nvSpPr>
            <p:spPr bwMode="auto">
              <a:xfrm>
                <a:off x="850" y="2021"/>
                <a:ext cx="112" cy="328"/>
              </a:xfrm>
              <a:custGeom>
                <a:avLst/>
                <a:gdLst>
                  <a:gd name="T0" fmla="*/ 0 w 45"/>
                  <a:gd name="T1" fmla="*/ 35 h 123"/>
                  <a:gd name="T2" fmla="*/ 0 w 45"/>
                  <a:gd name="T3" fmla="*/ 56 h 123"/>
                  <a:gd name="T4" fmla="*/ 528 w 45"/>
                  <a:gd name="T5" fmla="*/ 1080 h 123"/>
                  <a:gd name="T6" fmla="*/ 416 w 45"/>
                  <a:gd name="T7" fmla="*/ 2333 h 123"/>
                  <a:gd name="T8" fmla="*/ 465 w 45"/>
                  <a:gd name="T9" fmla="*/ 2333 h 123"/>
                  <a:gd name="T10" fmla="*/ 587 w 45"/>
                  <a:gd name="T11" fmla="*/ 1080 h 123"/>
                  <a:gd name="T12" fmla="*/ 0 w 45"/>
                  <a:gd name="T13" fmla="*/ 3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2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2" y="4"/>
                      <a:pt x="27" y="28"/>
                      <a:pt x="34" y="57"/>
                    </a:cubicBezTo>
                    <a:cubicBezTo>
                      <a:pt x="42" y="89"/>
                      <a:pt x="39" y="120"/>
                      <a:pt x="27" y="123"/>
                    </a:cubicBezTo>
                    <a:cubicBezTo>
                      <a:pt x="28" y="123"/>
                      <a:pt x="29" y="123"/>
                      <a:pt x="30" y="123"/>
                    </a:cubicBezTo>
                    <a:cubicBezTo>
                      <a:pt x="42" y="120"/>
                      <a:pt x="45" y="89"/>
                      <a:pt x="38" y="57"/>
                    </a:cubicBezTo>
                    <a:cubicBezTo>
                      <a:pt x="30" y="25"/>
                      <a:pt x="1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42"/>
              <p:cNvSpPr>
                <a:spLocks/>
              </p:cNvSpPr>
              <p:nvPr/>
            </p:nvSpPr>
            <p:spPr bwMode="auto">
              <a:xfrm>
                <a:off x="1780" y="1920"/>
                <a:ext cx="40" cy="43"/>
              </a:xfrm>
              <a:custGeom>
                <a:avLst/>
                <a:gdLst>
                  <a:gd name="T0" fmla="*/ 220 w 16"/>
                  <a:gd name="T1" fmla="*/ 312 h 16"/>
                  <a:gd name="T2" fmla="*/ 175 w 16"/>
                  <a:gd name="T3" fmla="*/ 0 h 16"/>
                  <a:gd name="T4" fmla="*/ 0 w 16"/>
                  <a:gd name="T5" fmla="*/ 59 h 16"/>
                  <a:gd name="T6" fmla="*/ 220 w 16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4" y="16"/>
                    </a:moveTo>
                    <a:cubicBezTo>
                      <a:pt x="16" y="8"/>
                      <a:pt x="11" y="0"/>
                      <a:pt x="1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12" y="2"/>
                      <a:pt x="1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43"/>
              <p:cNvSpPr>
                <a:spLocks/>
              </p:cNvSpPr>
              <p:nvPr/>
            </p:nvSpPr>
            <p:spPr bwMode="auto">
              <a:xfrm>
                <a:off x="817" y="2016"/>
                <a:ext cx="145" cy="341"/>
              </a:xfrm>
              <a:custGeom>
                <a:avLst/>
                <a:gdLst>
                  <a:gd name="T0" fmla="*/ 220 w 58"/>
                  <a:gd name="T1" fmla="*/ 35 h 128"/>
                  <a:gd name="T2" fmla="*/ 208 w 58"/>
                  <a:gd name="T3" fmla="*/ 21 h 128"/>
                  <a:gd name="T4" fmla="*/ 50 w 58"/>
                  <a:gd name="T5" fmla="*/ 226 h 128"/>
                  <a:gd name="T6" fmla="*/ 0 w 58"/>
                  <a:gd name="T7" fmla="*/ 661 h 128"/>
                  <a:gd name="T8" fmla="*/ 20 w 58"/>
                  <a:gd name="T9" fmla="*/ 908 h 128"/>
                  <a:gd name="T10" fmla="*/ 20 w 58"/>
                  <a:gd name="T11" fmla="*/ 930 h 128"/>
                  <a:gd name="T12" fmla="*/ 33 w 58"/>
                  <a:gd name="T13" fmla="*/ 930 h 128"/>
                  <a:gd name="T14" fmla="*/ 283 w 58"/>
                  <a:gd name="T15" fmla="*/ 853 h 128"/>
                  <a:gd name="T16" fmla="*/ 283 w 58"/>
                  <a:gd name="T17" fmla="*/ 853 h 128"/>
                  <a:gd name="T18" fmla="*/ 395 w 58"/>
                  <a:gd name="T19" fmla="*/ 964 h 128"/>
                  <a:gd name="T20" fmla="*/ 488 w 58"/>
                  <a:gd name="T21" fmla="*/ 1228 h 128"/>
                  <a:gd name="T22" fmla="*/ 500 w 58"/>
                  <a:gd name="T23" fmla="*/ 1476 h 128"/>
                  <a:gd name="T24" fmla="*/ 488 w 58"/>
                  <a:gd name="T25" fmla="*/ 1625 h 128"/>
                  <a:gd name="T26" fmla="*/ 438 w 58"/>
                  <a:gd name="T27" fmla="*/ 1681 h 128"/>
                  <a:gd name="T28" fmla="*/ 208 w 58"/>
                  <a:gd name="T29" fmla="*/ 1761 h 128"/>
                  <a:gd name="T30" fmla="*/ 188 w 58"/>
                  <a:gd name="T31" fmla="*/ 1761 h 128"/>
                  <a:gd name="T32" fmla="*/ 188 w 58"/>
                  <a:gd name="T33" fmla="*/ 1774 h 128"/>
                  <a:gd name="T34" fmla="*/ 408 w 58"/>
                  <a:gd name="T35" fmla="*/ 2251 h 128"/>
                  <a:gd name="T36" fmla="*/ 658 w 58"/>
                  <a:gd name="T37" fmla="*/ 2419 h 128"/>
                  <a:gd name="T38" fmla="*/ 688 w 58"/>
                  <a:gd name="T39" fmla="*/ 2419 h 128"/>
                  <a:gd name="T40" fmla="*/ 845 w 58"/>
                  <a:gd name="T41" fmla="*/ 2214 h 128"/>
                  <a:gd name="T42" fmla="*/ 908 w 58"/>
                  <a:gd name="T43" fmla="*/ 1774 h 128"/>
                  <a:gd name="T44" fmla="*/ 833 w 58"/>
                  <a:gd name="T45" fmla="*/ 1100 h 128"/>
                  <a:gd name="T46" fmla="*/ 583 w 58"/>
                  <a:gd name="T47" fmla="*/ 320 h 128"/>
                  <a:gd name="T48" fmla="*/ 250 w 58"/>
                  <a:gd name="T49" fmla="*/ 0 h 128"/>
                  <a:gd name="T50" fmla="*/ 208 w 58"/>
                  <a:gd name="T51" fmla="*/ 21 h 128"/>
                  <a:gd name="T52" fmla="*/ 220 w 58"/>
                  <a:gd name="T53" fmla="*/ 35 h 128"/>
                  <a:gd name="T54" fmla="*/ 220 w 58"/>
                  <a:gd name="T55" fmla="*/ 56 h 128"/>
                  <a:gd name="T56" fmla="*/ 250 w 58"/>
                  <a:gd name="T57" fmla="*/ 35 h 128"/>
                  <a:gd name="T58" fmla="*/ 550 w 58"/>
                  <a:gd name="T59" fmla="*/ 341 h 128"/>
                  <a:gd name="T60" fmla="*/ 800 w 58"/>
                  <a:gd name="T61" fmla="*/ 1114 h 128"/>
                  <a:gd name="T62" fmla="*/ 875 w 58"/>
                  <a:gd name="T63" fmla="*/ 1774 h 128"/>
                  <a:gd name="T64" fmla="*/ 833 w 58"/>
                  <a:gd name="T65" fmla="*/ 2193 h 128"/>
                  <a:gd name="T66" fmla="*/ 688 w 58"/>
                  <a:gd name="T67" fmla="*/ 2384 h 128"/>
                  <a:gd name="T68" fmla="*/ 658 w 58"/>
                  <a:gd name="T69" fmla="*/ 2384 h 128"/>
                  <a:gd name="T70" fmla="*/ 438 w 58"/>
                  <a:gd name="T71" fmla="*/ 2230 h 128"/>
                  <a:gd name="T72" fmla="*/ 220 w 58"/>
                  <a:gd name="T73" fmla="*/ 1761 h 128"/>
                  <a:gd name="T74" fmla="*/ 208 w 58"/>
                  <a:gd name="T75" fmla="*/ 1774 h 128"/>
                  <a:gd name="T76" fmla="*/ 208 w 58"/>
                  <a:gd name="T77" fmla="*/ 1796 h 128"/>
                  <a:gd name="T78" fmla="*/ 458 w 58"/>
                  <a:gd name="T79" fmla="*/ 1718 h 128"/>
                  <a:gd name="T80" fmla="*/ 520 w 58"/>
                  <a:gd name="T81" fmla="*/ 1646 h 128"/>
                  <a:gd name="T82" fmla="*/ 533 w 58"/>
                  <a:gd name="T83" fmla="*/ 1476 h 128"/>
                  <a:gd name="T84" fmla="*/ 500 w 58"/>
                  <a:gd name="T85" fmla="*/ 1228 h 128"/>
                  <a:gd name="T86" fmla="*/ 408 w 58"/>
                  <a:gd name="T87" fmla="*/ 930 h 128"/>
                  <a:gd name="T88" fmla="*/ 283 w 58"/>
                  <a:gd name="T89" fmla="*/ 815 h 128"/>
                  <a:gd name="T90" fmla="*/ 270 w 58"/>
                  <a:gd name="T91" fmla="*/ 815 h 128"/>
                  <a:gd name="T92" fmla="*/ 20 w 58"/>
                  <a:gd name="T93" fmla="*/ 887 h 128"/>
                  <a:gd name="T94" fmla="*/ 33 w 58"/>
                  <a:gd name="T95" fmla="*/ 908 h 128"/>
                  <a:gd name="T96" fmla="*/ 50 w 58"/>
                  <a:gd name="T97" fmla="*/ 908 h 128"/>
                  <a:gd name="T98" fmla="*/ 33 w 58"/>
                  <a:gd name="T99" fmla="*/ 661 h 128"/>
                  <a:gd name="T100" fmla="*/ 83 w 58"/>
                  <a:gd name="T101" fmla="*/ 248 h 128"/>
                  <a:gd name="T102" fmla="*/ 220 w 58"/>
                  <a:gd name="T103" fmla="*/ 56 h 128"/>
                  <a:gd name="T104" fmla="*/ 220 w 58"/>
                  <a:gd name="T105" fmla="*/ 35 h 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" h="128">
                    <a:moveTo>
                      <a:pt x="14" y="2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9" y="2"/>
                      <a:pt x="5" y="6"/>
                      <a:pt x="3" y="12"/>
                    </a:cubicBezTo>
                    <a:cubicBezTo>
                      <a:pt x="1" y="18"/>
                      <a:pt x="0" y="26"/>
                      <a:pt x="0" y="35"/>
                    </a:cubicBezTo>
                    <a:cubicBezTo>
                      <a:pt x="0" y="39"/>
                      <a:pt x="0" y="43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0" y="45"/>
                      <a:pt x="22" y="47"/>
                      <a:pt x="25" y="51"/>
                    </a:cubicBezTo>
                    <a:cubicBezTo>
                      <a:pt x="27" y="54"/>
                      <a:pt x="29" y="59"/>
                      <a:pt x="31" y="65"/>
                    </a:cubicBezTo>
                    <a:cubicBezTo>
                      <a:pt x="32" y="70"/>
                      <a:pt x="32" y="74"/>
                      <a:pt x="32" y="78"/>
                    </a:cubicBezTo>
                    <a:cubicBezTo>
                      <a:pt x="32" y="81"/>
                      <a:pt x="32" y="84"/>
                      <a:pt x="31" y="86"/>
                    </a:cubicBezTo>
                    <a:cubicBezTo>
                      <a:pt x="30" y="88"/>
                      <a:pt x="29" y="89"/>
                      <a:pt x="28" y="89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6" y="104"/>
                      <a:pt x="21" y="113"/>
                      <a:pt x="26" y="119"/>
                    </a:cubicBezTo>
                    <a:cubicBezTo>
                      <a:pt x="31" y="125"/>
                      <a:pt x="37" y="128"/>
                      <a:pt x="42" y="128"/>
                    </a:cubicBezTo>
                    <a:cubicBezTo>
                      <a:pt x="43" y="128"/>
                      <a:pt x="44" y="128"/>
                      <a:pt x="44" y="128"/>
                    </a:cubicBezTo>
                    <a:cubicBezTo>
                      <a:pt x="49" y="127"/>
                      <a:pt x="52" y="123"/>
                      <a:pt x="54" y="117"/>
                    </a:cubicBezTo>
                    <a:cubicBezTo>
                      <a:pt x="57" y="111"/>
                      <a:pt x="58" y="103"/>
                      <a:pt x="58" y="94"/>
                    </a:cubicBezTo>
                    <a:cubicBezTo>
                      <a:pt x="58" y="83"/>
                      <a:pt x="56" y="71"/>
                      <a:pt x="53" y="58"/>
                    </a:cubicBezTo>
                    <a:cubicBezTo>
                      <a:pt x="49" y="42"/>
                      <a:pt x="43" y="28"/>
                      <a:pt x="37" y="17"/>
                    </a:cubicBezTo>
                    <a:cubicBezTo>
                      <a:pt x="30" y="7"/>
                      <a:pt x="23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21" y="2"/>
                      <a:pt x="28" y="8"/>
                      <a:pt x="35" y="18"/>
                    </a:cubicBezTo>
                    <a:cubicBezTo>
                      <a:pt x="41" y="28"/>
                      <a:pt x="47" y="43"/>
                      <a:pt x="51" y="59"/>
                    </a:cubicBezTo>
                    <a:cubicBezTo>
                      <a:pt x="54" y="71"/>
                      <a:pt x="56" y="84"/>
                      <a:pt x="56" y="94"/>
                    </a:cubicBezTo>
                    <a:cubicBezTo>
                      <a:pt x="56" y="103"/>
                      <a:pt x="55" y="111"/>
                      <a:pt x="53" y="116"/>
                    </a:cubicBezTo>
                    <a:cubicBezTo>
                      <a:pt x="50" y="122"/>
                      <a:pt x="47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38" y="126"/>
                      <a:pt x="33" y="123"/>
                      <a:pt x="28" y="118"/>
                    </a:cubicBezTo>
                    <a:cubicBezTo>
                      <a:pt x="23" y="112"/>
                      <a:pt x="18" y="103"/>
                      <a:pt x="14" y="93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2" y="89"/>
                      <a:pt x="33" y="87"/>
                    </a:cubicBezTo>
                    <a:cubicBezTo>
                      <a:pt x="34" y="84"/>
                      <a:pt x="34" y="81"/>
                      <a:pt x="34" y="78"/>
                    </a:cubicBezTo>
                    <a:cubicBezTo>
                      <a:pt x="34" y="74"/>
                      <a:pt x="34" y="69"/>
                      <a:pt x="32" y="65"/>
                    </a:cubicBezTo>
                    <a:cubicBezTo>
                      <a:pt x="31" y="59"/>
                      <a:pt x="29" y="53"/>
                      <a:pt x="26" y="49"/>
                    </a:cubicBezTo>
                    <a:cubicBezTo>
                      <a:pt x="24" y="46"/>
                      <a:pt x="21" y="43"/>
                      <a:pt x="18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3"/>
                      <a:pt x="2" y="39"/>
                      <a:pt x="2" y="35"/>
                    </a:cubicBezTo>
                    <a:cubicBezTo>
                      <a:pt x="2" y="26"/>
                      <a:pt x="3" y="18"/>
                      <a:pt x="5" y="13"/>
                    </a:cubicBezTo>
                    <a:cubicBezTo>
                      <a:pt x="7" y="7"/>
                      <a:pt x="10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44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45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46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47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48"/>
              <p:cNvSpPr>
                <a:spLocks noEditPoints="1"/>
              </p:cNvSpPr>
              <p:nvPr/>
            </p:nvSpPr>
            <p:spPr bwMode="auto">
              <a:xfrm>
                <a:off x="1722" y="1875"/>
                <a:ext cx="65" cy="176"/>
              </a:xfrm>
              <a:custGeom>
                <a:avLst/>
                <a:gdLst>
                  <a:gd name="T0" fmla="*/ 408 w 26"/>
                  <a:gd name="T1" fmla="*/ 832 h 66"/>
                  <a:gd name="T2" fmla="*/ 395 w 26"/>
                  <a:gd name="T3" fmla="*/ 832 h 66"/>
                  <a:gd name="T4" fmla="*/ 395 w 26"/>
                  <a:gd name="T5" fmla="*/ 909 h 66"/>
                  <a:gd name="T6" fmla="*/ 300 w 26"/>
                  <a:gd name="T7" fmla="*/ 1229 h 66"/>
                  <a:gd name="T8" fmla="*/ 238 w 26"/>
                  <a:gd name="T9" fmla="*/ 1251 h 66"/>
                  <a:gd name="T10" fmla="*/ 283 w 26"/>
                  <a:gd name="T11" fmla="*/ 1251 h 66"/>
                  <a:gd name="T12" fmla="*/ 300 w 26"/>
                  <a:gd name="T13" fmla="*/ 1251 h 66"/>
                  <a:gd name="T14" fmla="*/ 375 w 26"/>
                  <a:gd name="T15" fmla="*/ 1139 h 66"/>
                  <a:gd name="T16" fmla="*/ 408 w 26"/>
                  <a:gd name="T17" fmla="*/ 909 h 66"/>
                  <a:gd name="T18" fmla="*/ 408 w 26"/>
                  <a:gd name="T19" fmla="*/ 832 h 66"/>
                  <a:gd name="T20" fmla="*/ 63 w 26"/>
                  <a:gd name="T21" fmla="*/ 0 h 66"/>
                  <a:gd name="T22" fmla="*/ 50 w 26"/>
                  <a:gd name="T23" fmla="*/ 0 h 66"/>
                  <a:gd name="T24" fmla="*/ 0 w 26"/>
                  <a:gd name="T25" fmla="*/ 35 h 66"/>
                  <a:gd name="T26" fmla="*/ 50 w 26"/>
                  <a:gd name="T27" fmla="*/ 21 h 66"/>
                  <a:gd name="T28" fmla="*/ 50 w 26"/>
                  <a:gd name="T29" fmla="*/ 21 h 66"/>
                  <a:gd name="T30" fmla="*/ 63 w 26"/>
                  <a:gd name="T31" fmla="*/ 21 h 66"/>
                  <a:gd name="T32" fmla="*/ 63 w 26"/>
                  <a:gd name="T33" fmla="*/ 21 h 66"/>
                  <a:gd name="T34" fmla="*/ 63 w 26"/>
                  <a:gd name="T35" fmla="*/ 21 h 66"/>
                  <a:gd name="T36" fmla="*/ 83 w 26"/>
                  <a:gd name="T37" fmla="*/ 21 h 66"/>
                  <a:gd name="T38" fmla="*/ 283 w 26"/>
                  <a:gd name="T39" fmla="*/ 320 h 66"/>
                  <a:gd name="T40" fmla="*/ 300 w 26"/>
                  <a:gd name="T41" fmla="*/ 320 h 66"/>
                  <a:gd name="T42" fmla="*/ 238 w 26"/>
                  <a:gd name="T43" fmla="*/ 171 h 66"/>
                  <a:gd name="T44" fmla="*/ 63 w 26"/>
                  <a:gd name="T45" fmla="*/ 0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6">
                    <a:moveTo>
                      <a:pt x="26" y="44"/>
                    </a:move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7"/>
                      <a:pt x="25" y="48"/>
                    </a:cubicBezTo>
                    <a:cubicBezTo>
                      <a:pt x="25" y="57"/>
                      <a:pt x="23" y="64"/>
                      <a:pt x="19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9" y="66"/>
                    </a:cubicBezTo>
                    <a:cubicBezTo>
                      <a:pt x="21" y="66"/>
                      <a:pt x="23" y="63"/>
                      <a:pt x="24" y="60"/>
                    </a:cubicBezTo>
                    <a:cubicBezTo>
                      <a:pt x="26" y="57"/>
                      <a:pt x="26" y="53"/>
                      <a:pt x="26" y="48"/>
                    </a:cubicBezTo>
                    <a:cubicBezTo>
                      <a:pt x="26" y="47"/>
                      <a:pt x="26" y="45"/>
                      <a:pt x="26" y="44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0" y="2"/>
                      <a:pt x="14" y="8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4"/>
                      <a:pt x="17" y="11"/>
                      <a:pt x="15" y="9"/>
                    </a:cubicBezTo>
                    <a:cubicBezTo>
                      <a:pt x="12" y="4"/>
                      <a:pt x="8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49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4"/>
              </a:xfrm>
              <a:custGeom>
                <a:avLst/>
                <a:gdLst>
                  <a:gd name="T0" fmla="*/ 63 w 30"/>
                  <a:gd name="T1" fmla="*/ 675 h 65"/>
                  <a:gd name="T2" fmla="*/ 50 w 30"/>
                  <a:gd name="T3" fmla="*/ 675 h 65"/>
                  <a:gd name="T4" fmla="*/ 188 w 30"/>
                  <a:gd name="T5" fmla="*/ 1098 h 65"/>
                  <a:gd name="T6" fmla="*/ 313 w 30"/>
                  <a:gd name="T7" fmla="*/ 1247 h 65"/>
                  <a:gd name="T8" fmla="*/ 375 w 30"/>
                  <a:gd name="T9" fmla="*/ 1226 h 65"/>
                  <a:gd name="T10" fmla="*/ 470 w 30"/>
                  <a:gd name="T11" fmla="*/ 902 h 65"/>
                  <a:gd name="T12" fmla="*/ 375 w 30"/>
                  <a:gd name="T13" fmla="*/ 1226 h 65"/>
                  <a:gd name="T14" fmla="*/ 363 w 30"/>
                  <a:gd name="T15" fmla="*/ 1226 h 65"/>
                  <a:gd name="T16" fmla="*/ 63 w 30"/>
                  <a:gd name="T17" fmla="*/ 675 h 65"/>
                  <a:gd name="T18" fmla="*/ 63 w 30"/>
                  <a:gd name="T19" fmla="*/ 675 h 65"/>
                  <a:gd name="T20" fmla="*/ 125 w 30"/>
                  <a:gd name="T21" fmla="*/ 0 h 65"/>
                  <a:gd name="T22" fmla="*/ 83 w 30"/>
                  <a:gd name="T23" fmla="*/ 21 h 65"/>
                  <a:gd name="T24" fmla="*/ 33 w 30"/>
                  <a:gd name="T25" fmla="*/ 94 h 65"/>
                  <a:gd name="T26" fmla="*/ 20 w 30"/>
                  <a:gd name="T27" fmla="*/ 329 h 65"/>
                  <a:gd name="T28" fmla="*/ 50 w 30"/>
                  <a:gd name="T29" fmla="*/ 675 h 65"/>
                  <a:gd name="T30" fmla="*/ 63 w 30"/>
                  <a:gd name="T31" fmla="*/ 675 h 65"/>
                  <a:gd name="T32" fmla="*/ 125 w 30"/>
                  <a:gd name="T33" fmla="*/ 0 h 65"/>
                  <a:gd name="T34" fmla="*/ 145 w 30"/>
                  <a:gd name="T35" fmla="*/ 0 h 65"/>
                  <a:gd name="T36" fmla="*/ 145 w 30"/>
                  <a:gd name="T37" fmla="*/ 0 h 65"/>
                  <a:gd name="T38" fmla="*/ 158 w 30"/>
                  <a:gd name="T39" fmla="*/ 0 h 65"/>
                  <a:gd name="T40" fmla="*/ 145 w 30"/>
                  <a:gd name="T41" fmla="*/ 0 h 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65">
                    <a:moveTo>
                      <a:pt x="4" y="35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5" y="44"/>
                      <a:pt x="8" y="51"/>
                      <a:pt x="12" y="57"/>
                    </a:cubicBezTo>
                    <a:cubicBezTo>
                      <a:pt x="14" y="61"/>
                      <a:pt x="17" y="64"/>
                      <a:pt x="20" y="65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56"/>
                      <a:pt x="28" y="63"/>
                      <a:pt x="24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16" y="64"/>
                      <a:pt x="8" y="52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8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1" y="8"/>
                      <a:pt x="1" y="13"/>
                      <a:pt x="1" y="17"/>
                    </a:cubicBezTo>
                    <a:cubicBezTo>
                      <a:pt x="1" y="23"/>
                      <a:pt x="1" y="29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0" y="18"/>
                      <a:pt x="1" y="2"/>
                      <a:pt x="8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50"/>
              <p:cNvSpPr>
                <a:spLocks noEditPoints="1"/>
              </p:cNvSpPr>
              <p:nvPr/>
            </p:nvSpPr>
            <p:spPr bwMode="auto">
              <a:xfrm>
                <a:off x="1780" y="1955"/>
                <a:ext cx="2" cy="10"/>
              </a:xfrm>
              <a:custGeom>
                <a:avLst/>
                <a:gdLst>
                  <a:gd name="T0" fmla="*/ 8 w 1"/>
                  <a:gd name="T1" fmla="*/ 63 h 4"/>
                  <a:gd name="T2" fmla="*/ 8 w 1"/>
                  <a:gd name="T3" fmla="*/ 63 h 4"/>
                  <a:gd name="T4" fmla="*/ 8 w 1"/>
                  <a:gd name="T5" fmla="*/ 63 h 4"/>
                  <a:gd name="T6" fmla="*/ 0 w 1"/>
                  <a:gd name="T7" fmla="*/ 0 h 4"/>
                  <a:gd name="T8" fmla="*/ 8 w 1"/>
                  <a:gd name="T9" fmla="*/ 63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E0E2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51"/>
              <p:cNvSpPr>
                <a:spLocks/>
              </p:cNvSpPr>
              <p:nvPr/>
            </p:nvSpPr>
            <p:spPr bwMode="auto">
              <a:xfrm>
                <a:off x="1767" y="1920"/>
                <a:ext cx="20" cy="72"/>
              </a:xfrm>
              <a:custGeom>
                <a:avLst/>
                <a:gdLst>
                  <a:gd name="T0" fmla="*/ 20 w 8"/>
                  <a:gd name="T1" fmla="*/ 0 h 27"/>
                  <a:gd name="T2" fmla="*/ 0 w 8"/>
                  <a:gd name="T3" fmla="*/ 0 h 27"/>
                  <a:gd name="T4" fmla="*/ 83 w 8"/>
                  <a:gd name="T5" fmla="*/ 248 h 27"/>
                  <a:gd name="T6" fmla="*/ 83 w 8"/>
                  <a:gd name="T7" fmla="*/ 248 h 27"/>
                  <a:gd name="T8" fmla="*/ 95 w 8"/>
                  <a:gd name="T9" fmla="*/ 320 h 27"/>
                  <a:gd name="T10" fmla="*/ 95 w 8"/>
                  <a:gd name="T11" fmla="*/ 320 h 27"/>
                  <a:gd name="T12" fmla="*/ 95 w 8"/>
                  <a:gd name="T13" fmla="*/ 320 h 27"/>
                  <a:gd name="T14" fmla="*/ 113 w 8"/>
                  <a:gd name="T15" fmla="*/ 512 h 27"/>
                  <a:gd name="T16" fmla="*/ 125 w 8"/>
                  <a:gd name="T17" fmla="*/ 512 h 27"/>
                  <a:gd name="T18" fmla="*/ 95 w 8"/>
                  <a:gd name="T19" fmla="*/ 248 h 27"/>
                  <a:gd name="T20" fmla="*/ 20 w 8"/>
                  <a:gd name="T21" fmla="*/ 0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2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21"/>
                      <a:pt x="7" y="24"/>
                      <a:pt x="7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3"/>
                      <a:pt x="7" y="18"/>
                      <a:pt x="6" y="13"/>
                    </a:cubicBezTo>
                    <a:cubicBezTo>
                      <a:pt x="5" y="8"/>
                      <a:pt x="3" y="4"/>
                      <a:pt x="1" y="0"/>
                    </a:cubicBezTo>
                  </a:path>
                </a:pathLst>
              </a:custGeom>
              <a:solidFill>
                <a:srgbClr val="7E8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52"/>
              <p:cNvSpPr>
                <a:spLocks noEditPoints="1"/>
              </p:cNvSpPr>
              <p:nvPr/>
            </p:nvSpPr>
            <p:spPr bwMode="auto">
              <a:xfrm>
                <a:off x="1730" y="1877"/>
                <a:ext cx="37" cy="43"/>
              </a:xfrm>
              <a:custGeom>
                <a:avLst/>
                <a:gdLst>
                  <a:gd name="T0" fmla="*/ 30 w 15"/>
                  <a:gd name="T1" fmla="*/ 0 h 16"/>
                  <a:gd name="T2" fmla="*/ 224 w 15"/>
                  <a:gd name="T3" fmla="*/ 312 h 16"/>
                  <a:gd name="T4" fmla="*/ 224 w 15"/>
                  <a:gd name="T5" fmla="*/ 312 h 16"/>
                  <a:gd name="T6" fmla="*/ 30 w 15"/>
                  <a:gd name="T7" fmla="*/ 0 h 16"/>
                  <a:gd name="T8" fmla="*/ 12 w 15"/>
                  <a:gd name="T9" fmla="*/ 0 h 16"/>
                  <a:gd name="T10" fmla="*/ 0 w 15"/>
                  <a:gd name="T11" fmla="*/ 0 h 16"/>
                  <a:gd name="T12" fmla="*/ 0 w 15"/>
                  <a:gd name="T13" fmla="*/ 0 h 16"/>
                  <a:gd name="T14" fmla="*/ 12 w 15"/>
                  <a:gd name="T15" fmla="*/ 0 h 16"/>
                  <a:gd name="T16" fmla="*/ 12 w 15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2" y="0"/>
                    </a:moveTo>
                    <a:cubicBezTo>
                      <a:pt x="7" y="1"/>
                      <a:pt x="11" y="7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7"/>
                      <a:pt x="7" y="1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D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53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1"/>
              </a:xfrm>
              <a:custGeom>
                <a:avLst/>
                <a:gdLst>
                  <a:gd name="T0" fmla="*/ 83 w 30"/>
                  <a:gd name="T1" fmla="*/ 671 h 64"/>
                  <a:gd name="T2" fmla="*/ 63 w 30"/>
                  <a:gd name="T3" fmla="*/ 671 h 64"/>
                  <a:gd name="T4" fmla="*/ 63 w 30"/>
                  <a:gd name="T5" fmla="*/ 671 h 64"/>
                  <a:gd name="T6" fmla="*/ 363 w 30"/>
                  <a:gd name="T7" fmla="*/ 1221 h 64"/>
                  <a:gd name="T8" fmla="*/ 375 w 30"/>
                  <a:gd name="T9" fmla="*/ 1221 h 64"/>
                  <a:gd name="T10" fmla="*/ 470 w 30"/>
                  <a:gd name="T11" fmla="*/ 900 h 64"/>
                  <a:gd name="T12" fmla="*/ 470 w 30"/>
                  <a:gd name="T13" fmla="*/ 820 h 64"/>
                  <a:gd name="T14" fmla="*/ 470 w 30"/>
                  <a:gd name="T15" fmla="*/ 820 h 64"/>
                  <a:gd name="T16" fmla="*/ 470 w 30"/>
                  <a:gd name="T17" fmla="*/ 799 h 64"/>
                  <a:gd name="T18" fmla="*/ 458 w 30"/>
                  <a:gd name="T19" fmla="*/ 820 h 64"/>
                  <a:gd name="T20" fmla="*/ 458 w 30"/>
                  <a:gd name="T21" fmla="*/ 900 h 64"/>
                  <a:gd name="T22" fmla="*/ 438 w 30"/>
                  <a:gd name="T23" fmla="*/ 1128 h 64"/>
                  <a:gd name="T24" fmla="*/ 363 w 30"/>
                  <a:gd name="T25" fmla="*/ 1200 h 64"/>
                  <a:gd name="T26" fmla="*/ 363 w 30"/>
                  <a:gd name="T27" fmla="*/ 1200 h 64"/>
                  <a:gd name="T28" fmla="*/ 345 w 30"/>
                  <a:gd name="T29" fmla="*/ 1200 h 64"/>
                  <a:gd name="T30" fmla="*/ 208 w 30"/>
                  <a:gd name="T31" fmla="*/ 1071 h 64"/>
                  <a:gd name="T32" fmla="*/ 83 w 30"/>
                  <a:gd name="T33" fmla="*/ 671 h 64"/>
                  <a:gd name="T34" fmla="*/ 145 w 30"/>
                  <a:gd name="T35" fmla="*/ 0 h 64"/>
                  <a:gd name="T36" fmla="*/ 125 w 30"/>
                  <a:gd name="T37" fmla="*/ 0 h 64"/>
                  <a:gd name="T38" fmla="*/ 125 w 30"/>
                  <a:gd name="T39" fmla="*/ 0 h 64"/>
                  <a:gd name="T40" fmla="*/ 63 w 30"/>
                  <a:gd name="T41" fmla="*/ 671 h 64"/>
                  <a:gd name="T42" fmla="*/ 63 w 30"/>
                  <a:gd name="T43" fmla="*/ 671 h 64"/>
                  <a:gd name="T44" fmla="*/ 83 w 30"/>
                  <a:gd name="T45" fmla="*/ 671 h 64"/>
                  <a:gd name="T46" fmla="*/ 50 w 30"/>
                  <a:gd name="T47" fmla="*/ 321 h 64"/>
                  <a:gd name="T48" fmla="*/ 63 w 30"/>
                  <a:gd name="T49" fmla="*/ 115 h 64"/>
                  <a:gd name="T50" fmla="*/ 125 w 30"/>
                  <a:gd name="T51" fmla="*/ 21 h 64"/>
                  <a:gd name="T52" fmla="*/ 145 w 30"/>
                  <a:gd name="T53" fmla="*/ 21 h 64"/>
                  <a:gd name="T54" fmla="*/ 145 w 30"/>
                  <a:gd name="T55" fmla="*/ 21 h 64"/>
                  <a:gd name="T56" fmla="*/ 300 w 30"/>
                  <a:gd name="T57" fmla="*/ 171 h 64"/>
                  <a:gd name="T58" fmla="*/ 345 w 30"/>
                  <a:gd name="T59" fmla="*/ 321 h 64"/>
                  <a:gd name="T60" fmla="*/ 363 w 30"/>
                  <a:gd name="T61" fmla="*/ 321 h 64"/>
                  <a:gd name="T62" fmla="*/ 375 w 30"/>
                  <a:gd name="T63" fmla="*/ 321 h 64"/>
                  <a:gd name="T64" fmla="*/ 363 w 30"/>
                  <a:gd name="T65" fmla="*/ 307 h 64"/>
                  <a:gd name="T66" fmla="*/ 363 w 30"/>
                  <a:gd name="T67" fmla="*/ 307 h 64"/>
                  <a:gd name="T68" fmla="*/ 158 w 30"/>
                  <a:gd name="T69" fmla="*/ 0 h 64"/>
                  <a:gd name="T70" fmla="*/ 145 w 30"/>
                  <a:gd name="T71" fmla="*/ 0 h 6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" h="64">
                    <a:moveTo>
                      <a:pt x="5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8" y="52"/>
                      <a:pt x="16" y="64"/>
                      <a:pt x="23" y="64"/>
                    </a:cubicBezTo>
                    <a:cubicBezTo>
                      <a:pt x="23" y="64"/>
                      <a:pt x="23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46"/>
                      <a:pt x="30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4"/>
                      <a:pt x="29" y="46"/>
                      <a:pt x="29" y="47"/>
                    </a:cubicBezTo>
                    <a:cubicBezTo>
                      <a:pt x="29" y="52"/>
                      <a:pt x="29" y="56"/>
                      <a:pt x="28" y="59"/>
                    </a:cubicBezTo>
                    <a:cubicBezTo>
                      <a:pt x="27" y="61"/>
                      <a:pt x="25" y="63"/>
                      <a:pt x="23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63"/>
                      <a:pt x="22" y="63"/>
                      <a:pt x="22" y="63"/>
                    </a:cubicBezTo>
                    <a:cubicBezTo>
                      <a:pt x="20" y="63"/>
                      <a:pt x="16" y="61"/>
                      <a:pt x="13" y="56"/>
                    </a:cubicBezTo>
                    <a:cubicBezTo>
                      <a:pt x="10" y="50"/>
                      <a:pt x="7" y="43"/>
                      <a:pt x="5" y="35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2"/>
                      <a:pt x="0" y="18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3" y="29"/>
                      <a:pt x="3" y="23"/>
                      <a:pt x="3" y="17"/>
                    </a:cubicBezTo>
                    <a:cubicBezTo>
                      <a:pt x="3" y="13"/>
                      <a:pt x="3" y="9"/>
                      <a:pt x="4" y="6"/>
                    </a:cubicBezTo>
                    <a:cubicBezTo>
                      <a:pt x="5" y="3"/>
                      <a:pt x="7" y="2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2" y="1"/>
                      <a:pt x="15" y="4"/>
                      <a:pt x="19" y="9"/>
                    </a:cubicBezTo>
                    <a:cubicBezTo>
                      <a:pt x="20" y="11"/>
                      <a:pt x="21" y="14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7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7"/>
                      <a:pt x="15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D4D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54"/>
              <p:cNvSpPr>
                <a:spLocks/>
              </p:cNvSpPr>
              <p:nvPr/>
            </p:nvSpPr>
            <p:spPr bwMode="auto">
              <a:xfrm>
                <a:off x="1765" y="1923"/>
                <a:ext cx="20" cy="69"/>
              </a:xfrm>
              <a:custGeom>
                <a:avLst/>
                <a:gdLst>
                  <a:gd name="T0" fmla="*/ 20 w 8"/>
                  <a:gd name="T1" fmla="*/ 0 h 26"/>
                  <a:gd name="T2" fmla="*/ 0 w 8"/>
                  <a:gd name="T3" fmla="*/ 0 h 26"/>
                  <a:gd name="T4" fmla="*/ 83 w 8"/>
                  <a:gd name="T5" fmla="*/ 247 h 26"/>
                  <a:gd name="T6" fmla="*/ 113 w 8"/>
                  <a:gd name="T7" fmla="*/ 486 h 26"/>
                  <a:gd name="T8" fmla="*/ 125 w 8"/>
                  <a:gd name="T9" fmla="*/ 464 h 26"/>
                  <a:gd name="T10" fmla="*/ 113 w 8"/>
                  <a:gd name="T11" fmla="*/ 295 h 26"/>
                  <a:gd name="T12" fmla="*/ 113 w 8"/>
                  <a:gd name="T13" fmla="*/ 295 h 26"/>
                  <a:gd name="T14" fmla="*/ 113 w 8"/>
                  <a:gd name="T15" fmla="*/ 295 h 26"/>
                  <a:gd name="T16" fmla="*/ 95 w 8"/>
                  <a:gd name="T17" fmla="*/ 226 h 26"/>
                  <a:gd name="T18" fmla="*/ 95 w 8"/>
                  <a:gd name="T19" fmla="*/ 226 h 26"/>
                  <a:gd name="T20" fmla="*/ 33 w 8"/>
                  <a:gd name="T21" fmla="*/ 0 h 26"/>
                  <a:gd name="T22" fmla="*/ 20 w 8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4" y="8"/>
                      <a:pt x="5" y="13"/>
                    </a:cubicBezTo>
                    <a:cubicBezTo>
                      <a:pt x="6" y="17"/>
                      <a:pt x="7" y="22"/>
                      <a:pt x="7" y="26"/>
                    </a:cubicBezTo>
                    <a:cubicBezTo>
                      <a:pt x="7" y="26"/>
                      <a:pt x="8" y="26"/>
                      <a:pt x="8" y="25"/>
                    </a:cubicBezTo>
                    <a:cubicBezTo>
                      <a:pt x="8" y="22"/>
                      <a:pt x="7" y="19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8"/>
                      <a:pt x="3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E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55"/>
              <p:cNvSpPr>
                <a:spLocks noEditPoints="1"/>
              </p:cNvSpPr>
              <p:nvPr/>
            </p:nvSpPr>
            <p:spPr bwMode="auto">
              <a:xfrm>
                <a:off x="1767" y="1920"/>
                <a:ext cx="18" cy="72"/>
              </a:xfrm>
              <a:custGeom>
                <a:avLst/>
                <a:gdLst>
                  <a:gd name="T0" fmla="*/ 100 w 7"/>
                  <a:gd name="T1" fmla="*/ 320 h 27"/>
                  <a:gd name="T2" fmla="*/ 100 w 7"/>
                  <a:gd name="T3" fmla="*/ 320 h 27"/>
                  <a:gd name="T4" fmla="*/ 118 w 7"/>
                  <a:gd name="T5" fmla="*/ 491 h 27"/>
                  <a:gd name="T6" fmla="*/ 118 w 7"/>
                  <a:gd name="T7" fmla="*/ 512 h 27"/>
                  <a:gd name="T8" fmla="*/ 118 w 7"/>
                  <a:gd name="T9" fmla="*/ 512 h 27"/>
                  <a:gd name="T10" fmla="*/ 100 w 7"/>
                  <a:gd name="T11" fmla="*/ 320 h 27"/>
                  <a:gd name="T12" fmla="*/ 100 w 7"/>
                  <a:gd name="T13" fmla="*/ 320 h 27"/>
                  <a:gd name="T14" fmla="*/ 100 w 7"/>
                  <a:gd name="T15" fmla="*/ 320 h 27"/>
                  <a:gd name="T16" fmla="*/ 100 w 7"/>
                  <a:gd name="T17" fmla="*/ 320 h 27"/>
                  <a:gd name="T18" fmla="*/ 100 w 7"/>
                  <a:gd name="T19" fmla="*/ 320 h 27"/>
                  <a:gd name="T20" fmla="*/ 100 w 7"/>
                  <a:gd name="T21" fmla="*/ 320 h 27"/>
                  <a:gd name="T22" fmla="*/ 0 w 7"/>
                  <a:gd name="T23" fmla="*/ 0 h 27"/>
                  <a:gd name="T24" fmla="*/ 0 w 7"/>
                  <a:gd name="T25" fmla="*/ 0 h 27"/>
                  <a:gd name="T26" fmla="*/ 0 w 7"/>
                  <a:gd name="T27" fmla="*/ 0 h 27"/>
                  <a:gd name="T28" fmla="*/ 21 w 7"/>
                  <a:gd name="T29" fmla="*/ 21 h 27"/>
                  <a:gd name="T30" fmla="*/ 85 w 7"/>
                  <a:gd name="T31" fmla="*/ 248 h 27"/>
                  <a:gd name="T32" fmla="*/ 85 w 7"/>
                  <a:gd name="T33" fmla="*/ 248 h 27"/>
                  <a:gd name="T34" fmla="*/ 85 w 7"/>
                  <a:gd name="T35" fmla="*/ 248 h 27"/>
                  <a:gd name="T36" fmla="*/ 85 w 7"/>
                  <a:gd name="T37" fmla="*/ 248 h 27"/>
                  <a:gd name="T38" fmla="*/ 0 w 7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20"/>
                      <a:pt x="7" y="23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4"/>
                      <a:pt x="6" y="21"/>
                      <a:pt x="6" y="17"/>
                    </a:cubicBezTo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5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9"/>
                      <a:pt x="2" y="4"/>
                      <a:pt x="0" y="0"/>
                    </a:cubicBezTo>
                  </a:path>
                </a:pathLst>
              </a:custGeom>
              <a:solidFill>
                <a:srgbClr val="7980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56"/>
              <p:cNvSpPr>
                <a:spLocks/>
              </p:cNvSpPr>
              <p:nvPr/>
            </p:nvSpPr>
            <p:spPr bwMode="auto">
              <a:xfrm>
                <a:off x="847" y="2008"/>
                <a:ext cx="150" cy="349"/>
              </a:xfrm>
              <a:custGeom>
                <a:avLst/>
                <a:gdLst>
                  <a:gd name="T0" fmla="*/ 720 w 60"/>
                  <a:gd name="T1" fmla="*/ 2398 h 131"/>
                  <a:gd name="T2" fmla="*/ 738 w 60"/>
                  <a:gd name="T3" fmla="*/ 2419 h 131"/>
                  <a:gd name="T4" fmla="*/ 895 w 60"/>
                  <a:gd name="T5" fmla="*/ 2193 h 131"/>
                  <a:gd name="T6" fmla="*/ 938 w 60"/>
                  <a:gd name="T7" fmla="*/ 1761 h 131"/>
                  <a:gd name="T8" fmla="*/ 863 w 60"/>
                  <a:gd name="T9" fmla="*/ 1100 h 131"/>
                  <a:gd name="T10" fmla="*/ 613 w 60"/>
                  <a:gd name="T11" fmla="*/ 320 h 131"/>
                  <a:gd name="T12" fmla="*/ 283 w 60"/>
                  <a:gd name="T13" fmla="*/ 0 h 131"/>
                  <a:gd name="T14" fmla="*/ 250 w 60"/>
                  <a:gd name="T15" fmla="*/ 0 h 131"/>
                  <a:gd name="T16" fmla="*/ 20 w 60"/>
                  <a:gd name="T17" fmla="*/ 77 h 131"/>
                  <a:gd name="T18" fmla="*/ 20 w 60"/>
                  <a:gd name="T19" fmla="*/ 77 h 131"/>
                  <a:gd name="T20" fmla="*/ 20 w 60"/>
                  <a:gd name="T21" fmla="*/ 93 h 131"/>
                  <a:gd name="T22" fmla="*/ 20 w 60"/>
                  <a:gd name="T23" fmla="*/ 115 h 131"/>
                  <a:gd name="T24" fmla="*/ 33 w 60"/>
                  <a:gd name="T25" fmla="*/ 115 h 131"/>
                  <a:gd name="T26" fmla="*/ 63 w 60"/>
                  <a:gd name="T27" fmla="*/ 93 h 131"/>
                  <a:gd name="T28" fmla="*/ 363 w 60"/>
                  <a:gd name="T29" fmla="*/ 397 h 131"/>
                  <a:gd name="T30" fmla="*/ 613 w 60"/>
                  <a:gd name="T31" fmla="*/ 1172 h 131"/>
                  <a:gd name="T32" fmla="*/ 688 w 60"/>
                  <a:gd name="T33" fmla="*/ 1830 h 131"/>
                  <a:gd name="T34" fmla="*/ 645 w 60"/>
                  <a:gd name="T35" fmla="*/ 2251 h 131"/>
                  <a:gd name="T36" fmla="*/ 500 w 60"/>
                  <a:gd name="T37" fmla="*/ 2440 h 131"/>
                  <a:gd name="T38" fmla="*/ 488 w 60"/>
                  <a:gd name="T39" fmla="*/ 2456 h 131"/>
                  <a:gd name="T40" fmla="*/ 488 w 60"/>
                  <a:gd name="T41" fmla="*/ 2456 h 131"/>
                  <a:gd name="T42" fmla="*/ 500 w 60"/>
                  <a:gd name="T43" fmla="*/ 2478 h 131"/>
                  <a:gd name="T44" fmla="*/ 500 w 60"/>
                  <a:gd name="T45" fmla="*/ 2478 h 131"/>
                  <a:gd name="T46" fmla="*/ 738 w 60"/>
                  <a:gd name="T47" fmla="*/ 2419 h 131"/>
                  <a:gd name="T48" fmla="*/ 720 w 60"/>
                  <a:gd name="T49" fmla="*/ 2398 h 131"/>
                  <a:gd name="T50" fmla="*/ 720 w 60"/>
                  <a:gd name="T51" fmla="*/ 2384 h 131"/>
                  <a:gd name="T52" fmla="*/ 500 w 60"/>
                  <a:gd name="T53" fmla="*/ 2440 h 131"/>
                  <a:gd name="T54" fmla="*/ 488 w 60"/>
                  <a:gd name="T55" fmla="*/ 2456 h 131"/>
                  <a:gd name="T56" fmla="*/ 500 w 60"/>
                  <a:gd name="T57" fmla="*/ 2478 h 131"/>
                  <a:gd name="T58" fmla="*/ 658 w 60"/>
                  <a:gd name="T59" fmla="*/ 2272 h 131"/>
                  <a:gd name="T60" fmla="*/ 720 w 60"/>
                  <a:gd name="T61" fmla="*/ 1830 h 131"/>
                  <a:gd name="T62" fmla="*/ 645 w 60"/>
                  <a:gd name="T63" fmla="*/ 1156 h 131"/>
                  <a:gd name="T64" fmla="*/ 395 w 60"/>
                  <a:gd name="T65" fmla="*/ 376 h 131"/>
                  <a:gd name="T66" fmla="*/ 63 w 60"/>
                  <a:gd name="T67" fmla="*/ 56 h 131"/>
                  <a:gd name="T68" fmla="*/ 20 w 60"/>
                  <a:gd name="T69" fmla="*/ 77 h 131"/>
                  <a:gd name="T70" fmla="*/ 20 w 60"/>
                  <a:gd name="T71" fmla="*/ 93 h 131"/>
                  <a:gd name="T72" fmla="*/ 33 w 60"/>
                  <a:gd name="T73" fmla="*/ 115 h 131"/>
                  <a:gd name="T74" fmla="*/ 250 w 60"/>
                  <a:gd name="T75" fmla="*/ 35 h 131"/>
                  <a:gd name="T76" fmla="*/ 283 w 60"/>
                  <a:gd name="T77" fmla="*/ 35 h 131"/>
                  <a:gd name="T78" fmla="*/ 583 w 60"/>
                  <a:gd name="T79" fmla="*/ 341 h 131"/>
                  <a:gd name="T80" fmla="*/ 845 w 60"/>
                  <a:gd name="T81" fmla="*/ 1100 h 131"/>
                  <a:gd name="T82" fmla="*/ 908 w 60"/>
                  <a:gd name="T83" fmla="*/ 1761 h 131"/>
                  <a:gd name="T84" fmla="*/ 863 w 60"/>
                  <a:gd name="T85" fmla="*/ 2193 h 131"/>
                  <a:gd name="T86" fmla="*/ 720 w 60"/>
                  <a:gd name="T87" fmla="*/ 2384 h 131"/>
                  <a:gd name="T88" fmla="*/ 720 w 60"/>
                  <a:gd name="T89" fmla="*/ 2398 h 1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0" h="131">
                    <a:moveTo>
                      <a:pt x="46" y="127"/>
                    </a:moveTo>
                    <a:cubicBezTo>
                      <a:pt x="47" y="128"/>
                      <a:pt x="47" y="128"/>
                      <a:pt x="47" y="128"/>
                    </a:cubicBezTo>
                    <a:cubicBezTo>
                      <a:pt x="51" y="126"/>
                      <a:pt x="55" y="122"/>
                      <a:pt x="57" y="116"/>
                    </a:cubicBezTo>
                    <a:cubicBezTo>
                      <a:pt x="59" y="110"/>
                      <a:pt x="60" y="103"/>
                      <a:pt x="60" y="93"/>
                    </a:cubicBezTo>
                    <a:cubicBezTo>
                      <a:pt x="60" y="83"/>
                      <a:pt x="59" y="71"/>
                      <a:pt x="55" y="58"/>
                    </a:cubicBezTo>
                    <a:cubicBezTo>
                      <a:pt x="51" y="42"/>
                      <a:pt x="45" y="27"/>
                      <a:pt x="39" y="17"/>
                    </a:cubicBezTo>
                    <a:cubicBezTo>
                      <a:pt x="32" y="6"/>
                      <a:pt x="25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9" y="5"/>
                      <a:pt x="16" y="11"/>
                      <a:pt x="23" y="21"/>
                    </a:cubicBezTo>
                    <a:cubicBezTo>
                      <a:pt x="29" y="31"/>
                      <a:pt x="35" y="46"/>
                      <a:pt x="39" y="62"/>
                    </a:cubicBezTo>
                    <a:cubicBezTo>
                      <a:pt x="42" y="74"/>
                      <a:pt x="44" y="87"/>
                      <a:pt x="44" y="97"/>
                    </a:cubicBezTo>
                    <a:cubicBezTo>
                      <a:pt x="44" y="106"/>
                      <a:pt x="43" y="114"/>
                      <a:pt x="41" y="119"/>
                    </a:cubicBezTo>
                    <a:cubicBezTo>
                      <a:pt x="38" y="125"/>
                      <a:pt x="35" y="128"/>
                      <a:pt x="32" y="129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6"/>
                      <a:pt x="46" y="126"/>
                      <a:pt x="46" y="126"/>
                    </a:cubicBezTo>
                    <a:cubicBezTo>
                      <a:pt x="32" y="129"/>
                      <a:pt x="32" y="129"/>
                      <a:pt x="32" y="129"/>
                    </a:cubicBezTo>
                    <a:cubicBezTo>
                      <a:pt x="31" y="129"/>
                      <a:pt x="31" y="130"/>
                      <a:pt x="31" y="130"/>
                    </a:cubicBezTo>
                    <a:cubicBezTo>
                      <a:pt x="31" y="131"/>
                      <a:pt x="32" y="131"/>
                      <a:pt x="32" y="131"/>
                    </a:cubicBezTo>
                    <a:cubicBezTo>
                      <a:pt x="37" y="130"/>
                      <a:pt x="40" y="126"/>
                      <a:pt x="42" y="120"/>
                    </a:cubicBezTo>
                    <a:cubicBezTo>
                      <a:pt x="45" y="114"/>
                      <a:pt x="46" y="106"/>
                      <a:pt x="46" y="97"/>
                    </a:cubicBezTo>
                    <a:cubicBezTo>
                      <a:pt x="46" y="86"/>
                      <a:pt x="44" y="74"/>
                      <a:pt x="41" y="61"/>
                    </a:cubicBezTo>
                    <a:cubicBezTo>
                      <a:pt x="37" y="45"/>
                      <a:pt x="31" y="31"/>
                      <a:pt x="25" y="20"/>
                    </a:cubicBezTo>
                    <a:cubicBezTo>
                      <a:pt x="18" y="10"/>
                      <a:pt x="11" y="3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4" y="2"/>
                      <a:pt x="31" y="8"/>
                      <a:pt x="37" y="18"/>
                    </a:cubicBezTo>
                    <a:cubicBezTo>
                      <a:pt x="44" y="28"/>
                      <a:pt x="50" y="42"/>
                      <a:pt x="54" y="58"/>
                    </a:cubicBezTo>
                    <a:cubicBezTo>
                      <a:pt x="57" y="71"/>
                      <a:pt x="58" y="83"/>
                      <a:pt x="58" y="93"/>
                    </a:cubicBezTo>
                    <a:cubicBezTo>
                      <a:pt x="58" y="102"/>
                      <a:pt x="57" y="110"/>
                      <a:pt x="55" y="116"/>
                    </a:cubicBezTo>
                    <a:cubicBezTo>
                      <a:pt x="53" y="121"/>
                      <a:pt x="50" y="125"/>
                      <a:pt x="46" y="126"/>
                    </a:cubicBezTo>
                    <a:cubicBezTo>
                      <a:pt x="46" y="127"/>
                      <a:pt x="46" y="127"/>
                      <a:pt x="46" y="12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57"/>
              <p:cNvSpPr>
                <a:spLocks/>
              </p:cNvSpPr>
              <p:nvPr/>
            </p:nvSpPr>
            <p:spPr bwMode="auto">
              <a:xfrm>
                <a:off x="952" y="1875"/>
                <a:ext cx="835" cy="378"/>
              </a:xfrm>
              <a:custGeom>
                <a:avLst/>
                <a:gdLst>
                  <a:gd name="T0" fmla="*/ 4863 w 334"/>
                  <a:gd name="T1" fmla="*/ 21 h 142"/>
                  <a:gd name="T2" fmla="*/ 4863 w 334"/>
                  <a:gd name="T3" fmla="*/ 0 h 142"/>
                  <a:gd name="T4" fmla="*/ 20 w 334"/>
                  <a:gd name="T5" fmla="*/ 1432 h 142"/>
                  <a:gd name="T6" fmla="*/ 0 w 334"/>
                  <a:gd name="T7" fmla="*/ 1453 h 142"/>
                  <a:gd name="T8" fmla="*/ 0 w 334"/>
                  <a:gd name="T9" fmla="*/ 1453 h 142"/>
                  <a:gd name="T10" fmla="*/ 188 w 334"/>
                  <a:gd name="T11" fmla="*/ 2034 h 142"/>
                  <a:gd name="T12" fmla="*/ 250 w 334"/>
                  <a:gd name="T13" fmla="*/ 2657 h 142"/>
                  <a:gd name="T14" fmla="*/ 250 w 334"/>
                  <a:gd name="T15" fmla="*/ 2678 h 142"/>
                  <a:gd name="T16" fmla="*/ 270 w 334"/>
                  <a:gd name="T17" fmla="*/ 2678 h 142"/>
                  <a:gd name="T18" fmla="*/ 5113 w 334"/>
                  <a:gd name="T19" fmla="*/ 1248 h 142"/>
                  <a:gd name="T20" fmla="*/ 5188 w 334"/>
                  <a:gd name="T21" fmla="*/ 1134 h 142"/>
                  <a:gd name="T22" fmla="*/ 5220 w 334"/>
                  <a:gd name="T23" fmla="*/ 908 h 142"/>
                  <a:gd name="T24" fmla="*/ 5188 w 334"/>
                  <a:gd name="T25" fmla="*/ 567 h 142"/>
                  <a:gd name="T26" fmla="*/ 5050 w 334"/>
                  <a:gd name="T27" fmla="*/ 170 h 142"/>
                  <a:gd name="T28" fmla="*/ 4875 w 334"/>
                  <a:gd name="T29" fmla="*/ 0 h 142"/>
                  <a:gd name="T30" fmla="*/ 4863 w 334"/>
                  <a:gd name="T31" fmla="*/ 0 h 142"/>
                  <a:gd name="T32" fmla="*/ 4863 w 334"/>
                  <a:gd name="T33" fmla="*/ 21 h 142"/>
                  <a:gd name="T34" fmla="*/ 4863 w 334"/>
                  <a:gd name="T35" fmla="*/ 35 h 142"/>
                  <a:gd name="T36" fmla="*/ 4875 w 334"/>
                  <a:gd name="T37" fmla="*/ 35 h 142"/>
                  <a:gd name="T38" fmla="*/ 5033 w 334"/>
                  <a:gd name="T39" fmla="*/ 192 h 142"/>
                  <a:gd name="T40" fmla="*/ 5158 w 334"/>
                  <a:gd name="T41" fmla="*/ 588 h 142"/>
                  <a:gd name="T42" fmla="*/ 5188 w 334"/>
                  <a:gd name="T43" fmla="*/ 908 h 142"/>
                  <a:gd name="T44" fmla="*/ 5175 w 334"/>
                  <a:gd name="T45" fmla="*/ 1134 h 142"/>
                  <a:gd name="T46" fmla="*/ 5095 w 334"/>
                  <a:gd name="T47" fmla="*/ 1206 h 142"/>
                  <a:gd name="T48" fmla="*/ 270 w 334"/>
                  <a:gd name="T49" fmla="*/ 2643 h 142"/>
                  <a:gd name="T50" fmla="*/ 270 w 334"/>
                  <a:gd name="T51" fmla="*/ 2657 h 142"/>
                  <a:gd name="T52" fmla="*/ 283 w 334"/>
                  <a:gd name="T53" fmla="*/ 2657 h 142"/>
                  <a:gd name="T54" fmla="*/ 208 w 334"/>
                  <a:gd name="T55" fmla="*/ 2034 h 142"/>
                  <a:gd name="T56" fmla="*/ 33 w 334"/>
                  <a:gd name="T57" fmla="*/ 1453 h 142"/>
                  <a:gd name="T58" fmla="*/ 20 w 334"/>
                  <a:gd name="T59" fmla="*/ 1453 h 142"/>
                  <a:gd name="T60" fmla="*/ 33 w 334"/>
                  <a:gd name="T61" fmla="*/ 1475 h 142"/>
                  <a:gd name="T62" fmla="*/ 4863 w 334"/>
                  <a:gd name="T63" fmla="*/ 35 h 142"/>
                  <a:gd name="T64" fmla="*/ 4863 w 334"/>
                  <a:gd name="T65" fmla="*/ 2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4" h="142">
                    <a:moveTo>
                      <a:pt x="311" y="1"/>
                    </a:moveTo>
                    <a:cubicBezTo>
                      <a:pt x="311" y="0"/>
                      <a:pt x="311" y="0"/>
                      <a:pt x="311" y="0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2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327" y="66"/>
                      <a:pt x="327" y="66"/>
                      <a:pt x="327" y="66"/>
                    </a:cubicBezTo>
                    <a:cubicBezTo>
                      <a:pt x="329" y="66"/>
                      <a:pt x="331" y="63"/>
                      <a:pt x="332" y="60"/>
                    </a:cubicBezTo>
                    <a:cubicBezTo>
                      <a:pt x="334" y="57"/>
                      <a:pt x="334" y="53"/>
                      <a:pt x="334" y="48"/>
                    </a:cubicBezTo>
                    <a:cubicBezTo>
                      <a:pt x="334" y="43"/>
                      <a:pt x="333" y="37"/>
                      <a:pt x="332" y="30"/>
                    </a:cubicBezTo>
                    <a:cubicBezTo>
                      <a:pt x="330" y="22"/>
                      <a:pt x="327" y="14"/>
                      <a:pt x="323" y="9"/>
                    </a:cubicBezTo>
                    <a:cubicBezTo>
                      <a:pt x="320" y="4"/>
                      <a:pt x="316" y="0"/>
                      <a:pt x="312" y="0"/>
                    </a:cubicBezTo>
                    <a:cubicBezTo>
                      <a:pt x="312" y="0"/>
                      <a:pt x="311" y="0"/>
                      <a:pt x="311" y="0"/>
                    </a:cubicBezTo>
                    <a:cubicBezTo>
                      <a:pt x="311" y="1"/>
                      <a:pt x="311" y="1"/>
                      <a:pt x="311" y="1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2" y="2"/>
                      <a:pt x="312" y="2"/>
                      <a:pt x="312" y="2"/>
                    </a:cubicBezTo>
                    <a:cubicBezTo>
                      <a:pt x="315" y="2"/>
                      <a:pt x="318" y="5"/>
                      <a:pt x="322" y="10"/>
                    </a:cubicBezTo>
                    <a:cubicBezTo>
                      <a:pt x="325" y="15"/>
                      <a:pt x="328" y="22"/>
                      <a:pt x="330" y="31"/>
                    </a:cubicBezTo>
                    <a:cubicBezTo>
                      <a:pt x="331" y="37"/>
                      <a:pt x="332" y="43"/>
                      <a:pt x="332" y="48"/>
                    </a:cubicBezTo>
                    <a:cubicBezTo>
                      <a:pt x="332" y="53"/>
                      <a:pt x="332" y="57"/>
                      <a:pt x="331" y="60"/>
                    </a:cubicBezTo>
                    <a:cubicBezTo>
                      <a:pt x="330" y="62"/>
                      <a:pt x="328" y="64"/>
                      <a:pt x="326" y="64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31"/>
                      <a:pt x="16" y="120"/>
                      <a:pt x="13" y="108"/>
                    </a:cubicBezTo>
                    <a:cubicBezTo>
                      <a:pt x="11" y="96"/>
                      <a:pt x="7" y="86"/>
                      <a:pt x="2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1"/>
                      <a:pt x="311" y="1"/>
                      <a:pt x="31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58"/>
              <p:cNvSpPr>
                <a:spLocks/>
              </p:cNvSpPr>
              <p:nvPr/>
            </p:nvSpPr>
            <p:spPr bwMode="auto">
              <a:xfrm>
                <a:off x="1765" y="1909"/>
                <a:ext cx="65" cy="86"/>
              </a:xfrm>
              <a:custGeom>
                <a:avLst/>
                <a:gdLst>
                  <a:gd name="T0" fmla="*/ 250 w 26"/>
                  <a:gd name="T1" fmla="*/ 22 h 32"/>
                  <a:gd name="T2" fmla="*/ 250 w 26"/>
                  <a:gd name="T3" fmla="*/ 0 h 32"/>
                  <a:gd name="T4" fmla="*/ 20 w 26"/>
                  <a:gd name="T5" fmla="*/ 59 h 32"/>
                  <a:gd name="T6" fmla="*/ 20 w 26"/>
                  <a:gd name="T7" fmla="*/ 81 h 32"/>
                  <a:gd name="T8" fmla="*/ 0 w 26"/>
                  <a:gd name="T9" fmla="*/ 94 h 32"/>
                  <a:gd name="T10" fmla="*/ 83 w 26"/>
                  <a:gd name="T11" fmla="*/ 347 h 32"/>
                  <a:gd name="T12" fmla="*/ 113 w 26"/>
                  <a:gd name="T13" fmla="*/ 599 h 32"/>
                  <a:gd name="T14" fmla="*/ 113 w 26"/>
                  <a:gd name="T15" fmla="*/ 621 h 32"/>
                  <a:gd name="T16" fmla="*/ 125 w 26"/>
                  <a:gd name="T17" fmla="*/ 621 h 32"/>
                  <a:gd name="T18" fmla="*/ 363 w 26"/>
                  <a:gd name="T19" fmla="*/ 564 h 32"/>
                  <a:gd name="T20" fmla="*/ 363 w 26"/>
                  <a:gd name="T21" fmla="*/ 564 h 32"/>
                  <a:gd name="T22" fmla="*/ 395 w 26"/>
                  <a:gd name="T23" fmla="*/ 505 h 32"/>
                  <a:gd name="T24" fmla="*/ 408 w 26"/>
                  <a:gd name="T25" fmla="*/ 390 h 32"/>
                  <a:gd name="T26" fmla="*/ 395 w 26"/>
                  <a:gd name="T27" fmla="*/ 253 h 32"/>
                  <a:gd name="T28" fmla="*/ 333 w 26"/>
                  <a:gd name="T29" fmla="*/ 81 h 32"/>
                  <a:gd name="T30" fmla="*/ 250 w 26"/>
                  <a:gd name="T31" fmla="*/ 0 h 32"/>
                  <a:gd name="T32" fmla="*/ 250 w 26"/>
                  <a:gd name="T33" fmla="*/ 0 h 32"/>
                  <a:gd name="T34" fmla="*/ 250 w 26"/>
                  <a:gd name="T35" fmla="*/ 22 h 32"/>
                  <a:gd name="T36" fmla="*/ 250 w 26"/>
                  <a:gd name="T37" fmla="*/ 35 h 32"/>
                  <a:gd name="T38" fmla="*/ 250 w 26"/>
                  <a:gd name="T39" fmla="*/ 35 h 32"/>
                  <a:gd name="T40" fmla="*/ 313 w 26"/>
                  <a:gd name="T41" fmla="*/ 94 h 32"/>
                  <a:gd name="T42" fmla="*/ 363 w 26"/>
                  <a:gd name="T43" fmla="*/ 253 h 32"/>
                  <a:gd name="T44" fmla="*/ 375 w 26"/>
                  <a:gd name="T45" fmla="*/ 390 h 32"/>
                  <a:gd name="T46" fmla="*/ 363 w 26"/>
                  <a:gd name="T47" fmla="*/ 484 h 32"/>
                  <a:gd name="T48" fmla="*/ 345 w 26"/>
                  <a:gd name="T49" fmla="*/ 527 h 32"/>
                  <a:gd name="T50" fmla="*/ 345 w 26"/>
                  <a:gd name="T51" fmla="*/ 543 h 32"/>
                  <a:gd name="T52" fmla="*/ 345 w 26"/>
                  <a:gd name="T53" fmla="*/ 527 h 32"/>
                  <a:gd name="T54" fmla="*/ 125 w 26"/>
                  <a:gd name="T55" fmla="*/ 586 h 32"/>
                  <a:gd name="T56" fmla="*/ 125 w 26"/>
                  <a:gd name="T57" fmla="*/ 599 h 32"/>
                  <a:gd name="T58" fmla="*/ 145 w 26"/>
                  <a:gd name="T59" fmla="*/ 599 h 32"/>
                  <a:gd name="T60" fmla="*/ 113 w 26"/>
                  <a:gd name="T61" fmla="*/ 333 h 32"/>
                  <a:gd name="T62" fmla="*/ 33 w 26"/>
                  <a:gd name="T63" fmla="*/ 81 h 32"/>
                  <a:gd name="T64" fmla="*/ 20 w 26"/>
                  <a:gd name="T65" fmla="*/ 81 h 32"/>
                  <a:gd name="T66" fmla="*/ 33 w 26"/>
                  <a:gd name="T67" fmla="*/ 94 h 32"/>
                  <a:gd name="T68" fmla="*/ 250 w 26"/>
                  <a:gd name="T69" fmla="*/ 35 h 32"/>
                  <a:gd name="T70" fmla="*/ 250 w 26"/>
                  <a:gd name="T71" fmla="*/ 22 h 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" h="32">
                    <a:moveTo>
                      <a:pt x="16" y="1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5" y="18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8"/>
                      <a:pt x="25" y="27"/>
                      <a:pt x="25" y="26"/>
                    </a:cubicBezTo>
                    <a:cubicBezTo>
                      <a:pt x="26" y="24"/>
                      <a:pt x="26" y="23"/>
                      <a:pt x="26" y="20"/>
                    </a:cubicBezTo>
                    <a:cubicBezTo>
                      <a:pt x="26" y="18"/>
                      <a:pt x="26" y="15"/>
                      <a:pt x="25" y="13"/>
                    </a:cubicBezTo>
                    <a:cubicBezTo>
                      <a:pt x="24" y="9"/>
                      <a:pt x="23" y="6"/>
                      <a:pt x="21" y="4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8" y="3"/>
                      <a:pt x="20" y="5"/>
                    </a:cubicBezTo>
                    <a:cubicBezTo>
                      <a:pt x="21" y="7"/>
                      <a:pt x="22" y="10"/>
                      <a:pt x="23" y="13"/>
                    </a:cubicBezTo>
                    <a:cubicBezTo>
                      <a:pt x="24" y="16"/>
                      <a:pt x="24" y="18"/>
                      <a:pt x="24" y="20"/>
                    </a:cubicBezTo>
                    <a:cubicBezTo>
                      <a:pt x="24" y="22"/>
                      <a:pt x="24" y="24"/>
                      <a:pt x="23" y="25"/>
                    </a:cubicBezTo>
                    <a:cubicBezTo>
                      <a:pt x="23" y="26"/>
                      <a:pt x="23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27"/>
                      <a:pt x="8" y="22"/>
                      <a:pt x="7" y="17"/>
                    </a:cubicBezTo>
                    <a:cubicBezTo>
                      <a:pt x="6" y="12"/>
                      <a:pt x="4" y="8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59"/>
              <p:cNvSpPr>
                <a:spLocks/>
              </p:cNvSpPr>
              <p:nvPr/>
            </p:nvSpPr>
            <p:spPr bwMode="auto">
              <a:xfrm>
                <a:off x="770" y="2131"/>
                <a:ext cx="132" cy="152"/>
              </a:xfrm>
              <a:custGeom>
                <a:avLst/>
                <a:gdLst>
                  <a:gd name="T0" fmla="*/ 558 w 53"/>
                  <a:gd name="T1" fmla="*/ 21 h 57"/>
                  <a:gd name="T2" fmla="*/ 558 w 53"/>
                  <a:gd name="T3" fmla="*/ 0 h 57"/>
                  <a:gd name="T4" fmla="*/ 12 w 53"/>
                  <a:gd name="T5" fmla="*/ 171 h 57"/>
                  <a:gd name="T6" fmla="*/ 0 w 53"/>
                  <a:gd name="T7" fmla="*/ 171 h 57"/>
                  <a:gd name="T8" fmla="*/ 0 w 53"/>
                  <a:gd name="T9" fmla="*/ 192 h 57"/>
                  <a:gd name="T10" fmla="*/ 125 w 53"/>
                  <a:gd name="T11" fmla="*/ 589 h 57"/>
                  <a:gd name="T12" fmla="*/ 167 w 53"/>
                  <a:gd name="T13" fmla="*/ 1003 h 57"/>
                  <a:gd name="T14" fmla="*/ 167 w 53"/>
                  <a:gd name="T15" fmla="*/ 1059 h 57"/>
                  <a:gd name="T16" fmla="*/ 167 w 53"/>
                  <a:gd name="T17" fmla="*/ 1080 h 57"/>
                  <a:gd name="T18" fmla="*/ 187 w 53"/>
                  <a:gd name="T19" fmla="*/ 1080 h 57"/>
                  <a:gd name="T20" fmla="*/ 745 w 53"/>
                  <a:gd name="T21" fmla="*/ 909 h 57"/>
                  <a:gd name="T22" fmla="*/ 807 w 53"/>
                  <a:gd name="T23" fmla="*/ 832 h 57"/>
                  <a:gd name="T24" fmla="*/ 819 w 53"/>
                  <a:gd name="T25" fmla="*/ 661 h 57"/>
                  <a:gd name="T26" fmla="*/ 787 w 53"/>
                  <a:gd name="T27" fmla="*/ 419 h 57"/>
                  <a:gd name="T28" fmla="*/ 695 w 53"/>
                  <a:gd name="T29" fmla="*/ 115 h 57"/>
                  <a:gd name="T30" fmla="*/ 570 w 53"/>
                  <a:gd name="T31" fmla="*/ 0 h 57"/>
                  <a:gd name="T32" fmla="*/ 558 w 53"/>
                  <a:gd name="T33" fmla="*/ 0 h 57"/>
                  <a:gd name="T34" fmla="*/ 558 w 53"/>
                  <a:gd name="T35" fmla="*/ 21 h 57"/>
                  <a:gd name="T36" fmla="*/ 570 w 53"/>
                  <a:gd name="T37" fmla="*/ 35 h 57"/>
                  <a:gd name="T38" fmla="*/ 570 w 53"/>
                  <a:gd name="T39" fmla="*/ 35 h 57"/>
                  <a:gd name="T40" fmla="*/ 682 w 53"/>
                  <a:gd name="T41" fmla="*/ 149 h 57"/>
                  <a:gd name="T42" fmla="*/ 775 w 53"/>
                  <a:gd name="T43" fmla="*/ 419 h 57"/>
                  <a:gd name="T44" fmla="*/ 787 w 53"/>
                  <a:gd name="T45" fmla="*/ 661 h 57"/>
                  <a:gd name="T46" fmla="*/ 775 w 53"/>
                  <a:gd name="T47" fmla="*/ 819 h 57"/>
                  <a:gd name="T48" fmla="*/ 725 w 53"/>
                  <a:gd name="T49" fmla="*/ 875 h 57"/>
                  <a:gd name="T50" fmla="*/ 187 w 53"/>
                  <a:gd name="T51" fmla="*/ 1045 h 57"/>
                  <a:gd name="T52" fmla="*/ 187 w 53"/>
                  <a:gd name="T53" fmla="*/ 1059 h 57"/>
                  <a:gd name="T54" fmla="*/ 199 w 53"/>
                  <a:gd name="T55" fmla="*/ 1059 h 57"/>
                  <a:gd name="T56" fmla="*/ 199 w 53"/>
                  <a:gd name="T57" fmla="*/ 1003 h 57"/>
                  <a:gd name="T58" fmla="*/ 154 w 53"/>
                  <a:gd name="T59" fmla="*/ 589 h 57"/>
                  <a:gd name="T60" fmla="*/ 30 w 53"/>
                  <a:gd name="T61" fmla="*/ 171 h 57"/>
                  <a:gd name="T62" fmla="*/ 12 w 53"/>
                  <a:gd name="T63" fmla="*/ 192 h 57"/>
                  <a:gd name="T64" fmla="*/ 30 w 53"/>
                  <a:gd name="T65" fmla="*/ 205 h 57"/>
                  <a:gd name="T66" fmla="*/ 570 w 53"/>
                  <a:gd name="T67" fmla="*/ 35 h 57"/>
                  <a:gd name="T68" fmla="*/ 558 w 53"/>
                  <a:gd name="T69" fmla="*/ 21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57">
                    <a:moveTo>
                      <a:pt x="36" y="1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39"/>
                      <a:pt x="11" y="47"/>
                      <a:pt x="11" y="53"/>
                    </a:cubicBezTo>
                    <a:cubicBezTo>
                      <a:pt x="11" y="54"/>
                      <a:pt x="11" y="55"/>
                      <a:pt x="11" y="5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50" y="48"/>
                      <a:pt x="51" y="46"/>
                      <a:pt x="52" y="44"/>
                    </a:cubicBezTo>
                    <a:cubicBezTo>
                      <a:pt x="53" y="41"/>
                      <a:pt x="53" y="38"/>
                      <a:pt x="53" y="35"/>
                    </a:cubicBezTo>
                    <a:cubicBezTo>
                      <a:pt x="53" y="31"/>
                      <a:pt x="53" y="26"/>
                      <a:pt x="51" y="22"/>
                    </a:cubicBezTo>
                    <a:cubicBezTo>
                      <a:pt x="50" y="16"/>
                      <a:pt x="48" y="10"/>
                      <a:pt x="45" y="6"/>
                    </a:cubicBezTo>
                    <a:cubicBezTo>
                      <a:pt x="43" y="3"/>
                      <a:pt x="40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41" y="4"/>
                      <a:pt x="44" y="8"/>
                    </a:cubicBezTo>
                    <a:cubicBezTo>
                      <a:pt x="46" y="11"/>
                      <a:pt x="48" y="16"/>
                      <a:pt x="50" y="22"/>
                    </a:cubicBezTo>
                    <a:cubicBezTo>
                      <a:pt x="51" y="27"/>
                      <a:pt x="51" y="31"/>
                      <a:pt x="51" y="35"/>
                    </a:cubicBezTo>
                    <a:cubicBezTo>
                      <a:pt x="51" y="38"/>
                      <a:pt x="51" y="41"/>
                      <a:pt x="50" y="43"/>
                    </a:cubicBezTo>
                    <a:cubicBezTo>
                      <a:pt x="49" y="45"/>
                      <a:pt x="48" y="46"/>
                      <a:pt x="47" y="4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5"/>
                      <a:pt x="13" y="54"/>
                      <a:pt x="13" y="53"/>
                    </a:cubicBezTo>
                    <a:cubicBezTo>
                      <a:pt x="13" y="47"/>
                      <a:pt x="12" y="39"/>
                      <a:pt x="10" y="31"/>
                    </a:cubicBezTo>
                    <a:cubicBezTo>
                      <a:pt x="8" y="23"/>
                      <a:pt x="5" y="15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0"/>
              <p:cNvSpPr>
                <a:spLocks/>
              </p:cNvSpPr>
              <p:nvPr/>
            </p:nvSpPr>
            <p:spPr bwMode="auto">
              <a:xfrm>
                <a:off x="670" y="2123"/>
                <a:ext cx="95" cy="221"/>
              </a:xfrm>
              <a:custGeom>
                <a:avLst/>
                <a:gdLst>
                  <a:gd name="T0" fmla="*/ 63 w 38"/>
                  <a:gd name="T1" fmla="*/ 852 h 83"/>
                  <a:gd name="T2" fmla="*/ 83 w 38"/>
                  <a:gd name="T3" fmla="*/ 852 h 83"/>
                  <a:gd name="T4" fmla="*/ 33 w 38"/>
                  <a:gd name="T5" fmla="*/ 418 h 83"/>
                  <a:gd name="T6" fmla="*/ 63 w 38"/>
                  <a:gd name="T7" fmla="*/ 149 h 83"/>
                  <a:gd name="T8" fmla="*/ 145 w 38"/>
                  <a:gd name="T9" fmla="*/ 35 h 83"/>
                  <a:gd name="T10" fmla="*/ 158 w 38"/>
                  <a:gd name="T11" fmla="*/ 35 h 83"/>
                  <a:gd name="T12" fmla="*/ 345 w 38"/>
                  <a:gd name="T13" fmla="*/ 226 h 83"/>
                  <a:gd name="T14" fmla="*/ 520 w 38"/>
                  <a:gd name="T15" fmla="*/ 716 h 83"/>
                  <a:gd name="T16" fmla="*/ 563 w 38"/>
                  <a:gd name="T17" fmla="*/ 1134 h 83"/>
                  <a:gd name="T18" fmla="*/ 533 w 38"/>
                  <a:gd name="T19" fmla="*/ 1398 h 83"/>
                  <a:gd name="T20" fmla="*/ 438 w 38"/>
                  <a:gd name="T21" fmla="*/ 1531 h 83"/>
                  <a:gd name="T22" fmla="*/ 425 w 38"/>
                  <a:gd name="T23" fmla="*/ 1531 h 83"/>
                  <a:gd name="T24" fmla="*/ 238 w 38"/>
                  <a:gd name="T25" fmla="*/ 1339 h 83"/>
                  <a:gd name="T26" fmla="*/ 83 w 38"/>
                  <a:gd name="T27" fmla="*/ 852 h 83"/>
                  <a:gd name="T28" fmla="*/ 63 w 38"/>
                  <a:gd name="T29" fmla="*/ 852 h 83"/>
                  <a:gd name="T30" fmla="*/ 50 w 38"/>
                  <a:gd name="T31" fmla="*/ 852 h 83"/>
                  <a:gd name="T32" fmla="*/ 220 w 38"/>
                  <a:gd name="T33" fmla="*/ 1361 h 83"/>
                  <a:gd name="T34" fmla="*/ 425 w 38"/>
                  <a:gd name="T35" fmla="*/ 1566 h 83"/>
                  <a:gd name="T36" fmla="*/ 458 w 38"/>
                  <a:gd name="T37" fmla="*/ 1566 h 83"/>
                  <a:gd name="T38" fmla="*/ 563 w 38"/>
                  <a:gd name="T39" fmla="*/ 1419 h 83"/>
                  <a:gd name="T40" fmla="*/ 595 w 38"/>
                  <a:gd name="T41" fmla="*/ 1134 h 83"/>
                  <a:gd name="T42" fmla="*/ 550 w 38"/>
                  <a:gd name="T43" fmla="*/ 703 h 83"/>
                  <a:gd name="T44" fmla="*/ 375 w 38"/>
                  <a:gd name="T45" fmla="*/ 205 h 83"/>
                  <a:gd name="T46" fmla="*/ 158 w 38"/>
                  <a:gd name="T47" fmla="*/ 0 h 83"/>
                  <a:gd name="T48" fmla="*/ 145 w 38"/>
                  <a:gd name="T49" fmla="*/ 0 h 83"/>
                  <a:gd name="T50" fmla="*/ 33 w 38"/>
                  <a:gd name="T51" fmla="*/ 136 h 83"/>
                  <a:gd name="T52" fmla="*/ 0 w 38"/>
                  <a:gd name="T53" fmla="*/ 418 h 83"/>
                  <a:gd name="T54" fmla="*/ 50 w 38"/>
                  <a:gd name="T55" fmla="*/ 852 h 83"/>
                  <a:gd name="T56" fmla="*/ 63 w 38"/>
                  <a:gd name="T57" fmla="*/ 852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83">
                    <a:moveTo>
                      <a:pt x="4" y="45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3" y="37"/>
                      <a:pt x="2" y="29"/>
                      <a:pt x="2" y="22"/>
                    </a:cubicBezTo>
                    <a:cubicBezTo>
                      <a:pt x="2" y="16"/>
                      <a:pt x="3" y="11"/>
                      <a:pt x="4" y="8"/>
                    </a:cubicBezTo>
                    <a:cubicBezTo>
                      <a:pt x="5" y="4"/>
                      <a:pt x="7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4" y="2"/>
                      <a:pt x="18" y="5"/>
                      <a:pt x="22" y="12"/>
                    </a:cubicBezTo>
                    <a:cubicBezTo>
                      <a:pt x="27" y="18"/>
                      <a:pt x="30" y="27"/>
                      <a:pt x="33" y="38"/>
                    </a:cubicBezTo>
                    <a:cubicBezTo>
                      <a:pt x="35" y="46"/>
                      <a:pt x="36" y="54"/>
                      <a:pt x="36" y="60"/>
                    </a:cubicBezTo>
                    <a:cubicBezTo>
                      <a:pt x="36" y="66"/>
                      <a:pt x="35" y="71"/>
                      <a:pt x="34" y="74"/>
                    </a:cubicBezTo>
                    <a:cubicBezTo>
                      <a:pt x="33" y="78"/>
                      <a:pt x="31" y="80"/>
                      <a:pt x="28" y="81"/>
                    </a:cubicBezTo>
                    <a:cubicBezTo>
                      <a:pt x="28" y="81"/>
                      <a:pt x="28" y="81"/>
                      <a:pt x="27" y="81"/>
                    </a:cubicBezTo>
                    <a:cubicBezTo>
                      <a:pt x="24" y="81"/>
                      <a:pt x="19" y="77"/>
                      <a:pt x="15" y="71"/>
                    </a:cubicBezTo>
                    <a:cubicBezTo>
                      <a:pt x="11" y="64"/>
                      <a:pt x="7" y="55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5" y="56"/>
                      <a:pt x="9" y="65"/>
                      <a:pt x="14" y="72"/>
                    </a:cubicBezTo>
                    <a:cubicBezTo>
                      <a:pt x="18" y="78"/>
                      <a:pt x="23" y="83"/>
                      <a:pt x="27" y="83"/>
                    </a:cubicBezTo>
                    <a:cubicBezTo>
                      <a:pt x="28" y="83"/>
                      <a:pt x="28" y="83"/>
                      <a:pt x="29" y="83"/>
                    </a:cubicBezTo>
                    <a:cubicBezTo>
                      <a:pt x="32" y="82"/>
                      <a:pt x="34" y="79"/>
                      <a:pt x="36" y="75"/>
                    </a:cubicBezTo>
                    <a:cubicBezTo>
                      <a:pt x="37" y="71"/>
                      <a:pt x="38" y="66"/>
                      <a:pt x="38" y="60"/>
                    </a:cubicBezTo>
                    <a:cubicBezTo>
                      <a:pt x="38" y="53"/>
                      <a:pt x="37" y="46"/>
                      <a:pt x="35" y="37"/>
                    </a:cubicBezTo>
                    <a:cubicBezTo>
                      <a:pt x="32" y="27"/>
                      <a:pt x="28" y="17"/>
                      <a:pt x="24" y="11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3"/>
                      <a:pt x="2" y="7"/>
                    </a:cubicBezTo>
                    <a:cubicBezTo>
                      <a:pt x="1" y="11"/>
                      <a:pt x="0" y="16"/>
                      <a:pt x="0" y="22"/>
                    </a:cubicBezTo>
                    <a:cubicBezTo>
                      <a:pt x="0" y="29"/>
                      <a:pt x="1" y="37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1"/>
              <p:cNvSpPr>
                <a:spLocks/>
              </p:cNvSpPr>
              <p:nvPr/>
            </p:nvSpPr>
            <p:spPr bwMode="auto">
              <a:xfrm>
                <a:off x="975" y="2075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2"/>
              <p:cNvSpPr>
                <a:spLocks/>
              </p:cNvSpPr>
              <p:nvPr/>
            </p:nvSpPr>
            <p:spPr bwMode="auto">
              <a:xfrm>
                <a:off x="1037" y="2056"/>
                <a:ext cx="48" cy="83"/>
              </a:xfrm>
              <a:custGeom>
                <a:avLst/>
                <a:gdLst>
                  <a:gd name="T0" fmla="*/ 20 w 19"/>
                  <a:gd name="T1" fmla="*/ 35 h 31"/>
                  <a:gd name="T2" fmla="*/ 33 w 19"/>
                  <a:gd name="T3" fmla="*/ 35 h 31"/>
                  <a:gd name="T4" fmla="*/ 96 w 19"/>
                  <a:gd name="T5" fmla="*/ 78 h 31"/>
                  <a:gd name="T6" fmla="*/ 275 w 19"/>
                  <a:gd name="T7" fmla="*/ 594 h 31"/>
                  <a:gd name="T8" fmla="*/ 306 w 19"/>
                  <a:gd name="T9" fmla="*/ 594 h 31"/>
                  <a:gd name="T10" fmla="*/ 192 w 19"/>
                  <a:gd name="T11" fmla="*/ 171 h 31"/>
                  <a:gd name="T12" fmla="*/ 114 w 19"/>
                  <a:gd name="T13" fmla="*/ 56 h 31"/>
                  <a:gd name="T14" fmla="*/ 33 w 19"/>
                  <a:gd name="T15" fmla="*/ 0 h 31"/>
                  <a:gd name="T16" fmla="*/ 0 w 19"/>
                  <a:gd name="T17" fmla="*/ 0 h 31"/>
                  <a:gd name="T18" fmla="*/ 2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7" y="23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3"/>
              <p:cNvSpPr>
                <a:spLocks/>
              </p:cNvSpPr>
              <p:nvPr/>
            </p:nvSpPr>
            <p:spPr bwMode="auto">
              <a:xfrm>
                <a:off x="1102" y="2040"/>
                <a:ext cx="45" cy="83"/>
              </a:xfrm>
              <a:custGeom>
                <a:avLst/>
                <a:gdLst>
                  <a:gd name="T0" fmla="*/ 0 w 18"/>
                  <a:gd name="T1" fmla="*/ 35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94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5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4"/>
              <p:cNvSpPr>
                <a:spLocks/>
              </p:cNvSpPr>
              <p:nvPr/>
            </p:nvSpPr>
            <p:spPr bwMode="auto">
              <a:xfrm>
                <a:off x="1165" y="2024"/>
                <a:ext cx="47" cy="83"/>
              </a:xfrm>
              <a:custGeom>
                <a:avLst/>
                <a:gdLst>
                  <a:gd name="T0" fmla="*/ 0 w 19"/>
                  <a:gd name="T1" fmla="*/ 21 h 31"/>
                  <a:gd name="T2" fmla="*/ 12 w 19"/>
                  <a:gd name="T3" fmla="*/ 21 h 31"/>
                  <a:gd name="T4" fmla="*/ 153 w 19"/>
                  <a:gd name="T5" fmla="*/ 193 h 31"/>
                  <a:gd name="T6" fmla="*/ 275 w 19"/>
                  <a:gd name="T7" fmla="*/ 594 h 31"/>
                  <a:gd name="T8" fmla="*/ 287 w 19"/>
                  <a:gd name="T9" fmla="*/ 573 h 31"/>
                  <a:gd name="T10" fmla="*/ 166 w 19"/>
                  <a:gd name="T11" fmla="*/ 171 h 31"/>
                  <a:gd name="T12" fmla="*/ 12 w 19"/>
                  <a:gd name="T13" fmla="*/ 0 h 31"/>
                  <a:gd name="T14" fmla="*/ 0 w 19"/>
                  <a:gd name="T15" fmla="*/ 0 h 31"/>
                  <a:gd name="T16" fmla="*/ 0 w 19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5"/>
              <p:cNvSpPr>
                <a:spLocks/>
              </p:cNvSpPr>
              <p:nvPr/>
            </p:nvSpPr>
            <p:spPr bwMode="auto">
              <a:xfrm>
                <a:off x="1230" y="2008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45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58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7" y="4"/>
                      <a:pt x="9" y="9"/>
                    </a:cubicBezTo>
                    <a:cubicBezTo>
                      <a:pt x="12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5"/>
                      <a:pt x="10" y="9"/>
                    </a:cubicBezTo>
                    <a:cubicBezTo>
                      <a:pt x="7" y="3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6"/>
              <p:cNvSpPr>
                <a:spLocks/>
              </p:cNvSpPr>
              <p:nvPr/>
            </p:nvSpPr>
            <p:spPr bwMode="auto">
              <a:xfrm>
                <a:off x="1292" y="1992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67"/>
              <p:cNvSpPr>
                <a:spLocks/>
              </p:cNvSpPr>
              <p:nvPr/>
            </p:nvSpPr>
            <p:spPr bwMode="auto">
              <a:xfrm>
                <a:off x="1355" y="1973"/>
                <a:ext cx="47" cy="83"/>
              </a:xfrm>
              <a:custGeom>
                <a:avLst/>
                <a:gdLst>
                  <a:gd name="T0" fmla="*/ 0 w 19"/>
                  <a:gd name="T1" fmla="*/ 35 h 31"/>
                  <a:gd name="T2" fmla="*/ 12 w 19"/>
                  <a:gd name="T3" fmla="*/ 35 h 31"/>
                  <a:gd name="T4" fmla="*/ 74 w 19"/>
                  <a:gd name="T5" fmla="*/ 78 h 31"/>
                  <a:gd name="T6" fmla="*/ 257 w 19"/>
                  <a:gd name="T7" fmla="*/ 594 h 31"/>
                  <a:gd name="T8" fmla="*/ 287 w 19"/>
                  <a:gd name="T9" fmla="*/ 594 h 31"/>
                  <a:gd name="T10" fmla="*/ 183 w 19"/>
                  <a:gd name="T11" fmla="*/ 171 h 31"/>
                  <a:gd name="T12" fmla="*/ 104 w 19"/>
                  <a:gd name="T13" fmla="*/ 56 h 31"/>
                  <a:gd name="T14" fmla="*/ 12 w 19"/>
                  <a:gd name="T15" fmla="*/ 0 h 31"/>
                  <a:gd name="T16" fmla="*/ 0 w 19"/>
                  <a:gd name="T17" fmla="*/ 0 h 31"/>
                  <a:gd name="T18" fmla="*/ 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22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68"/>
              <p:cNvSpPr>
                <a:spLocks/>
              </p:cNvSpPr>
              <p:nvPr/>
            </p:nvSpPr>
            <p:spPr bwMode="auto">
              <a:xfrm>
                <a:off x="1420" y="1957"/>
                <a:ext cx="45" cy="83"/>
              </a:xfrm>
              <a:custGeom>
                <a:avLst/>
                <a:gdLst>
                  <a:gd name="T0" fmla="*/ 0 w 18"/>
                  <a:gd name="T1" fmla="*/ 21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73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0 h 31"/>
                  <a:gd name="T16" fmla="*/ 0 w 18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69"/>
              <p:cNvSpPr>
                <a:spLocks/>
              </p:cNvSpPr>
              <p:nvPr/>
            </p:nvSpPr>
            <p:spPr bwMode="auto">
              <a:xfrm>
                <a:off x="1482" y="1941"/>
                <a:ext cx="48" cy="80"/>
              </a:xfrm>
              <a:custGeom>
                <a:avLst/>
                <a:gdLst>
                  <a:gd name="T0" fmla="*/ 0 w 19"/>
                  <a:gd name="T1" fmla="*/ 21 h 30"/>
                  <a:gd name="T2" fmla="*/ 20 w 19"/>
                  <a:gd name="T3" fmla="*/ 21 h 30"/>
                  <a:gd name="T4" fmla="*/ 159 w 19"/>
                  <a:gd name="T5" fmla="*/ 192 h 30"/>
                  <a:gd name="T6" fmla="*/ 288 w 19"/>
                  <a:gd name="T7" fmla="*/ 568 h 30"/>
                  <a:gd name="T8" fmla="*/ 306 w 19"/>
                  <a:gd name="T9" fmla="*/ 568 h 30"/>
                  <a:gd name="T10" fmla="*/ 179 w 19"/>
                  <a:gd name="T11" fmla="*/ 171 h 30"/>
                  <a:gd name="T12" fmla="*/ 20 w 19"/>
                  <a:gd name="T13" fmla="*/ 0 h 30"/>
                  <a:gd name="T14" fmla="*/ 0 w 19"/>
                  <a:gd name="T15" fmla="*/ 0 h 30"/>
                  <a:gd name="T16" fmla="*/ 0 w 19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0"/>
              <p:cNvSpPr>
                <a:spLocks/>
              </p:cNvSpPr>
              <p:nvPr/>
            </p:nvSpPr>
            <p:spPr bwMode="auto">
              <a:xfrm>
                <a:off x="1545" y="1925"/>
                <a:ext cx="45" cy="80"/>
              </a:xfrm>
              <a:custGeom>
                <a:avLst/>
                <a:gdLst>
                  <a:gd name="T0" fmla="*/ 20 w 18"/>
                  <a:gd name="T1" fmla="*/ 21 h 30"/>
                  <a:gd name="T2" fmla="*/ 33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33 w 18"/>
                  <a:gd name="T13" fmla="*/ 0 h 30"/>
                  <a:gd name="T14" fmla="*/ 0 w 18"/>
                  <a:gd name="T15" fmla="*/ 0 h 30"/>
                  <a:gd name="T16" fmla="*/ 2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6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1"/>
              <p:cNvSpPr>
                <a:spLocks/>
              </p:cNvSpPr>
              <p:nvPr/>
            </p:nvSpPr>
            <p:spPr bwMode="auto">
              <a:xfrm>
                <a:off x="1610" y="1907"/>
                <a:ext cx="45" cy="82"/>
              </a:xfrm>
              <a:custGeom>
                <a:avLst/>
                <a:gdLst>
                  <a:gd name="T0" fmla="*/ 0 w 18"/>
                  <a:gd name="T1" fmla="*/ 34 h 31"/>
                  <a:gd name="T2" fmla="*/ 20 w 18"/>
                  <a:gd name="T3" fmla="*/ 21 h 31"/>
                  <a:gd name="T4" fmla="*/ 158 w 18"/>
                  <a:gd name="T5" fmla="*/ 183 h 31"/>
                  <a:gd name="T6" fmla="*/ 270 w 18"/>
                  <a:gd name="T7" fmla="*/ 574 h 31"/>
                  <a:gd name="T8" fmla="*/ 283 w 18"/>
                  <a:gd name="T9" fmla="*/ 574 h 31"/>
                  <a:gd name="T10" fmla="*/ 175 w 18"/>
                  <a:gd name="T11" fmla="*/ 183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4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3"/>
                      <a:pt x="14" y="15"/>
                      <a:pt x="11" y="10"/>
                    </a:cubicBezTo>
                    <a:cubicBezTo>
                      <a:pt x="8" y="4"/>
                      <a:pt x="4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2"/>
              <p:cNvSpPr>
                <a:spLocks/>
              </p:cNvSpPr>
              <p:nvPr/>
            </p:nvSpPr>
            <p:spPr bwMode="auto">
              <a:xfrm>
                <a:off x="1667" y="1891"/>
                <a:ext cx="45" cy="80"/>
              </a:xfrm>
              <a:custGeom>
                <a:avLst/>
                <a:gdLst>
                  <a:gd name="T0" fmla="*/ 0 w 18"/>
                  <a:gd name="T1" fmla="*/ 35 h 30"/>
                  <a:gd name="T2" fmla="*/ 20 w 18"/>
                  <a:gd name="T3" fmla="*/ 35 h 30"/>
                  <a:gd name="T4" fmla="*/ 83 w 18"/>
                  <a:gd name="T5" fmla="*/ 77 h 30"/>
                  <a:gd name="T6" fmla="*/ 25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95 w 18"/>
                  <a:gd name="T13" fmla="*/ 56 h 30"/>
                  <a:gd name="T14" fmla="*/ 20 w 18"/>
                  <a:gd name="T15" fmla="*/ 0 h 30"/>
                  <a:gd name="T16" fmla="*/ 0 w 18"/>
                  <a:gd name="T17" fmla="*/ 0 h 30"/>
                  <a:gd name="T18" fmla="*/ 0 w 18"/>
                  <a:gd name="T19" fmla="*/ 35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30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9" y="8"/>
                      <a:pt x="13" y="18"/>
                      <a:pt x="16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4"/>
                      <a:pt x="11" y="9"/>
                    </a:cubicBezTo>
                    <a:cubicBezTo>
                      <a:pt x="9" y="6"/>
                      <a:pt x="8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73"/>
              <p:cNvSpPr>
                <a:spLocks/>
              </p:cNvSpPr>
              <p:nvPr/>
            </p:nvSpPr>
            <p:spPr bwMode="auto">
              <a:xfrm>
                <a:off x="690" y="2112"/>
                <a:ext cx="112" cy="232"/>
              </a:xfrm>
              <a:custGeom>
                <a:avLst/>
                <a:gdLst>
                  <a:gd name="T0" fmla="*/ 558 w 45"/>
                  <a:gd name="T1" fmla="*/ 1557 h 87"/>
                  <a:gd name="T2" fmla="*/ 558 w 45"/>
                  <a:gd name="T3" fmla="*/ 1571 h 87"/>
                  <a:gd name="T4" fmla="*/ 662 w 45"/>
                  <a:gd name="T5" fmla="*/ 1421 h 87"/>
                  <a:gd name="T6" fmla="*/ 694 w 45"/>
                  <a:gd name="T7" fmla="*/ 1160 h 87"/>
                  <a:gd name="T8" fmla="*/ 650 w 45"/>
                  <a:gd name="T9" fmla="*/ 717 h 87"/>
                  <a:gd name="T10" fmla="*/ 478 w 45"/>
                  <a:gd name="T11" fmla="*/ 205 h 87"/>
                  <a:gd name="T12" fmla="*/ 261 w 45"/>
                  <a:gd name="T13" fmla="*/ 0 h 87"/>
                  <a:gd name="T14" fmla="*/ 249 w 45"/>
                  <a:gd name="T15" fmla="*/ 0 h 87"/>
                  <a:gd name="T16" fmla="*/ 12 w 45"/>
                  <a:gd name="T17" fmla="*/ 77 h 87"/>
                  <a:gd name="T18" fmla="*/ 0 w 45"/>
                  <a:gd name="T19" fmla="*/ 93 h 87"/>
                  <a:gd name="T20" fmla="*/ 12 w 45"/>
                  <a:gd name="T21" fmla="*/ 115 h 87"/>
                  <a:gd name="T22" fmla="*/ 30 w 45"/>
                  <a:gd name="T23" fmla="*/ 115 h 87"/>
                  <a:gd name="T24" fmla="*/ 217 w 45"/>
                  <a:gd name="T25" fmla="*/ 307 h 87"/>
                  <a:gd name="T26" fmla="*/ 383 w 45"/>
                  <a:gd name="T27" fmla="*/ 797 h 87"/>
                  <a:gd name="T28" fmla="*/ 433 w 45"/>
                  <a:gd name="T29" fmla="*/ 1216 h 87"/>
                  <a:gd name="T30" fmla="*/ 403 w 45"/>
                  <a:gd name="T31" fmla="*/ 1480 h 87"/>
                  <a:gd name="T32" fmla="*/ 309 w 45"/>
                  <a:gd name="T33" fmla="*/ 1613 h 87"/>
                  <a:gd name="T34" fmla="*/ 309 w 45"/>
                  <a:gd name="T35" fmla="*/ 1629 h 87"/>
                  <a:gd name="T36" fmla="*/ 321 w 45"/>
                  <a:gd name="T37" fmla="*/ 1651 h 87"/>
                  <a:gd name="T38" fmla="*/ 558 w 45"/>
                  <a:gd name="T39" fmla="*/ 1571 h 87"/>
                  <a:gd name="T40" fmla="*/ 558 w 45"/>
                  <a:gd name="T41" fmla="*/ 1557 h 87"/>
                  <a:gd name="T42" fmla="*/ 558 w 45"/>
                  <a:gd name="T43" fmla="*/ 1536 h 87"/>
                  <a:gd name="T44" fmla="*/ 309 w 45"/>
                  <a:gd name="T45" fmla="*/ 1613 h 87"/>
                  <a:gd name="T46" fmla="*/ 309 w 45"/>
                  <a:gd name="T47" fmla="*/ 1613 h 87"/>
                  <a:gd name="T48" fmla="*/ 309 w 45"/>
                  <a:gd name="T49" fmla="*/ 1629 h 87"/>
                  <a:gd name="T50" fmla="*/ 309 w 45"/>
                  <a:gd name="T51" fmla="*/ 1651 h 87"/>
                  <a:gd name="T52" fmla="*/ 321 w 45"/>
                  <a:gd name="T53" fmla="*/ 1651 h 87"/>
                  <a:gd name="T54" fmla="*/ 433 w 45"/>
                  <a:gd name="T55" fmla="*/ 1501 h 87"/>
                  <a:gd name="T56" fmla="*/ 465 w 45"/>
                  <a:gd name="T57" fmla="*/ 1216 h 87"/>
                  <a:gd name="T58" fmla="*/ 416 w 45"/>
                  <a:gd name="T59" fmla="*/ 776 h 87"/>
                  <a:gd name="T60" fmla="*/ 249 w 45"/>
                  <a:gd name="T61" fmla="*/ 285 h 87"/>
                  <a:gd name="T62" fmla="*/ 30 w 45"/>
                  <a:gd name="T63" fmla="*/ 77 h 87"/>
                  <a:gd name="T64" fmla="*/ 12 w 45"/>
                  <a:gd name="T65" fmla="*/ 77 h 87"/>
                  <a:gd name="T66" fmla="*/ 0 w 45"/>
                  <a:gd name="T67" fmla="*/ 77 h 87"/>
                  <a:gd name="T68" fmla="*/ 0 w 45"/>
                  <a:gd name="T69" fmla="*/ 93 h 87"/>
                  <a:gd name="T70" fmla="*/ 0 w 45"/>
                  <a:gd name="T71" fmla="*/ 115 h 87"/>
                  <a:gd name="T72" fmla="*/ 12 w 45"/>
                  <a:gd name="T73" fmla="*/ 115 h 87"/>
                  <a:gd name="T74" fmla="*/ 249 w 45"/>
                  <a:gd name="T75" fmla="*/ 35 h 87"/>
                  <a:gd name="T76" fmla="*/ 261 w 45"/>
                  <a:gd name="T77" fmla="*/ 35 h 87"/>
                  <a:gd name="T78" fmla="*/ 465 w 45"/>
                  <a:gd name="T79" fmla="*/ 227 h 87"/>
                  <a:gd name="T80" fmla="*/ 620 w 45"/>
                  <a:gd name="T81" fmla="*/ 717 h 87"/>
                  <a:gd name="T82" fmla="*/ 662 w 45"/>
                  <a:gd name="T83" fmla="*/ 1160 h 87"/>
                  <a:gd name="T84" fmla="*/ 632 w 45"/>
                  <a:gd name="T85" fmla="*/ 1421 h 87"/>
                  <a:gd name="T86" fmla="*/ 558 w 45"/>
                  <a:gd name="T87" fmla="*/ 1536 h 87"/>
                  <a:gd name="T88" fmla="*/ 558 w 45"/>
                  <a:gd name="T89" fmla="*/ 1557 h 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5" h="87">
                    <a:moveTo>
                      <a:pt x="36" y="82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9" y="82"/>
                      <a:pt x="41" y="79"/>
                      <a:pt x="43" y="75"/>
                    </a:cubicBezTo>
                    <a:cubicBezTo>
                      <a:pt x="44" y="72"/>
                      <a:pt x="45" y="66"/>
                      <a:pt x="45" y="61"/>
                    </a:cubicBezTo>
                    <a:cubicBezTo>
                      <a:pt x="45" y="54"/>
                      <a:pt x="44" y="46"/>
                      <a:pt x="42" y="38"/>
                    </a:cubicBezTo>
                    <a:cubicBezTo>
                      <a:pt x="39" y="27"/>
                      <a:pt x="36" y="18"/>
                      <a:pt x="31" y="11"/>
                    </a:cubicBezTo>
                    <a:cubicBezTo>
                      <a:pt x="27" y="4"/>
                      <a:pt x="22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6"/>
                      <a:pt x="10" y="9"/>
                      <a:pt x="14" y="16"/>
                    </a:cubicBezTo>
                    <a:cubicBezTo>
                      <a:pt x="19" y="22"/>
                      <a:pt x="22" y="31"/>
                      <a:pt x="25" y="42"/>
                    </a:cubicBezTo>
                    <a:cubicBezTo>
                      <a:pt x="27" y="50"/>
                      <a:pt x="28" y="58"/>
                      <a:pt x="28" y="64"/>
                    </a:cubicBezTo>
                    <a:cubicBezTo>
                      <a:pt x="28" y="70"/>
                      <a:pt x="27" y="75"/>
                      <a:pt x="26" y="78"/>
                    </a:cubicBezTo>
                    <a:cubicBezTo>
                      <a:pt x="25" y="82"/>
                      <a:pt x="23" y="84"/>
                      <a:pt x="20" y="85"/>
                    </a:cubicBezTo>
                    <a:cubicBezTo>
                      <a:pt x="20" y="85"/>
                      <a:pt x="20" y="85"/>
                      <a:pt x="20" y="86"/>
                    </a:cubicBezTo>
                    <a:cubicBezTo>
                      <a:pt x="20" y="86"/>
                      <a:pt x="20" y="87"/>
                      <a:pt x="21" y="87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4" y="86"/>
                      <a:pt x="26" y="83"/>
                      <a:pt x="28" y="79"/>
                    </a:cubicBezTo>
                    <a:cubicBezTo>
                      <a:pt x="29" y="75"/>
                      <a:pt x="30" y="70"/>
                      <a:pt x="30" y="64"/>
                    </a:cubicBezTo>
                    <a:cubicBezTo>
                      <a:pt x="30" y="57"/>
                      <a:pt x="29" y="50"/>
                      <a:pt x="27" y="41"/>
                    </a:cubicBezTo>
                    <a:cubicBezTo>
                      <a:pt x="24" y="31"/>
                      <a:pt x="20" y="21"/>
                      <a:pt x="16" y="15"/>
                    </a:cubicBezTo>
                    <a:cubicBezTo>
                      <a:pt x="12" y="8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5" y="6"/>
                      <a:pt x="30" y="12"/>
                    </a:cubicBezTo>
                    <a:cubicBezTo>
                      <a:pt x="34" y="18"/>
                      <a:pt x="38" y="28"/>
                      <a:pt x="40" y="38"/>
                    </a:cubicBezTo>
                    <a:cubicBezTo>
                      <a:pt x="42" y="46"/>
                      <a:pt x="43" y="54"/>
                      <a:pt x="43" y="61"/>
                    </a:cubicBezTo>
                    <a:cubicBezTo>
                      <a:pt x="43" y="66"/>
                      <a:pt x="42" y="71"/>
                      <a:pt x="41" y="75"/>
                    </a:cubicBezTo>
                    <a:cubicBezTo>
                      <a:pt x="40" y="78"/>
                      <a:pt x="38" y="80"/>
                      <a:pt x="36" y="81"/>
                    </a:cubicBezTo>
                    <a:cubicBezTo>
                      <a:pt x="36" y="82"/>
                      <a:pt x="36" y="82"/>
                      <a:pt x="36" y="8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4"/>
              <p:cNvSpPr>
                <a:spLocks/>
              </p:cNvSpPr>
              <p:nvPr/>
            </p:nvSpPr>
            <p:spPr bwMode="auto">
              <a:xfrm>
                <a:off x="1085" y="2061"/>
                <a:ext cx="37" cy="38"/>
              </a:xfrm>
              <a:custGeom>
                <a:avLst/>
                <a:gdLst>
                  <a:gd name="T0" fmla="*/ 30 w 15"/>
                  <a:gd name="T1" fmla="*/ 220 h 14"/>
                  <a:gd name="T2" fmla="*/ 62 w 15"/>
                  <a:gd name="T3" fmla="*/ 38 h 14"/>
                  <a:gd name="T4" fmla="*/ 195 w 15"/>
                  <a:gd name="T5" fmla="*/ 60 h 14"/>
                  <a:gd name="T6" fmla="*/ 165 w 15"/>
                  <a:gd name="T7" fmla="*/ 244 h 14"/>
                  <a:gd name="T8" fmla="*/ 30 w 15"/>
                  <a:gd name="T9" fmla="*/ 2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2" y="11"/>
                    </a:moveTo>
                    <a:cubicBezTo>
                      <a:pt x="0" y="8"/>
                      <a:pt x="1" y="4"/>
                      <a:pt x="4" y="2"/>
                    </a:cubicBezTo>
                    <a:cubicBezTo>
                      <a:pt x="7" y="0"/>
                      <a:pt x="11" y="0"/>
                      <a:pt x="13" y="3"/>
                    </a:cubicBezTo>
                    <a:cubicBezTo>
                      <a:pt x="15" y="6"/>
                      <a:pt x="14" y="10"/>
                      <a:pt x="11" y="12"/>
                    </a:cubicBezTo>
                    <a:cubicBezTo>
                      <a:pt x="8" y="14"/>
                      <a:pt x="4" y="14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5"/>
              <p:cNvSpPr>
                <a:spLocks/>
              </p:cNvSpPr>
              <p:nvPr/>
            </p:nvSpPr>
            <p:spPr bwMode="auto">
              <a:xfrm>
                <a:off x="1122" y="2043"/>
                <a:ext cx="55" cy="58"/>
              </a:xfrm>
              <a:custGeom>
                <a:avLst/>
                <a:gdLst>
                  <a:gd name="T0" fmla="*/ 50 w 22"/>
                  <a:gd name="T1" fmla="*/ 314 h 22"/>
                  <a:gd name="T2" fmla="*/ 83 w 22"/>
                  <a:gd name="T3" fmla="*/ 55 h 22"/>
                  <a:gd name="T4" fmla="*/ 300 w 22"/>
                  <a:gd name="T5" fmla="*/ 90 h 22"/>
                  <a:gd name="T6" fmla="*/ 270 w 22"/>
                  <a:gd name="T7" fmla="*/ 348 h 22"/>
                  <a:gd name="T8" fmla="*/ 50 w 22"/>
                  <a:gd name="T9" fmla="*/ 3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3" y="17"/>
                    </a:moveTo>
                    <a:cubicBezTo>
                      <a:pt x="0" y="12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10"/>
                      <a:pt x="21" y="16"/>
                      <a:pt x="17" y="19"/>
                    </a:cubicBezTo>
                    <a:cubicBezTo>
                      <a:pt x="12" y="22"/>
                      <a:pt x="6" y="21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" name="Group 3"/>
            <p:cNvGrpSpPr>
              <a:grpSpLocks/>
            </p:cNvGrpSpPr>
            <p:nvPr/>
          </p:nvGrpSpPr>
          <p:grpSpPr bwMode="auto">
            <a:xfrm rot="10800000">
              <a:off x="5019319" y="1952211"/>
              <a:ext cx="3987560" cy="1416991"/>
              <a:chOff x="665" y="1875"/>
              <a:chExt cx="1165" cy="485"/>
            </a:xfrm>
          </p:grpSpPr>
          <p:sp>
            <p:nvSpPr>
              <p:cNvPr id="22" name="Freeform 4"/>
              <p:cNvSpPr>
                <a:spLocks/>
              </p:cNvSpPr>
              <p:nvPr/>
            </p:nvSpPr>
            <p:spPr bwMode="auto">
              <a:xfrm>
                <a:off x="815" y="2013"/>
                <a:ext cx="155" cy="347"/>
              </a:xfrm>
              <a:custGeom>
                <a:avLst/>
                <a:gdLst>
                  <a:gd name="T0" fmla="*/ 238 w 62"/>
                  <a:gd name="T1" fmla="*/ 56 h 130"/>
                  <a:gd name="T2" fmla="*/ 50 w 62"/>
                  <a:gd name="T3" fmla="*/ 934 h 130"/>
                  <a:gd name="T4" fmla="*/ 283 w 62"/>
                  <a:gd name="T5" fmla="*/ 854 h 130"/>
                  <a:gd name="T6" fmla="*/ 500 w 62"/>
                  <a:gd name="T7" fmla="*/ 1255 h 130"/>
                  <a:gd name="T8" fmla="*/ 458 w 62"/>
                  <a:gd name="T9" fmla="*/ 1732 h 130"/>
                  <a:gd name="T10" fmla="*/ 220 w 62"/>
                  <a:gd name="T11" fmla="*/ 1810 h 130"/>
                  <a:gd name="T12" fmla="*/ 708 w 62"/>
                  <a:gd name="T13" fmla="*/ 2437 h 130"/>
                  <a:gd name="T14" fmla="*/ 833 w 62"/>
                  <a:gd name="T15" fmla="*/ 1140 h 130"/>
                  <a:gd name="T16" fmla="*/ 238 w 62"/>
                  <a:gd name="T17" fmla="*/ 56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30">
                    <a:moveTo>
                      <a:pt x="15" y="3"/>
                    </a:moveTo>
                    <a:cubicBezTo>
                      <a:pt x="4" y="5"/>
                      <a:pt x="0" y="24"/>
                      <a:pt x="3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3" y="44"/>
                      <a:pt x="29" y="53"/>
                      <a:pt x="32" y="66"/>
                    </a:cubicBezTo>
                    <a:cubicBezTo>
                      <a:pt x="36" y="79"/>
                      <a:pt x="34" y="90"/>
                      <a:pt x="29" y="91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23" y="117"/>
                      <a:pt x="35" y="130"/>
                      <a:pt x="45" y="128"/>
                    </a:cubicBezTo>
                    <a:cubicBezTo>
                      <a:pt x="58" y="125"/>
                      <a:pt x="62" y="94"/>
                      <a:pt x="53" y="60"/>
                    </a:cubicBezTo>
                    <a:cubicBezTo>
                      <a:pt x="45" y="25"/>
                      <a:pt x="27" y="0"/>
                      <a:pt x="15" y="3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5"/>
              <p:cNvSpPr>
                <a:spLocks/>
              </p:cNvSpPr>
              <p:nvPr/>
            </p:nvSpPr>
            <p:spPr bwMode="auto">
              <a:xfrm>
                <a:off x="852" y="2003"/>
                <a:ext cx="153" cy="352"/>
              </a:xfrm>
              <a:custGeom>
                <a:avLst/>
                <a:gdLst>
                  <a:gd name="T0" fmla="*/ 692 w 61"/>
                  <a:gd name="T1" fmla="*/ 2445 h 132"/>
                  <a:gd name="T2" fmla="*/ 818 w 61"/>
                  <a:gd name="T3" fmla="*/ 1139 h 132"/>
                  <a:gd name="T4" fmla="*/ 221 w 61"/>
                  <a:gd name="T5" fmla="*/ 56 h 132"/>
                  <a:gd name="T6" fmla="*/ 0 w 61"/>
                  <a:gd name="T7" fmla="*/ 136 h 132"/>
                  <a:gd name="T8" fmla="*/ 597 w 61"/>
                  <a:gd name="T9" fmla="*/ 1216 h 132"/>
                  <a:gd name="T10" fmla="*/ 472 w 61"/>
                  <a:gd name="T11" fmla="*/ 2504 h 132"/>
                  <a:gd name="T12" fmla="*/ 692 w 61"/>
                  <a:gd name="T13" fmla="*/ 2445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32">
                    <a:moveTo>
                      <a:pt x="44" y="129"/>
                    </a:moveTo>
                    <a:cubicBezTo>
                      <a:pt x="57" y="125"/>
                      <a:pt x="61" y="95"/>
                      <a:pt x="52" y="60"/>
                    </a:cubicBezTo>
                    <a:cubicBezTo>
                      <a:pt x="44" y="26"/>
                      <a:pt x="27" y="0"/>
                      <a:pt x="14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4"/>
                      <a:pt x="30" y="29"/>
                      <a:pt x="38" y="64"/>
                    </a:cubicBezTo>
                    <a:cubicBezTo>
                      <a:pt x="47" y="98"/>
                      <a:pt x="43" y="129"/>
                      <a:pt x="30" y="132"/>
                    </a:cubicBezTo>
                    <a:cubicBezTo>
                      <a:pt x="44" y="129"/>
                      <a:pt x="44" y="129"/>
                      <a:pt x="44" y="12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6"/>
              <p:cNvSpPr>
                <a:spLocks/>
              </p:cNvSpPr>
              <p:nvPr/>
            </p:nvSpPr>
            <p:spPr bwMode="auto">
              <a:xfrm>
                <a:off x="955" y="1875"/>
                <a:ext cx="835" cy="376"/>
              </a:xfrm>
              <a:custGeom>
                <a:avLst/>
                <a:gdLst>
                  <a:gd name="T0" fmla="*/ 4845 w 334"/>
                  <a:gd name="T1" fmla="*/ 21 h 141"/>
                  <a:gd name="T2" fmla="*/ 0 w 334"/>
                  <a:gd name="T3" fmla="*/ 1459 h 141"/>
                  <a:gd name="T4" fmla="*/ 175 w 334"/>
                  <a:gd name="T5" fmla="*/ 2048 h 141"/>
                  <a:gd name="T6" fmla="*/ 250 w 334"/>
                  <a:gd name="T7" fmla="*/ 2675 h 141"/>
                  <a:gd name="T8" fmla="*/ 5095 w 334"/>
                  <a:gd name="T9" fmla="*/ 1229 h 141"/>
                  <a:gd name="T10" fmla="*/ 5158 w 334"/>
                  <a:gd name="T11" fmla="*/ 568 h 141"/>
                  <a:gd name="T12" fmla="*/ 4845 w 334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141">
                    <a:moveTo>
                      <a:pt x="310" y="1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1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326" y="65"/>
                      <a:pt x="326" y="65"/>
                      <a:pt x="326" y="65"/>
                    </a:cubicBezTo>
                    <a:cubicBezTo>
                      <a:pt x="332" y="64"/>
                      <a:pt x="334" y="48"/>
                      <a:pt x="330" y="30"/>
                    </a:cubicBezTo>
                    <a:cubicBezTo>
                      <a:pt x="325" y="13"/>
                      <a:pt x="317" y="0"/>
                      <a:pt x="310" y="1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7"/>
              <p:cNvSpPr>
                <a:spLocks/>
              </p:cNvSpPr>
              <p:nvPr/>
            </p:nvSpPr>
            <p:spPr bwMode="auto">
              <a:xfrm>
                <a:off x="772" y="2131"/>
                <a:ext cx="133" cy="149"/>
              </a:xfrm>
              <a:custGeom>
                <a:avLst/>
                <a:gdLst>
                  <a:gd name="T0" fmla="*/ 555 w 53"/>
                  <a:gd name="T1" fmla="*/ 21 h 56"/>
                  <a:gd name="T2" fmla="*/ 0 w 53"/>
                  <a:gd name="T3" fmla="*/ 192 h 56"/>
                  <a:gd name="T4" fmla="*/ 125 w 53"/>
                  <a:gd name="T5" fmla="*/ 580 h 56"/>
                  <a:gd name="T6" fmla="*/ 176 w 53"/>
                  <a:gd name="T7" fmla="*/ 1054 h 56"/>
                  <a:gd name="T8" fmla="*/ 725 w 53"/>
                  <a:gd name="T9" fmla="*/ 886 h 56"/>
                  <a:gd name="T10" fmla="*/ 775 w 53"/>
                  <a:gd name="T11" fmla="*/ 418 h 56"/>
                  <a:gd name="T12" fmla="*/ 555 w 53"/>
                  <a:gd name="T13" fmla="*/ 2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56">
                    <a:moveTo>
                      <a:pt x="35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40"/>
                      <a:pt x="11" y="49"/>
                      <a:pt x="11" y="5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51" y="46"/>
                      <a:pt x="53" y="35"/>
                      <a:pt x="49" y="22"/>
                    </a:cubicBezTo>
                    <a:cubicBezTo>
                      <a:pt x="46" y="9"/>
                      <a:pt x="40" y="0"/>
                      <a:pt x="35" y="1"/>
                    </a:cubicBezTo>
                  </a:path>
                </a:pathLst>
              </a:custGeom>
              <a:solidFill>
                <a:srgbClr val="D7D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8"/>
              <p:cNvSpPr>
                <a:spLocks/>
              </p:cNvSpPr>
              <p:nvPr/>
            </p:nvSpPr>
            <p:spPr bwMode="auto">
              <a:xfrm>
                <a:off x="665" y="2120"/>
                <a:ext cx="102" cy="227"/>
              </a:xfrm>
              <a:custGeom>
                <a:avLst/>
                <a:gdLst>
                  <a:gd name="T0" fmla="*/ 92 w 41"/>
                  <a:gd name="T1" fmla="*/ 876 h 85"/>
                  <a:gd name="T2" fmla="*/ 167 w 41"/>
                  <a:gd name="T3" fmla="*/ 35 h 85"/>
                  <a:gd name="T4" fmla="*/ 557 w 41"/>
                  <a:gd name="T5" fmla="*/ 742 h 85"/>
                  <a:gd name="T6" fmla="*/ 478 w 41"/>
                  <a:gd name="T7" fmla="*/ 1584 h 85"/>
                  <a:gd name="T8" fmla="*/ 92 w 41"/>
                  <a:gd name="T9" fmla="*/ 876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85">
                    <a:moveTo>
                      <a:pt x="6" y="46"/>
                    </a:moveTo>
                    <a:cubicBezTo>
                      <a:pt x="0" y="24"/>
                      <a:pt x="3" y="4"/>
                      <a:pt x="11" y="2"/>
                    </a:cubicBezTo>
                    <a:cubicBezTo>
                      <a:pt x="19" y="0"/>
                      <a:pt x="30" y="16"/>
                      <a:pt x="36" y="39"/>
                    </a:cubicBezTo>
                    <a:cubicBezTo>
                      <a:pt x="41" y="61"/>
                      <a:pt x="39" y="81"/>
                      <a:pt x="31" y="83"/>
                    </a:cubicBezTo>
                    <a:cubicBezTo>
                      <a:pt x="22" y="85"/>
                      <a:pt x="11" y="68"/>
                      <a:pt x="6" y="46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9"/>
              <p:cNvSpPr>
                <a:spLocks/>
              </p:cNvSpPr>
              <p:nvPr/>
            </p:nvSpPr>
            <p:spPr bwMode="auto">
              <a:xfrm>
                <a:off x="1767" y="1909"/>
                <a:ext cx="63" cy="83"/>
              </a:xfrm>
              <a:custGeom>
                <a:avLst/>
                <a:gdLst>
                  <a:gd name="T0" fmla="*/ 242 w 25"/>
                  <a:gd name="T1" fmla="*/ 21 h 31"/>
                  <a:gd name="T2" fmla="*/ 0 w 25"/>
                  <a:gd name="T3" fmla="*/ 78 h 31"/>
                  <a:gd name="T4" fmla="*/ 83 w 25"/>
                  <a:gd name="T5" fmla="*/ 329 h 31"/>
                  <a:gd name="T6" fmla="*/ 113 w 25"/>
                  <a:gd name="T7" fmla="*/ 594 h 31"/>
                  <a:gd name="T8" fmla="*/ 338 w 25"/>
                  <a:gd name="T9" fmla="*/ 538 h 31"/>
                  <a:gd name="T10" fmla="*/ 368 w 25"/>
                  <a:gd name="T11" fmla="*/ 252 h 31"/>
                  <a:gd name="T12" fmla="*/ 242 w 25"/>
                  <a:gd name="T13" fmla="*/ 2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1">
                    <a:moveTo>
                      <a:pt x="15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8"/>
                      <a:pt x="4" y="13"/>
                      <a:pt x="5" y="17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4" y="27"/>
                      <a:pt x="25" y="20"/>
                      <a:pt x="23" y="13"/>
                    </a:cubicBezTo>
                    <a:cubicBezTo>
                      <a:pt x="21" y="6"/>
                      <a:pt x="18" y="0"/>
                      <a:pt x="15" y="1"/>
                    </a:cubicBezTo>
                  </a:path>
                </a:pathLst>
              </a:custGeom>
              <a:solidFill>
                <a:srgbClr val="283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1"/>
              <p:cNvSpPr>
                <a:spLocks/>
              </p:cNvSpPr>
              <p:nvPr/>
            </p:nvSpPr>
            <p:spPr bwMode="auto">
              <a:xfrm>
                <a:off x="1717" y="1880"/>
                <a:ext cx="65" cy="165"/>
              </a:xfrm>
              <a:custGeom>
                <a:avLst/>
                <a:gdLst>
                  <a:gd name="T0" fmla="*/ 95 w 26"/>
                  <a:gd name="T1" fmla="*/ 0 h 62"/>
                  <a:gd name="T2" fmla="*/ 95 w 26"/>
                  <a:gd name="T3" fmla="*/ 0 h 62"/>
                  <a:gd name="T4" fmla="*/ 83 w 26"/>
                  <a:gd name="T5" fmla="*/ 0 h 62"/>
                  <a:gd name="T6" fmla="*/ 20 w 26"/>
                  <a:gd name="T7" fmla="*/ 93 h 62"/>
                  <a:gd name="T8" fmla="*/ 0 w 26"/>
                  <a:gd name="T9" fmla="*/ 303 h 62"/>
                  <a:gd name="T10" fmla="*/ 33 w 26"/>
                  <a:gd name="T11" fmla="*/ 639 h 62"/>
                  <a:gd name="T12" fmla="*/ 20 w 26"/>
                  <a:gd name="T13" fmla="*/ 639 h 62"/>
                  <a:gd name="T14" fmla="*/ 20 w 26"/>
                  <a:gd name="T15" fmla="*/ 639 h 62"/>
                  <a:gd name="T16" fmla="*/ 33 w 26"/>
                  <a:gd name="T17" fmla="*/ 639 h 62"/>
                  <a:gd name="T18" fmla="*/ 158 w 26"/>
                  <a:gd name="T19" fmla="*/ 1035 h 62"/>
                  <a:gd name="T20" fmla="*/ 300 w 26"/>
                  <a:gd name="T21" fmla="*/ 1168 h 62"/>
                  <a:gd name="T22" fmla="*/ 313 w 26"/>
                  <a:gd name="T23" fmla="*/ 1168 h 62"/>
                  <a:gd name="T24" fmla="*/ 313 w 26"/>
                  <a:gd name="T25" fmla="*/ 1168 h 62"/>
                  <a:gd name="T26" fmla="*/ 395 w 26"/>
                  <a:gd name="T27" fmla="*/ 1091 h 62"/>
                  <a:gd name="T28" fmla="*/ 408 w 26"/>
                  <a:gd name="T29" fmla="*/ 865 h 62"/>
                  <a:gd name="T30" fmla="*/ 408 w 26"/>
                  <a:gd name="T31" fmla="*/ 793 h 62"/>
                  <a:gd name="T32" fmla="*/ 408 w 26"/>
                  <a:gd name="T33" fmla="*/ 793 h 62"/>
                  <a:gd name="T34" fmla="*/ 395 w 26"/>
                  <a:gd name="T35" fmla="*/ 793 h 62"/>
                  <a:gd name="T36" fmla="*/ 283 w 26"/>
                  <a:gd name="T37" fmla="*/ 567 h 62"/>
                  <a:gd name="T38" fmla="*/ 300 w 26"/>
                  <a:gd name="T39" fmla="*/ 303 h 62"/>
                  <a:gd name="T40" fmla="*/ 300 w 26"/>
                  <a:gd name="T41" fmla="*/ 303 h 62"/>
                  <a:gd name="T42" fmla="*/ 250 w 26"/>
                  <a:gd name="T43" fmla="*/ 149 h 62"/>
                  <a:gd name="T44" fmla="*/ 95 w 26"/>
                  <a:gd name="T45" fmla="*/ 0 h 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8"/>
                      <a:pt x="0" y="12"/>
                      <a:pt x="0" y="16"/>
                    </a:cubicBezTo>
                    <a:cubicBezTo>
                      <a:pt x="0" y="22"/>
                      <a:pt x="0" y="28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42"/>
                      <a:pt x="7" y="49"/>
                      <a:pt x="10" y="55"/>
                    </a:cubicBezTo>
                    <a:cubicBezTo>
                      <a:pt x="13" y="60"/>
                      <a:pt x="17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2" y="62"/>
                      <a:pt x="24" y="60"/>
                      <a:pt x="25" y="58"/>
                    </a:cubicBezTo>
                    <a:cubicBezTo>
                      <a:pt x="26" y="55"/>
                      <a:pt x="26" y="51"/>
                      <a:pt x="26" y="46"/>
                    </a:cubicBezTo>
                    <a:cubicBezTo>
                      <a:pt x="26" y="45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3" y="42"/>
                      <a:pt x="19" y="37"/>
                      <a:pt x="18" y="30"/>
                    </a:cubicBezTo>
                    <a:cubicBezTo>
                      <a:pt x="16" y="23"/>
                      <a:pt x="16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3"/>
                      <a:pt x="17" y="10"/>
                      <a:pt x="16" y="8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B8B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2"/>
              <p:cNvSpPr>
                <a:spLocks/>
              </p:cNvSpPr>
              <p:nvPr/>
            </p:nvSpPr>
            <p:spPr bwMode="auto">
              <a:xfrm>
                <a:off x="1757" y="1923"/>
                <a:ext cx="25" cy="69"/>
              </a:xfrm>
              <a:custGeom>
                <a:avLst/>
                <a:gdLst>
                  <a:gd name="T0" fmla="*/ 50 w 10"/>
                  <a:gd name="T1" fmla="*/ 0 h 26"/>
                  <a:gd name="T2" fmla="*/ 50 w 10"/>
                  <a:gd name="T3" fmla="*/ 0 h 26"/>
                  <a:gd name="T4" fmla="*/ 33 w 10"/>
                  <a:gd name="T5" fmla="*/ 260 h 26"/>
                  <a:gd name="T6" fmla="*/ 145 w 10"/>
                  <a:gd name="T7" fmla="*/ 486 h 26"/>
                  <a:gd name="T8" fmla="*/ 158 w 10"/>
                  <a:gd name="T9" fmla="*/ 486 h 26"/>
                  <a:gd name="T10" fmla="*/ 158 w 10"/>
                  <a:gd name="T11" fmla="*/ 486 h 26"/>
                  <a:gd name="T12" fmla="*/ 125 w 10"/>
                  <a:gd name="T13" fmla="*/ 247 h 26"/>
                  <a:gd name="T14" fmla="*/ 50 w 10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7"/>
                      <a:pt x="2" y="14"/>
                    </a:cubicBezTo>
                    <a:cubicBezTo>
                      <a:pt x="3" y="21"/>
                      <a:pt x="7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2"/>
                      <a:pt x="9" y="17"/>
                      <a:pt x="8" y="13"/>
                    </a:cubicBezTo>
                    <a:cubicBezTo>
                      <a:pt x="7" y="8"/>
                      <a:pt x="5" y="3"/>
                      <a:pt x="3" y="0"/>
                    </a:cubicBezTo>
                  </a:path>
                </a:pathLst>
              </a:custGeom>
              <a:solidFill>
                <a:srgbClr val="939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13"/>
              <p:cNvSpPr>
                <a:spLocks/>
              </p:cNvSpPr>
              <p:nvPr/>
            </p:nvSpPr>
            <p:spPr bwMode="auto">
              <a:xfrm rot="21120000">
                <a:off x="913" y="2021"/>
                <a:ext cx="566" cy="172"/>
              </a:xfrm>
              <a:custGeom>
                <a:avLst/>
                <a:gdLst>
                  <a:gd name="T0" fmla="*/ 0 w 85"/>
                  <a:gd name="T1" fmla="*/ 345 h 59"/>
                  <a:gd name="T2" fmla="*/ 1100 w 85"/>
                  <a:gd name="T3" fmla="*/ 0 h 59"/>
                  <a:gd name="T4" fmla="*/ 1275 w 85"/>
                  <a:gd name="T5" fmla="*/ 846 h 59"/>
                  <a:gd name="T6" fmla="*/ 754 w 85"/>
                  <a:gd name="T7" fmla="*/ 983 h 59"/>
                  <a:gd name="T8" fmla="*/ 346 w 85"/>
                  <a:gd name="T9" fmla="*/ 1077 h 59"/>
                  <a:gd name="T10" fmla="*/ 188 w 85"/>
                  <a:gd name="T11" fmla="*/ 1133 h 59"/>
                  <a:gd name="T12" fmla="*/ 0 w 85"/>
                  <a:gd name="T13" fmla="*/ 345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59">
                    <a:moveTo>
                      <a:pt x="0" y="18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4" y="2"/>
                      <a:pt x="85" y="35"/>
                      <a:pt x="81" y="44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solidFill>
                <a:srgbClr val="767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14"/>
              <p:cNvSpPr>
                <a:spLocks/>
              </p:cNvSpPr>
              <p:nvPr/>
            </p:nvSpPr>
            <p:spPr bwMode="auto">
              <a:xfrm>
                <a:off x="972" y="2120"/>
                <a:ext cx="193" cy="96"/>
              </a:xfrm>
              <a:custGeom>
                <a:avLst/>
                <a:gdLst>
                  <a:gd name="T0" fmla="*/ 0 w 77"/>
                  <a:gd name="T1" fmla="*/ 0 h 36"/>
                  <a:gd name="T2" fmla="*/ 113 w 77"/>
                  <a:gd name="T3" fmla="*/ 683 h 36"/>
                  <a:gd name="T4" fmla="*/ 1213 w 77"/>
                  <a:gd name="T5" fmla="*/ 397 h 36"/>
                  <a:gd name="T6" fmla="*/ 251 w 77"/>
                  <a:gd name="T7" fmla="*/ 477 h 36"/>
                  <a:gd name="T8" fmla="*/ 0 w 77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6">
                    <a:moveTo>
                      <a:pt x="0" y="0"/>
                    </a:moveTo>
                    <a:cubicBezTo>
                      <a:pt x="0" y="0"/>
                      <a:pt x="7" y="28"/>
                      <a:pt x="7" y="36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33" y="32"/>
                      <a:pt x="16" y="25"/>
                    </a:cubicBezTo>
                    <a:cubicBezTo>
                      <a:pt x="3" y="21"/>
                      <a:pt x="0" y="0"/>
                      <a:pt x="0" y="0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15"/>
              <p:cNvSpPr>
                <a:spLocks/>
              </p:cNvSpPr>
              <p:nvPr/>
            </p:nvSpPr>
            <p:spPr bwMode="auto">
              <a:xfrm>
                <a:off x="1361" y="1959"/>
                <a:ext cx="100" cy="184"/>
              </a:xfrm>
              <a:custGeom>
                <a:avLst/>
                <a:gdLst>
                  <a:gd name="T0" fmla="*/ 238 w 40"/>
                  <a:gd name="T1" fmla="*/ 1309 h 69"/>
                  <a:gd name="T2" fmla="*/ 300 w 40"/>
                  <a:gd name="T3" fmla="*/ 661 h 69"/>
                  <a:gd name="T4" fmla="*/ 0 w 40"/>
                  <a:gd name="T5" fmla="*/ 93 h 69"/>
                  <a:gd name="T6" fmla="*/ 250 w 40"/>
                  <a:gd name="T7" fmla="*/ 21 h 69"/>
                  <a:gd name="T8" fmla="*/ 563 w 40"/>
                  <a:gd name="T9" fmla="*/ 589 h 69"/>
                  <a:gd name="T10" fmla="*/ 500 w 40"/>
                  <a:gd name="T11" fmla="*/ 1229 h 69"/>
                  <a:gd name="T12" fmla="*/ 238 w 40"/>
                  <a:gd name="T13" fmla="*/ 1309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9">
                    <a:moveTo>
                      <a:pt x="15" y="69"/>
                    </a:moveTo>
                    <a:cubicBezTo>
                      <a:pt x="22" y="68"/>
                      <a:pt x="24" y="52"/>
                      <a:pt x="19" y="35"/>
                    </a:cubicBezTo>
                    <a:cubicBezTo>
                      <a:pt x="15" y="17"/>
                      <a:pt x="6" y="4"/>
                      <a:pt x="0" y="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3" y="0"/>
                      <a:pt x="31" y="13"/>
                      <a:pt x="36" y="31"/>
                    </a:cubicBezTo>
                    <a:cubicBezTo>
                      <a:pt x="40" y="48"/>
                      <a:pt x="38" y="64"/>
                      <a:pt x="32" y="65"/>
                    </a:cubicBezTo>
                    <a:cubicBezTo>
                      <a:pt x="15" y="69"/>
                      <a:pt x="15" y="69"/>
                      <a:pt x="15" y="6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16"/>
              <p:cNvSpPr>
                <a:spLocks/>
              </p:cNvSpPr>
              <p:nvPr/>
            </p:nvSpPr>
            <p:spPr bwMode="auto">
              <a:xfrm>
                <a:off x="787" y="2200"/>
                <a:ext cx="93" cy="75"/>
              </a:xfrm>
              <a:custGeom>
                <a:avLst/>
                <a:gdLst>
                  <a:gd name="T0" fmla="*/ 0 w 37"/>
                  <a:gd name="T1" fmla="*/ 0 h 28"/>
                  <a:gd name="T2" fmla="*/ 63 w 37"/>
                  <a:gd name="T3" fmla="*/ 538 h 28"/>
                  <a:gd name="T4" fmla="*/ 588 w 37"/>
                  <a:gd name="T5" fmla="*/ 402 h 28"/>
                  <a:gd name="T6" fmla="*/ 146 w 37"/>
                  <a:gd name="T7" fmla="*/ 287 h 28"/>
                  <a:gd name="T8" fmla="*/ 0 w 3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1" y="4"/>
                      <a:pt x="7" y="20"/>
                      <a:pt x="4" y="28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21" y="24"/>
                      <a:pt x="16" y="23"/>
                      <a:pt x="9" y="15"/>
                    </a:cubicBezTo>
                    <a:cubicBezTo>
                      <a:pt x="5" y="10"/>
                      <a:pt x="0" y="0"/>
                      <a:pt x="0" y="0"/>
                    </a:cubicBezTo>
                  </a:path>
                </a:pathLst>
              </a:custGeom>
              <a:solidFill>
                <a:srgbClr val="BFB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17"/>
              <p:cNvSpPr>
                <a:spLocks/>
              </p:cNvSpPr>
              <p:nvPr/>
            </p:nvSpPr>
            <p:spPr bwMode="auto">
              <a:xfrm>
                <a:off x="692" y="2109"/>
                <a:ext cx="113" cy="232"/>
              </a:xfrm>
              <a:custGeom>
                <a:avLst/>
                <a:gdLst>
                  <a:gd name="T0" fmla="*/ 555 w 45"/>
                  <a:gd name="T1" fmla="*/ 1571 h 87"/>
                  <a:gd name="T2" fmla="*/ 630 w 45"/>
                  <a:gd name="T3" fmla="*/ 739 h 87"/>
                  <a:gd name="T4" fmla="*/ 239 w 45"/>
                  <a:gd name="T5" fmla="*/ 35 h 87"/>
                  <a:gd name="T6" fmla="*/ 0 w 45"/>
                  <a:gd name="T7" fmla="*/ 115 h 87"/>
                  <a:gd name="T8" fmla="*/ 397 w 45"/>
                  <a:gd name="T9" fmla="*/ 819 h 87"/>
                  <a:gd name="T10" fmla="*/ 316 w 45"/>
                  <a:gd name="T11" fmla="*/ 1651 h 87"/>
                  <a:gd name="T12" fmla="*/ 555 w 45"/>
                  <a:gd name="T13" fmla="*/ 157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7">
                    <a:moveTo>
                      <a:pt x="35" y="83"/>
                    </a:moveTo>
                    <a:cubicBezTo>
                      <a:pt x="43" y="81"/>
                      <a:pt x="45" y="61"/>
                      <a:pt x="40" y="39"/>
                    </a:cubicBezTo>
                    <a:cubicBezTo>
                      <a:pt x="35" y="17"/>
                      <a:pt x="23" y="0"/>
                      <a:pt x="15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8" y="4"/>
                      <a:pt x="19" y="20"/>
                      <a:pt x="25" y="43"/>
                    </a:cubicBezTo>
                    <a:cubicBezTo>
                      <a:pt x="30" y="65"/>
                      <a:pt x="28" y="85"/>
                      <a:pt x="20" y="87"/>
                    </a:cubicBezTo>
                    <a:cubicBezTo>
                      <a:pt x="35" y="83"/>
                      <a:pt x="35" y="83"/>
                      <a:pt x="35" y="83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18"/>
              <p:cNvSpPr>
                <a:spLocks/>
              </p:cNvSpPr>
              <p:nvPr/>
            </p:nvSpPr>
            <p:spPr bwMode="auto">
              <a:xfrm>
                <a:off x="737" y="2160"/>
                <a:ext cx="50" cy="45"/>
              </a:xfrm>
              <a:custGeom>
                <a:avLst/>
                <a:gdLst>
                  <a:gd name="T0" fmla="*/ 313 w 20"/>
                  <a:gd name="T1" fmla="*/ 225 h 17"/>
                  <a:gd name="T2" fmla="*/ 238 w 20"/>
                  <a:gd name="T3" fmla="*/ 0 h 17"/>
                  <a:gd name="T4" fmla="*/ 0 w 20"/>
                  <a:gd name="T5" fmla="*/ 56 h 17"/>
                  <a:gd name="T6" fmla="*/ 83 w 20"/>
                  <a:gd name="T7" fmla="*/ 315 h 17"/>
                  <a:gd name="T8" fmla="*/ 313 w 20"/>
                  <a:gd name="T9" fmla="*/ 22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20" y="12"/>
                    </a:moveTo>
                    <a:cubicBezTo>
                      <a:pt x="18" y="8"/>
                      <a:pt x="17" y="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4" y="12"/>
                      <a:pt x="5" y="17"/>
                    </a:cubicBezTo>
                    <a:cubicBezTo>
                      <a:pt x="20" y="12"/>
                      <a:pt x="20" y="12"/>
                      <a:pt x="2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19"/>
              <p:cNvSpPr>
                <a:spLocks/>
              </p:cNvSpPr>
              <p:nvPr/>
            </p:nvSpPr>
            <p:spPr bwMode="auto">
              <a:xfrm>
                <a:off x="732" y="2157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27 w 1"/>
                  <a:gd name="T5" fmla="*/ 56 h 3"/>
                  <a:gd name="T6" fmla="*/ 27 w 1"/>
                  <a:gd name="T7" fmla="*/ 56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20"/>
              <p:cNvSpPr>
                <a:spLocks/>
              </p:cNvSpPr>
              <p:nvPr/>
            </p:nvSpPr>
            <p:spPr bwMode="auto">
              <a:xfrm>
                <a:off x="732" y="2147"/>
                <a:ext cx="40" cy="18"/>
              </a:xfrm>
              <a:custGeom>
                <a:avLst/>
                <a:gdLst>
                  <a:gd name="T0" fmla="*/ 220 w 16"/>
                  <a:gd name="T1" fmla="*/ 0 h 7"/>
                  <a:gd name="T2" fmla="*/ 0 w 16"/>
                  <a:gd name="T3" fmla="*/ 67 h 7"/>
                  <a:gd name="T4" fmla="*/ 20 w 16"/>
                  <a:gd name="T5" fmla="*/ 118 h 7"/>
                  <a:gd name="T6" fmla="*/ 250 w 16"/>
                  <a:gd name="T7" fmla="*/ 33 h 7"/>
                  <a:gd name="T8" fmla="*/ 220 w 1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1"/>
                      <a:pt x="14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Oval 21"/>
              <p:cNvSpPr>
                <a:spLocks noChangeArrowheads="1"/>
              </p:cNvSpPr>
              <p:nvPr/>
            </p:nvSpPr>
            <p:spPr bwMode="auto">
              <a:xfrm>
                <a:off x="792" y="2211"/>
                <a:ext cx="1" cy="2"/>
              </a:xfrm>
              <a:prstGeom prst="ellipse">
                <a:avLst/>
              </a:prstGeom>
              <a:solidFill>
                <a:srgbClr val="EE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" name="Freeform 22"/>
              <p:cNvSpPr>
                <a:spLocks/>
              </p:cNvSpPr>
              <p:nvPr/>
            </p:nvSpPr>
            <p:spPr bwMode="auto">
              <a:xfrm>
                <a:off x="752" y="2203"/>
                <a:ext cx="43" cy="26"/>
              </a:xfrm>
              <a:custGeom>
                <a:avLst/>
                <a:gdLst>
                  <a:gd name="T0" fmla="*/ 243 w 17"/>
                  <a:gd name="T1" fmla="*/ 0 h 10"/>
                  <a:gd name="T2" fmla="*/ 0 w 17"/>
                  <a:gd name="T3" fmla="*/ 68 h 10"/>
                  <a:gd name="T4" fmla="*/ 20 w 17"/>
                  <a:gd name="T5" fmla="*/ 143 h 10"/>
                  <a:gd name="T6" fmla="*/ 33 w 17"/>
                  <a:gd name="T7" fmla="*/ 177 h 10"/>
                  <a:gd name="T8" fmla="*/ 276 w 17"/>
                  <a:gd name="T9" fmla="*/ 109 h 10"/>
                  <a:gd name="T10" fmla="*/ 255 w 17"/>
                  <a:gd name="T11" fmla="*/ 68 h 10"/>
                  <a:gd name="T12" fmla="*/ 255 w 17"/>
                  <a:gd name="T13" fmla="*/ 68 h 10"/>
                  <a:gd name="T14" fmla="*/ 255 w 17"/>
                  <a:gd name="T15" fmla="*/ 55 h 10"/>
                  <a:gd name="T16" fmla="*/ 243 w 17"/>
                  <a:gd name="T17" fmla="*/ 34 h 10"/>
                  <a:gd name="T18" fmla="*/ 243 w 1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0">
                    <a:moveTo>
                      <a:pt x="1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23"/>
              <p:cNvSpPr>
                <a:spLocks/>
              </p:cNvSpPr>
              <p:nvPr/>
            </p:nvSpPr>
            <p:spPr bwMode="auto">
              <a:xfrm>
                <a:off x="927" y="2096"/>
                <a:ext cx="48" cy="45"/>
              </a:xfrm>
              <a:custGeom>
                <a:avLst/>
                <a:gdLst>
                  <a:gd name="T0" fmla="*/ 222 w 19"/>
                  <a:gd name="T1" fmla="*/ 0 h 17"/>
                  <a:gd name="T2" fmla="*/ 0 w 19"/>
                  <a:gd name="T3" fmla="*/ 56 h 17"/>
                  <a:gd name="T4" fmla="*/ 83 w 19"/>
                  <a:gd name="T5" fmla="*/ 315 h 17"/>
                  <a:gd name="T6" fmla="*/ 306 w 19"/>
                  <a:gd name="T7" fmla="*/ 238 h 17"/>
                  <a:gd name="T8" fmla="*/ 222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1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8"/>
                      <a:pt x="15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24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25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26"/>
              <p:cNvSpPr>
                <a:spLocks/>
              </p:cNvSpPr>
              <p:nvPr/>
            </p:nvSpPr>
            <p:spPr bwMode="auto">
              <a:xfrm>
                <a:off x="922" y="2083"/>
                <a:ext cx="35" cy="16"/>
              </a:xfrm>
              <a:custGeom>
                <a:avLst/>
                <a:gdLst>
                  <a:gd name="T0" fmla="*/ 208 w 14"/>
                  <a:gd name="T1" fmla="*/ 0 h 6"/>
                  <a:gd name="T2" fmla="*/ 0 w 14"/>
                  <a:gd name="T3" fmla="*/ 77 h 6"/>
                  <a:gd name="T4" fmla="*/ 20 w 14"/>
                  <a:gd name="T5" fmla="*/ 115 h 6"/>
                  <a:gd name="T6" fmla="*/ 220 w 14"/>
                  <a:gd name="T7" fmla="*/ 56 h 6"/>
                  <a:gd name="T8" fmla="*/ 208 w 1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27"/>
              <p:cNvSpPr>
                <a:spLocks noEditPoints="1"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20 w 2"/>
                  <a:gd name="T1" fmla="*/ 56 h 6"/>
                  <a:gd name="T2" fmla="*/ 33 w 2"/>
                  <a:gd name="T3" fmla="*/ 115 h 6"/>
                  <a:gd name="T4" fmla="*/ 33 w 2"/>
                  <a:gd name="T5" fmla="*/ 115 h 6"/>
                  <a:gd name="T6" fmla="*/ 20 w 2"/>
                  <a:gd name="T7" fmla="*/ 56 h 6"/>
                  <a:gd name="T8" fmla="*/ 0 w 2"/>
                  <a:gd name="T9" fmla="*/ 0 h 6"/>
                  <a:gd name="T10" fmla="*/ 0 w 2"/>
                  <a:gd name="T11" fmla="*/ 0 h 6"/>
                  <a:gd name="T12" fmla="*/ 0 w 2"/>
                  <a:gd name="T13" fmla="*/ 21 h 6"/>
                  <a:gd name="T14" fmla="*/ 0 w 2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1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28"/>
              <p:cNvSpPr>
                <a:spLocks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33 w 2"/>
                  <a:gd name="T5" fmla="*/ 115 h 6"/>
                  <a:gd name="T6" fmla="*/ 33 w 2"/>
                  <a:gd name="T7" fmla="*/ 115 h 6"/>
                  <a:gd name="T8" fmla="*/ 20 w 2"/>
                  <a:gd name="T9" fmla="*/ 56 h 6"/>
                  <a:gd name="T10" fmla="*/ 0 w 2"/>
                  <a:gd name="T11" fmla="*/ 21 h 6"/>
                  <a:gd name="T12" fmla="*/ 0 w 2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9E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29"/>
              <p:cNvSpPr>
                <a:spLocks/>
              </p:cNvSpPr>
              <p:nvPr/>
            </p:nvSpPr>
            <p:spPr bwMode="auto">
              <a:xfrm>
                <a:off x="942" y="2141"/>
                <a:ext cx="33" cy="24"/>
              </a:xfrm>
              <a:custGeom>
                <a:avLst/>
                <a:gdLst>
                  <a:gd name="T0" fmla="*/ 180 w 13"/>
                  <a:gd name="T1" fmla="*/ 0 h 9"/>
                  <a:gd name="T2" fmla="*/ 0 w 13"/>
                  <a:gd name="T3" fmla="*/ 56 h 9"/>
                  <a:gd name="T4" fmla="*/ 0 w 13"/>
                  <a:gd name="T5" fmla="*/ 77 h 9"/>
                  <a:gd name="T6" fmla="*/ 20 w 13"/>
                  <a:gd name="T7" fmla="*/ 115 h 9"/>
                  <a:gd name="T8" fmla="*/ 33 w 13"/>
                  <a:gd name="T9" fmla="*/ 171 h 9"/>
                  <a:gd name="T10" fmla="*/ 213 w 13"/>
                  <a:gd name="T11" fmla="*/ 115 h 9"/>
                  <a:gd name="T12" fmla="*/ 180 w 1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0"/>
              <p:cNvSpPr>
                <a:spLocks noEditPoints="1"/>
              </p:cNvSpPr>
              <p:nvPr/>
            </p:nvSpPr>
            <p:spPr bwMode="auto">
              <a:xfrm>
                <a:off x="970" y="2139"/>
                <a:ext cx="10" cy="18"/>
              </a:xfrm>
              <a:custGeom>
                <a:avLst/>
                <a:gdLst>
                  <a:gd name="T0" fmla="*/ 50 w 4"/>
                  <a:gd name="T1" fmla="*/ 21 h 7"/>
                  <a:gd name="T2" fmla="*/ 50 w 4"/>
                  <a:gd name="T3" fmla="*/ 54 h 7"/>
                  <a:gd name="T4" fmla="*/ 50 w 4"/>
                  <a:gd name="T5" fmla="*/ 33 h 7"/>
                  <a:gd name="T6" fmla="*/ 50 w 4"/>
                  <a:gd name="T7" fmla="*/ 21 h 7"/>
                  <a:gd name="T8" fmla="*/ 50 w 4"/>
                  <a:gd name="T9" fmla="*/ 0 h 7"/>
                  <a:gd name="T10" fmla="*/ 0 w 4"/>
                  <a:gd name="T11" fmla="*/ 21 h 7"/>
                  <a:gd name="T12" fmla="*/ 33 w 4"/>
                  <a:gd name="T13" fmla="*/ 118 h 7"/>
                  <a:gd name="T14" fmla="*/ 63 w 4"/>
                  <a:gd name="T15" fmla="*/ 118 h 7"/>
                  <a:gd name="T16" fmla="*/ 50 w 4"/>
                  <a:gd name="T17" fmla="*/ 21 h 7"/>
                  <a:gd name="T18" fmla="*/ 50 w 4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DA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"/>
              <p:cNvSpPr>
                <a:spLocks/>
              </p:cNvSpPr>
              <p:nvPr/>
            </p:nvSpPr>
            <p:spPr bwMode="auto">
              <a:xfrm>
                <a:off x="977" y="2141"/>
                <a:ext cx="3" cy="16"/>
              </a:xfrm>
              <a:custGeom>
                <a:avLst/>
                <a:gdLst>
                  <a:gd name="T0" fmla="*/ 0 w 1"/>
                  <a:gd name="T1" fmla="*/ 0 h 6"/>
                  <a:gd name="T2" fmla="*/ 27 w 1"/>
                  <a:gd name="T3" fmla="*/ 115 h 6"/>
                  <a:gd name="T4" fmla="*/ 27 w 1"/>
                  <a:gd name="T5" fmla="*/ 93 h 6"/>
                  <a:gd name="T6" fmla="*/ 27 w 1"/>
                  <a:gd name="T7" fmla="*/ 56 h 6"/>
                  <a:gd name="T8" fmla="*/ 0 w 1"/>
                  <a:gd name="T9" fmla="*/ 35 h 6"/>
                  <a:gd name="T10" fmla="*/ 0 w 1"/>
                  <a:gd name="T11" fmla="*/ 0 h 6"/>
                  <a:gd name="T12" fmla="*/ 0 w 1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1" y="3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2"/>
              <p:cNvSpPr>
                <a:spLocks noEditPoints="1"/>
              </p:cNvSpPr>
              <p:nvPr/>
            </p:nvSpPr>
            <p:spPr bwMode="auto">
              <a:xfrm>
                <a:off x="1140" y="2061"/>
                <a:ext cx="5" cy="11"/>
              </a:xfrm>
              <a:custGeom>
                <a:avLst/>
                <a:gdLst>
                  <a:gd name="T0" fmla="*/ 33 w 2"/>
                  <a:gd name="T1" fmla="*/ 83 h 4"/>
                  <a:gd name="T2" fmla="*/ 33 w 2"/>
                  <a:gd name="T3" fmla="*/ 83 h 4"/>
                  <a:gd name="T4" fmla="*/ 33 w 2"/>
                  <a:gd name="T5" fmla="*/ 83 h 4"/>
                  <a:gd name="T6" fmla="*/ 0 w 2"/>
                  <a:gd name="T7" fmla="*/ 0 h 4"/>
                  <a:gd name="T8" fmla="*/ 0 w 2"/>
                  <a:gd name="T9" fmla="*/ 0 h 4"/>
                  <a:gd name="T10" fmla="*/ 33 w 2"/>
                  <a:gd name="T11" fmla="*/ 83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3"/>
              <p:cNvSpPr>
                <a:spLocks/>
              </p:cNvSpPr>
              <p:nvPr/>
            </p:nvSpPr>
            <p:spPr bwMode="auto">
              <a:xfrm>
                <a:off x="1386" y="1980"/>
                <a:ext cx="60" cy="56"/>
              </a:xfrm>
              <a:custGeom>
                <a:avLst/>
                <a:gdLst>
                  <a:gd name="T0" fmla="*/ 250 w 24"/>
                  <a:gd name="T1" fmla="*/ 0 h 21"/>
                  <a:gd name="T2" fmla="*/ 0 w 24"/>
                  <a:gd name="T3" fmla="*/ 56 h 21"/>
                  <a:gd name="T4" fmla="*/ 20 w 24"/>
                  <a:gd name="T5" fmla="*/ 93 h 21"/>
                  <a:gd name="T6" fmla="*/ 50 w 24"/>
                  <a:gd name="T7" fmla="*/ 171 h 21"/>
                  <a:gd name="T8" fmla="*/ 50 w 24"/>
                  <a:gd name="T9" fmla="*/ 171 h 21"/>
                  <a:gd name="T10" fmla="*/ 50 w 24"/>
                  <a:gd name="T11" fmla="*/ 171 h 21"/>
                  <a:gd name="T12" fmla="*/ 125 w 24"/>
                  <a:gd name="T13" fmla="*/ 397 h 21"/>
                  <a:gd name="T14" fmla="*/ 375 w 24"/>
                  <a:gd name="T15" fmla="*/ 307 h 21"/>
                  <a:gd name="T16" fmla="*/ 250 w 2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1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7" y="16"/>
                      <a:pt x="8" y="21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9"/>
                      <a:pt x="19" y="4"/>
                      <a:pt x="16" y="0"/>
                    </a:cubicBezTo>
                  </a:path>
                </a:pathLst>
              </a:custGeom>
              <a:solidFill>
                <a:srgbClr val="999C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4"/>
              <p:cNvSpPr>
                <a:spLocks/>
              </p:cNvSpPr>
              <p:nvPr/>
            </p:nvSpPr>
            <p:spPr bwMode="auto">
              <a:xfrm>
                <a:off x="1127" y="2048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56 w 3"/>
                  <a:gd name="T5" fmla="*/ 56 h 3"/>
                  <a:gd name="T6" fmla="*/ 56 w 3"/>
                  <a:gd name="T7" fmla="*/ 56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5"/>
              <p:cNvSpPr>
                <a:spLocks/>
              </p:cNvSpPr>
              <p:nvPr/>
            </p:nvSpPr>
            <p:spPr bwMode="auto">
              <a:xfrm>
                <a:off x="1127" y="2037"/>
                <a:ext cx="48" cy="19"/>
              </a:xfrm>
              <a:custGeom>
                <a:avLst/>
                <a:gdLst>
                  <a:gd name="T0" fmla="*/ 255 w 19"/>
                  <a:gd name="T1" fmla="*/ 0 h 7"/>
                  <a:gd name="T2" fmla="*/ 0 w 19"/>
                  <a:gd name="T3" fmla="*/ 81 h 7"/>
                  <a:gd name="T4" fmla="*/ 51 w 19"/>
                  <a:gd name="T5" fmla="*/ 141 h 7"/>
                  <a:gd name="T6" fmla="*/ 306 w 19"/>
                  <a:gd name="T7" fmla="*/ 60 h 7"/>
                  <a:gd name="T8" fmla="*/ 255 w 19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949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6"/>
              <p:cNvSpPr>
                <a:spLocks/>
              </p:cNvSpPr>
              <p:nvPr/>
            </p:nvSpPr>
            <p:spPr bwMode="auto">
              <a:xfrm>
                <a:off x="1160" y="2120"/>
                <a:ext cx="5" cy="13"/>
              </a:xfrm>
              <a:custGeom>
                <a:avLst/>
                <a:gdLst>
                  <a:gd name="T0" fmla="*/ 0 w 2"/>
                  <a:gd name="T1" fmla="*/ 0 h 5"/>
                  <a:gd name="T2" fmla="*/ 33 w 2"/>
                  <a:gd name="T3" fmla="*/ 88 h 5"/>
                  <a:gd name="T4" fmla="*/ 33 w 2"/>
                  <a:gd name="T5" fmla="*/ 88 h 5"/>
                  <a:gd name="T6" fmla="*/ 0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7"/>
              <p:cNvSpPr>
                <a:spLocks/>
              </p:cNvSpPr>
              <p:nvPr/>
            </p:nvSpPr>
            <p:spPr bwMode="auto">
              <a:xfrm>
                <a:off x="1409" y="2031"/>
                <a:ext cx="45" cy="34"/>
              </a:xfrm>
              <a:custGeom>
                <a:avLst/>
                <a:gdLst>
                  <a:gd name="T0" fmla="*/ 250 w 18"/>
                  <a:gd name="T1" fmla="*/ 0 h 13"/>
                  <a:gd name="T2" fmla="*/ 0 w 18"/>
                  <a:gd name="T3" fmla="*/ 68 h 13"/>
                  <a:gd name="T4" fmla="*/ 0 w 18"/>
                  <a:gd name="T5" fmla="*/ 144 h 13"/>
                  <a:gd name="T6" fmla="*/ 0 w 18"/>
                  <a:gd name="T7" fmla="*/ 144 h 13"/>
                  <a:gd name="T8" fmla="*/ 33 w 18"/>
                  <a:gd name="T9" fmla="*/ 233 h 13"/>
                  <a:gd name="T10" fmla="*/ 283 w 18"/>
                  <a:gd name="T11" fmla="*/ 144 h 13"/>
                  <a:gd name="T12" fmla="*/ 270 w 18"/>
                  <a:gd name="T13" fmla="*/ 68 h 13"/>
                  <a:gd name="T14" fmla="*/ 270 w 18"/>
                  <a:gd name="T15" fmla="*/ 68 h 13"/>
                  <a:gd name="T16" fmla="*/ 270 w 18"/>
                  <a:gd name="T17" fmla="*/ 68 h 13"/>
                  <a:gd name="T18" fmla="*/ 250 w 18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1"/>
                      <a:pt x="2" y="1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A2A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8"/>
              <p:cNvSpPr>
                <a:spLocks/>
              </p:cNvSpPr>
              <p:nvPr/>
            </p:nvSpPr>
            <p:spPr bwMode="auto">
              <a:xfrm>
                <a:off x="1224" y="2009"/>
                <a:ext cx="157" cy="40"/>
              </a:xfrm>
              <a:custGeom>
                <a:avLst/>
                <a:gdLst>
                  <a:gd name="T0" fmla="*/ 0 w 63"/>
                  <a:gd name="T1" fmla="*/ 285 h 15"/>
                  <a:gd name="T2" fmla="*/ 974 w 63"/>
                  <a:gd name="T3" fmla="*/ 0 h 15"/>
                  <a:gd name="T4" fmla="*/ 0 w 63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5">
                    <a:moveTo>
                      <a:pt x="0" y="15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20" y="15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9"/>
              <p:cNvSpPr>
                <a:spLocks/>
              </p:cNvSpPr>
              <p:nvPr/>
            </p:nvSpPr>
            <p:spPr bwMode="auto">
              <a:xfrm>
                <a:off x="785" y="2139"/>
                <a:ext cx="107" cy="64"/>
              </a:xfrm>
              <a:custGeom>
                <a:avLst/>
                <a:gdLst>
                  <a:gd name="T0" fmla="*/ 341 w 43"/>
                  <a:gd name="T1" fmla="*/ 93 h 24"/>
                  <a:gd name="T2" fmla="*/ 495 w 43"/>
                  <a:gd name="T3" fmla="*/ 77 h 24"/>
                  <a:gd name="T4" fmla="*/ 570 w 43"/>
                  <a:gd name="T5" fmla="*/ 192 h 24"/>
                  <a:gd name="T6" fmla="*/ 662 w 43"/>
                  <a:gd name="T7" fmla="*/ 456 h 24"/>
                  <a:gd name="T8" fmla="*/ 465 w 43"/>
                  <a:gd name="T9" fmla="*/ 21 h 24"/>
                  <a:gd name="T10" fmla="*/ 0 w 43"/>
                  <a:gd name="T11" fmla="*/ 171 h 24"/>
                  <a:gd name="T12" fmla="*/ 341 w 43"/>
                  <a:gd name="T13" fmla="*/ 9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4">
                    <a:moveTo>
                      <a:pt x="22" y="5"/>
                    </a:moveTo>
                    <a:cubicBezTo>
                      <a:pt x="25" y="4"/>
                      <a:pt x="30" y="3"/>
                      <a:pt x="32" y="4"/>
                    </a:cubicBezTo>
                    <a:cubicBezTo>
                      <a:pt x="34" y="5"/>
                      <a:pt x="35" y="7"/>
                      <a:pt x="37" y="10"/>
                    </a:cubicBezTo>
                    <a:cubicBezTo>
                      <a:pt x="39" y="14"/>
                      <a:pt x="42" y="20"/>
                      <a:pt x="43" y="24"/>
                    </a:cubicBezTo>
                    <a:cubicBezTo>
                      <a:pt x="41" y="13"/>
                      <a:pt x="35" y="0"/>
                      <a:pt x="3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8" y="8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40"/>
              <p:cNvSpPr>
                <a:spLocks/>
              </p:cNvSpPr>
              <p:nvPr/>
            </p:nvSpPr>
            <p:spPr bwMode="auto">
              <a:xfrm>
                <a:off x="692" y="2125"/>
                <a:ext cx="70" cy="208"/>
              </a:xfrm>
              <a:custGeom>
                <a:avLst/>
                <a:gdLst>
                  <a:gd name="T0" fmla="*/ 0 w 28"/>
                  <a:gd name="T1" fmla="*/ 35 h 78"/>
                  <a:gd name="T2" fmla="*/ 0 w 28"/>
                  <a:gd name="T3" fmla="*/ 35 h 78"/>
                  <a:gd name="T4" fmla="*/ 333 w 28"/>
                  <a:gd name="T5" fmla="*/ 704 h 78"/>
                  <a:gd name="T6" fmla="*/ 270 w 28"/>
                  <a:gd name="T7" fmla="*/ 1480 h 78"/>
                  <a:gd name="T8" fmla="*/ 300 w 28"/>
                  <a:gd name="T9" fmla="*/ 1480 h 78"/>
                  <a:gd name="T10" fmla="*/ 363 w 28"/>
                  <a:gd name="T11" fmla="*/ 683 h 78"/>
                  <a:gd name="T12" fmla="*/ 0 w 28"/>
                  <a:gd name="T13" fmla="*/ 3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8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"/>
                      <a:pt x="17" y="18"/>
                      <a:pt x="21" y="37"/>
                    </a:cubicBezTo>
                    <a:cubicBezTo>
                      <a:pt x="26" y="57"/>
                      <a:pt x="24" y="76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26" y="76"/>
                      <a:pt x="28" y="57"/>
                      <a:pt x="23" y="36"/>
                    </a:cubicBezTo>
                    <a:cubicBezTo>
                      <a:pt x="19" y="16"/>
                      <a:pt x="7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41"/>
              <p:cNvSpPr>
                <a:spLocks/>
              </p:cNvSpPr>
              <p:nvPr/>
            </p:nvSpPr>
            <p:spPr bwMode="auto">
              <a:xfrm>
                <a:off x="850" y="2021"/>
                <a:ext cx="112" cy="328"/>
              </a:xfrm>
              <a:custGeom>
                <a:avLst/>
                <a:gdLst>
                  <a:gd name="T0" fmla="*/ 0 w 45"/>
                  <a:gd name="T1" fmla="*/ 35 h 123"/>
                  <a:gd name="T2" fmla="*/ 0 w 45"/>
                  <a:gd name="T3" fmla="*/ 56 h 123"/>
                  <a:gd name="T4" fmla="*/ 528 w 45"/>
                  <a:gd name="T5" fmla="*/ 1080 h 123"/>
                  <a:gd name="T6" fmla="*/ 416 w 45"/>
                  <a:gd name="T7" fmla="*/ 2333 h 123"/>
                  <a:gd name="T8" fmla="*/ 465 w 45"/>
                  <a:gd name="T9" fmla="*/ 2333 h 123"/>
                  <a:gd name="T10" fmla="*/ 587 w 45"/>
                  <a:gd name="T11" fmla="*/ 1080 h 123"/>
                  <a:gd name="T12" fmla="*/ 0 w 45"/>
                  <a:gd name="T13" fmla="*/ 3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2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2" y="4"/>
                      <a:pt x="27" y="28"/>
                      <a:pt x="34" y="57"/>
                    </a:cubicBezTo>
                    <a:cubicBezTo>
                      <a:pt x="42" y="89"/>
                      <a:pt x="39" y="120"/>
                      <a:pt x="27" y="123"/>
                    </a:cubicBezTo>
                    <a:cubicBezTo>
                      <a:pt x="28" y="123"/>
                      <a:pt x="29" y="123"/>
                      <a:pt x="30" y="123"/>
                    </a:cubicBezTo>
                    <a:cubicBezTo>
                      <a:pt x="42" y="120"/>
                      <a:pt x="45" y="89"/>
                      <a:pt x="38" y="57"/>
                    </a:cubicBezTo>
                    <a:cubicBezTo>
                      <a:pt x="30" y="25"/>
                      <a:pt x="1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42"/>
              <p:cNvSpPr>
                <a:spLocks/>
              </p:cNvSpPr>
              <p:nvPr/>
            </p:nvSpPr>
            <p:spPr bwMode="auto">
              <a:xfrm>
                <a:off x="1780" y="1920"/>
                <a:ext cx="40" cy="43"/>
              </a:xfrm>
              <a:custGeom>
                <a:avLst/>
                <a:gdLst>
                  <a:gd name="T0" fmla="*/ 220 w 16"/>
                  <a:gd name="T1" fmla="*/ 312 h 16"/>
                  <a:gd name="T2" fmla="*/ 175 w 16"/>
                  <a:gd name="T3" fmla="*/ 0 h 16"/>
                  <a:gd name="T4" fmla="*/ 0 w 16"/>
                  <a:gd name="T5" fmla="*/ 59 h 16"/>
                  <a:gd name="T6" fmla="*/ 220 w 16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4" y="16"/>
                    </a:moveTo>
                    <a:cubicBezTo>
                      <a:pt x="16" y="8"/>
                      <a:pt x="11" y="0"/>
                      <a:pt x="1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12" y="2"/>
                      <a:pt x="1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43"/>
              <p:cNvSpPr>
                <a:spLocks/>
              </p:cNvSpPr>
              <p:nvPr/>
            </p:nvSpPr>
            <p:spPr bwMode="auto">
              <a:xfrm>
                <a:off x="817" y="2016"/>
                <a:ext cx="145" cy="341"/>
              </a:xfrm>
              <a:custGeom>
                <a:avLst/>
                <a:gdLst>
                  <a:gd name="T0" fmla="*/ 220 w 58"/>
                  <a:gd name="T1" fmla="*/ 35 h 128"/>
                  <a:gd name="T2" fmla="*/ 208 w 58"/>
                  <a:gd name="T3" fmla="*/ 21 h 128"/>
                  <a:gd name="T4" fmla="*/ 50 w 58"/>
                  <a:gd name="T5" fmla="*/ 226 h 128"/>
                  <a:gd name="T6" fmla="*/ 0 w 58"/>
                  <a:gd name="T7" fmla="*/ 661 h 128"/>
                  <a:gd name="T8" fmla="*/ 20 w 58"/>
                  <a:gd name="T9" fmla="*/ 908 h 128"/>
                  <a:gd name="T10" fmla="*/ 20 w 58"/>
                  <a:gd name="T11" fmla="*/ 930 h 128"/>
                  <a:gd name="T12" fmla="*/ 33 w 58"/>
                  <a:gd name="T13" fmla="*/ 930 h 128"/>
                  <a:gd name="T14" fmla="*/ 283 w 58"/>
                  <a:gd name="T15" fmla="*/ 853 h 128"/>
                  <a:gd name="T16" fmla="*/ 283 w 58"/>
                  <a:gd name="T17" fmla="*/ 853 h 128"/>
                  <a:gd name="T18" fmla="*/ 395 w 58"/>
                  <a:gd name="T19" fmla="*/ 964 h 128"/>
                  <a:gd name="T20" fmla="*/ 488 w 58"/>
                  <a:gd name="T21" fmla="*/ 1228 h 128"/>
                  <a:gd name="T22" fmla="*/ 500 w 58"/>
                  <a:gd name="T23" fmla="*/ 1476 h 128"/>
                  <a:gd name="T24" fmla="*/ 488 w 58"/>
                  <a:gd name="T25" fmla="*/ 1625 h 128"/>
                  <a:gd name="T26" fmla="*/ 438 w 58"/>
                  <a:gd name="T27" fmla="*/ 1681 h 128"/>
                  <a:gd name="T28" fmla="*/ 208 w 58"/>
                  <a:gd name="T29" fmla="*/ 1761 h 128"/>
                  <a:gd name="T30" fmla="*/ 188 w 58"/>
                  <a:gd name="T31" fmla="*/ 1761 h 128"/>
                  <a:gd name="T32" fmla="*/ 188 w 58"/>
                  <a:gd name="T33" fmla="*/ 1774 h 128"/>
                  <a:gd name="T34" fmla="*/ 408 w 58"/>
                  <a:gd name="T35" fmla="*/ 2251 h 128"/>
                  <a:gd name="T36" fmla="*/ 658 w 58"/>
                  <a:gd name="T37" fmla="*/ 2419 h 128"/>
                  <a:gd name="T38" fmla="*/ 688 w 58"/>
                  <a:gd name="T39" fmla="*/ 2419 h 128"/>
                  <a:gd name="T40" fmla="*/ 845 w 58"/>
                  <a:gd name="T41" fmla="*/ 2214 h 128"/>
                  <a:gd name="T42" fmla="*/ 908 w 58"/>
                  <a:gd name="T43" fmla="*/ 1774 h 128"/>
                  <a:gd name="T44" fmla="*/ 833 w 58"/>
                  <a:gd name="T45" fmla="*/ 1100 h 128"/>
                  <a:gd name="T46" fmla="*/ 583 w 58"/>
                  <a:gd name="T47" fmla="*/ 320 h 128"/>
                  <a:gd name="T48" fmla="*/ 250 w 58"/>
                  <a:gd name="T49" fmla="*/ 0 h 128"/>
                  <a:gd name="T50" fmla="*/ 208 w 58"/>
                  <a:gd name="T51" fmla="*/ 21 h 128"/>
                  <a:gd name="T52" fmla="*/ 220 w 58"/>
                  <a:gd name="T53" fmla="*/ 35 h 128"/>
                  <a:gd name="T54" fmla="*/ 220 w 58"/>
                  <a:gd name="T55" fmla="*/ 56 h 128"/>
                  <a:gd name="T56" fmla="*/ 250 w 58"/>
                  <a:gd name="T57" fmla="*/ 35 h 128"/>
                  <a:gd name="T58" fmla="*/ 550 w 58"/>
                  <a:gd name="T59" fmla="*/ 341 h 128"/>
                  <a:gd name="T60" fmla="*/ 800 w 58"/>
                  <a:gd name="T61" fmla="*/ 1114 h 128"/>
                  <a:gd name="T62" fmla="*/ 875 w 58"/>
                  <a:gd name="T63" fmla="*/ 1774 h 128"/>
                  <a:gd name="T64" fmla="*/ 833 w 58"/>
                  <a:gd name="T65" fmla="*/ 2193 h 128"/>
                  <a:gd name="T66" fmla="*/ 688 w 58"/>
                  <a:gd name="T67" fmla="*/ 2384 h 128"/>
                  <a:gd name="T68" fmla="*/ 658 w 58"/>
                  <a:gd name="T69" fmla="*/ 2384 h 128"/>
                  <a:gd name="T70" fmla="*/ 438 w 58"/>
                  <a:gd name="T71" fmla="*/ 2230 h 128"/>
                  <a:gd name="T72" fmla="*/ 220 w 58"/>
                  <a:gd name="T73" fmla="*/ 1761 h 128"/>
                  <a:gd name="T74" fmla="*/ 208 w 58"/>
                  <a:gd name="T75" fmla="*/ 1774 h 128"/>
                  <a:gd name="T76" fmla="*/ 208 w 58"/>
                  <a:gd name="T77" fmla="*/ 1796 h 128"/>
                  <a:gd name="T78" fmla="*/ 458 w 58"/>
                  <a:gd name="T79" fmla="*/ 1718 h 128"/>
                  <a:gd name="T80" fmla="*/ 520 w 58"/>
                  <a:gd name="T81" fmla="*/ 1646 h 128"/>
                  <a:gd name="T82" fmla="*/ 533 w 58"/>
                  <a:gd name="T83" fmla="*/ 1476 h 128"/>
                  <a:gd name="T84" fmla="*/ 500 w 58"/>
                  <a:gd name="T85" fmla="*/ 1228 h 128"/>
                  <a:gd name="T86" fmla="*/ 408 w 58"/>
                  <a:gd name="T87" fmla="*/ 930 h 128"/>
                  <a:gd name="T88" fmla="*/ 283 w 58"/>
                  <a:gd name="T89" fmla="*/ 815 h 128"/>
                  <a:gd name="T90" fmla="*/ 270 w 58"/>
                  <a:gd name="T91" fmla="*/ 815 h 128"/>
                  <a:gd name="T92" fmla="*/ 20 w 58"/>
                  <a:gd name="T93" fmla="*/ 887 h 128"/>
                  <a:gd name="T94" fmla="*/ 33 w 58"/>
                  <a:gd name="T95" fmla="*/ 908 h 128"/>
                  <a:gd name="T96" fmla="*/ 50 w 58"/>
                  <a:gd name="T97" fmla="*/ 908 h 128"/>
                  <a:gd name="T98" fmla="*/ 33 w 58"/>
                  <a:gd name="T99" fmla="*/ 661 h 128"/>
                  <a:gd name="T100" fmla="*/ 83 w 58"/>
                  <a:gd name="T101" fmla="*/ 248 h 128"/>
                  <a:gd name="T102" fmla="*/ 220 w 58"/>
                  <a:gd name="T103" fmla="*/ 56 h 128"/>
                  <a:gd name="T104" fmla="*/ 220 w 58"/>
                  <a:gd name="T105" fmla="*/ 35 h 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" h="128">
                    <a:moveTo>
                      <a:pt x="14" y="2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9" y="2"/>
                      <a:pt x="5" y="6"/>
                      <a:pt x="3" y="12"/>
                    </a:cubicBezTo>
                    <a:cubicBezTo>
                      <a:pt x="1" y="18"/>
                      <a:pt x="0" y="26"/>
                      <a:pt x="0" y="35"/>
                    </a:cubicBezTo>
                    <a:cubicBezTo>
                      <a:pt x="0" y="39"/>
                      <a:pt x="0" y="43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0" y="45"/>
                      <a:pt x="22" y="47"/>
                      <a:pt x="25" y="51"/>
                    </a:cubicBezTo>
                    <a:cubicBezTo>
                      <a:pt x="27" y="54"/>
                      <a:pt x="29" y="59"/>
                      <a:pt x="31" y="65"/>
                    </a:cubicBezTo>
                    <a:cubicBezTo>
                      <a:pt x="32" y="70"/>
                      <a:pt x="32" y="74"/>
                      <a:pt x="32" y="78"/>
                    </a:cubicBezTo>
                    <a:cubicBezTo>
                      <a:pt x="32" y="81"/>
                      <a:pt x="32" y="84"/>
                      <a:pt x="31" y="86"/>
                    </a:cubicBezTo>
                    <a:cubicBezTo>
                      <a:pt x="30" y="88"/>
                      <a:pt x="29" y="89"/>
                      <a:pt x="28" y="89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6" y="104"/>
                      <a:pt x="21" y="113"/>
                      <a:pt x="26" y="119"/>
                    </a:cubicBezTo>
                    <a:cubicBezTo>
                      <a:pt x="31" y="125"/>
                      <a:pt x="37" y="128"/>
                      <a:pt x="42" y="128"/>
                    </a:cubicBezTo>
                    <a:cubicBezTo>
                      <a:pt x="43" y="128"/>
                      <a:pt x="44" y="128"/>
                      <a:pt x="44" y="128"/>
                    </a:cubicBezTo>
                    <a:cubicBezTo>
                      <a:pt x="49" y="127"/>
                      <a:pt x="52" y="123"/>
                      <a:pt x="54" y="117"/>
                    </a:cubicBezTo>
                    <a:cubicBezTo>
                      <a:pt x="57" y="111"/>
                      <a:pt x="58" y="103"/>
                      <a:pt x="58" y="94"/>
                    </a:cubicBezTo>
                    <a:cubicBezTo>
                      <a:pt x="58" y="83"/>
                      <a:pt x="56" y="71"/>
                      <a:pt x="53" y="58"/>
                    </a:cubicBezTo>
                    <a:cubicBezTo>
                      <a:pt x="49" y="42"/>
                      <a:pt x="43" y="28"/>
                      <a:pt x="37" y="17"/>
                    </a:cubicBezTo>
                    <a:cubicBezTo>
                      <a:pt x="30" y="7"/>
                      <a:pt x="23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21" y="2"/>
                      <a:pt x="28" y="8"/>
                      <a:pt x="35" y="18"/>
                    </a:cubicBezTo>
                    <a:cubicBezTo>
                      <a:pt x="41" y="28"/>
                      <a:pt x="47" y="43"/>
                      <a:pt x="51" y="59"/>
                    </a:cubicBezTo>
                    <a:cubicBezTo>
                      <a:pt x="54" y="71"/>
                      <a:pt x="56" y="84"/>
                      <a:pt x="56" y="94"/>
                    </a:cubicBezTo>
                    <a:cubicBezTo>
                      <a:pt x="56" y="103"/>
                      <a:pt x="55" y="111"/>
                      <a:pt x="53" y="116"/>
                    </a:cubicBezTo>
                    <a:cubicBezTo>
                      <a:pt x="50" y="122"/>
                      <a:pt x="47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38" y="126"/>
                      <a:pt x="33" y="123"/>
                      <a:pt x="28" y="118"/>
                    </a:cubicBezTo>
                    <a:cubicBezTo>
                      <a:pt x="23" y="112"/>
                      <a:pt x="18" y="103"/>
                      <a:pt x="14" y="93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2" y="89"/>
                      <a:pt x="33" y="87"/>
                    </a:cubicBezTo>
                    <a:cubicBezTo>
                      <a:pt x="34" y="84"/>
                      <a:pt x="34" y="81"/>
                      <a:pt x="34" y="78"/>
                    </a:cubicBezTo>
                    <a:cubicBezTo>
                      <a:pt x="34" y="74"/>
                      <a:pt x="34" y="69"/>
                      <a:pt x="32" y="65"/>
                    </a:cubicBezTo>
                    <a:cubicBezTo>
                      <a:pt x="31" y="59"/>
                      <a:pt x="29" y="53"/>
                      <a:pt x="26" y="49"/>
                    </a:cubicBezTo>
                    <a:cubicBezTo>
                      <a:pt x="24" y="46"/>
                      <a:pt x="21" y="43"/>
                      <a:pt x="18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3"/>
                      <a:pt x="2" y="39"/>
                      <a:pt x="2" y="35"/>
                    </a:cubicBezTo>
                    <a:cubicBezTo>
                      <a:pt x="2" y="26"/>
                      <a:pt x="3" y="18"/>
                      <a:pt x="5" y="13"/>
                    </a:cubicBezTo>
                    <a:cubicBezTo>
                      <a:pt x="7" y="7"/>
                      <a:pt x="10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44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45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46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47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48"/>
              <p:cNvSpPr>
                <a:spLocks noEditPoints="1"/>
              </p:cNvSpPr>
              <p:nvPr/>
            </p:nvSpPr>
            <p:spPr bwMode="auto">
              <a:xfrm>
                <a:off x="1722" y="1875"/>
                <a:ext cx="65" cy="176"/>
              </a:xfrm>
              <a:custGeom>
                <a:avLst/>
                <a:gdLst>
                  <a:gd name="T0" fmla="*/ 408 w 26"/>
                  <a:gd name="T1" fmla="*/ 832 h 66"/>
                  <a:gd name="T2" fmla="*/ 395 w 26"/>
                  <a:gd name="T3" fmla="*/ 832 h 66"/>
                  <a:gd name="T4" fmla="*/ 395 w 26"/>
                  <a:gd name="T5" fmla="*/ 909 h 66"/>
                  <a:gd name="T6" fmla="*/ 300 w 26"/>
                  <a:gd name="T7" fmla="*/ 1229 h 66"/>
                  <a:gd name="T8" fmla="*/ 238 w 26"/>
                  <a:gd name="T9" fmla="*/ 1251 h 66"/>
                  <a:gd name="T10" fmla="*/ 283 w 26"/>
                  <a:gd name="T11" fmla="*/ 1251 h 66"/>
                  <a:gd name="T12" fmla="*/ 300 w 26"/>
                  <a:gd name="T13" fmla="*/ 1251 h 66"/>
                  <a:gd name="T14" fmla="*/ 375 w 26"/>
                  <a:gd name="T15" fmla="*/ 1139 h 66"/>
                  <a:gd name="T16" fmla="*/ 408 w 26"/>
                  <a:gd name="T17" fmla="*/ 909 h 66"/>
                  <a:gd name="T18" fmla="*/ 408 w 26"/>
                  <a:gd name="T19" fmla="*/ 832 h 66"/>
                  <a:gd name="T20" fmla="*/ 63 w 26"/>
                  <a:gd name="T21" fmla="*/ 0 h 66"/>
                  <a:gd name="T22" fmla="*/ 50 w 26"/>
                  <a:gd name="T23" fmla="*/ 0 h 66"/>
                  <a:gd name="T24" fmla="*/ 0 w 26"/>
                  <a:gd name="T25" fmla="*/ 35 h 66"/>
                  <a:gd name="T26" fmla="*/ 50 w 26"/>
                  <a:gd name="T27" fmla="*/ 21 h 66"/>
                  <a:gd name="T28" fmla="*/ 50 w 26"/>
                  <a:gd name="T29" fmla="*/ 21 h 66"/>
                  <a:gd name="T30" fmla="*/ 63 w 26"/>
                  <a:gd name="T31" fmla="*/ 21 h 66"/>
                  <a:gd name="T32" fmla="*/ 63 w 26"/>
                  <a:gd name="T33" fmla="*/ 21 h 66"/>
                  <a:gd name="T34" fmla="*/ 63 w 26"/>
                  <a:gd name="T35" fmla="*/ 21 h 66"/>
                  <a:gd name="T36" fmla="*/ 83 w 26"/>
                  <a:gd name="T37" fmla="*/ 21 h 66"/>
                  <a:gd name="T38" fmla="*/ 283 w 26"/>
                  <a:gd name="T39" fmla="*/ 320 h 66"/>
                  <a:gd name="T40" fmla="*/ 300 w 26"/>
                  <a:gd name="T41" fmla="*/ 320 h 66"/>
                  <a:gd name="T42" fmla="*/ 238 w 26"/>
                  <a:gd name="T43" fmla="*/ 171 h 66"/>
                  <a:gd name="T44" fmla="*/ 63 w 26"/>
                  <a:gd name="T45" fmla="*/ 0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6">
                    <a:moveTo>
                      <a:pt x="26" y="44"/>
                    </a:move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7"/>
                      <a:pt x="25" y="48"/>
                    </a:cubicBezTo>
                    <a:cubicBezTo>
                      <a:pt x="25" y="57"/>
                      <a:pt x="23" y="64"/>
                      <a:pt x="19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9" y="66"/>
                    </a:cubicBezTo>
                    <a:cubicBezTo>
                      <a:pt x="21" y="66"/>
                      <a:pt x="23" y="63"/>
                      <a:pt x="24" y="60"/>
                    </a:cubicBezTo>
                    <a:cubicBezTo>
                      <a:pt x="26" y="57"/>
                      <a:pt x="26" y="53"/>
                      <a:pt x="26" y="48"/>
                    </a:cubicBezTo>
                    <a:cubicBezTo>
                      <a:pt x="26" y="47"/>
                      <a:pt x="26" y="45"/>
                      <a:pt x="26" y="44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0" y="2"/>
                      <a:pt x="14" y="8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4"/>
                      <a:pt x="17" y="11"/>
                      <a:pt x="15" y="9"/>
                    </a:cubicBezTo>
                    <a:cubicBezTo>
                      <a:pt x="12" y="4"/>
                      <a:pt x="8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49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4"/>
              </a:xfrm>
              <a:custGeom>
                <a:avLst/>
                <a:gdLst>
                  <a:gd name="T0" fmla="*/ 63 w 30"/>
                  <a:gd name="T1" fmla="*/ 675 h 65"/>
                  <a:gd name="T2" fmla="*/ 50 w 30"/>
                  <a:gd name="T3" fmla="*/ 675 h 65"/>
                  <a:gd name="T4" fmla="*/ 188 w 30"/>
                  <a:gd name="T5" fmla="*/ 1098 h 65"/>
                  <a:gd name="T6" fmla="*/ 313 w 30"/>
                  <a:gd name="T7" fmla="*/ 1247 h 65"/>
                  <a:gd name="T8" fmla="*/ 375 w 30"/>
                  <a:gd name="T9" fmla="*/ 1226 h 65"/>
                  <a:gd name="T10" fmla="*/ 470 w 30"/>
                  <a:gd name="T11" fmla="*/ 902 h 65"/>
                  <a:gd name="T12" fmla="*/ 375 w 30"/>
                  <a:gd name="T13" fmla="*/ 1226 h 65"/>
                  <a:gd name="T14" fmla="*/ 363 w 30"/>
                  <a:gd name="T15" fmla="*/ 1226 h 65"/>
                  <a:gd name="T16" fmla="*/ 63 w 30"/>
                  <a:gd name="T17" fmla="*/ 675 h 65"/>
                  <a:gd name="T18" fmla="*/ 63 w 30"/>
                  <a:gd name="T19" fmla="*/ 675 h 65"/>
                  <a:gd name="T20" fmla="*/ 125 w 30"/>
                  <a:gd name="T21" fmla="*/ 0 h 65"/>
                  <a:gd name="T22" fmla="*/ 83 w 30"/>
                  <a:gd name="T23" fmla="*/ 21 h 65"/>
                  <a:gd name="T24" fmla="*/ 33 w 30"/>
                  <a:gd name="T25" fmla="*/ 94 h 65"/>
                  <a:gd name="T26" fmla="*/ 20 w 30"/>
                  <a:gd name="T27" fmla="*/ 329 h 65"/>
                  <a:gd name="T28" fmla="*/ 50 w 30"/>
                  <a:gd name="T29" fmla="*/ 675 h 65"/>
                  <a:gd name="T30" fmla="*/ 63 w 30"/>
                  <a:gd name="T31" fmla="*/ 675 h 65"/>
                  <a:gd name="T32" fmla="*/ 125 w 30"/>
                  <a:gd name="T33" fmla="*/ 0 h 65"/>
                  <a:gd name="T34" fmla="*/ 145 w 30"/>
                  <a:gd name="T35" fmla="*/ 0 h 65"/>
                  <a:gd name="T36" fmla="*/ 145 w 30"/>
                  <a:gd name="T37" fmla="*/ 0 h 65"/>
                  <a:gd name="T38" fmla="*/ 158 w 30"/>
                  <a:gd name="T39" fmla="*/ 0 h 65"/>
                  <a:gd name="T40" fmla="*/ 145 w 30"/>
                  <a:gd name="T41" fmla="*/ 0 h 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65">
                    <a:moveTo>
                      <a:pt x="4" y="35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5" y="44"/>
                      <a:pt x="8" y="51"/>
                      <a:pt x="12" y="57"/>
                    </a:cubicBezTo>
                    <a:cubicBezTo>
                      <a:pt x="14" y="61"/>
                      <a:pt x="17" y="64"/>
                      <a:pt x="20" y="65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56"/>
                      <a:pt x="28" y="63"/>
                      <a:pt x="24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16" y="64"/>
                      <a:pt x="8" y="52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8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1" y="8"/>
                      <a:pt x="1" y="13"/>
                      <a:pt x="1" y="17"/>
                    </a:cubicBezTo>
                    <a:cubicBezTo>
                      <a:pt x="1" y="23"/>
                      <a:pt x="1" y="29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0" y="18"/>
                      <a:pt x="1" y="2"/>
                      <a:pt x="8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50"/>
              <p:cNvSpPr>
                <a:spLocks noEditPoints="1"/>
              </p:cNvSpPr>
              <p:nvPr/>
            </p:nvSpPr>
            <p:spPr bwMode="auto">
              <a:xfrm>
                <a:off x="1780" y="1955"/>
                <a:ext cx="2" cy="10"/>
              </a:xfrm>
              <a:custGeom>
                <a:avLst/>
                <a:gdLst>
                  <a:gd name="T0" fmla="*/ 8 w 1"/>
                  <a:gd name="T1" fmla="*/ 63 h 4"/>
                  <a:gd name="T2" fmla="*/ 8 w 1"/>
                  <a:gd name="T3" fmla="*/ 63 h 4"/>
                  <a:gd name="T4" fmla="*/ 8 w 1"/>
                  <a:gd name="T5" fmla="*/ 63 h 4"/>
                  <a:gd name="T6" fmla="*/ 0 w 1"/>
                  <a:gd name="T7" fmla="*/ 0 h 4"/>
                  <a:gd name="T8" fmla="*/ 8 w 1"/>
                  <a:gd name="T9" fmla="*/ 63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E0E2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51"/>
              <p:cNvSpPr>
                <a:spLocks/>
              </p:cNvSpPr>
              <p:nvPr/>
            </p:nvSpPr>
            <p:spPr bwMode="auto">
              <a:xfrm>
                <a:off x="1767" y="1920"/>
                <a:ext cx="20" cy="72"/>
              </a:xfrm>
              <a:custGeom>
                <a:avLst/>
                <a:gdLst>
                  <a:gd name="T0" fmla="*/ 20 w 8"/>
                  <a:gd name="T1" fmla="*/ 0 h 27"/>
                  <a:gd name="T2" fmla="*/ 0 w 8"/>
                  <a:gd name="T3" fmla="*/ 0 h 27"/>
                  <a:gd name="T4" fmla="*/ 83 w 8"/>
                  <a:gd name="T5" fmla="*/ 248 h 27"/>
                  <a:gd name="T6" fmla="*/ 83 w 8"/>
                  <a:gd name="T7" fmla="*/ 248 h 27"/>
                  <a:gd name="T8" fmla="*/ 95 w 8"/>
                  <a:gd name="T9" fmla="*/ 320 h 27"/>
                  <a:gd name="T10" fmla="*/ 95 w 8"/>
                  <a:gd name="T11" fmla="*/ 320 h 27"/>
                  <a:gd name="T12" fmla="*/ 95 w 8"/>
                  <a:gd name="T13" fmla="*/ 320 h 27"/>
                  <a:gd name="T14" fmla="*/ 113 w 8"/>
                  <a:gd name="T15" fmla="*/ 512 h 27"/>
                  <a:gd name="T16" fmla="*/ 125 w 8"/>
                  <a:gd name="T17" fmla="*/ 512 h 27"/>
                  <a:gd name="T18" fmla="*/ 95 w 8"/>
                  <a:gd name="T19" fmla="*/ 248 h 27"/>
                  <a:gd name="T20" fmla="*/ 20 w 8"/>
                  <a:gd name="T21" fmla="*/ 0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2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21"/>
                      <a:pt x="7" y="24"/>
                      <a:pt x="7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3"/>
                      <a:pt x="7" y="18"/>
                      <a:pt x="6" y="13"/>
                    </a:cubicBezTo>
                    <a:cubicBezTo>
                      <a:pt x="5" y="8"/>
                      <a:pt x="3" y="4"/>
                      <a:pt x="1" y="0"/>
                    </a:cubicBezTo>
                  </a:path>
                </a:pathLst>
              </a:custGeom>
              <a:solidFill>
                <a:srgbClr val="7E8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52"/>
              <p:cNvSpPr>
                <a:spLocks noEditPoints="1"/>
              </p:cNvSpPr>
              <p:nvPr/>
            </p:nvSpPr>
            <p:spPr bwMode="auto">
              <a:xfrm>
                <a:off x="1730" y="1877"/>
                <a:ext cx="37" cy="43"/>
              </a:xfrm>
              <a:custGeom>
                <a:avLst/>
                <a:gdLst>
                  <a:gd name="T0" fmla="*/ 30 w 15"/>
                  <a:gd name="T1" fmla="*/ 0 h 16"/>
                  <a:gd name="T2" fmla="*/ 224 w 15"/>
                  <a:gd name="T3" fmla="*/ 312 h 16"/>
                  <a:gd name="T4" fmla="*/ 224 w 15"/>
                  <a:gd name="T5" fmla="*/ 312 h 16"/>
                  <a:gd name="T6" fmla="*/ 30 w 15"/>
                  <a:gd name="T7" fmla="*/ 0 h 16"/>
                  <a:gd name="T8" fmla="*/ 12 w 15"/>
                  <a:gd name="T9" fmla="*/ 0 h 16"/>
                  <a:gd name="T10" fmla="*/ 0 w 15"/>
                  <a:gd name="T11" fmla="*/ 0 h 16"/>
                  <a:gd name="T12" fmla="*/ 0 w 15"/>
                  <a:gd name="T13" fmla="*/ 0 h 16"/>
                  <a:gd name="T14" fmla="*/ 12 w 15"/>
                  <a:gd name="T15" fmla="*/ 0 h 16"/>
                  <a:gd name="T16" fmla="*/ 12 w 15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2" y="0"/>
                    </a:moveTo>
                    <a:cubicBezTo>
                      <a:pt x="7" y="1"/>
                      <a:pt x="11" y="7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7"/>
                      <a:pt x="7" y="1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D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53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1"/>
              </a:xfrm>
              <a:custGeom>
                <a:avLst/>
                <a:gdLst>
                  <a:gd name="T0" fmla="*/ 83 w 30"/>
                  <a:gd name="T1" fmla="*/ 671 h 64"/>
                  <a:gd name="T2" fmla="*/ 63 w 30"/>
                  <a:gd name="T3" fmla="*/ 671 h 64"/>
                  <a:gd name="T4" fmla="*/ 63 w 30"/>
                  <a:gd name="T5" fmla="*/ 671 h 64"/>
                  <a:gd name="T6" fmla="*/ 363 w 30"/>
                  <a:gd name="T7" fmla="*/ 1221 h 64"/>
                  <a:gd name="T8" fmla="*/ 375 w 30"/>
                  <a:gd name="T9" fmla="*/ 1221 h 64"/>
                  <a:gd name="T10" fmla="*/ 470 w 30"/>
                  <a:gd name="T11" fmla="*/ 900 h 64"/>
                  <a:gd name="T12" fmla="*/ 470 w 30"/>
                  <a:gd name="T13" fmla="*/ 820 h 64"/>
                  <a:gd name="T14" fmla="*/ 470 w 30"/>
                  <a:gd name="T15" fmla="*/ 820 h 64"/>
                  <a:gd name="T16" fmla="*/ 470 w 30"/>
                  <a:gd name="T17" fmla="*/ 799 h 64"/>
                  <a:gd name="T18" fmla="*/ 458 w 30"/>
                  <a:gd name="T19" fmla="*/ 820 h 64"/>
                  <a:gd name="T20" fmla="*/ 458 w 30"/>
                  <a:gd name="T21" fmla="*/ 900 h 64"/>
                  <a:gd name="T22" fmla="*/ 438 w 30"/>
                  <a:gd name="T23" fmla="*/ 1128 h 64"/>
                  <a:gd name="T24" fmla="*/ 363 w 30"/>
                  <a:gd name="T25" fmla="*/ 1200 h 64"/>
                  <a:gd name="T26" fmla="*/ 363 w 30"/>
                  <a:gd name="T27" fmla="*/ 1200 h 64"/>
                  <a:gd name="T28" fmla="*/ 345 w 30"/>
                  <a:gd name="T29" fmla="*/ 1200 h 64"/>
                  <a:gd name="T30" fmla="*/ 208 w 30"/>
                  <a:gd name="T31" fmla="*/ 1071 h 64"/>
                  <a:gd name="T32" fmla="*/ 83 w 30"/>
                  <a:gd name="T33" fmla="*/ 671 h 64"/>
                  <a:gd name="T34" fmla="*/ 145 w 30"/>
                  <a:gd name="T35" fmla="*/ 0 h 64"/>
                  <a:gd name="T36" fmla="*/ 125 w 30"/>
                  <a:gd name="T37" fmla="*/ 0 h 64"/>
                  <a:gd name="T38" fmla="*/ 125 w 30"/>
                  <a:gd name="T39" fmla="*/ 0 h 64"/>
                  <a:gd name="T40" fmla="*/ 63 w 30"/>
                  <a:gd name="T41" fmla="*/ 671 h 64"/>
                  <a:gd name="T42" fmla="*/ 63 w 30"/>
                  <a:gd name="T43" fmla="*/ 671 h 64"/>
                  <a:gd name="T44" fmla="*/ 83 w 30"/>
                  <a:gd name="T45" fmla="*/ 671 h 64"/>
                  <a:gd name="T46" fmla="*/ 50 w 30"/>
                  <a:gd name="T47" fmla="*/ 321 h 64"/>
                  <a:gd name="T48" fmla="*/ 63 w 30"/>
                  <a:gd name="T49" fmla="*/ 115 h 64"/>
                  <a:gd name="T50" fmla="*/ 125 w 30"/>
                  <a:gd name="T51" fmla="*/ 21 h 64"/>
                  <a:gd name="T52" fmla="*/ 145 w 30"/>
                  <a:gd name="T53" fmla="*/ 21 h 64"/>
                  <a:gd name="T54" fmla="*/ 145 w 30"/>
                  <a:gd name="T55" fmla="*/ 21 h 64"/>
                  <a:gd name="T56" fmla="*/ 300 w 30"/>
                  <a:gd name="T57" fmla="*/ 171 h 64"/>
                  <a:gd name="T58" fmla="*/ 345 w 30"/>
                  <a:gd name="T59" fmla="*/ 321 h 64"/>
                  <a:gd name="T60" fmla="*/ 363 w 30"/>
                  <a:gd name="T61" fmla="*/ 321 h 64"/>
                  <a:gd name="T62" fmla="*/ 375 w 30"/>
                  <a:gd name="T63" fmla="*/ 321 h 64"/>
                  <a:gd name="T64" fmla="*/ 363 w 30"/>
                  <a:gd name="T65" fmla="*/ 307 h 64"/>
                  <a:gd name="T66" fmla="*/ 363 w 30"/>
                  <a:gd name="T67" fmla="*/ 307 h 64"/>
                  <a:gd name="T68" fmla="*/ 158 w 30"/>
                  <a:gd name="T69" fmla="*/ 0 h 64"/>
                  <a:gd name="T70" fmla="*/ 145 w 30"/>
                  <a:gd name="T71" fmla="*/ 0 h 6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" h="64">
                    <a:moveTo>
                      <a:pt x="5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8" y="52"/>
                      <a:pt x="16" y="64"/>
                      <a:pt x="23" y="64"/>
                    </a:cubicBezTo>
                    <a:cubicBezTo>
                      <a:pt x="23" y="64"/>
                      <a:pt x="23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46"/>
                      <a:pt x="30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4"/>
                      <a:pt x="29" y="46"/>
                      <a:pt x="29" y="47"/>
                    </a:cubicBezTo>
                    <a:cubicBezTo>
                      <a:pt x="29" y="52"/>
                      <a:pt x="29" y="56"/>
                      <a:pt x="28" y="59"/>
                    </a:cubicBezTo>
                    <a:cubicBezTo>
                      <a:pt x="27" y="61"/>
                      <a:pt x="25" y="63"/>
                      <a:pt x="23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63"/>
                      <a:pt x="22" y="63"/>
                      <a:pt x="22" y="63"/>
                    </a:cubicBezTo>
                    <a:cubicBezTo>
                      <a:pt x="20" y="63"/>
                      <a:pt x="16" y="61"/>
                      <a:pt x="13" y="56"/>
                    </a:cubicBezTo>
                    <a:cubicBezTo>
                      <a:pt x="10" y="50"/>
                      <a:pt x="7" y="43"/>
                      <a:pt x="5" y="35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2"/>
                      <a:pt x="0" y="18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3" y="29"/>
                      <a:pt x="3" y="23"/>
                      <a:pt x="3" y="17"/>
                    </a:cubicBezTo>
                    <a:cubicBezTo>
                      <a:pt x="3" y="13"/>
                      <a:pt x="3" y="9"/>
                      <a:pt x="4" y="6"/>
                    </a:cubicBezTo>
                    <a:cubicBezTo>
                      <a:pt x="5" y="3"/>
                      <a:pt x="7" y="2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2" y="1"/>
                      <a:pt x="15" y="4"/>
                      <a:pt x="19" y="9"/>
                    </a:cubicBezTo>
                    <a:cubicBezTo>
                      <a:pt x="20" y="11"/>
                      <a:pt x="21" y="14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7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7"/>
                      <a:pt x="15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D4D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54"/>
              <p:cNvSpPr>
                <a:spLocks/>
              </p:cNvSpPr>
              <p:nvPr/>
            </p:nvSpPr>
            <p:spPr bwMode="auto">
              <a:xfrm>
                <a:off x="1765" y="1923"/>
                <a:ext cx="20" cy="69"/>
              </a:xfrm>
              <a:custGeom>
                <a:avLst/>
                <a:gdLst>
                  <a:gd name="T0" fmla="*/ 20 w 8"/>
                  <a:gd name="T1" fmla="*/ 0 h 26"/>
                  <a:gd name="T2" fmla="*/ 0 w 8"/>
                  <a:gd name="T3" fmla="*/ 0 h 26"/>
                  <a:gd name="T4" fmla="*/ 83 w 8"/>
                  <a:gd name="T5" fmla="*/ 247 h 26"/>
                  <a:gd name="T6" fmla="*/ 113 w 8"/>
                  <a:gd name="T7" fmla="*/ 486 h 26"/>
                  <a:gd name="T8" fmla="*/ 125 w 8"/>
                  <a:gd name="T9" fmla="*/ 464 h 26"/>
                  <a:gd name="T10" fmla="*/ 113 w 8"/>
                  <a:gd name="T11" fmla="*/ 295 h 26"/>
                  <a:gd name="T12" fmla="*/ 113 w 8"/>
                  <a:gd name="T13" fmla="*/ 295 h 26"/>
                  <a:gd name="T14" fmla="*/ 113 w 8"/>
                  <a:gd name="T15" fmla="*/ 295 h 26"/>
                  <a:gd name="T16" fmla="*/ 95 w 8"/>
                  <a:gd name="T17" fmla="*/ 226 h 26"/>
                  <a:gd name="T18" fmla="*/ 95 w 8"/>
                  <a:gd name="T19" fmla="*/ 226 h 26"/>
                  <a:gd name="T20" fmla="*/ 33 w 8"/>
                  <a:gd name="T21" fmla="*/ 0 h 26"/>
                  <a:gd name="T22" fmla="*/ 20 w 8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4" y="8"/>
                      <a:pt x="5" y="13"/>
                    </a:cubicBezTo>
                    <a:cubicBezTo>
                      <a:pt x="6" y="17"/>
                      <a:pt x="7" y="22"/>
                      <a:pt x="7" y="26"/>
                    </a:cubicBezTo>
                    <a:cubicBezTo>
                      <a:pt x="7" y="26"/>
                      <a:pt x="8" y="26"/>
                      <a:pt x="8" y="25"/>
                    </a:cubicBezTo>
                    <a:cubicBezTo>
                      <a:pt x="8" y="22"/>
                      <a:pt x="7" y="19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8"/>
                      <a:pt x="3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E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55"/>
              <p:cNvSpPr>
                <a:spLocks noEditPoints="1"/>
              </p:cNvSpPr>
              <p:nvPr/>
            </p:nvSpPr>
            <p:spPr bwMode="auto">
              <a:xfrm>
                <a:off x="1767" y="1920"/>
                <a:ext cx="18" cy="72"/>
              </a:xfrm>
              <a:custGeom>
                <a:avLst/>
                <a:gdLst>
                  <a:gd name="T0" fmla="*/ 100 w 7"/>
                  <a:gd name="T1" fmla="*/ 320 h 27"/>
                  <a:gd name="T2" fmla="*/ 100 w 7"/>
                  <a:gd name="T3" fmla="*/ 320 h 27"/>
                  <a:gd name="T4" fmla="*/ 118 w 7"/>
                  <a:gd name="T5" fmla="*/ 491 h 27"/>
                  <a:gd name="T6" fmla="*/ 118 w 7"/>
                  <a:gd name="T7" fmla="*/ 512 h 27"/>
                  <a:gd name="T8" fmla="*/ 118 w 7"/>
                  <a:gd name="T9" fmla="*/ 512 h 27"/>
                  <a:gd name="T10" fmla="*/ 100 w 7"/>
                  <a:gd name="T11" fmla="*/ 320 h 27"/>
                  <a:gd name="T12" fmla="*/ 100 w 7"/>
                  <a:gd name="T13" fmla="*/ 320 h 27"/>
                  <a:gd name="T14" fmla="*/ 100 w 7"/>
                  <a:gd name="T15" fmla="*/ 320 h 27"/>
                  <a:gd name="T16" fmla="*/ 100 w 7"/>
                  <a:gd name="T17" fmla="*/ 320 h 27"/>
                  <a:gd name="T18" fmla="*/ 100 w 7"/>
                  <a:gd name="T19" fmla="*/ 320 h 27"/>
                  <a:gd name="T20" fmla="*/ 100 w 7"/>
                  <a:gd name="T21" fmla="*/ 320 h 27"/>
                  <a:gd name="T22" fmla="*/ 0 w 7"/>
                  <a:gd name="T23" fmla="*/ 0 h 27"/>
                  <a:gd name="T24" fmla="*/ 0 w 7"/>
                  <a:gd name="T25" fmla="*/ 0 h 27"/>
                  <a:gd name="T26" fmla="*/ 0 w 7"/>
                  <a:gd name="T27" fmla="*/ 0 h 27"/>
                  <a:gd name="T28" fmla="*/ 21 w 7"/>
                  <a:gd name="T29" fmla="*/ 21 h 27"/>
                  <a:gd name="T30" fmla="*/ 85 w 7"/>
                  <a:gd name="T31" fmla="*/ 248 h 27"/>
                  <a:gd name="T32" fmla="*/ 85 w 7"/>
                  <a:gd name="T33" fmla="*/ 248 h 27"/>
                  <a:gd name="T34" fmla="*/ 85 w 7"/>
                  <a:gd name="T35" fmla="*/ 248 h 27"/>
                  <a:gd name="T36" fmla="*/ 85 w 7"/>
                  <a:gd name="T37" fmla="*/ 248 h 27"/>
                  <a:gd name="T38" fmla="*/ 0 w 7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20"/>
                      <a:pt x="7" y="23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4"/>
                      <a:pt x="6" y="21"/>
                      <a:pt x="6" y="17"/>
                    </a:cubicBezTo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5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9"/>
                      <a:pt x="2" y="4"/>
                      <a:pt x="0" y="0"/>
                    </a:cubicBezTo>
                  </a:path>
                </a:pathLst>
              </a:custGeom>
              <a:solidFill>
                <a:srgbClr val="7980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56"/>
              <p:cNvSpPr>
                <a:spLocks/>
              </p:cNvSpPr>
              <p:nvPr/>
            </p:nvSpPr>
            <p:spPr bwMode="auto">
              <a:xfrm>
                <a:off x="847" y="2008"/>
                <a:ext cx="150" cy="349"/>
              </a:xfrm>
              <a:custGeom>
                <a:avLst/>
                <a:gdLst>
                  <a:gd name="T0" fmla="*/ 720 w 60"/>
                  <a:gd name="T1" fmla="*/ 2398 h 131"/>
                  <a:gd name="T2" fmla="*/ 738 w 60"/>
                  <a:gd name="T3" fmla="*/ 2419 h 131"/>
                  <a:gd name="T4" fmla="*/ 895 w 60"/>
                  <a:gd name="T5" fmla="*/ 2193 h 131"/>
                  <a:gd name="T6" fmla="*/ 938 w 60"/>
                  <a:gd name="T7" fmla="*/ 1761 h 131"/>
                  <a:gd name="T8" fmla="*/ 863 w 60"/>
                  <a:gd name="T9" fmla="*/ 1100 h 131"/>
                  <a:gd name="T10" fmla="*/ 613 w 60"/>
                  <a:gd name="T11" fmla="*/ 320 h 131"/>
                  <a:gd name="T12" fmla="*/ 283 w 60"/>
                  <a:gd name="T13" fmla="*/ 0 h 131"/>
                  <a:gd name="T14" fmla="*/ 250 w 60"/>
                  <a:gd name="T15" fmla="*/ 0 h 131"/>
                  <a:gd name="T16" fmla="*/ 20 w 60"/>
                  <a:gd name="T17" fmla="*/ 77 h 131"/>
                  <a:gd name="T18" fmla="*/ 20 w 60"/>
                  <a:gd name="T19" fmla="*/ 77 h 131"/>
                  <a:gd name="T20" fmla="*/ 20 w 60"/>
                  <a:gd name="T21" fmla="*/ 93 h 131"/>
                  <a:gd name="T22" fmla="*/ 20 w 60"/>
                  <a:gd name="T23" fmla="*/ 115 h 131"/>
                  <a:gd name="T24" fmla="*/ 33 w 60"/>
                  <a:gd name="T25" fmla="*/ 115 h 131"/>
                  <a:gd name="T26" fmla="*/ 63 w 60"/>
                  <a:gd name="T27" fmla="*/ 93 h 131"/>
                  <a:gd name="T28" fmla="*/ 363 w 60"/>
                  <a:gd name="T29" fmla="*/ 397 h 131"/>
                  <a:gd name="T30" fmla="*/ 613 w 60"/>
                  <a:gd name="T31" fmla="*/ 1172 h 131"/>
                  <a:gd name="T32" fmla="*/ 688 w 60"/>
                  <a:gd name="T33" fmla="*/ 1830 h 131"/>
                  <a:gd name="T34" fmla="*/ 645 w 60"/>
                  <a:gd name="T35" fmla="*/ 2251 h 131"/>
                  <a:gd name="T36" fmla="*/ 500 w 60"/>
                  <a:gd name="T37" fmla="*/ 2440 h 131"/>
                  <a:gd name="T38" fmla="*/ 488 w 60"/>
                  <a:gd name="T39" fmla="*/ 2456 h 131"/>
                  <a:gd name="T40" fmla="*/ 488 w 60"/>
                  <a:gd name="T41" fmla="*/ 2456 h 131"/>
                  <a:gd name="T42" fmla="*/ 500 w 60"/>
                  <a:gd name="T43" fmla="*/ 2478 h 131"/>
                  <a:gd name="T44" fmla="*/ 500 w 60"/>
                  <a:gd name="T45" fmla="*/ 2478 h 131"/>
                  <a:gd name="T46" fmla="*/ 738 w 60"/>
                  <a:gd name="T47" fmla="*/ 2419 h 131"/>
                  <a:gd name="T48" fmla="*/ 720 w 60"/>
                  <a:gd name="T49" fmla="*/ 2398 h 131"/>
                  <a:gd name="T50" fmla="*/ 720 w 60"/>
                  <a:gd name="T51" fmla="*/ 2384 h 131"/>
                  <a:gd name="T52" fmla="*/ 500 w 60"/>
                  <a:gd name="T53" fmla="*/ 2440 h 131"/>
                  <a:gd name="T54" fmla="*/ 488 w 60"/>
                  <a:gd name="T55" fmla="*/ 2456 h 131"/>
                  <a:gd name="T56" fmla="*/ 500 w 60"/>
                  <a:gd name="T57" fmla="*/ 2478 h 131"/>
                  <a:gd name="T58" fmla="*/ 658 w 60"/>
                  <a:gd name="T59" fmla="*/ 2272 h 131"/>
                  <a:gd name="T60" fmla="*/ 720 w 60"/>
                  <a:gd name="T61" fmla="*/ 1830 h 131"/>
                  <a:gd name="T62" fmla="*/ 645 w 60"/>
                  <a:gd name="T63" fmla="*/ 1156 h 131"/>
                  <a:gd name="T64" fmla="*/ 395 w 60"/>
                  <a:gd name="T65" fmla="*/ 376 h 131"/>
                  <a:gd name="T66" fmla="*/ 63 w 60"/>
                  <a:gd name="T67" fmla="*/ 56 h 131"/>
                  <a:gd name="T68" fmla="*/ 20 w 60"/>
                  <a:gd name="T69" fmla="*/ 77 h 131"/>
                  <a:gd name="T70" fmla="*/ 20 w 60"/>
                  <a:gd name="T71" fmla="*/ 93 h 131"/>
                  <a:gd name="T72" fmla="*/ 33 w 60"/>
                  <a:gd name="T73" fmla="*/ 115 h 131"/>
                  <a:gd name="T74" fmla="*/ 250 w 60"/>
                  <a:gd name="T75" fmla="*/ 35 h 131"/>
                  <a:gd name="T76" fmla="*/ 283 w 60"/>
                  <a:gd name="T77" fmla="*/ 35 h 131"/>
                  <a:gd name="T78" fmla="*/ 583 w 60"/>
                  <a:gd name="T79" fmla="*/ 341 h 131"/>
                  <a:gd name="T80" fmla="*/ 845 w 60"/>
                  <a:gd name="T81" fmla="*/ 1100 h 131"/>
                  <a:gd name="T82" fmla="*/ 908 w 60"/>
                  <a:gd name="T83" fmla="*/ 1761 h 131"/>
                  <a:gd name="T84" fmla="*/ 863 w 60"/>
                  <a:gd name="T85" fmla="*/ 2193 h 131"/>
                  <a:gd name="T86" fmla="*/ 720 w 60"/>
                  <a:gd name="T87" fmla="*/ 2384 h 131"/>
                  <a:gd name="T88" fmla="*/ 720 w 60"/>
                  <a:gd name="T89" fmla="*/ 2398 h 1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0" h="131">
                    <a:moveTo>
                      <a:pt x="46" y="127"/>
                    </a:moveTo>
                    <a:cubicBezTo>
                      <a:pt x="47" y="128"/>
                      <a:pt x="47" y="128"/>
                      <a:pt x="47" y="128"/>
                    </a:cubicBezTo>
                    <a:cubicBezTo>
                      <a:pt x="51" y="126"/>
                      <a:pt x="55" y="122"/>
                      <a:pt x="57" y="116"/>
                    </a:cubicBezTo>
                    <a:cubicBezTo>
                      <a:pt x="59" y="110"/>
                      <a:pt x="60" y="103"/>
                      <a:pt x="60" y="93"/>
                    </a:cubicBezTo>
                    <a:cubicBezTo>
                      <a:pt x="60" y="83"/>
                      <a:pt x="59" y="71"/>
                      <a:pt x="55" y="58"/>
                    </a:cubicBezTo>
                    <a:cubicBezTo>
                      <a:pt x="51" y="42"/>
                      <a:pt x="45" y="27"/>
                      <a:pt x="39" y="17"/>
                    </a:cubicBezTo>
                    <a:cubicBezTo>
                      <a:pt x="32" y="6"/>
                      <a:pt x="25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9" y="5"/>
                      <a:pt x="16" y="11"/>
                      <a:pt x="23" y="21"/>
                    </a:cubicBezTo>
                    <a:cubicBezTo>
                      <a:pt x="29" y="31"/>
                      <a:pt x="35" y="46"/>
                      <a:pt x="39" y="62"/>
                    </a:cubicBezTo>
                    <a:cubicBezTo>
                      <a:pt x="42" y="74"/>
                      <a:pt x="44" y="87"/>
                      <a:pt x="44" y="97"/>
                    </a:cubicBezTo>
                    <a:cubicBezTo>
                      <a:pt x="44" y="106"/>
                      <a:pt x="43" y="114"/>
                      <a:pt x="41" y="119"/>
                    </a:cubicBezTo>
                    <a:cubicBezTo>
                      <a:pt x="38" y="125"/>
                      <a:pt x="35" y="128"/>
                      <a:pt x="32" y="129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6"/>
                      <a:pt x="46" y="126"/>
                      <a:pt x="46" y="126"/>
                    </a:cubicBezTo>
                    <a:cubicBezTo>
                      <a:pt x="32" y="129"/>
                      <a:pt x="32" y="129"/>
                      <a:pt x="32" y="129"/>
                    </a:cubicBezTo>
                    <a:cubicBezTo>
                      <a:pt x="31" y="129"/>
                      <a:pt x="31" y="130"/>
                      <a:pt x="31" y="130"/>
                    </a:cubicBezTo>
                    <a:cubicBezTo>
                      <a:pt x="31" y="131"/>
                      <a:pt x="32" y="131"/>
                      <a:pt x="32" y="131"/>
                    </a:cubicBezTo>
                    <a:cubicBezTo>
                      <a:pt x="37" y="130"/>
                      <a:pt x="40" y="126"/>
                      <a:pt x="42" y="120"/>
                    </a:cubicBezTo>
                    <a:cubicBezTo>
                      <a:pt x="45" y="114"/>
                      <a:pt x="46" y="106"/>
                      <a:pt x="46" y="97"/>
                    </a:cubicBezTo>
                    <a:cubicBezTo>
                      <a:pt x="46" y="86"/>
                      <a:pt x="44" y="74"/>
                      <a:pt x="41" y="61"/>
                    </a:cubicBezTo>
                    <a:cubicBezTo>
                      <a:pt x="37" y="45"/>
                      <a:pt x="31" y="31"/>
                      <a:pt x="25" y="20"/>
                    </a:cubicBezTo>
                    <a:cubicBezTo>
                      <a:pt x="18" y="10"/>
                      <a:pt x="11" y="3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4" y="2"/>
                      <a:pt x="31" y="8"/>
                      <a:pt x="37" y="18"/>
                    </a:cubicBezTo>
                    <a:cubicBezTo>
                      <a:pt x="44" y="28"/>
                      <a:pt x="50" y="42"/>
                      <a:pt x="54" y="58"/>
                    </a:cubicBezTo>
                    <a:cubicBezTo>
                      <a:pt x="57" y="71"/>
                      <a:pt x="58" y="83"/>
                      <a:pt x="58" y="93"/>
                    </a:cubicBezTo>
                    <a:cubicBezTo>
                      <a:pt x="58" y="102"/>
                      <a:pt x="57" y="110"/>
                      <a:pt x="55" y="116"/>
                    </a:cubicBezTo>
                    <a:cubicBezTo>
                      <a:pt x="53" y="121"/>
                      <a:pt x="50" y="125"/>
                      <a:pt x="46" y="126"/>
                    </a:cubicBezTo>
                    <a:cubicBezTo>
                      <a:pt x="46" y="127"/>
                      <a:pt x="46" y="127"/>
                      <a:pt x="46" y="12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57"/>
              <p:cNvSpPr>
                <a:spLocks/>
              </p:cNvSpPr>
              <p:nvPr/>
            </p:nvSpPr>
            <p:spPr bwMode="auto">
              <a:xfrm>
                <a:off x="952" y="1875"/>
                <a:ext cx="835" cy="378"/>
              </a:xfrm>
              <a:custGeom>
                <a:avLst/>
                <a:gdLst>
                  <a:gd name="T0" fmla="*/ 4863 w 334"/>
                  <a:gd name="T1" fmla="*/ 21 h 142"/>
                  <a:gd name="T2" fmla="*/ 4863 w 334"/>
                  <a:gd name="T3" fmla="*/ 0 h 142"/>
                  <a:gd name="T4" fmla="*/ 20 w 334"/>
                  <a:gd name="T5" fmla="*/ 1432 h 142"/>
                  <a:gd name="T6" fmla="*/ 0 w 334"/>
                  <a:gd name="T7" fmla="*/ 1453 h 142"/>
                  <a:gd name="T8" fmla="*/ 0 w 334"/>
                  <a:gd name="T9" fmla="*/ 1453 h 142"/>
                  <a:gd name="T10" fmla="*/ 188 w 334"/>
                  <a:gd name="T11" fmla="*/ 2034 h 142"/>
                  <a:gd name="T12" fmla="*/ 250 w 334"/>
                  <a:gd name="T13" fmla="*/ 2657 h 142"/>
                  <a:gd name="T14" fmla="*/ 250 w 334"/>
                  <a:gd name="T15" fmla="*/ 2678 h 142"/>
                  <a:gd name="T16" fmla="*/ 270 w 334"/>
                  <a:gd name="T17" fmla="*/ 2678 h 142"/>
                  <a:gd name="T18" fmla="*/ 5113 w 334"/>
                  <a:gd name="T19" fmla="*/ 1248 h 142"/>
                  <a:gd name="T20" fmla="*/ 5188 w 334"/>
                  <a:gd name="T21" fmla="*/ 1134 h 142"/>
                  <a:gd name="T22" fmla="*/ 5220 w 334"/>
                  <a:gd name="T23" fmla="*/ 908 h 142"/>
                  <a:gd name="T24" fmla="*/ 5188 w 334"/>
                  <a:gd name="T25" fmla="*/ 567 h 142"/>
                  <a:gd name="T26" fmla="*/ 5050 w 334"/>
                  <a:gd name="T27" fmla="*/ 170 h 142"/>
                  <a:gd name="T28" fmla="*/ 4875 w 334"/>
                  <a:gd name="T29" fmla="*/ 0 h 142"/>
                  <a:gd name="T30" fmla="*/ 4863 w 334"/>
                  <a:gd name="T31" fmla="*/ 0 h 142"/>
                  <a:gd name="T32" fmla="*/ 4863 w 334"/>
                  <a:gd name="T33" fmla="*/ 21 h 142"/>
                  <a:gd name="T34" fmla="*/ 4863 w 334"/>
                  <a:gd name="T35" fmla="*/ 35 h 142"/>
                  <a:gd name="T36" fmla="*/ 4875 w 334"/>
                  <a:gd name="T37" fmla="*/ 35 h 142"/>
                  <a:gd name="T38" fmla="*/ 5033 w 334"/>
                  <a:gd name="T39" fmla="*/ 192 h 142"/>
                  <a:gd name="T40" fmla="*/ 5158 w 334"/>
                  <a:gd name="T41" fmla="*/ 588 h 142"/>
                  <a:gd name="T42" fmla="*/ 5188 w 334"/>
                  <a:gd name="T43" fmla="*/ 908 h 142"/>
                  <a:gd name="T44" fmla="*/ 5175 w 334"/>
                  <a:gd name="T45" fmla="*/ 1134 h 142"/>
                  <a:gd name="T46" fmla="*/ 5095 w 334"/>
                  <a:gd name="T47" fmla="*/ 1206 h 142"/>
                  <a:gd name="T48" fmla="*/ 270 w 334"/>
                  <a:gd name="T49" fmla="*/ 2643 h 142"/>
                  <a:gd name="T50" fmla="*/ 270 w 334"/>
                  <a:gd name="T51" fmla="*/ 2657 h 142"/>
                  <a:gd name="T52" fmla="*/ 283 w 334"/>
                  <a:gd name="T53" fmla="*/ 2657 h 142"/>
                  <a:gd name="T54" fmla="*/ 208 w 334"/>
                  <a:gd name="T55" fmla="*/ 2034 h 142"/>
                  <a:gd name="T56" fmla="*/ 33 w 334"/>
                  <a:gd name="T57" fmla="*/ 1453 h 142"/>
                  <a:gd name="T58" fmla="*/ 20 w 334"/>
                  <a:gd name="T59" fmla="*/ 1453 h 142"/>
                  <a:gd name="T60" fmla="*/ 33 w 334"/>
                  <a:gd name="T61" fmla="*/ 1475 h 142"/>
                  <a:gd name="T62" fmla="*/ 4863 w 334"/>
                  <a:gd name="T63" fmla="*/ 35 h 142"/>
                  <a:gd name="T64" fmla="*/ 4863 w 334"/>
                  <a:gd name="T65" fmla="*/ 2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4" h="142">
                    <a:moveTo>
                      <a:pt x="311" y="1"/>
                    </a:moveTo>
                    <a:cubicBezTo>
                      <a:pt x="311" y="0"/>
                      <a:pt x="311" y="0"/>
                      <a:pt x="311" y="0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2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327" y="66"/>
                      <a:pt x="327" y="66"/>
                      <a:pt x="327" y="66"/>
                    </a:cubicBezTo>
                    <a:cubicBezTo>
                      <a:pt x="329" y="66"/>
                      <a:pt x="331" y="63"/>
                      <a:pt x="332" y="60"/>
                    </a:cubicBezTo>
                    <a:cubicBezTo>
                      <a:pt x="334" y="57"/>
                      <a:pt x="334" y="53"/>
                      <a:pt x="334" y="48"/>
                    </a:cubicBezTo>
                    <a:cubicBezTo>
                      <a:pt x="334" y="43"/>
                      <a:pt x="333" y="37"/>
                      <a:pt x="332" y="30"/>
                    </a:cubicBezTo>
                    <a:cubicBezTo>
                      <a:pt x="330" y="22"/>
                      <a:pt x="327" y="14"/>
                      <a:pt x="323" y="9"/>
                    </a:cubicBezTo>
                    <a:cubicBezTo>
                      <a:pt x="320" y="4"/>
                      <a:pt x="316" y="0"/>
                      <a:pt x="312" y="0"/>
                    </a:cubicBezTo>
                    <a:cubicBezTo>
                      <a:pt x="312" y="0"/>
                      <a:pt x="311" y="0"/>
                      <a:pt x="311" y="0"/>
                    </a:cubicBezTo>
                    <a:cubicBezTo>
                      <a:pt x="311" y="1"/>
                      <a:pt x="311" y="1"/>
                      <a:pt x="311" y="1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2" y="2"/>
                      <a:pt x="312" y="2"/>
                      <a:pt x="312" y="2"/>
                    </a:cubicBezTo>
                    <a:cubicBezTo>
                      <a:pt x="315" y="2"/>
                      <a:pt x="318" y="5"/>
                      <a:pt x="322" y="10"/>
                    </a:cubicBezTo>
                    <a:cubicBezTo>
                      <a:pt x="325" y="15"/>
                      <a:pt x="328" y="22"/>
                      <a:pt x="330" y="31"/>
                    </a:cubicBezTo>
                    <a:cubicBezTo>
                      <a:pt x="331" y="37"/>
                      <a:pt x="332" y="43"/>
                      <a:pt x="332" y="48"/>
                    </a:cubicBezTo>
                    <a:cubicBezTo>
                      <a:pt x="332" y="53"/>
                      <a:pt x="332" y="57"/>
                      <a:pt x="331" y="60"/>
                    </a:cubicBezTo>
                    <a:cubicBezTo>
                      <a:pt x="330" y="62"/>
                      <a:pt x="328" y="64"/>
                      <a:pt x="326" y="64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31"/>
                      <a:pt x="16" y="120"/>
                      <a:pt x="13" y="108"/>
                    </a:cubicBezTo>
                    <a:cubicBezTo>
                      <a:pt x="11" y="96"/>
                      <a:pt x="7" y="86"/>
                      <a:pt x="2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1"/>
                      <a:pt x="311" y="1"/>
                      <a:pt x="31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58"/>
              <p:cNvSpPr>
                <a:spLocks/>
              </p:cNvSpPr>
              <p:nvPr/>
            </p:nvSpPr>
            <p:spPr bwMode="auto">
              <a:xfrm>
                <a:off x="1765" y="1909"/>
                <a:ext cx="65" cy="86"/>
              </a:xfrm>
              <a:custGeom>
                <a:avLst/>
                <a:gdLst>
                  <a:gd name="T0" fmla="*/ 250 w 26"/>
                  <a:gd name="T1" fmla="*/ 22 h 32"/>
                  <a:gd name="T2" fmla="*/ 250 w 26"/>
                  <a:gd name="T3" fmla="*/ 0 h 32"/>
                  <a:gd name="T4" fmla="*/ 20 w 26"/>
                  <a:gd name="T5" fmla="*/ 59 h 32"/>
                  <a:gd name="T6" fmla="*/ 20 w 26"/>
                  <a:gd name="T7" fmla="*/ 81 h 32"/>
                  <a:gd name="T8" fmla="*/ 0 w 26"/>
                  <a:gd name="T9" fmla="*/ 94 h 32"/>
                  <a:gd name="T10" fmla="*/ 83 w 26"/>
                  <a:gd name="T11" fmla="*/ 347 h 32"/>
                  <a:gd name="T12" fmla="*/ 113 w 26"/>
                  <a:gd name="T13" fmla="*/ 599 h 32"/>
                  <a:gd name="T14" fmla="*/ 113 w 26"/>
                  <a:gd name="T15" fmla="*/ 621 h 32"/>
                  <a:gd name="T16" fmla="*/ 125 w 26"/>
                  <a:gd name="T17" fmla="*/ 621 h 32"/>
                  <a:gd name="T18" fmla="*/ 363 w 26"/>
                  <a:gd name="T19" fmla="*/ 564 h 32"/>
                  <a:gd name="T20" fmla="*/ 363 w 26"/>
                  <a:gd name="T21" fmla="*/ 564 h 32"/>
                  <a:gd name="T22" fmla="*/ 395 w 26"/>
                  <a:gd name="T23" fmla="*/ 505 h 32"/>
                  <a:gd name="T24" fmla="*/ 408 w 26"/>
                  <a:gd name="T25" fmla="*/ 390 h 32"/>
                  <a:gd name="T26" fmla="*/ 395 w 26"/>
                  <a:gd name="T27" fmla="*/ 253 h 32"/>
                  <a:gd name="T28" fmla="*/ 333 w 26"/>
                  <a:gd name="T29" fmla="*/ 81 h 32"/>
                  <a:gd name="T30" fmla="*/ 250 w 26"/>
                  <a:gd name="T31" fmla="*/ 0 h 32"/>
                  <a:gd name="T32" fmla="*/ 250 w 26"/>
                  <a:gd name="T33" fmla="*/ 0 h 32"/>
                  <a:gd name="T34" fmla="*/ 250 w 26"/>
                  <a:gd name="T35" fmla="*/ 22 h 32"/>
                  <a:gd name="T36" fmla="*/ 250 w 26"/>
                  <a:gd name="T37" fmla="*/ 35 h 32"/>
                  <a:gd name="T38" fmla="*/ 250 w 26"/>
                  <a:gd name="T39" fmla="*/ 35 h 32"/>
                  <a:gd name="T40" fmla="*/ 313 w 26"/>
                  <a:gd name="T41" fmla="*/ 94 h 32"/>
                  <a:gd name="T42" fmla="*/ 363 w 26"/>
                  <a:gd name="T43" fmla="*/ 253 h 32"/>
                  <a:gd name="T44" fmla="*/ 375 w 26"/>
                  <a:gd name="T45" fmla="*/ 390 h 32"/>
                  <a:gd name="T46" fmla="*/ 363 w 26"/>
                  <a:gd name="T47" fmla="*/ 484 h 32"/>
                  <a:gd name="T48" fmla="*/ 345 w 26"/>
                  <a:gd name="T49" fmla="*/ 527 h 32"/>
                  <a:gd name="T50" fmla="*/ 345 w 26"/>
                  <a:gd name="T51" fmla="*/ 543 h 32"/>
                  <a:gd name="T52" fmla="*/ 345 w 26"/>
                  <a:gd name="T53" fmla="*/ 527 h 32"/>
                  <a:gd name="T54" fmla="*/ 125 w 26"/>
                  <a:gd name="T55" fmla="*/ 586 h 32"/>
                  <a:gd name="T56" fmla="*/ 125 w 26"/>
                  <a:gd name="T57" fmla="*/ 599 h 32"/>
                  <a:gd name="T58" fmla="*/ 145 w 26"/>
                  <a:gd name="T59" fmla="*/ 599 h 32"/>
                  <a:gd name="T60" fmla="*/ 113 w 26"/>
                  <a:gd name="T61" fmla="*/ 333 h 32"/>
                  <a:gd name="T62" fmla="*/ 33 w 26"/>
                  <a:gd name="T63" fmla="*/ 81 h 32"/>
                  <a:gd name="T64" fmla="*/ 20 w 26"/>
                  <a:gd name="T65" fmla="*/ 81 h 32"/>
                  <a:gd name="T66" fmla="*/ 33 w 26"/>
                  <a:gd name="T67" fmla="*/ 94 h 32"/>
                  <a:gd name="T68" fmla="*/ 250 w 26"/>
                  <a:gd name="T69" fmla="*/ 35 h 32"/>
                  <a:gd name="T70" fmla="*/ 250 w 26"/>
                  <a:gd name="T71" fmla="*/ 22 h 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" h="32">
                    <a:moveTo>
                      <a:pt x="16" y="1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5" y="18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8"/>
                      <a:pt x="25" y="27"/>
                      <a:pt x="25" y="26"/>
                    </a:cubicBezTo>
                    <a:cubicBezTo>
                      <a:pt x="26" y="24"/>
                      <a:pt x="26" y="23"/>
                      <a:pt x="26" y="20"/>
                    </a:cubicBezTo>
                    <a:cubicBezTo>
                      <a:pt x="26" y="18"/>
                      <a:pt x="26" y="15"/>
                      <a:pt x="25" y="13"/>
                    </a:cubicBezTo>
                    <a:cubicBezTo>
                      <a:pt x="24" y="9"/>
                      <a:pt x="23" y="6"/>
                      <a:pt x="21" y="4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8" y="3"/>
                      <a:pt x="20" y="5"/>
                    </a:cubicBezTo>
                    <a:cubicBezTo>
                      <a:pt x="21" y="7"/>
                      <a:pt x="22" y="10"/>
                      <a:pt x="23" y="13"/>
                    </a:cubicBezTo>
                    <a:cubicBezTo>
                      <a:pt x="24" y="16"/>
                      <a:pt x="24" y="18"/>
                      <a:pt x="24" y="20"/>
                    </a:cubicBezTo>
                    <a:cubicBezTo>
                      <a:pt x="24" y="22"/>
                      <a:pt x="24" y="24"/>
                      <a:pt x="23" y="25"/>
                    </a:cubicBezTo>
                    <a:cubicBezTo>
                      <a:pt x="23" y="26"/>
                      <a:pt x="23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27"/>
                      <a:pt x="8" y="22"/>
                      <a:pt x="7" y="17"/>
                    </a:cubicBezTo>
                    <a:cubicBezTo>
                      <a:pt x="6" y="12"/>
                      <a:pt x="4" y="8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59"/>
              <p:cNvSpPr>
                <a:spLocks/>
              </p:cNvSpPr>
              <p:nvPr/>
            </p:nvSpPr>
            <p:spPr bwMode="auto">
              <a:xfrm>
                <a:off x="770" y="2131"/>
                <a:ext cx="132" cy="152"/>
              </a:xfrm>
              <a:custGeom>
                <a:avLst/>
                <a:gdLst>
                  <a:gd name="T0" fmla="*/ 558 w 53"/>
                  <a:gd name="T1" fmla="*/ 21 h 57"/>
                  <a:gd name="T2" fmla="*/ 558 w 53"/>
                  <a:gd name="T3" fmla="*/ 0 h 57"/>
                  <a:gd name="T4" fmla="*/ 12 w 53"/>
                  <a:gd name="T5" fmla="*/ 171 h 57"/>
                  <a:gd name="T6" fmla="*/ 0 w 53"/>
                  <a:gd name="T7" fmla="*/ 171 h 57"/>
                  <a:gd name="T8" fmla="*/ 0 w 53"/>
                  <a:gd name="T9" fmla="*/ 192 h 57"/>
                  <a:gd name="T10" fmla="*/ 125 w 53"/>
                  <a:gd name="T11" fmla="*/ 589 h 57"/>
                  <a:gd name="T12" fmla="*/ 167 w 53"/>
                  <a:gd name="T13" fmla="*/ 1003 h 57"/>
                  <a:gd name="T14" fmla="*/ 167 w 53"/>
                  <a:gd name="T15" fmla="*/ 1059 h 57"/>
                  <a:gd name="T16" fmla="*/ 167 w 53"/>
                  <a:gd name="T17" fmla="*/ 1080 h 57"/>
                  <a:gd name="T18" fmla="*/ 187 w 53"/>
                  <a:gd name="T19" fmla="*/ 1080 h 57"/>
                  <a:gd name="T20" fmla="*/ 745 w 53"/>
                  <a:gd name="T21" fmla="*/ 909 h 57"/>
                  <a:gd name="T22" fmla="*/ 807 w 53"/>
                  <a:gd name="T23" fmla="*/ 832 h 57"/>
                  <a:gd name="T24" fmla="*/ 819 w 53"/>
                  <a:gd name="T25" fmla="*/ 661 h 57"/>
                  <a:gd name="T26" fmla="*/ 787 w 53"/>
                  <a:gd name="T27" fmla="*/ 419 h 57"/>
                  <a:gd name="T28" fmla="*/ 695 w 53"/>
                  <a:gd name="T29" fmla="*/ 115 h 57"/>
                  <a:gd name="T30" fmla="*/ 570 w 53"/>
                  <a:gd name="T31" fmla="*/ 0 h 57"/>
                  <a:gd name="T32" fmla="*/ 558 w 53"/>
                  <a:gd name="T33" fmla="*/ 0 h 57"/>
                  <a:gd name="T34" fmla="*/ 558 w 53"/>
                  <a:gd name="T35" fmla="*/ 21 h 57"/>
                  <a:gd name="T36" fmla="*/ 570 w 53"/>
                  <a:gd name="T37" fmla="*/ 35 h 57"/>
                  <a:gd name="T38" fmla="*/ 570 w 53"/>
                  <a:gd name="T39" fmla="*/ 35 h 57"/>
                  <a:gd name="T40" fmla="*/ 682 w 53"/>
                  <a:gd name="T41" fmla="*/ 149 h 57"/>
                  <a:gd name="T42" fmla="*/ 775 w 53"/>
                  <a:gd name="T43" fmla="*/ 419 h 57"/>
                  <a:gd name="T44" fmla="*/ 787 w 53"/>
                  <a:gd name="T45" fmla="*/ 661 h 57"/>
                  <a:gd name="T46" fmla="*/ 775 w 53"/>
                  <a:gd name="T47" fmla="*/ 819 h 57"/>
                  <a:gd name="T48" fmla="*/ 725 w 53"/>
                  <a:gd name="T49" fmla="*/ 875 h 57"/>
                  <a:gd name="T50" fmla="*/ 187 w 53"/>
                  <a:gd name="T51" fmla="*/ 1045 h 57"/>
                  <a:gd name="T52" fmla="*/ 187 w 53"/>
                  <a:gd name="T53" fmla="*/ 1059 h 57"/>
                  <a:gd name="T54" fmla="*/ 199 w 53"/>
                  <a:gd name="T55" fmla="*/ 1059 h 57"/>
                  <a:gd name="T56" fmla="*/ 199 w 53"/>
                  <a:gd name="T57" fmla="*/ 1003 h 57"/>
                  <a:gd name="T58" fmla="*/ 154 w 53"/>
                  <a:gd name="T59" fmla="*/ 589 h 57"/>
                  <a:gd name="T60" fmla="*/ 30 w 53"/>
                  <a:gd name="T61" fmla="*/ 171 h 57"/>
                  <a:gd name="T62" fmla="*/ 12 w 53"/>
                  <a:gd name="T63" fmla="*/ 192 h 57"/>
                  <a:gd name="T64" fmla="*/ 30 w 53"/>
                  <a:gd name="T65" fmla="*/ 205 h 57"/>
                  <a:gd name="T66" fmla="*/ 570 w 53"/>
                  <a:gd name="T67" fmla="*/ 35 h 57"/>
                  <a:gd name="T68" fmla="*/ 558 w 53"/>
                  <a:gd name="T69" fmla="*/ 21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57">
                    <a:moveTo>
                      <a:pt x="36" y="1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39"/>
                      <a:pt x="11" y="47"/>
                      <a:pt x="11" y="53"/>
                    </a:cubicBezTo>
                    <a:cubicBezTo>
                      <a:pt x="11" y="54"/>
                      <a:pt x="11" y="55"/>
                      <a:pt x="11" y="5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50" y="48"/>
                      <a:pt x="51" y="46"/>
                      <a:pt x="52" y="44"/>
                    </a:cubicBezTo>
                    <a:cubicBezTo>
                      <a:pt x="53" y="41"/>
                      <a:pt x="53" y="38"/>
                      <a:pt x="53" y="35"/>
                    </a:cubicBezTo>
                    <a:cubicBezTo>
                      <a:pt x="53" y="31"/>
                      <a:pt x="53" y="26"/>
                      <a:pt x="51" y="22"/>
                    </a:cubicBezTo>
                    <a:cubicBezTo>
                      <a:pt x="50" y="16"/>
                      <a:pt x="48" y="10"/>
                      <a:pt x="45" y="6"/>
                    </a:cubicBezTo>
                    <a:cubicBezTo>
                      <a:pt x="43" y="3"/>
                      <a:pt x="40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41" y="4"/>
                      <a:pt x="44" y="8"/>
                    </a:cubicBezTo>
                    <a:cubicBezTo>
                      <a:pt x="46" y="11"/>
                      <a:pt x="48" y="16"/>
                      <a:pt x="50" y="22"/>
                    </a:cubicBezTo>
                    <a:cubicBezTo>
                      <a:pt x="51" y="27"/>
                      <a:pt x="51" y="31"/>
                      <a:pt x="51" y="35"/>
                    </a:cubicBezTo>
                    <a:cubicBezTo>
                      <a:pt x="51" y="38"/>
                      <a:pt x="51" y="41"/>
                      <a:pt x="50" y="43"/>
                    </a:cubicBezTo>
                    <a:cubicBezTo>
                      <a:pt x="49" y="45"/>
                      <a:pt x="48" y="46"/>
                      <a:pt x="47" y="4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5"/>
                      <a:pt x="13" y="54"/>
                      <a:pt x="13" y="53"/>
                    </a:cubicBezTo>
                    <a:cubicBezTo>
                      <a:pt x="13" y="47"/>
                      <a:pt x="12" y="39"/>
                      <a:pt x="10" y="31"/>
                    </a:cubicBezTo>
                    <a:cubicBezTo>
                      <a:pt x="8" y="23"/>
                      <a:pt x="5" y="15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60"/>
              <p:cNvSpPr>
                <a:spLocks/>
              </p:cNvSpPr>
              <p:nvPr/>
            </p:nvSpPr>
            <p:spPr bwMode="auto">
              <a:xfrm>
                <a:off x="670" y="2123"/>
                <a:ext cx="95" cy="221"/>
              </a:xfrm>
              <a:custGeom>
                <a:avLst/>
                <a:gdLst>
                  <a:gd name="T0" fmla="*/ 63 w 38"/>
                  <a:gd name="T1" fmla="*/ 852 h 83"/>
                  <a:gd name="T2" fmla="*/ 83 w 38"/>
                  <a:gd name="T3" fmla="*/ 852 h 83"/>
                  <a:gd name="T4" fmla="*/ 33 w 38"/>
                  <a:gd name="T5" fmla="*/ 418 h 83"/>
                  <a:gd name="T6" fmla="*/ 63 w 38"/>
                  <a:gd name="T7" fmla="*/ 149 h 83"/>
                  <a:gd name="T8" fmla="*/ 145 w 38"/>
                  <a:gd name="T9" fmla="*/ 35 h 83"/>
                  <a:gd name="T10" fmla="*/ 158 w 38"/>
                  <a:gd name="T11" fmla="*/ 35 h 83"/>
                  <a:gd name="T12" fmla="*/ 345 w 38"/>
                  <a:gd name="T13" fmla="*/ 226 h 83"/>
                  <a:gd name="T14" fmla="*/ 520 w 38"/>
                  <a:gd name="T15" fmla="*/ 716 h 83"/>
                  <a:gd name="T16" fmla="*/ 563 w 38"/>
                  <a:gd name="T17" fmla="*/ 1134 h 83"/>
                  <a:gd name="T18" fmla="*/ 533 w 38"/>
                  <a:gd name="T19" fmla="*/ 1398 h 83"/>
                  <a:gd name="T20" fmla="*/ 438 w 38"/>
                  <a:gd name="T21" fmla="*/ 1531 h 83"/>
                  <a:gd name="T22" fmla="*/ 425 w 38"/>
                  <a:gd name="T23" fmla="*/ 1531 h 83"/>
                  <a:gd name="T24" fmla="*/ 238 w 38"/>
                  <a:gd name="T25" fmla="*/ 1339 h 83"/>
                  <a:gd name="T26" fmla="*/ 83 w 38"/>
                  <a:gd name="T27" fmla="*/ 852 h 83"/>
                  <a:gd name="T28" fmla="*/ 63 w 38"/>
                  <a:gd name="T29" fmla="*/ 852 h 83"/>
                  <a:gd name="T30" fmla="*/ 50 w 38"/>
                  <a:gd name="T31" fmla="*/ 852 h 83"/>
                  <a:gd name="T32" fmla="*/ 220 w 38"/>
                  <a:gd name="T33" fmla="*/ 1361 h 83"/>
                  <a:gd name="T34" fmla="*/ 425 w 38"/>
                  <a:gd name="T35" fmla="*/ 1566 h 83"/>
                  <a:gd name="T36" fmla="*/ 458 w 38"/>
                  <a:gd name="T37" fmla="*/ 1566 h 83"/>
                  <a:gd name="T38" fmla="*/ 563 w 38"/>
                  <a:gd name="T39" fmla="*/ 1419 h 83"/>
                  <a:gd name="T40" fmla="*/ 595 w 38"/>
                  <a:gd name="T41" fmla="*/ 1134 h 83"/>
                  <a:gd name="T42" fmla="*/ 550 w 38"/>
                  <a:gd name="T43" fmla="*/ 703 h 83"/>
                  <a:gd name="T44" fmla="*/ 375 w 38"/>
                  <a:gd name="T45" fmla="*/ 205 h 83"/>
                  <a:gd name="T46" fmla="*/ 158 w 38"/>
                  <a:gd name="T47" fmla="*/ 0 h 83"/>
                  <a:gd name="T48" fmla="*/ 145 w 38"/>
                  <a:gd name="T49" fmla="*/ 0 h 83"/>
                  <a:gd name="T50" fmla="*/ 33 w 38"/>
                  <a:gd name="T51" fmla="*/ 136 h 83"/>
                  <a:gd name="T52" fmla="*/ 0 w 38"/>
                  <a:gd name="T53" fmla="*/ 418 h 83"/>
                  <a:gd name="T54" fmla="*/ 50 w 38"/>
                  <a:gd name="T55" fmla="*/ 852 h 83"/>
                  <a:gd name="T56" fmla="*/ 63 w 38"/>
                  <a:gd name="T57" fmla="*/ 852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83">
                    <a:moveTo>
                      <a:pt x="4" y="45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3" y="37"/>
                      <a:pt x="2" y="29"/>
                      <a:pt x="2" y="22"/>
                    </a:cubicBezTo>
                    <a:cubicBezTo>
                      <a:pt x="2" y="16"/>
                      <a:pt x="3" y="11"/>
                      <a:pt x="4" y="8"/>
                    </a:cubicBezTo>
                    <a:cubicBezTo>
                      <a:pt x="5" y="4"/>
                      <a:pt x="7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4" y="2"/>
                      <a:pt x="18" y="5"/>
                      <a:pt x="22" y="12"/>
                    </a:cubicBezTo>
                    <a:cubicBezTo>
                      <a:pt x="27" y="18"/>
                      <a:pt x="30" y="27"/>
                      <a:pt x="33" y="38"/>
                    </a:cubicBezTo>
                    <a:cubicBezTo>
                      <a:pt x="35" y="46"/>
                      <a:pt x="36" y="54"/>
                      <a:pt x="36" y="60"/>
                    </a:cubicBezTo>
                    <a:cubicBezTo>
                      <a:pt x="36" y="66"/>
                      <a:pt x="35" y="71"/>
                      <a:pt x="34" y="74"/>
                    </a:cubicBezTo>
                    <a:cubicBezTo>
                      <a:pt x="33" y="78"/>
                      <a:pt x="31" y="80"/>
                      <a:pt x="28" y="81"/>
                    </a:cubicBezTo>
                    <a:cubicBezTo>
                      <a:pt x="28" y="81"/>
                      <a:pt x="28" y="81"/>
                      <a:pt x="27" y="81"/>
                    </a:cubicBezTo>
                    <a:cubicBezTo>
                      <a:pt x="24" y="81"/>
                      <a:pt x="19" y="77"/>
                      <a:pt x="15" y="71"/>
                    </a:cubicBezTo>
                    <a:cubicBezTo>
                      <a:pt x="11" y="64"/>
                      <a:pt x="7" y="55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5" y="56"/>
                      <a:pt x="9" y="65"/>
                      <a:pt x="14" y="72"/>
                    </a:cubicBezTo>
                    <a:cubicBezTo>
                      <a:pt x="18" y="78"/>
                      <a:pt x="23" y="83"/>
                      <a:pt x="27" y="83"/>
                    </a:cubicBezTo>
                    <a:cubicBezTo>
                      <a:pt x="28" y="83"/>
                      <a:pt x="28" y="83"/>
                      <a:pt x="29" y="83"/>
                    </a:cubicBezTo>
                    <a:cubicBezTo>
                      <a:pt x="32" y="82"/>
                      <a:pt x="34" y="79"/>
                      <a:pt x="36" y="75"/>
                    </a:cubicBezTo>
                    <a:cubicBezTo>
                      <a:pt x="37" y="71"/>
                      <a:pt x="38" y="66"/>
                      <a:pt x="38" y="60"/>
                    </a:cubicBezTo>
                    <a:cubicBezTo>
                      <a:pt x="38" y="53"/>
                      <a:pt x="37" y="46"/>
                      <a:pt x="35" y="37"/>
                    </a:cubicBezTo>
                    <a:cubicBezTo>
                      <a:pt x="32" y="27"/>
                      <a:pt x="28" y="17"/>
                      <a:pt x="24" y="11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3"/>
                      <a:pt x="2" y="7"/>
                    </a:cubicBezTo>
                    <a:cubicBezTo>
                      <a:pt x="1" y="11"/>
                      <a:pt x="0" y="16"/>
                      <a:pt x="0" y="22"/>
                    </a:cubicBezTo>
                    <a:cubicBezTo>
                      <a:pt x="0" y="29"/>
                      <a:pt x="1" y="37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61"/>
              <p:cNvSpPr>
                <a:spLocks/>
              </p:cNvSpPr>
              <p:nvPr/>
            </p:nvSpPr>
            <p:spPr bwMode="auto">
              <a:xfrm>
                <a:off x="975" y="2075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62"/>
              <p:cNvSpPr>
                <a:spLocks/>
              </p:cNvSpPr>
              <p:nvPr/>
            </p:nvSpPr>
            <p:spPr bwMode="auto">
              <a:xfrm>
                <a:off x="1037" y="2056"/>
                <a:ext cx="48" cy="83"/>
              </a:xfrm>
              <a:custGeom>
                <a:avLst/>
                <a:gdLst>
                  <a:gd name="T0" fmla="*/ 20 w 19"/>
                  <a:gd name="T1" fmla="*/ 35 h 31"/>
                  <a:gd name="T2" fmla="*/ 33 w 19"/>
                  <a:gd name="T3" fmla="*/ 35 h 31"/>
                  <a:gd name="T4" fmla="*/ 96 w 19"/>
                  <a:gd name="T5" fmla="*/ 78 h 31"/>
                  <a:gd name="T6" fmla="*/ 275 w 19"/>
                  <a:gd name="T7" fmla="*/ 594 h 31"/>
                  <a:gd name="T8" fmla="*/ 306 w 19"/>
                  <a:gd name="T9" fmla="*/ 594 h 31"/>
                  <a:gd name="T10" fmla="*/ 192 w 19"/>
                  <a:gd name="T11" fmla="*/ 171 h 31"/>
                  <a:gd name="T12" fmla="*/ 114 w 19"/>
                  <a:gd name="T13" fmla="*/ 56 h 31"/>
                  <a:gd name="T14" fmla="*/ 33 w 19"/>
                  <a:gd name="T15" fmla="*/ 0 h 31"/>
                  <a:gd name="T16" fmla="*/ 0 w 19"/>
                  <a:gd name="T17" fmla="*/ 0 h 31"/>
                  <a:gd name="T18" fmla="*/ 2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7" y="23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63"/>
              <p:cNvSpPr>
                <a:spLocks/>
              </p:cNvSpPr>
              <p:nvPr/>
            </p:nvSpPr>
            <p:spPr bwMode="auto">
              <a:xfrm>
                <a:off x="1102" y="2040"/>
                <a:ext cx="45" cy="83"/>
              </a:xfrm>
              <a:custGeom>
                <a:avLst/>
                <a:gdLst>
                  <a:gd name="T0" fmla="*/ 0 w 18"/>
                  <a:gd name="T1" fmla="*/ 35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94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5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64"/>
              <p:cNvSpPr>
                <a:spLocks/>
              </p:cNvSpPr>
              <p:nvPr/>
            </p:nvSpPr>
            <p:spPr bwMode="auto">
              <a:xfrm>
                <a:off x="1165" y="2024"/>
                <a:ext cx="47" cy="83"/>
              </a:xfrm>
              <a:custGeom>
                <a:avLst/>
                <a:gdLst>
                  <a:gd name="T0" fmla="*/ 0 w 19"/>
                  <a:gd name="T1" fmla="*/ 21 h 31"/>
                  <a:gd name="T2" fmla="*/ 12 w 19"/>
                  <a:gd name="T3" fmla="*/ 21 h 31"/>
                  <a:gd name="T4" fmla="*/ 153 w 19"/>
                  <a:gd name="T5" fmla="*/ 193 h 31"/>
                  <a:gd name="T6" fmla="*/ 275 w 19"/>
                  <a:gd name="T7" fmla="*/ 594 h 31"/>
                  <a:gd name="T8" fmla="*/ 287 w 19"/>
                  <a:gd name="T9" fmla="*/ 573 h 31"/>
                  <a:gd name="T10" fmla="*/ 166 w 19"/>
                  <a:gd name="T11" fmla="*/ 171 h 31"/>
                  <a:gd name="T12" fmla="*/ 12 w 19"/>
                  <a:gd name="T13" fmla="*/ 0 h 31"/>
                  <a:gd name="T14" fmla="*/ 0 w 19"/>
                  <a:gd name="T15" fmla="*/ 0 h 31"/>
                  <a:gd name="T16" fmla="*/ 0 w 19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65"/>
              <p:cNvSpPr>
                <a:spLocks/>
              </p:cNvSpPr>
              <p:nvPr/>
            </p:nvSpPr>
            <p:spPr bwMode="auto">
              <a:xfrm>
                <a:off x="1230" y="2008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45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58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7" y="4"/>
                      <a:pt x="9" y="9"/>
                    </a:cubicBezTo>
                    <a:cubicBezTo>
                      <a:pt x="12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5"/>
                      <a:pt x="10" y="9"/>
                    </a:cubicBezTo>
                    <a:cubicBezTo>
                      <a:pt x="7" y="3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66"/>
              <p:cNvSpPr>
                <a:spLocks/>
              </p:cNvSpPr>
              <p:nvPr/>
            </p:nvSpPr>
            <p:spPr bwMode="auto">
              <a:xfrm>
                <a:off x="1292" y="1992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67"/>
              <p:cNvSpPr>
                <a:spLocks/>
              </p:cNvSpPr>
              <p:nvPr/>
            </p:nvSpPr>
            <p:spPr bwMode="auto">
              <a:xfrm>
                <a:off x="1355" y="1973"/>
                <a:ext cx="47" cy="83"/>
              </a:xfrm>
              <a:custGeom>
                <a:avLst/>
                <a:gdLst>
                  <a:gd name="T0" fmla="*/ 0 w 19"/>
                  <a:gd name="T1" fmla="*/ 35 h 31"/>
                  <a:gd name="T2" fmla="*/ 12 w 19"/>
                  <a:gd name="T3" fmla="*/ 35 h 31"/>
                  <a:gd name="T4" fmla="*/ 74 w 19"/>
                  <a:gd name="T5" fmla="*/ 78 h 31"/>
                  <a:gd name="T6" fmla="*/ 257 w 19"/>
                  <a:gd name="T7" fmla="*/ 594 h 31"/>
                  <a:gd name="T8" fmla="*/ 287 w 19"/>
                  <a:gd name="T9" fmla="*/ 594 h 31"/>
                  <a:gd name="T10" fmla="*/ 183 w 19"/>
                  <a:gd name="T11" fmla="*/ 171 h 31"/>
                  <a:gd name="T12" fmla="*/ 104 w 19"/>
                  <a:gd name="T13" fmla="*/ 56 h 31"/>
                  <a:gd name="T14" fmla="*/ 12 w 19"/>
                  <a:gd name="T15" fmla="*/ 0 h 31"/>
                  <a:gd name="T16" fmla="*/ 0 w 19"/>
                  <a:gd name="T17" fmla="*/ 0 h 31"/>
                  <a:gd name="T18" fmla="*/ 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22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68"/>
              <p:cNvSpPr>
                <a:spLocks/>
              </p:cNvSpPr>
              <p:nvPr/>
            </p:nvSpPr>
            <p:spPr bwMode="auto">
              <a:xfrm>
                <a:off x="1420" y="1957"/>
                <a:ext cx="45" cy="83"/>
              </a:xfrm>
              <a:custGeom>
                <a:avLst/>
                <a:gdLst>
                  <a:gd name="T0" fmla="*/ 0 w 18"/>
                  <a:gd name="T1" fmla="*/ 21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73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0 h 31"/>
                  <a:gd name="T16" fmla="*/ 0 w 18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69"/>
              <p:cNvSpPr>
                <a:spLocks/>
              </p:cNvSpPr>
              <p:nvPr/>
            </p:nvSpPr>
            <p:spPr bwMode="auto">
              <a:xfrm>
                <a:off x="1482" y="1941"/>
                <a:ext cx="48" cy="80"/>
              </a:xfrm>
              <a:custGeom>
                <a:avLst/>
                <a:gdLst>
                  <a:gd name="T0" fmla="*/ 0 w 19"/>
                  <a:gd name="T1" fmla="*/ 21 h 30"/>
                  <a:gd name="T2" fmla="*/ 20 w 19"/>
                  <a:gd name="T3" fmla="*/ 21 h 30"/>
                  <a:gd name="T4" fmla="*/ 159 w 19"/>
                  <a:gd name="T5" fmla="*/ 192 h 30"/>
                  <a:gd name="T6" fmla="*/ 288 w 19"/>
                  <a:gd name="T7" fmla="*/ 568 h 30"/>
                  <a:gd name="T8" fmla="*/ 306 w 19"/>
                  <a:gd name="T9" fmla="*/ 568 h 30"/>
                  <a:gd name="T10" fmla="*/ 179 w 19"/>
                  <a:gd name="T11" fmla="*/ 171 h 30"/>
                  <a:gd name="T12" fmla="*/ 20 w 19"/>
                  <a:gd name="T13" fmla="*/ 0 h 30"/>
                  <a:gd name="T14" fmla="*/ 0 w 19"/>
                  <a:gd name="T15" fmla="*/ 0 h 30"/>
                  <a:gd name="T16" fmla="*/ 0 w 19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70"/>
              <p:cNvSpPr>
                <a:spLocks/>
              </p:cNvSpPr>
              <p:nvPr/>
            </p:nvSpPr>
            <p:spPr bwMode="auto">
              <a:xfrm>
                <a:off x="1545" y="1925"/>
                <a:ext cx="45" cy="80"/>
              </a:xfrm>
              <a:custGeom>
                <a:avLst/>
                <a:gdLst>
                  <a:gd name="T0" fmla="*/ 20 w 18"/>
                  <a:gd name="T1" fmla="*/ 21 h 30"/>
                  <a:gd name="T2" fmla="*/ 33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33 w 18"/>
                  <a:gd name="T13" fmla="*/ 0 h 30"/>
                  <a:gd name="T14" fmla="*/ 0 w 18"/>
                  <a:gd name="T15" fmla="*/ 0 h 30"/>
                  <a:gd name="T16" fmla="*/ 2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6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1"/>
              <p:cNvSpPr>
                <a:spLocks/>
              </p:cNvSpPr>
              <p:nvPr/>
            </p:nvSpPr>
            <p:spPr bwMode="auto">
              <a:xfrm>
                <a:off x="1610" y="1907"/>
                <a:ext cx="45" cy="82"/>
              </a:xfrm>
              <a:custGeom>
                <a:avLst/>
                <a:gdLst>
                  <a:gd name="T0" fmla="*/ 0 w 18"/>
                  <a:gd name="T1" fmla="*/ 34 h 31"/>
                  <a:gd name="T2" fmla="*/ 20 w 18"/>
                  <a:gd name="T3" fmla="*/ 21 h 31"/>
                  <a:gd name="T4" fmla="*/ 158 w 18"/>
                  <a:gd name="T5" fmla="*/ 183 h 31"/>
                  <a:gd name="T6" fmla="*/ 270 w 18"/>
                  <a:gd name="T7" fmla="*/ 574 h 31"/>
                  <a:gd name="T8" fmla="*/ 283 w 18"/>
                  <a:gd name="T9" fmla="*/ 574 h 31"/>
                  <a:gd name="T10" fmla="*/ 175 w 18"/>
                  <a:gd name="T11" fmla="*/ 183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4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3"/>
                      <a:pt x="14" y="15"/>
                      <a:pt x="11" y="10"/>
                    </a:cubicBezTo>
                    <a:cubicBezTo>
                      <a:pt x="8" y="4"/>
                      <a:pt x="4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72"/>
              <p:cNvSpPr>
                <a:spLocks/>
              </p:cNvSpPr>
              <p:nvPr/>
            </p:nvSpPr>
            <p:spPr bwMode="auto">
              <a:xfrm>
                <a:off x="1667" y="1891"/>
                <a:ext cx="45" cy="80"/>
              </a:xfrm>
              <a:custGeom>
                <a:avLst/>
                <a:gdLst>
                  <a:gd name="T0" fmla="*/ 0 w 18"/>
                  <a:gd name="T1" fmla="*/ 35 h 30"/>
                  <a:gd name="T2" fmla="*/ 20 w 18"/>
                  <a:gd name="T3" fmla="*/ 35 h 30"/>
                  <a:gd name="T4" fmla="*/ 83 w 18"/>
                  <a:gd name="T5" fmla="*/ 77 h 30"/>
                  <a:gd name="T6" fmla="*/ 25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95 w 18"/>
                  <a:gd name="T13" fmla="*/ 56 h 30"/>
                  <a:gd name="T14" fmla="*/ 20 w 18"/>
                  <a:gd name="T15" fmla="*/ 0 h 30"/>
                  <a:gd name="T16" fmla="*/ 0 w 18"/>
                  <a:gd name="T17" fmla="*/ 0 h 30"/>
                  <a:gd name="T18" fmla="*/ 0 w 18"/>
                  <a:gd name="T19" fmla="*/ 35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30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9" y="8"/>
                      <a:pt x="13" y="18"/>
                      <a:pt x="16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4"/>
                      <a:pt x="11" y="9"/>
                    </a:cubicBezTo>
                    <a:cubicBezTo>
                      <a:pt x="9" y="6"/>
                      <a:pt x="8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3"/>
              <p:cNvSpPr>
                <a:spLocks/>
              </p:cNvSpPr>
              <p:nvPr/>
            </p:nvSpPr>
            <p:spPr bwMode="auto">
              <a:xfrm>
                <a:off x="690" y="2112"/>
                <a:ext cx="112" cy="232"/>
              </a:xfrm>
              <a:custGeom>
                <a:avLst/>
                <a:gdLst>
                  <a:gd name="T0" fmla="*/ 558 w 45"/>
                  <a:gd name="T1" fmla="*/ 1557 h 87"/>
                  <a:gd name="T2" fmla="*/ 558 w 45"/>
                  <a:gd name="T3" fmla="*/ 1571 h 87"/>
                  <a:gd name="T4" fmla="*/ 662 w 45"/>
                  <a:gd name="T5" fmla="*/ 1421 h 87"/>
                  <a:gd name="T6" fmla="*/ 694 w 45"/>
                  <a:gd name="T7" fmla="*/ 1160 h 87"/>
                  <a:gd name="T8" fmla="*/ 650 w 45"/>
                  <a:gd name="T9" fmla="*/ 717 h 87"/>
                  <a:gd name="T10" fmla="*/ 478 w 45"/>
                  <a:gd name="T11" fmla="*/ 205 h 87"/>
                  <a:gd name="T12" fmla="*/ 261 w 45"/>
                  <a:gd name="T13" fmla="*/ 0 h 87"/>
                  <a:gd name="T14" fmla="*/ 249 w 45"/>
                  <a:gd name="T15" fmla="*/ 0 h 87"/>
                  <a:gd name="T16" fmla="*/ 12 w 45"/>
                  <a:gd name="T17" fmla="*/ 77 h 87"/>
                  <a:gd name="T18" fmla="*/ 0 w 45"/>
                  <a:gd name="T19" fmla="*/ 93 h 87"/>
                  <a:gd name="T20" fmla="*/ 12 w 45"/>
                  <a:gd name="T21" fmla="*/ 115 h 87"/>
                  <a:gd name="T22" fmla="*/ 30 w 45"/>
                  <a:gd name="T23" fmla="*/ 115 h 87"/>
                  <a:gd name="T24" fmla="*/ 217 w 45"/>
                  <a:gd name="T25" fmla="*/ 307 h 87"/>
                  <a:gd name="T26" fmla="*/ 383 w 45"/>
                  <a:gd name="T27" fmla="*/ 797 h 87"/>
                  <a:gd name="T28" fmla="*/ 433 w 45"/>
                  <a:gd name="T29" fmla="*/ 1216 h 87"/>
                  <a:gd name="T30" fmla="*/ 403 w 45"/>
                  <a:gd name="T31" fmla="*/ 1480 h 87"/>
                  <a:gd name="T32" fmla="*/ 309 w 45"/>
                  <a:gd name="T33" fmla="*/ 1613 h 87"/>
                  <a:gd name="T34" fmla="*/ 309 w 45"/>
                  <a:gd name="T35" fmla="*/ 1629 h 87"/>
                  <a:gd name="T36" fmla="*/ 321 w 45"/>
                  <a:gd name="T37" fmla="*/ 1651 h 87"/>
                  <a:gd name="T38" fmla="*/ 558 w 45"/>
                  <a:gd name="T39" fmla="*/ 1571 h 87"/>
                  <a:gd name="T40" fmla="*/ 558 w 45"/>
                  <a:gd name="T41" fmla="*/ 1557 h 87"/>
                  <a:gd name="T42" fmla="*/ 558 w 45"/>
                  <a:gd name="T43" fmla="*/ 1536 h 87"/>
                  <a:gd name="T44" fmla="*/ 309 w 45"/>
                  <a:gd name="T45" fmla="*/ 1613 h 87"/>
                  <a:gd name="T46" fmla="*/ 309 w 45"/>
                  <a:gd name="T47" fmla="*/ 1613 h 87"/>
                  <a:gd name="T48" fmla="*/ 309 w 45"/>
                  <a:gd name="T49" fmla="*/ 1629 h 87"/>
                  <a:gd name="T50" fmla="*/ 309 w 45"/>
                  <a:gd name="T51" fmla="*/ 1651 h 87"/>
                  <a:gd name="T52" fmla="*/ 321 w 45"/>
                  <a:gd name="T53" fmla="*/ 1651 h 87"/>
                  <a:gd name="T54" fmla="*/ 433 w 45"/>
                  <a:gd name="T55" fmla="*/ 1501 h 87"/>
                  <a:gd name="T56" fmla="*/ 465 w 45"/>
                  <a:gd name="T57" fmla="*/ 1216 h 87"/>
                  <a:gd name="T58" fmla="*/ 416 w 45"/>
                  <a:gd name="T59" fmla="*/ 776 h 87"/>
                  <a:gd name="T60" fmla="*/ 249 w 45"/>
                  <a:gd name="T61" fmla="*/ 285 h 87"/>
                  <a:gd name="T62" fmla="*/ 30 w 45"/>
                  <a:gd name="T63" fmla="*/ 77 h 87"/>
                  <a:gd name="T64" fmla="*/ 12 w 45"/>
                  <a:gd name="T65" fmla="*/ 77 h 87"/>
                  <a:gd name="T66" fmla="*/ 0 w 45"/>
                  <a:gd name="T67" fmla="*/ 77 h 87"/>
                  <a:gd name="T68" fmla="*/ 0 w 45"/>
                  <a:gd name="T69" fmla="*/ 93 h 87"/>
                  <a:gd name="T70" fmla="*/ 0 w 45"/>
                  <a:gd name="T71" fmla="*/ 115 h 87"/>
                  <a:gd name="T72" fmla="*/ 12 w 45"/>
                  <a:gd name="T73" fmla="*/ 115 h 87"/>
                  <a:gd name="T74" fmla="*/ 249 w 45"/>
                  <a:gd name="T75" fmla="*/ 35 h 87"/>
                  <a:gd name="T76" fmla="*/ 261 w 45"/>
                  <a:gd name="T77" fmla="*/ 35 h 87"/>
                  <a:gd name="T78" fmla="*/ 465 w 45"/>
                  <a:gd name="T79" fmla="*/ 227 h 87"/>
                  <a:gd name="T80" fmla="*/ 620 w 45"/>
                  <a:gd name="T81" fmla="*/ 717 h 87"/>
                  <a:gd name="T82" fmla="*/ 662 w 45"/>
                  <a:gd name="T83" fmla="*/ 1160 h 87"/>
                  <a:gd name="T84" fmla="*/ 632 w 45"/>
                  <a:gd name="T85" fmla="*/ 1421 h 87"/>
                  <a:gd name="T86" fmla="*/ 558 w 45"/>
                  <a:gd name="T87" fmla="*/ 1536 h 87"/>
                  <a:gd name="T88" fmla="*/ 558 w 45"/>
                  <a:gd name="T89" fmla="*/ 1557 h 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5" h="87">
                    <a:moveTo>
                      <a:pt x="36" y="82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9" y="82"/>
                      <a:pt x="41" y="79"/>
                      <a:pt x="43" y="75"/>
                    </a:cubicBezTo>
                    <a:cubicBezTo>
                      <a:pt x="44" y="72"/>
                      <a:pt x="45" y="66"/>
                      <a:pt x="45" y="61"/>
                    </a:cubicBezTo>
                    <a:cubicBezTo>
                      <a:pt x="45" y="54"/>
                      <a:pt x="44" y="46"/>
                      <a:pt x="42" y="38"/>
                    </a:cubicBezTo>
                    <a:cubicBezTo>
                      <a:pt x="39" y="27"/>
                      <a:pt x="36" y="18"/>
                      <a:pt x="31" y="11"/>
                    </a:cubicBezTo>
                    <a:cubicBezTo>
                      <a:pt x="27" y="4"/>
                      <a:pt x="22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6"/>
                      <a:pt x="10" y="9"/>
                      <a:pt x="14" y="16"/>
                    </a:cubicBezTo>
                    <a:cubicBezTo>
                      <a:pt x="19" y="22"/>
                      <a:pt x="22" y="31"/>
                      <a:pt x="25" y="42"/>
                    </a:cubicBezTo>
                    <a:cubicBezTo>
                      <a:pt x="27" y="50"/>
                      <a:pt x="28" y="58"/>
                      <a:pt x="28" y="64"/>
                    </a:cubicBezTo>
                    <a:cubicBezTo>
                      <a:pt x="28" y="70"/>
                      <a:pt x="27" y="75"/>
                      <a:pt x="26" y="78"/>
                    </a:cubicBezTo>
                    <a:cubicBezTo>
                      <a:pt x="25" y="82"/>
                      <a:pt x="23" y="84"/>
                      <a:pt x="20" y="85"/>
                    </a:cubicBezTo>
                    <a:cubicBezTo>
                      <a:pt x="20" y="85"/>
                      <a:pt x="20" y="85"/>
                      <a:pt x="20" y="86"/>
                    </a:cubicBezTo>
                    <a:cubicBezTo>
                      <a:pt x="20" y="86"/>
                      <a:pt x="20" y="87"/>
                      <a:pt x="21" y="87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4" y="86"/>
                      <a:pt x="26" y="83"/>
                      <a:pt x="28" y="79"/>
                    </a:cubicBezTo>
                    <a:cubicBezTo>
                      <a:pt x="29" y="75"/>
                      <a:pt x="30" y="70"/>
                      <a:pt x="30" y="64"/>
                    </a:cubicBezTo>
                    <a:cubicBezTo>
                      <a:pt x="30" y="57"/>
                      <a:pt x="29" y="50"/>
                      <a:pt x="27" y="41"/>
                    </a:cubicBezTo>
                    <a:cubicBezTo>
                      <a:pt x="24" y="31"/>
                      <a:pt x="20" y="21"/>
                      <a:pt x="16" y="15"/>
                    </a:cubicBezTo>
                    <a:cubicBezTo>
                      <a:pt x="12" y="8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5" y="6"/>
                      <a:pt x="30" y="12"/>
                    </a:cubicBezTo>
                    <a:cubicBezTo>
                      <a:pt x="34" y="18"/>
                      <a:pt x="38" y="28"/>
                      <a:pt x="40" y="38"/>
                    </a:cubicBezTo>
                    <a:cubicBezTo>
                      <a:pt x="42" y="46"/>
                      <a:pt x="43" y="54"/>
                      <a:pt x="43" y="61"/>
                    </a:cubicBezTo>
                    <a:cubicBezTo>
                      <a:pt x="43" y="66"/>
                      <a:pt x="42" y="71"/>
                      <a:pt x="41" y="75"/>
                    </a:cubicBezTo>
                    <a:cubicBezTo>
                      <a:pt x="40" y="78"/>
                      <a:pt x="38" y="80"/>
                      <a:pt x="36" y="81"/>
                    </a:cubicBezTo>
                    <a:cubicBezTo>
                      <a:pt x="36" y="82"/>
                      <a:pt x="36" y="82"/>
                      <a:pt x="36" y="8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74"/>
              <p:cNvSpPr>
                <a:spLocks/>
              </p:cNvSpPr>
              <p:nvPr/>
            </p:nvSpPr>
            <p:spPr bwMode="auto">
              <a:xfrm>
                <a:off x="1334" y="1993"/>
                <a:ext cx="37" cy="38"/>
              </a:xfrm>
              <a:custGeom>
                <a:avLst/>
                <a:gdLst>
                  <a:gd name="T0" fmla="*/ 30 w 15"/>
                  <a:gd name="T1" fmla="*/ 220 h 14"/>
                  <a:gd name="T2" fmla="*/ 62 w 15"/>
                  <a:gd name="T3" fmla="*/ 38 h 14"/>
                  <a:gd name="T4" fmla="*/ 195 w 15"/>
                  <a:gd name="T5" fmla="*/ 60 h 14"/>
                  <a:gd name="T6" fmla="*/ 165 w 15"/>
                  <a:gd name="T7" fmla="*/ 244 h 14"/>
                  <a:gd name="T8" fmla="*/ 30 w 15"/>
                  <a:gd name="T9" fmla="*/ 2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2" y="11"/>
                    </a:moveTo>
                    <a:cubicBezTo>
                      <a:pt x="0" y="8"/>
                      <a:pt x="1" y="4"/>
                      <a:pt x="4" y="2"/>
                    </a:cubicBezTo>
                    <a:cubicBezTo>
                      <a:pt x="7" y="0"/>
                      <a:pt x="11" y="0"/>
                      <a:pt x="13" y="3"/>
                    </a:cubicBezTo>
                    <a:cubicBezTo>
                      <a:pt x="15" y="6"/>
                      <a:pt x="14" y="10"/>
                      <a:pt x="11" y="12"/>
                    </a:cubicBezTo>
                    <a:cubicBezTo>
                      <a:pt x="8" y="14"/>
                      <a:pt x="4" y="14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5"/>
              <p:cNvSpPr>
                <a:spLocks/>
              </p:cNvSpPr>
              <p:nvPr/>
            </p:nvSpPr>
            <p:spPr bwMode="auto">
              <a:xfrm>
                <a:off x="1259" y="2004"/>
                <a:ext cx="55" cy="58"/>
              </a:xfrm>
              <a:custGeom>
                <a:avLst/>
                <a:gdLst>
                  <a:gd name="T0" fmla="*/ 50 w 22"/>
                  <a:gd name="T1" fmla="*/ 314 h 22"/>
                  <a:gd name="T2" fmla="*/ 83 w 22"/>
                  <a:gd name="T3" fmla="*/ 55 h 22"/>
                  <a:gd name="T4" fmla="*/ 300 w 22"/>
                  <a:gd name="T5" fmla="*/ 90 h 22"/>
                  <a:gd name="T6" fmla="*/ 270 w 22"/>
                  <a:gd name="T7" fmla="*/ 348 h 22"/>
                  <a:gd name="T8" fmla="*/ 50 w 22"/>
                  <a:gd name="T9" fmla="*/ 3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3" y="17"/>
                    </a:moveTo>
                    <a:cubicBezTo>
                      <a:pt x="0" y="12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10"/>
                      <a:pt x="21" y="16"/>
                      <a:pt x="17" y="19"/>
                    </a:cubicBezTo>
                    <a:cubicBezTo>
                      <a:pt x="12" y="22"/>
                      <a:pt x="6" y="21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66" name="Picture 6" descr="PAF irrMSC J14 merge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408" t="42425" r="4022" b="28788"/>
          <a:stretch/>
        </p:blipFill>
        <p:spPr bwMode="auto">
          <a:xfrm>
            <a:off x="4352750" y="4500003"/>
            <a:ext cx="1628270" cy="10752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8851" y="4376123"/>
            <a:ext cx="665163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ZoneTexte 5"/>
          <p:cNvSpPr txBox="1"/>
          <p:nvPr/>
        </p:nvSpPr>
        <p:spPr>
          <a:xfrm>
            <a:off x="4758893" y="680036"/>
            <a:ext cx="268815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dirty="0" smtClean="0"/>
              <a:t>Local injection of MSC </a:t>
            </a:r>
          </a:p>
          <a:p>
            <a:pPr algn="ctr"/>
            <a:r>
              <a:rPr lang="fr-FR" sz="1400" dirty="0" err="1" smtClean="0"/>
              <a:t>using</a:t>
            </a:r>
            <a:r>
              <a:rPr lang="fr-FR" sz="1400" dirty="0" smtClean="0"/>
              <a:t> </a:t>
            </a:r>
          </a:p>
          <a:p>
            <a:pPr algn="ctr"/>
            <a:r>
              <a:rPr lang="fr-FR" sz="1400" dirty="0" err="1" smtClean="0"/>
              <a:t>colonoscope</a:t>
            </a:r>
            <a:endParaRPr lang="en-US" sz="1400" dirty="0"/>
          </a:p>
        </p:txBody>
      </p:sp>
      <p:sp>
        <p:nvSpPr>
          <p:cNvPr id="167" name="Flèche droite 166"/>
          <p:cNvSpPr/>
          <p:nvPr/>
        </p:nvSpPr>
        <p:spPr bwMode="auto">
          <a:xfrm rot="7867768">
            <a:off x="5052969" y="3548176"/>
            <a:ext cx="466725" cy="233362"/>
          </a:xfrm>
          <a:prstGeom prst="right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68" name="Flèche droite 167"/>
          <p:cNvSpPr/>
          <p:nvPr/>
        </p:nvSpPr>
        <p:spPr bwMode="auto">
          <a:xfrm rot="2825200">
            <a:off x="6938100" y="3434340"/>
            <a:ext cx="466725" cy="233362"/>
          </a:xfrm>
          <a:prstGeom prst="right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ZoneTexte 13"/>
          <p:cNvSpPr txBox="1"/>
          <p:nvPr/>
        </p:nvSpPr>
        <p:spPr>
          <a:xfrm>
            <a:off x="4758893" y="4004856"/>
            <a:ext cx="6751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+PBS</a:t>
            </a:r>
            <a:endParaRPr lang="en-US" dirty="0"/>
          </a:p>
        </p:txBody>
      </p:sp>
      <p:sp>
        <p:nvSpPr>
          <p:cNvPr id="169" name="ZoneTexte 168"/>
          <p:cNvSpPr txBox="1"/>
          <p:nvPr/>
        </p:nvSpPr>
        <p:spPr>
          <a:xfrm>
            <a:off x="6609262" y="3705218"/>
            <a:ext cx="1598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</a:t>
            </a:r>
            <a:r>
              <a:rPr lang="fr-FR" dirty="0" err="1" smtClean="0"/>
              <a:t>SiHPMC</a:t>
            </a:r>
            <a:r>
              <a:rPr lang="fr-FR" dirty="0" smtClean="0"/>
              <a:t> 1,5%</a:t>
            </a:r>
            <a:endParaRPr lang="en-US" dirty="0"/>
          </a:p>
        </p:txBody>
      </p:sp>
      <p:sp>
        <p:nvSpPr>
          <p:cNvPr id="3" name="ZoneTexte 2"/>
          <p:cNvSpPr txBox="1"/>
          <p:nvPr/>
        </p:nvSpPr>
        <p:spPr>
          <a:xfrm>
            <a:off x="3851920" y="5944492"/>
            <a:ext cx="52221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(No MSC in the colon after IV injection 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Millions in this model)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0" name="Rectangle 169"/>
          <p:cNvSpPr/>
          <p:nvPr/>
        </p:nvSpPr>
        <p:spPr>
          <a:xfrm>
            <a:off x="783501" y="4994012"/>
            <a:ext cx="21323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lvl="0" indent="-285750">
              <a:buFont typeface="Wingdings" panose="05000000000000000000" pitchFamily="2" charset="2"/>
              <a:buChar char="ü"/>
            </a:pPr>
            <a:r>
              <a:rPr lang="fr-FR" sz="1400" b="1" dirty="0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vivo </a:t>
            </a:r>
            <a:r>
              <a:rPr lang="fr-FR" sz="1400" b="1" dirty="0" err="1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proliferation</a:t>
            </a:r>
            <a:endParaRPr lang="fr-FR" sz="1400" b="1" dirty="0" smtClea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0" indent="-285750">
              <a:buFont typeface="Wingdings" panose="05000000000000000000" pitchFamily="2" charset="2"/>
              <a:buChar char="ü"/>
            </a:pPr>
            <a:r>
              <a:rPr lang="fr-FR" sz="1400" b="1" dirty="0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vivo </a:t>
            </a:r>
            <a:r>
              <a:rPr lang="fr-FR" sz="1400" b="1" dirty="0" err="1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apoptosis</a:t>
            </a:r>
            <a:endParaRPr lang="fr-FR" sz="1400" b="1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4483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ZoneTexte 4"/>
          <p:cNvSpPr txBox="1"/>
          <p:nvPr/>
        </p:nvSpPr>
        <p:spPr>
          <a:xfrm>
            <a:off x="352349" y="-27384"/>
            <a:ext cx="35012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Effects</a:t>
            </a:r>
            <a:r>
              <a:rPr lang="fr-F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on </a:t>
            </a:r>
            <a:r>
              <a:rPr lang="fr-FR" sz="24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injury</a:t>
            </a:r>
            <a:r>
              <a:rPr lang="fr-FR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score</a:t>
            </a:r>
            <a:endParaRPr lang="fr-FR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Rectangle 6"/>
          <p:cNvSpPr>
            <a:spLocks noChangeArrowheads="1"/>
          </p:cNvSpPr>
          <p:nvPr/>
        </p:nvSpPr>
        <p:spPr bwMode="auto">
          <a:xfrm>
            <a:off x="1927860" y="620688"/>
            <a:ext cx="11113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fr-FR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  <a:endParaRPr lang="fr-FR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1" name="Picture 3" descr="G:\IRSN\article\figures\Figure 2.tif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315" t="37619" b="31190"/>
          <a:stretch/>
        </p:blipFill>
        <p:spPr bwMode="auto">
          <a:xfrm>
            <a:off x="539552" y="2953377"/>
            <a:ext cx="3707084" cy="3355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2" name="ZoneTexte 341"/>
          <p:cNvSpPr txBox="1"/>
          <p:nvPr/>
        </p:nvSpPr>
        <p:spPr>
          <a:xfrm>
            <a:off x="1978696" y="2943891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Injury</a:t>
            </a:r>
            <a:r>
              <a:rPr lang="fr-FR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score</a:t>
            </a:r>
            <a:endParaRPr 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2421" y="1097720"/>
            <a:ext cx="781366" cy="96312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17" name="Picture 2" descr="D:\Users\MOUSSA-LAR01\AppData\Local\Microsoft\Windows\Temporary Internet Files\Content.Outlook\PQNO84NI\Image1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7987"/>
          <a:stretch/>
        </p:blipFill>
        <p:spPr bwMode="auto">
          <a:xfrm>
            <a:off x="1619672" y="647887"/>
            <a:ext cx="6398796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4" name="TextBox 333"/>
          <p:cNvSpPr txBox="1"/>
          <p:nvPr/>
        </p:nvSpPr>
        <p:spPr>
          <a:xfrm>
            <a:off x="35496" y="5899338"/>
            <a:ext cx="214353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n= 13 in irradiated groups</a:t>
            </a:r>
          </a:p>
          <a:p>
            <a:r>
              <a:rPr lang="en-US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n= 5 to 10 in other groups</a:t>
            </a:r>
          </a:p>
          <a:p>
            <a:r>
              <a:rPr lang="en-US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#</a:t>
            </a:r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p&lt;0.05 in comparison to IR </a:t>
            </a:r>
            <a:r>
              <a:rPr lang="en-US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group</a:t>
            </a:r>
            <a:endParaRPr 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170" name="Picture 2" descr="Afficher l'image d'origine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4213" y="453699"/>
            <a:ext cx="599781" cy="599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" name="Group 9"/>
          <p:cNvGrpSpPr>
            <a:grpSpLocks/>
          </p:cNvGrpSpPr>
          <p:nvPr/>
        </p:nvGrpSpPr>
        <p:grpSpPr bwMode="auto">
          <a:xfrm flipH="1">
            <a:off x="810784" y="931336"/>
            <a:ext cx="620201" cy="474534"/>
            <a:chOff x="622" y="1773"/>
            <a:chExt cx="829" cy="370"/>
          </a:xfrm>
          <a:solidFill>
            <a:srgbClr val="FFFF00"/>
          </a:solidFill>
        </p:grpSpPr>
        <p:sp>
          <p:nvSpPr>
            <p:cNvPr id="19" name="AutoShape 10"/>
            <p:cNvSpPr>
              <a:spLocks noChangeArrowheads="1"/>
            </p:cNvSpPr>
            <p:nvPr/>
          </p:nvSpPr>
          <p:spPr bwMode="auto">
            <a:xfrm>
              <a:off x="622" y="1799"/>
              <a:ext cx="511" cy="344"/>
            </a:xfrm>
            <a:prstGeom prst="lightningBolt">
              <a:avLst/>
            </a:prstGeom>
            <a:grp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sp>
          <p:nvSpPr>
            <p:cNvPr id="20" name="AutoShape 11"/>
            <p:cNvSpPr>
              <a:spLocks noChangeArrowheads="1"/>
            </p:cNvSpPr>
            <p:nvPr/>
          </p:nvSpPr>
          <p:spPr bwMode="auto">
            <a:xfrm>
              <a:off x="940" y="1773"/>
              <a:ext cx="511" cy="344"/>
            </a:xfrm>
            <a:prstGeom prst="lightningBolt">
              <a:avLst/>
            </a:prstGeom>
            <a:grp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</p:grpSp>
      <p:sp>
        <p:nvSpPr>
          <p:cNvPr id="5" name="ZoneTexte 4"/>
          <p:cNvSpPr txBox="1"/>
          <p:nvPr/>
        </p:nvSpPr>
        <p:spPr>
          <a:xfrm>
            <a:off x="684142" y="685115"/>
            <a:ext cx="766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/>
              <a:t>colorectal</a:t>
            </a:r>
            <a:endParaRPr lang="en-US" sz="1000" dirty="0"/>
          </a:p>
        </p:txBody>
      </p:sp>
      <p:sp>
        <p:nvSpPr>
          <p:cNvPr id="3" name="Ellipse 2"/>
          <p:cNvSpPr/>
          <p:nvPr/>
        </p:nvSpPr>
        <p:spPr>
          <a:xfrm>
            <a:off x="2256092" y="3714874"/>
            <a:ext cx="396044" cy="1424019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Ellipse 20"/>
          <p:cNvSpPr/>
          <p:nvPr/>
        </p:nvSpPr>
        <p:spPr>
          <a:xfrm>
            <a:off x="3680408" y="3720473"/>
            <a:ext cx="396044" cy="1424019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572000" y="4130805"/>
            <a:ext cx="4536503" cy="153044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6314145" y="4487634"/>
            <a:ext cx="52610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600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and</a:t>
            </a:r>
            <a:endParaRPr lang="fr-FR" sz="1600" dirty="0">
              <a:solidFill>
                <a:schemeClr val="tx2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44008" y="4572417"/>
            <a:ext cx="468052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16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 </a:t>
            </a:r>
            <a:endParaRPr lang="fr-FR" sz="1600" b="1" dirty="0">
              <a:solidFill>
                <a:schemeClr val="tx2">
                  <a:lumMod val="75000"/>
                </a:schemeClr>
              </a:solidFill>
              <a:latin typeface="Arial" panose="020B0604020202020204" pitchFamily="34" charset="0"/>
              <a:cs typeface="Arial" pitchFamily="34" charset="0"/>
            </a:endParaRPr>
          </a:p>
          <a:p>
            <a:r>
              <a:rPr lang="fr-FR" sz="16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- local </a:t>
            </a:r>
            <a:r>
              <a:rPr lang="fr-FR" sz="1600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injection of </a:t>
            </a:r>
            <a:r>
              <a:rPr lang="fr-FR" sz="160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1 M of MSC + 1,5</a:t>
            </a:r>
            <a:r>
              <a:rPr lang="fr-FR" sz="16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% Si-HPMC </a:t>
            </a:r>
            <a:endParaRPr lang="en-US" sz="16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637856" y="4149080"/>
            <a:ext cx="317450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16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- IV </a:t>
            </a:r>
            <a:r>
              <a:rPr lang="fr-FR" sz="1600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injection of </a:t>
            </a:r>
            <a:r>
              <a:rPr lang="fr-FR" sz="16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5M MSC</a:t>
            </a:r>
            <a:endParaRPr lang="fr-FR" sz="1600" b="1" dirty="0">
              <a:solidFill>
                <a:schemeClr val="tx2">
                  <a:lumMod val="75000"/>
                </a:schemeClr>
              </a:solidFill>
              <a:latin typeface="Arial" panose="020B0604020202020204" pitchFamily="34" charset="0"/>
              <a:cs typeface="Arial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080293" y="5229200"/>
            <a:ext cx="30043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2000" b="1" dirty="0" err="1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reduce</a:t>
            </a:r>
            <a:r>
              <a:rPr lang="fr-FR" sz="20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 the </a:t>
            </a:r>
            <a:r>
              <a:rPr lang="fr-FR" sz="2000" b="1" dirty="0" err="1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injury</a:t>
            </a:r>
            <a:r>
              <a:rPr lang="fr-FR" sz="20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 score</a:t>
            </a:r>
            <a:endParaRPr lang="fr-FR" sz="2000" b="1" dirty="0">
              <a:solidFill>
                <a:schemeClr val="tx2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5" name="Flèche courbée vers la droite 334"/>
          <p:cNvSpPr/>
          <p:nvPr/>
        </p:nvSpPr>
        <p:spPr>
          <a:xfrm>
            <a:off x="4246636" y="3714874"/>
            <a:ext cx="549896" cy="975176"/>
          </a:xfrm>
          <a:prstGeom prst="curv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277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352349" y="-27384"/>
            <a:ext cx="54665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Determination</a:t>
            </a:r>
            <a:r>
              <a:rPr lang="fr-F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of </a:t>
            </a:r>
            <a:r>
              <a:rPr lang="fr-FR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therapeutic</a:t>
            </a:r>
            <a:r>
              <a:rPr lang="fr-F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fr-FR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benefit</a:t>
            </a:r>
            <a:endParaRPr lang="fr-FR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fr-FR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endParaRPr lang="fr-FR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331" y="476672"/>
            <a:ext cx="1719263" cy="25492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8594" y="1447990"/>
            <a:ext cx="1633538" cy="15779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1" name="Connecteur droit avec flèche 10"/>
          <p:cNvCxnSpPr/>
          <p:nvPr/>
        </p:nvCxnSpPr>
        <p:spPr bwMode="auto">
          <a:xfrm>
            <a:off x="1448430" y="2097509"/>
            <a:ext cx="717550" cy="42003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lèche courbée vers le bas 3"/>
          <p:cNvSpPr/>
          <p:nvPr/>
        </p:nvSpPr>
        <p:spPr>
          <a:xfrm>
            <a:off x="2699791" y="1672156"/>
            <a:ext cx="385837" cy="144016"/>
          </a:xfrm>
          <a:prstGeom prst="curvedDownArrow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ZoneTexte 12"/>
          <p:cNvSpPr txBox="1"/>
          <p:nvPr/>
        </p:nvSpPr>
        <p:spPr>
          <a:xfrm>
            <a:off x="2123728" y="819959"/>
            <a:ext cx="64804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err="1" smtClean="0">
                <a:solidFill>
                  <a:schemeClr val="tx2"/>
                </a:solidFill>
              </a:rPr>
              <a:t>Function</a:t>
            </a:r>
            <a:r>
              <a:rPr lang="fr-FR" sz="2400" b="1" dirty="0" smtClean="0">
                <a:solidFill>
                  <a:schemeClr val="tx2"/>
                </a:solidFill>
              </a:rPr>
              <a:t> of </a:t>
            </a:r>
            <a:r>
              <a:rPr lang="fr-FR" sz="2400" b="1" dirty="0" err="1" smtClean="0">
                <a:solidFill>
                  <a:schemeClr val="tx2"/>
                </a:solidFill>
              </a:rPr>
              <a:t>barrier</a:t>
            </a:r>
            <a:r>
              <a:rPr lang="fr-FR" sz="2400" b="1" dirty="0" smtClean="0">
                <a:solidFill>
                  <a:schemeClr val="tx2"/>
                </a:solidFill>
              </a:rPr>
              <a:t> of </a:t>
            </a:r>
            <a:r>
              <a:rPr lang="fr-FR" sz="2400" b="1" dirty="0" err="1" smtClean="0">
                <a:solidFill>
                  <a:schemeClr val="tx2"/>
                </a:solidFill>
              </a:rPr>
              <a:t>colonic</a:t>
            </a:r>
            <a:r>
              <a:rPr lang="fr-FR" sz="2400" b="1" dirty="0" smtClean="0">
                <a:solidFill>
                  <a:schemeClr val="tx2"/>
                </a:solidFill>
              </a:rPr>
              <a:t> </a:t>
            </a:r>
            <a:r>
              <a:rPr lang="fr-FR" sz="2400" b="1" dirty="0" err="1" smtClean="0">
                <a:solidFill>
                  <a:schemeClr val="tx2"/>
                </a:solidFill>
              </a:rPr>
              <a:t>epithelium</a:t>
            </a:r>
            <a:endParaRPr lang="en-US" sz="2400" b="1" dirty="0">
              <a:solidFill>
                <a:schemeClr val="tx2"/>
              </a:solidFill>
            </a:endParaRPr>
          </a:p>
        </p:txBody>
      </p:sp>
      <p:sp>
        <p:nvSpPr>
          <p:cNvPr id="12" name="Text Box 71"/>
          <p:cNvSpPr txBox="1">
            <a:spLocks noChangeArrowheads="1"/>
          </p:cNvSpPr>
          <p:nvPr/>
        </p:nvSpPr>
        <p:spPr bwMode="auto">
          <a:xfrm>
            <a:off x="4315582" y="1574989"/>
            <a:ext cx="4576897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chemeClr val="tx2">
                  <a:lumMod val="75000"/>
                </a:schemeClr>
              </a:buClr>
              <a:buFont typeface="Wingdings" pitchFamily="2" charset="2"/>
              <a:buChar char="Ø"/>
            </a:pPr>
            <a:r>
              <a:rPr lang="fr-FR" altLang="fr-FR" sz="2000" dirty="0">
                <a:solidFill>
                  <a:srgbClr val="FF0000"/>
                </a:solidFill>
              </a:rPr>
              <a:t> </a:t>
            </a:r>
            <a:r>
              <a:rPr lang="fr-FR" altLang="fr-FR" sz="1600" dirty="0" err="1"/>
              <a:t>selective</a:t>
            </a:r>
            <a:r>
              <a:rPr lang="fr-FR" altLang="fr-FR" sz="1600" dirty="0"/>
              <a:t> </a:t>
            </a:r>
            <a:r>
              <a:rPr lang="fr-FR" altLang="fr-FR" sz="1600" dirty="0" err="1"/>
              <a:t>barrier</a:t>
            </a:r>
            <a:endParaRPr lang="fr-FR" altLang="fr-FR" sz="1600" dirty="0"/>
          </a:p>
          <a:p>
            <a:pPr eaLnBrk="1" hangingPunct="1">
              <a:buFont typeface="Wingdings" pitchFamily="2" charset="2"/>
              <a:buChar char="Ø"/>
            </a:pPr>
            <a:endParaRPr lang="fr-FR" altLang="fr-FR" sz="1600" dirty="0"/>
          </a:p>
          <a:p>
            <a:pPr eaLnBrk="1" hangingPunct="1">
              <a:buClr>
                <a:schemeClr val="accent1">
                  <a:lumMod val="50000"/>
                </a:schemeClr>
              </a:buClr>
              <a:buFont typeface="Wingdings" pitchFamily="2" charset="2"/>
              <a:buChar char="Ø"/>
            </a:pPr>
            <a:r>
              <a:rPr lang="fr-FR" altLang="fr-FR" sz="1600" dirty="0">
                <a:solidFill>
                  <a:srgbClr val="FF0000"/>
                </a:solidFill>
              </a:rPr>
              <a:t> </a:t>
            </a:r>
            <a:r>
              <a:rPr lang="fr-FR" altLang="fr-FR" sz="1600" dirty="0" err="1"/>
              <a:t>prevents</a:t>
            </a:r>
            <a:r>
              <a:rPr lang="fr-FR" altLang="fr-FR" sz="1600" dirty="0"/>
              <a:t> the </a:t>
            </a:r>
            <a:r>
              <a:rPr lang="fr-FR" altLang="fr-FR" sz="1600" dirty="0" err="1"/>
              <a:t>penetration</a:t>
            </a:r>
            <a:r>
              <a:rPr lang="fr-FR" altLang="fr-FR" sz="1600" dirty="0"/>
              <a:t> of </a:t>
            </a:r>
            <a:r>
              <a:rPr lang="fr-FR" altLang="fr-FR" sz="1600" dirty="0" err="1"/>
              <a:t>luminal</a:t>
            </a:r>
            <a:r>
              <a:rPr lang="fr-FR" altLang="fr-FR" sz="1600" dirty="0"/>
              <a:t> contents</a:t>
            </a:r>
          </a:p>
        </p:txBody>
      </p:sp>
      <p:cxnSp>
        <p:nvCxnSpPr>
          <p:cNvPr id="18" name="Straight Arrow Connector 21"/>
          <p:cNvCxnSpPr/>
          <p:nvPr/>
        </p:nvCxnSpPr>
        <p:spPr bwMode="auto">
          <a:xfrm flipH="1">
            <a:off x="2411760" y="3537331"/>
            <a:ext cx="999" cy="2072728"/>
          </a:xfrm>
          <a:prstGeom prst="straightConnector1">
            <a:avLst/>
          </a:prstGeom>
          <a:ln w="38100">
            <a:solidFill>
              <a:srgbClr val="0070C0"/>
            </a:solidFill>
            <a:headEnd type="triangle" w="med" len="med"/>
            <a:tailEnd type="triangl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1" name="Straight Arrow Connector 21"/>
          <p:cNvCxnSpPr/>
          <p:nvPr/>
        </p:nvCxnSpPr>
        <p:spPr bwMode="auto">
          <a:xfrm>
            <a:off x="3451771" y="3582377"/>
            <a:ext cx="0" cy="2064525"/>
          </a:xfrm>
          <a:prstGeom prst="straightConnector1">
            <a:avLst/>
          </a:prstGeom>
          <a:ln w="38100">
            <a:solidFill>
              <a:schemeClr val="accent2">
                <a:lumMod val="75000"/>
              </a:schemeClr>
            </a:solidFill>
            <a:prstDash val="dash"/>
            <a:headEnd type="triangle" w="med" len="med"/>
            <a:tailEnd type="triangl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23" name="Groupe 22"/>
          <p:cNvGrpSpPr/>
          <p:nvPr/>
        </p:nvGrpSpPr>
        <p:grpSpPr>
          <a:xfrm>
            <a:off x="1579563" y="5848952"/>
            <a:ext cx="2629140" cy="532376"/>
            <a:chOff x="2627784" y="4783072"/>
            <a:chExt cx="2629140" cy="532376"/>
          </a:xfrm>
        </p:grpSpPr>
        <p:sp>
          <p:nvSpPr>
            <p:cNvPr id="25" name="Rectangle à coins arrondis 24"/>
            <p:cNvSpPr/>
            <p:nvPr/>
          </p:nvSpPr>
          <p:spPr>
            <a:xfrm>
              <a:off x="2679297" y="4805325"/>
              <a:ext cx="1159323" cy="500485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rgbClr val="FAA7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627784" y="4783072"/>
              <a:ext cx="121107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dirty="0" smtClean="0">
                  <a:solidFill>
                    <a:srgbClr val="0070C0"/>
                  </a:solidFill>
                  <a:latin typeface="Arial" panose="020B0604020202020204" pitchFamily="34" charset="0"/>
                  <a:cs typeface="Arial" pitchFamily="34" charset="0"/>
                </a:rPr>
                <a:t>Para-cellular </a:t>
              </a:r>
              <a:r>
                <a:rPr lang="fr-FR" sz="1400" dirty="0" err="1" smtClean="0">
                  <a:solidFill>
                    <a:srgbClr val="0070C0"/>
                  </a:solidFill>
                  <a:latin typeface="Arial" panose="020B0604020202020204" pitchFamily="34" charset="0"/>
                  <a:cs typeface="Arial" pitchFamily="34" charset="0"/>
                </a:rPr>
                <a:t>permeability</a:t>
              </a:r>
              <a:endParaRPr lang="fr-FR" sz="1400" dirty="0">
                <a:solidFill>
                  <a:srgbClr val="0070C0"/>
                </a:solidFill>
                <a:latin typeface="Arial" panose="020B0604020202020204" pitchFamily="34" charset="0"/>
                <a:cs typeface="Arial" pitchFamily="34" charset="0"/>
              </a:endParaRPr>
            </a:p>
          </p:txBody>
        </p:sp>
        <p:sp>
          <p:nvSpPr>
            <p:cNvPr id="20" name="Rectangle à coins arrondis 19"/>
            <p:cNvSpPr/>
            <p:nvPr/>
          </p:nvSpPr>
          <p:spPr>
            <a:xfrm>
              <a:off x="3977680" y="4805325"/>
              <a:ext cx="1237798" cy="51012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995936" y="4783073"/>
              <a:ext cx="1260988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dirty="0" err="1" smtClean="0">
                  <a:solidFill>
                    <a:schemeClr val="accent2"/>
                  </a:solidFill>
                  <a:latin typeface="Arial" panose="020B0604020202020204" pitchFamily="34" charset="0"/>
                  <a:cs typeface="Arial" pitchFamily="34" charset="0"/>
                </a:rPr>
                <a:t>Transcellular</a:t>
              </a:r>
              <a:r>
                <a:rPr lang="fr-FR" sz="14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fr-FR" sz="1400" dirty="0" err="1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permeability</a:t>
              </a:r>
              <a:endParaRPr lang="fr-FR" sz="1400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" name="Groupe 27"/>
          <p:cNvGrpSpPr/>
          <p:nvPr/>
        </p:nvGrpSpPr>
        <p:grpSpPr>
          <a:xfrm>
            <a:off x="1651571" y="3582377"/>
            <a:ext cx="2088232" cy="2113628"/>
            <a:chOff x="-3166" y="3717032"/>
            <a:chExt cx="2304256" cy="2392933"/>
          </a:xfrm>
        </p:grpSpPr>
        <p:pic>
          <p:nvPicPr>
            <p:cNvPr id="30" name="Picture 2" descr="Afficher l'image d'origine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617" b="6179"/>
            <a:stretch/>
          </p:blipFill>
          <p:spPr bwMode="auto">
            <a:xfrm>
              <a:off x="-3166" y="3717032"/>
              <a:ext cx="2304256" cy="23438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27" name="Straight Arrow Connector 112"/>
            <p:cNvCxnSpPr/>
            <p:nvPr/>
          </p:nvCxnSpPr>
          <p:spPr>
            <a:xfrm flipH="1">
              <a:off x="1691680" y="3933056"/>
              <a:ext cx="2665" cy="2124679"/>
            </a:xfrm>
            <a:prstGeom prst="straightConnector1">
              <a:avLst/>
            </a:prstGeom>
            <a:ln w="889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Freeform 10"/>
            <p:cNvSpPr/>
            <p:nvPr/>
          </p:nvSpPr>
          <p:spPr bwMode="auto">
            <a:xfrm>
              <a:off x="352349" y="3789040"/>
              <a:ext cx="404812" cy="2320925"/>
            </a:xfrm>
            <a:custGeom>
              <a:avLst/>
              <a:gdLst>
                <a:gd name="connsiteX0" fmla="*/ 0 w 1034955"/>
                <a:gd name="connsiteY0" fmla="*/ 0 h 2602174"/>
                <a:gd name="connsiteX1" fmla="*/ 832513 w 1034955"/>
                <a:gd name="connsiteY1" fmla="*/ 627797 h 2602174"/>
                <a:gd name="connsiteX2" fmla="*/ 1009934 w 1034955"/>
                <a:gd name="connsiteY2" fmla="*/ 1282890 h 2602174"/>
                <a:gd name="connsiteX3" fmla="*/ 982639 w 1034955"/>
                <a:gd name="connsiteY3" fmla="*/ 2238233 h 2602174"/>
                <a:gd name="connsiteX4" fmla="*/ 941695 w 1034955"/>
                <a:gd name="connsiteY4" fmla="*/ 2552132 h 2602174"/>
                <a:gd name="connsiteX5" fmla="*/ 941695 w 1034955"/>
                <a:gd name="connsiteY5" fmla="*/ 2538484 h 2602174"/>
                <a:gd name="connsiteX6" fmla="*/ 941695 w 1034955"/>
                <a:gd name="connsiteY6" fmla="*/ 2552132 h 260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955" h="2602174">
                  <a:moveTo>
                    <a:pt x="0" y="0"/>
                  </a:moveTo>
                  <a:cubicBezTo>
                    <a:pt x="332095" y="206991"/>
                    <a:pt x="664191" y="413982"/>
                    <a:pt x="832513" y="627797"/>
                  </a:cubicBezTo>
                  <a:cubicBezTo>
                    <a:pt x="1000835" y="841612"/>
                    <a:pt x="984913" y="1014484"/>
                    <a:pt x="1009934" y="1282890"/>
                  </a:cubicBezTo>
                  <a:cubicBezTo>
                    <a:pt x="1034955" y="1551296"/>
                    <a:pt x="994012" y="2026693"/>
                    <a:pt x="982639" y="2238233"/>
                  </a:cubicBezTo>
                  <a:cubicBezTo>
                    <a:pt x="971266" y="2449773"/>
                    <a:pt x="948519" y="2502090"/>
                    <a:pt x="941695" y="2552132"/>
                  </a:cubicBezTo>
                  <a:cubicBezTo>
                    <a:pt x="934871" y="2602174"/>
                    <a:pt x="941695" y="2538484"/>
                    <a:pt x="941695" y="2538484"/>
                  </a:cubicBezTo>
                  <a:lnTo>
                    <a:pt x="941695" y="2552132"/>
                  </a:lnTo>
                </a:path>
              </a:pathLst>
            </a:custGeom>
            <a:ln w="889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8" name="Group 40"/>
          <p:cNvGrpSpPr/>
          <p:nvPr/>
        </p:nvGrpSpPr>
        <p:grpSpPr>
          <a:xfrm>
            <a:off x="5165178" y="3646212"/>
            <a:ext cx="3499049" cy="2807124"/>
            <a:chOff x="496888" y="2907730"/>
            <a:chExt cx="4507161" cy="3488309"/>
          </a:xfrm>
        </p:grpSpPr>
        <p:grpSp>
          <p:nvGrpSpPr>
            <p:cNvPr id="51" name="Group 150"/>
            <p:cNvGrpSpPr>
              <a:grpSpLocks/>
            </p:cNvGrpSpPr>
            <p:nvPr/>
          </p:nvGrpSpPr>
          <p:grpSpPr bwMode="auto">
            <a:xfrm>
              <a:off x="496888" y="2907730"/>
              <a:ext cx="4435527" cy="3488309"/>
              <a:chOff x="521" y="1532"/>
              <a:chExt cx="2763" cy="2598"/>
            </a:xfrm>
          </p:grpSpPr>
          <p:sp>
            <p:nvSpPr>
              <p:cNvPr id="58" name="Rectangle 151"/>
              <p:cNvSpPr>
                <a:spLocks noChangeArrowheads="1"/>
              </p:cNvSpPr>
              <p:nvPr/>
            </p:nvSpPr>
            <p:spPr bwMode="auto">
              <a:xfrm>
                <a:off x="608" y="1600"/>
                <a:ext cx="865" cy="5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fr-FR" altLang="en-US" sz="1000" dirty="0" err="1" smtClean="0">
                    <a:solidFill>
                      <a:srgbClr val="00005E"/>
                    </a:solidFill>
                    <a:latin typeface="Times New Roman" panose="02020603050405020304" pitchFamily="18" charset="0"/>
                  </a:rPr>
                  <a:t>Measurement</a:t>
                </a:r>
                <a:r>
                  <a:rPr lang="fr-FR" altLang="en-US" sz="1000" dirty="0" smtClean="0">
                    <a:solidFill>
                      <a:srgbClr val="00005E"/>
                    </a:solidFill>
                    <a:latin typeface="Times New Roman" panose="02020603050405020304" pitchFamily="18" charset="0"/>
                  </a:rPr>
                  <a:t> of fluorescent marker</a:t>
                </a:r>
                <a:endParaRPr lang="fr-FR" altLang="en-US" sz="1000" dirty="0">
                  <a:solidFill>
                    <a:srgbClr val="00005E"/>
                  </a:solidFill>
                  <a:latin typeface="Times New Roman" panose="02020603050405020304" pitchFamily="18" charset="0"/>
                </a:endParaRPr>
              </a:p>
            </p:txBody>
          </p:sp>
          <p:pic>
            <p:nvPicPr>
              <p:cNvPr id="59" name="Picture 152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1" y="1933"/>
                <a:ext cx="2763" cy="219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" name="Text Box 153"/>
              <p:cNvSpPr txBox="1">
                <a:spLocks noChangeArrowheads="1"/>
              </p:cNvSpPr>
              <p:nvPr/>
            </p:nvSpPr>
            <p:spPr bwMode="auto">
              <a:xfrm>
                <a:off x="2008" y="1532"/>
                <a:ext cx="1101" cy="37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fr-FR" altLang="en-US" sz="1000" dirty="0" err="1">
                    <a:solidFill>
                      <a:srgbClr val="00005E"/>
                    </a:solidFill>
                    <a:latin typeface="Times New Roman" panose="02020603050405020304" pitchFamily="18" charset="0"/>
                  </a:rPr>
                  <a:t>Dextran</a:t>
                </a:r>
                <a:r>
                  <a:rPr lang="fr-FR" altLang="en-US" sz="1000" dirty="0">
                    <a:solidFill>
                      <a:srgbClr val="00005E"/>
                    </a:solidFill>
                    <a:latin typeface="Times New Roman" panose="02020603050405020304" pitchFamily="18" charset="0"/>
                  </a:rPr>
                  <a:t>-FITC </a:t>
                </a:r>
                <a:r>
                  <a:rPr lang="fr-FR" altLang="en-US" sz="1000" dirty="0" smtClean="0">
                    <a:solidFill>
                      <a:srgbClr val="00005E"/>
                    </a:solidFill>
                    <a:latin typeface="Times New Roman" panose="02020603050405020304" pitchFamily="18" charset="0"/>
                  </a:rPr>
                  <a:t>(300 </a:t>
                </a:r>
                <a:r>
                  <a:rPr lang="fr-FR" altLang="en-US" sz="1000" dirty="0">
                    <a:solidFill>
                      <a:srgbClr val="00005E"/>
                    </a:solidFill>
                    <a:latin typeface="Times New Roman" panose="02020603050405020304" pitchFamily="18" charset="0"/>
                  </a:rPr>
                  <a:t>µl</a:t>
                </a:r>
                <a:r>
                  <a:rPr lang="fr-FR" altLang="en-US" sz="1000" dirty="0" smtClean="0">
                    <a:solidFill>
                      <a:srgbClr val="00005E"/>
                    </a:solidFill>
                    <a:latin typeface="Times New Roman" panose="02020603050405020304" pitchFamily="18" charset="0"/>
                  </a:rPr>
                  <a:t>)</a:t>
                </a:r>
              </a:p>
              <a:p>
                <a:r>
                  <a:rPr lang="fr-FR" altLang="en-US" sz="1000" dirty="0" smtClean="0">
                    <a:solidFill>
                      <a:srgbClr val="00005E"/>
                    </a:solidFill>
                    <a:latin typeface="Times New Roman" panose="02020603050405020304" pitchFamily="18" charset="0"/>
                  </a:rPr>
                  <a:t>HRP (300µl)</a:t>
                </a:r>
                <a:endParaRPr lang="fr-FR" altLang="en-US" sz="1000" dirty="0">
                  <a:solidFill>
                    <a:srgbClr val="00005E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AutoShape 154"/>
              <p:cNvSpPr>
                <a:spLocks noChangeArrowheads="1"/>
              </p:cNvSpPr>
              <p:nvPr/>
            </p:nvSpPr>
            <p:spPr bwMode="auto">
              <a:xfrm rot="-6282103" flipH="1" flipV="1">
                <a:off x="1946" y="1787"/>
                <a:ext cx="159" cy="314"/>
              </a:xfrm>
              <a:prstGeom prst="curvedRightArrow">
                <a:avLst>
                  <a:gd name="adj1" fmla="val 39497"/>
                  <a:gd name="adj2" fmla="val 78994"/>
                  <a:gd name="adj3" fmla="val 33333"/>
                </a:avLst>
              </a:prstGeom>
              <a:solidFill>
                <a:srgbClr val="00FF00">
                  <a:alpha val="33000"/>
                </a:srgb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" name="AutoShape 155"/>
              <p:cNvSpPr>
                <a:spLocks noChangeArrowheads="1"/>
              </p:cNvSpPr>
              <p:nvPr/>
            </p:nvSpPr>
            <p:spPr bwMode="auto">
              <a:xfrm rot="-4810182" flipH="1" flipV="1">
                <a:off x="971" y="1840"/>
                <a:ext cx="182" cy="357"/>
              </a:xfrm>
              <a:prstGeom prst="curvedRightArrow">
                <a:avLst>
                  <a:gd name="adj1" fmla="val 39231"/>
                  <a:gd name="adj2" fmla="val 78462"/>
                  <a:gd name="adj3" fmla="val 33333"/>
                </a:avLst>
              </a:prstGeom>
              <a:solidFill>
                <a:srgbClr val="00FF00">
                  <a:alpha val="29000"/>
                </a:srgb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3" name="AutoShape 156"/>
              <p:cNvSpPr>
                <a:spLocks noChangeArrowheads="1"/>
              </p:cNvSpPr>
              <p:nvPr/>
            </p:nvSpPr>
            <p:spPr bwMode="auto">
              <a:xfrm rot="-8892935">
                <a:off x="1587" y="2147"/>
                <a:ext cx="339" cy="144"/>
              </a:xfrm>
              <a:prstGeom prst="curvedDownArrow">
                <a:avLst>
                  <a:gd name="adj1" fmla="val 47083"/>
                  <a:gd name="adj2" fmla="val 94167"/>
                  <a:gd name="adj3" fmla="val 33333"/>
                </a:avLst>
              </a:prstGeom>
              <a:solidFill>
                <a:srgbClr val="EBEBF5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4" name="Text Box 157"/>
              <p:cNvSpPr txBox="1">
                <a:spLocks noChangeArrowheads="1"/>
              </p:cNvSpPr>
              <p:nvPr/>
            </p:nvSpPr>
            <p:spPr bwMode="auto">
              <a:xfrm>
                <a:off x="1439" y="1730"/>
                <a:ext cx="532" cy="3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fr-FR" altLang="en-US" sz="1200" dirty="0" smtClean="0">
                    <a:latin typeface="Times New Roman" panose="02020603050405020304" pitchFamily="18" charset="0"/>
                  </a:rPr>
                  <a:t>Krebs (600µl</a:t>
                </a:r>
                <a:r>
                  <a:rPr lang="fr-FR" altLang="en-US" sz="1400" dirty="0">
                    <a:latin typeface="Times New Roman" panose="02020603050405020304" pitchFamily="18" charset="0"/>
                  </a:rPr>
                  <a:t>)</a:t>
                </a:r>
                <a:endParaRPr lang="fr-FR" altLang="en-US" sz="1400" noProof="1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52" name="Rectangle 51"/>
            <p:cNvSpPr/>
            <p:nvPr/>
          </p:nvSpPr>
          <p:spPr>
            <a:xfrm>
              <a:off x="3381906" y="3417990"/>
              <a:ext cx="1553480" cy="2422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ctr"/>
              <a:r>
                <a:rPr lang="en-US" sz="10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Krebs solution (3ml)</a:t>
              </a:r>
              <a:r>
                <a:rPr lang="en-US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(ml)</a:t>
              </a:r>
              <a:endParaRPr lang="en-US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3272103" y="3798299"/>
              <a:ext cx="1660311" cy="6388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ctr"/>
              <a:r>
                <a:rPr lang="en-US" sz="10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Oxygenation of each compartment</a:t>
              </a:r>
              <a:r>
                <a:rPr lang="en-US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(ml)</a:t>
              </a:r>
              <a:endParaRPr lang="en-US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1907704" y="4149080"/>
              <a:ext cx="607545" cy="2329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colon</a:t>
              </a:r>
              <a:r>
                <a:rPr lang="en-US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(</a:t>
              </a:r>
              <a:endParaRPr lang="en-US" sz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3995937" y="5517233"/>
              <a:ext cx="1008112" cy="8131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2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Electric field</a:t>
              </a:r>
              <a:r>
                <a:rPr lang="en-US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)</a:t>
              </a:r>
              <a:endParaRPr lang="en-US" sz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2319166" y="4941168"/>
              <a:ext cx="700500" cy="12898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mucosa</a:t>
              </a:r>
              <a:endParaRPr lang="en-US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1475656" y="4941168"/>
              <a:ext cx="700500" cy="12898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serosa</a:t>
              </a:r>
              <a:endParaRPr lang="en-US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9" name="Rectangle à coins arrondis 48"/>
          <p:cNvSpPr/>
          <p:nvPr/>
        </p:nvSpPr>
        <p:spPr>
          <a:xfrm>
            <a:off x="7057012" y="3609054"/>
            <a:ext cx="1294872" cy="427956"/>
          </a:xfrm>
          <a:prstGeom prst="roundRect">
            <a:avLst/>
          </a:prstGeom>
          <a:solidFill>
            <a:srgbClr val="00FF00">
              <a:alpha val="27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/>
          </a:p>
        </p:txBody>
      </p:sp>
      <p:sp>
        <p:nvSpPr>
          <p:cNvPr id="50" name="Rectangle à coins arrondis 49"/>
          <p:cNvSpPr/>
          <p:nvPr/>
        </p:nvSpPr>
        <p:spPr>
          <a:xfrm>
            <a:off x="5220031" y="3726334"/>
            <a:ext cx="1035648" cy="427956"/>
          </a:xfrm>
          <a:prstGeom prst="roundRect">
            <a:avLst/>
          </a:prstGeom>
          <a:solidFill>
            <a:srgbClr val="00FF00">
              <a:alpha val="13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/>
          </a:p>
        </p:txBody>
      </p:sp>
      <p:sp>
        <p:nvSpPr>
          <p:cNvPr id="3" name="ZoneTexte 2"/>
          <p:cNvSpPr txBox="1"/>
          <p:nvPr/>
        </p:nvSpPr>
        <p:spPr>
          <a:xfrm>
            <a:off x="1557247" y="3287100"/>
            <a:ext cx="23936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i="1" dirty="0" smtClean="0">
                <a:latin typeface="Comic Sans MS" panose="030F0702030302020204" pitchFamily="66" charset="0"/>
              </a:rPr>
              <a:t>2 </a:t>
            </a:r>
            <a:r>
              <a:rPr lang="fr-FR" sz="1600" i="1" dirty="0" err="1" smtClean="0">
                <a:latin typeface="Comic Sans MS" panose="030F0702030302020204" pitchFamily="66" charset="0"/>
              </a:rPr>
              <a:t>kinds</a:t>
            </a:r>
            <a:r>
              <a:rPr lang="fr-FR" sz="1600" i="1" dirty="0" smtClean="0">
                <a:latin typeface="Comic Sans MS" panose="030F0702030302020204" pitchFamily="66" charset="0"/>
              </a:rPr>
              <a:t> of </a:t>
            </a:r>
            <a:r>
              <a:rPr lang="fr-FR" sz="1600" i="1" dirty="0" err="1" smtClean="0">
                <a:latin typeface="Comic Sans MS" panose="030F0702030302020204" pitchFamily="66" charset="0"/>
              </a:rPr>
              <a:t>permeability</a:t>
            </a:r>
            <a:endParaRPr lang="en-US" sz="1600" i="1" dirty="0">
              <a:latin typeface="Comic Sans MS" panose="030F0702030302020204" pitchFamily="66" charset="0"/>
            </a:endParaRPr>
          </a:p>
        </p:txBody>
      </p:sp>
      <p:sp>
        <p:nvSpPr>
          <p:cNvPr id="65" name="ZoneTexte 64"/>
          <p:cNvSpPr txBox="1"/>
          <p:nvPr/>
        </p:nvSpPr>
        <p:spPr>
          <a:xfrm>
            <a:off x="4965438" y="3271253"/>
            <a:ext cx="35670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i="1" dirty="0" err="1" smtClean="0">
                <a:latin typeface="Comic Sans MS" panose="030F0702030302020204" pitchFamily="66" charset="0"/>
              </a:rPr>
              <a:t>Measurment</a:t>
            </a:r>
            <a:r>
              <a:rPr lang="fr-FR" sz="1600" i="1" dirty="0" smtClean="0">
                <a:latin typeface="Comic Sans MS" panose="030F0702030302020204" pitchFamily="66" charset="0"/>
              </a:rPr>
              <a:t> </a:t>
            </a:r>
            <a:r>
              <a:rPr lang="fr-FR" sz="1600" i="1" dirty="0" err="1" smtClean="0">
                <a:latin typeface="Comic Sans MS" panose="030F0702030302020204" pitchFamily="66" charset="0"/>
              </a:rPr>
              <a:t>with</a:t>
            </a:r>
            <a:r>
              <a:rPr lang="fr-FR" sz="1600" i="1" dirty="0" smtClean="0">
                <a:latin typeface="Comic Sans MS" panose="030F0702030302020204" pitchFamily="66" charset="0"/>
              </a:rPr>
              <a:t> </a:t>
            </a:r>
            <a:r>
              <a:rPr lang="fr-FR" sz="1600" b="1" i="1" dirty="0" err="1" smtClean="0">
                <a:latin typeface="Comic Sans MS" panose="030F0702030302020204" pitchFamily="66" charset="0"/>
              </a:rPr>
              <a:t>Ussing</a:t>
            </a:r>
            <a:r>
              <a:rPr lang="fr-FR" sz="1600" b="1" i="1" dirty="0" smtClean="0">
                <a:latin typeface="Comic Sans MS" panose="030F0702030302020204" pitchFamily="66" charset="0"/>
              </a:rPr>
              <a:t> Chambers</a:t>
            </a:r>
            <a:endParaRPr lang="en-US" sz="1600" b="1" i="1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7457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" descr="G:\IRSN\article\figures v3\Figure 3.tif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929" b="52197"/>
          <a:stretch/>
        </p:blipFill>
        <p:spPr bwMode="auto">
          <a:xfrm>
            <a:off x="4499992" y="2492896"/>
            <a:ext cx="3802083" cy="21587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G:\IRSN\article\figures v3\Figure 3.tif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483" b="25883"/>
          <a:stretch/>
        </p:blipFill>
        <p:spPr bwMode="auto">
          <a:xfrm>
            <a:off x="538482" y="2532859"/>
            <a:ext cx="3745486" cy="3128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7" name="ZoneTexte 166"/>
          <p:cNvSpPr txBox="1"/>
          <p:nvPr/>
        </p:nvSpPr>
        <p:spPr>
          <a:xfrm>
            <a:off x="395536" y="-27384"/>
            <a:ext cx="508023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Therapeuric</a:t>
            </a:r>
            <a:r>
              <a:rPr lang="fr-FR" sz="20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benefit</a:t>
            </a:r>
            <a:r>
              <a:rPr lang="fr-FR" sz="20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fr-FR" sz="20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epithelial</a:t>
            </a:r>
            <a:r>
              <a:rPr lang="fr-FR" sz="20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barrier</a:t>
            </a:r>
            <a:r>
              <a:rPr lang="fr-FR" sz="20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06" name="TextBox 1"/>
          <p:cNvSpPr txBox="1"/>
          <p:nvPr/>
        </p:nvSpPr>
        <p:spPr>
          <a:xfrm>
            <a:off x="-36512" y="5725705"/>
            <a:ext cx="25699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N= 30-38 in controls and irradiated groups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N= 8 to 16 in other </a:t>
            </a:r>
            <a:r>
              <a:rPr lang="en-US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groups</a:t>
            </a:r>
          </a:p>
          <a:p>
            <a:r>
              <a:rPr lang="en-US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**p&lt;0.01 in comparison to controls</a:t>
            </a:r>
          </a:p>
          <a:p>
            <a:r>
              <a:rPr lang="en-US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#p&lt;0.05 in comparison to IR group</a:t>
            </a:r>
            <a:endParaRPr 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e 1"/>
          <p:cNvGrpSpPr/>
          <p:nvPr/>
        </p:nvGrpSpPr>
        <p:grpSpPr>
          <a:xfrm>
            <a:off x="3444682" y="453699"/>
            <a:ext cx="2031091" cy="1382755"/>
            <a:chOff x="5580112" y="266807"/>
            <a:chExt cx="2304256" cy="2343830"/>
          </a:xfrm>
        </p:grpSpPr>
        <p:pic>
          <p:nvPicPr>
            <p:cNvPr id="112" name="Picture 2" descr="Afficher l'image d'origine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617" b="6179"/>
            <a:stretch/>
          </p:blipFill>
          <p:spPr bwMode="auto">
            <a:xfrm>
              <a:off x="5580112" y="266807"/>
              <a:ext cx="2304256" cy="23438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13" name="Straight Arrow Connector 21"/>
            <p:cNvCxnSpPr/>
            <p:nvPr/>
          </p:nvCxnSpPr>
          <p:spPr bwMode="auto">
            <a:xfrm flipH="1">
              <a:off x="6340301" y="501066"/>
              <a:ext cx="999" cy="2072728"/>
            </a:xfrm>
            <a:prstGeom prst="straightConnector1">
              <a:avLst/>
            </a:prstGeom>
            <a:ln w="38100">
              <a:solidFill>
                <a:srgbClr val="0070C0"/>
              </a:solidFill>
              <a:headEnd type="triangle" w="med" len="med"/>
              <a:tailEnd type="triangl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14" name="Straight Arrow Connector 21"/>
            <p:cNvCxnSpPr/>
            <p:nvPr/>
          </p:nvCxnSpPr>
          <p:spPr bwMode="auto">
            <a:xfrm>
              <a:off x="7380312" y="546112"/>
              <a:ext cx="0" cy="2064525"/>
            </a:xfrm>
            <a:prstGeom prst="straightConnector1">
              <a:avLst/>
            </a:prstGeom>
            <a:ln w="38100">
              <a:solidFill>
                <a:schemeClr val="accent2">
                  <a:lumMod val="75000"/>
                </a:schemeClr>
              </a:solidFill>
              <a:prstDash val="dash"/>
              <a:headEnd type="triangle" w="med" len="med"/>
              <a:tailEnd type="triangl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sp>
        <p:nvSpPr>
          <p:cNvPr id="116" name="Rectangle à coins arrondis 115"/>
          <p:cNvSpPr/>
          <p:nvPr/>
        </p:nvSpPr>
        <p:spPr>
          <a:xfrm>
            <a:off x="2474134" y="2060848"/>
            <a:ext cx="1532663" cy="753198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rgbClr val="FAA7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2411760" y="2129767"/>
            <a:ext cx="158417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dirty="0" smtClean="0">
                <a:solidFill>
                  <a:srgbClr val="0070C0"/>
                </a:solidFill>
                <a:latin typeface="Arial" panose="020B0604020202020204" pitchFamily="34" charset="0"/>
                <a:cs typeface="Arial" pitchFamily="34" charset="0"/>
              </a:rPr>
              <a:t>Para-cellular </a:t>
            </a:r>
            <a:r>
              <a:rPr lang="fr-FR" sz="16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itchFamily="34" charset="0"/>
              </a:rPr>
              <a:t>permeability</a:t>
            </a:r>
            <a:endParaRPr lang="fr-FR" sz="1600" dirty="0">
              <a:solidFill>
                <a:srgbClr val="0070C0"/>
              </a:solidFill>
              <a:latin typeface="Arial" panose="020B0604020202020204" pitchFamily="34" charset="0"/>
              <a:cs typeface="Arial" pitchFamily="34" charset="0"/>
            </a:endParaRPr>
          </a:p>
        </p:txBody>
      </p:sp>
      <p:sp>
        <p:nvSpPr>
          <p:cNvPr id="150" name="Rectangle à coins arrondis 149"/>
          <p:cNvSpPr/>
          <p:nvPr/>
        </p:nvSpPr>
        <p:spPr>
          <a:xfrm>
            <a:off x="5393703" y="2072712"/>
            <a:ext cx="1521802" cy="766528"/>
          </a:xfrm>
          <a:prstGeom prst="round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5408072" y="2163588"/>
            <a:ext cx="149805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dirty="0" err="1" smtClean="0">
                <a:solidFill>
                  <a:schemeClr val="accent2"/>
                </a:solidFill>
                <a:latin typeface="Arial" panose="020B0604020202020204" pitchFamily="34" charset="0"/>
                <a:cs typeface="Arial" pitchFamily="34" charset="0"/>
              </a:rPr>
              <a:t>Transcellular</a:t>
            </a:r>
            <a:r>
              <a:rPr lang="fr-FR" sz="1600" dirty="0" smtClean="0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fr-FR" sz="1600" dirty="0" err="1" smtClean="0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permeability</a:t>
            </a:r>
            <a:endParaRPr lang="fr-FR" sz="1600" dirty="0">
              <a:solidFill>
                <a:schemeClr val="accent2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5" name="Picture 2" descr="G:\IRSN\article\figures v3\Figure 3.tif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25" t="65563" b="25883"/>
          <a:stretch/>
        </p:blipFill>
        <p:spPr bwMode="auto">
          <a:xfrm>
            <a:off x="5095680" y="4545294"/>
            <a:ext cx="3178978" cy="1132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e 4"/>
          <p:cNvGrpSpPr/>
          <p:nvPr/>
        </p:nvGrpSpPr>
        <p:grpSpPr>
          <a:xfrm>
            <a:off x="2699624" y="3542636"/>
            <a:ext cx="6336872" cy="2754490"/>
            <a:chOff x="2699624" y="3542636"/>
            <a:chExt cx="6336872" cy="2754490"/>
          </a:xfrm>
        </p:grpSpPr>
        <p:sp>
          <p:nvSpPr>
            <p:cNvPr id="154" name="Ellipse 153"/>
            <p:cNvSpPr/>
            <p:nvPr/>
          </p:nvSpPr>
          <p:spPr>
            <a:xfrm>
              <a:off x="3758190" y="3716452"/>
              <a:ext cx="309754" cy="656525"/>
            </a:xfrm>
            <a:prstGeom prst="ellipse">
              <a:avLst/>
            </a:pr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2" name="Ellipse 161"/>
            <p:cNvSpPr/>
            <p:nvPr/>
          </p:nvSpPr>
          <p:spPr>
            <a:xfrm>
              <a:off x="7762363" y="3542636"/>
              <a:ext cx="360040" cy="864096"/>
            </a:xfrm>
            <a:prstGeom prst="ellipse">
              <a:avLst/>
            </a:pr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lèche courbée vers la droite 163"/>
            <p:cNvSpPr/>
            <p:nvPr/>
          </p:nvSpPr>
          <p:spPr>
            <a:xfrm>
              <a:off x="2699624" y="5637450"/>
              <a:ext cx="472059" cy="612175"/>
            </a:xfrm>
            <a:prstGeom prst="curved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ZoneTexte 11"/>
            <p:cNvSpPr txBox="1">
              <a:spLocks noChangeArrowheads="1"/>
            </p:cNvSpPr>
            <p:nvPr/>
          </p:nvSpPr>
          <p:spPr bwMode="auto">
            <a:xfrm>
              <a:off x="3313940" y="5589240"/>
              <a:ext cx="5722556" cy="70788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8000"/>
              </a:schemeClr>
            </a:solidFill>
            <a:ln>
              <a:solidFill>
                <a:srgbClr val="0070C0"/>
              </a:solidFill>
            </a:ln>
            <a:extLst/>
          </p:spPr>
          <p:txBody>
            <a:bodyPr wrap="square">
              <a:spAutoFit/>
            </a:bodyPr>
            <a:lstStyle>
              <a:defPPr>
                <a:defRPr lang="fr-FR"/>
              </a:defPPr>
              <a:lvl1pPr eaLnBrk="1" hangingPunct="1">
                <a:defRPr sz="2300">
                  <a:solidFill>
                    <a:schemeClr val="accent1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defRPr>
              </a:lvl1pPr>
              <a:lvl2pPr marL="742950" indent="-285750" eaLnBrk="0" hangingPunct="0"/>
              <a:lvl3pPr marL="1143000" indent="-228600" eaLnBrk="0" hangingPunct="0"/>
              <a:lvl4pPr marL="1600200" indent="-228600" eaLnBrk="0" hangingPunct="0"/>
              <a:lvl5pPr marL="2057400" indent="-228600" eaLnBrk="0" hangingPunct="0"/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</a:lvl9pPr>
            </a:lstStyle>
            <a:p>
              <a:pPr algn="ctr"/>
              <a:r>
                <a:rPr lang="fr-FR" sz="2000" dirty="0" err="1" smtClean="0">
                  <a:latin typeface="Arial" panose="020B0604020202020204" pitchFamily="34" charset="0"/>
                  <a:cs typeface="Arial" pitchFamily="34" charset="0"/>
                </a:rPr>
                <a:t>Benefit</a:t>
              </a:r>
              <a:r>
                <a:rPr lang="fr-FR" sz="2000" dirty="0" smtClean="0">
                  <a:latin typeface="Arial" panose="020B0604020202020204" pitchFamily="34" charset="0"/>
                  <a:cs typeface="Arial" pitchFamily="34" charset="0"/>
                </a:rPr>
                <a:t> of</a:t>
              </a:r>
              <a:r>
                <a:rPr lang="fr-FR" sz="2000" b="1" dirty="0" smtClean="0">
                  <a:latin typeface="Arial" panose="020B0604020202020204" pitchFamily="34" charset="0"/>
                  <a:cs typeface="Arial" pitchFamily="34" charset="0"/>
                </a:rPr>
                <a:t> </a:t>
              </a:r>
            </a:p>
            <a:p>
              <a:pPr algn="ctr"/>
              <a:r>
                <a:rPr lang="fr-FR" sz="2000" b="1" dirty="0" smtClean="0">
                  <a:latin typeface="Arial" panose="020B0604020202020204" pitchFamily="34" charset="0"/>
                  <a:cs typeface="Arial" pitchFamily="34" charset="0"/>
                </a:rPr>
                <a:t>local </a:t>
              </a:r>
              <a:r>
                <a:rPr lang="fr-FR" sz="2000" dirty="0" smtClean="0">
                  <a:latin typeface="Arial" panose="020B0604020202020204" pitchFamily="34" charset="0"/>
                  <a:cs typeface="Arial" pitchFamily="34" charset="0"/>
                </a:rPr>
                <a:t>injection of 1M of </a:t>
              </a:r>
              <a:r>
                <a:rPr lang="fr-FR" sz="2000" b="1" dirty="0" smtClean="0">
                  <a:latin typeface="Arial" panose="020B0604020202020204" pitchFamily="34" charset="0"/>
                  <a:cs typeface="Arial" pitchFamily="34" charset="0"/>
                </a:rPr>
                <a:t>MSC+ 1,5 %hydrogel</a:t>
              </a:r>
              <a:endParaRPr lang="fr-FR" sz="2000" b="1" dirty="0"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9" name="Espace réservé du pied de page 1"/>
          <p:cNvSpPr>
            <a:spLocks noGrp="1"/>
          </p:cNvSpPr>
          <p:nvPr>
            <p:ph type="ftr" sz="quarter" idx="10"/>
          </p:nvPr>
        </p:nvSpPr>
        <p:spPr>
          <a:xfrm>
            <a:off x="620713" y="6497638"/>
            <a:ext cx="4970462" cy="360362"/>
          </a:xfrm>
        </p:spPr>
        <p:txBody>
          <a:bodyPr/>
          <a:lstStyle/>
          <a:p>
            <a:pPr>
              <a:defRPr/>
            </a:pPr>
            <a:r>
              <a:rPr lang="fr-FR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  <a:endParaRPr lang="fr-FR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927860" y="620688"/>
            <a:ext cx="11113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pic>
        <p:nvPicPr>
          <p:cNvPr id="31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52421" y="1097720"/>
            <a:ext cx="781366" cy="96312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32" name="Picture 2" descr="Afficher l'image d'origine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4213" y="453699"/>
            <a:ext cx="599781" cy="599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Group 9"/>
          <p:cNvGrpSpPr>
            <a:grpSpLocks/>
          </p:cNvGrpSpPr>
          <p:nvPr/>
        </p:nvGrpSpPr>
        <p:grpSpPr bwMode="auto">
          <a:xfrm flipH="1">
            <a:off x="810784" y="931336"/>
            <a:ext cx="620201" cy="474534"/>
            <a:chOff x="622" y="1773"/>
            <a:chExt cx="829" cy="370"/>
          </a:xfrm>
          <a:solidFill>
            <a:srgbClr val="FFFF00"/>
          </a:solidFill>
        </p:grpSpPr>
        <p:sp>
          <p:nvSpPr>
            <p:cNvPr id="34" name="AutoShape 10"/>
            <p:cNvSpPr>
              <a:spLocks noChangeArrowheads="1"/>
            </p:cNvSpPr>
            <p:nvPr/>
          </p:nvSpPr>
          <p:spPr bwMode="auto">
            <a:xfrm>
              <a:off x="622" y="1799"/>
              <a:ext cx="511" cy="344"/>
            </a:xfrm>
            <a:prstGeom prst="lightningBolt">
              <a:avLst/>
            </a:prstGeom>
            <a:grp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sp>
          <p:nvSpPr>
            <p:cNvPr id="36" name="AutoShape 11"/>
            <p:cNvSpPr>
              <a:spLocks noChangeArrowheads="1"/>
            </p:cNvSpPr>
            <p:nvPr/>
          </p:nvSpPr>
          <p:spPr bwMode="auto">
            <a:xfrm>
              <a:off x="940" y="1773"/>
              <a:ext cx="511" cy="344"/>
            </a:xfrm>
            <a:prstGeom prst="lightningBolt">
              <a:avLst/>
            </a:prstGeom>
            <a:grp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</p:grpSp>
      <p:sp>
        <p:nvSpPr>
          <p:cNvPr id="37" name="ZoneTexte 36"/>
          <p:cNvSpPr txBox="1"/>
          <p:nvPr/>
        </p:nvSpPr>
        <p:spPr>
          <a:xfrm>
            <a:off x="684142" y="685115"/>
            <a:ext cx="766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/>
              <a:t>colorectal</a:t>
            </a:r>
            <a:endParaRPr lang="en-US" sz="1000" dirty="0"/>
          </a:p>
        </p:txBody>
      </p:sp>
      <p:grpSp>
        <p:nvGrpSpPr>
          <p:cNvPr id="4" name="Groupe 3"/>
          <p:cNvGrpSpPr/>
          <p:nvPr/>
        </p:nvGrpSpPr>
        <p:grpSpPr>
          <a:xfrm>
            <a:off x="1400202" y="2811977"/>
            <a:ext cx="4471388" cy="689031"/>
            <a:chOff x="1400202" y="2811977"/>
            <a:chExt cx="4471388" cy="689031"/>
          </a:xfrm>
        </p:grpSpPr>
        <p:pic>
          <p:nvPicPr>
            <p:cNvPr id="38" name="Picture 2" descr="Afficher l'image d'origine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2080" y="2959207"/>
              <a:ext cx="181761" cy="18176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Picture 2" descr="Afficher l'image d'origine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1592" y="2811977"/>
              <a:ext cx="181761" cy="18176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" name="Groupe 9"/>
            <p:cNvGrpSpPr/>
            <p:nvPr/>
          </p:nvGrpSpPr>
          <p:grpSpPr>
            <a:xfrm>
              <a:off x="1400202" y="3030612"/>
              <a:ext cx="579510" cy="465643"/>
              <a:chOff x="6112740" y="1020962"/>
              <a:chExt cx="889057" cy="600117"/>
            </a:xfrm>
          </p:grpSpPr>
          <p:sp>
            <p:nvSpPr>
              <p:cNvPr id="7" name="Flèche en arc 6"/>
              <p:cNvSpPr/>
              <p:nvPr/>
            </p:nvSpPr>
            <p:spPr>
              <a:xfrm rot="19046130">
                <a:off x="6112740" y="1031201"/>
                <a:ext cx="889057" cy="589878"/>
              </a:xfrm>
              <a:prstGeom prst="circularArrow">
                <a:avLst/>
              </a:prstGeom>
              <a:solidFill>
                <a:srgbClr val="FFFF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9" name="Connecteur droit 8"/>
              <p:cNvCxnSpPr/>
              <p:nvPr/>
            </p:nvCxnSpPr>
            <p:spPr>
              <a:xfrm flipH="1">
                <a:off x="6673043" y="1020962"/>
                <a:ext cx="108615" cy="997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" name="Groupe 44"/>
            <p:cNvGrpSpPr/>
            <p:nvPr/>
          </p:nvGrpSpPr>
          <p:grpSpPr>
            <a:xfrm>
              <a:off x="5292080" y="3040975"/>
              <a:ext cx="579510" cy="460033"/>
              <a:chOff x="6112740" y="1028192"/>
              <a:chExt cx="889057" cy="592887"/>
            </a:xfrm>
          </p:grpSpPr>
          <p:sp>
            <p:nvSpPr>
              <p:cNvPr id="46" name="Flèche en arc 45"/>
              <p:cNvSpPr/>
              <p:nvPr/>
            </p:nvSpPr>
            <p:spPr>
              <a:xfrm rot="19046130">
                <a:off x="6112740" y="1031201"/>
                <a:ext cx="889057" cy="589878"/>
              </a:xfrm>
              <a:prstGeom prst="circularArrow">
                <a:avLst/>
              </a:prstGeom>
              <a:solidFill>
                <a:srgbClr val="FFFF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47" name="Connecteur droit 46"/>
              <p:cNvCxnSpPr/>
              <p:nvPr/>
            </p:nvCxnSpPr>
            <p:spPr>
              <a:xfrm flipH="1">
                <a:off x="6664437" y="1028192"/>
                <a:ext cx="108615" cy="997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541638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e 7"/>
          <p:cNvGrpSpPr/>
          <p:nvPr/>
        </p:nvGrpSpPr>
        <p:grpSpPr>
          <a:xfrm>
            <a:off x="323528" y="692696"/>
            <a:ext cx="2952328" cy="5341590"/>
            <a:chOff x="6732240" y="904945"/>
            <a:chExt cx="2272012" cy="5341590"/>
          </a:xfrm>
        </p:grpSpPr>
        <p:sp>
          <p:nvSpPr>
            <p:cNvPr id="9" name="Rectangle à coins arrondis 8"/>
            <p:cNvSpPr/>
            <p:nvPr/>
          </p:nvSpPr>
          <p:spPr>
            <a:xfrm>
              <a:off x="6732240" y="904945"/>
              <a:ext cx="2272012" cy="534159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ZoneTexte 9"/>
            <p:cNvSpPr txBox="1"/>
            <p:nvPr/>
          </p:nvSpPr>
          <p:spPr>
            <a:xfrm>
              <a:off x="7400781" y="976953"/>
              <a:ext cx="9156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b="1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In vivo</a:t>
              </a:r>
              <a:endParaRPr lang="en-US" b="1" i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ZoneTexte 10"/>
            <p:cNvSpPr txBox="1"/>
            <p:nvPr/>
          </p:nvSpPr>
          <p:spPr>
            <a:xfrm>
              <a:off x="6857828" y="4163140"/>
              <a:ext cx="204254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dirty="0" err="1" smtClean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Therapeutic</a:t>
              </a:r>
              <a:r>
                <a:rPr lang="fr-FR" sz="1600" dirty="0" smtClean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600" dirty="0" err="1" smtClean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benefits</a:t>
              </a:r>
              <a:endParaRPr lang="fr-FR" sz="1600" dirty="0" smtClean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fr-FR" sz="16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fr-FR" sz="16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16647" y="1726241"/>
            <a:ext cx="1483547" cy="18286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solidFill>
              <a:schemeClr val="tx1"/>
            </a:solidFill>
          </a:ln>
          <a:effectLst/>
        </p:spPr>
      </p:pic>
      <p:sp>
        <p:nvSpPr>
          <p:cNvPr id="13" name="ZoneTexte 12"/>
          <p:cNvSpPr txBox="1"/>
          <p:nvPr/>
        </p:nvSpPr>
        <p:spPr>
          <a:xfrm>
            <a:off x="1280099" y="1763106"/>
            <a:ext cx="8867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Rat model</a:t>
            </a:r>
            <a:endParaRPr lang="en-US" sz="1200" dirty="0"/>
          </a:p>
        </p:txBody>
      </p:sp>
      <p:sp>
        <p:nvSpPr>
          <p:cNvPr id="5" name="Rectangle 4"/>
          <p:cNvSpPr/>
          <p:nvPr/>
        </p:nvSpPr>
        <p:spPr>
          <a:xfrm>
            <a:off x="539552" y="4569489"/>
            <a:ext cx="139333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fr-FR" sz="1600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Engraftment</a:t>
            </a:r>
            <a:endParaRPr lang="fr-FR" sz="16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Picture 2" descr="G:\IRSN\article\figures v3\Figure 1.tif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44" t="13852" r="71654" b="78363"/>
          <a:stretch/>
        </p:blipFill>
        <p:spPr bwMode="auto">
          <a:xfrm>
            <a:off x="6697829" y="4480325"/>
            <a:ext cx="1643893" cy="11089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8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21"/>
          <a:stretch/>
        </p:blipFill>
        <p:spPr bwMode="auto">
          <a:xfrm>
            <a:off x="5342558" y="1412776"/>
            <a:ext cx="1574630" cy="95416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B8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2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03" b="36696"/>
          <a:stretch/>
        </p:blipFill>
        <p:spPr bwMode="auto">
          <a:xfrm>
            <a:off x="5329678" y="2365357"/>
            <a:ext cx="1575137" cy="102115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9" name="Groupe 18"/>
          <p:cNvGrpSpPr/>
          <p:nvPr/>
        </p:nvGrpSpPr>
        <p:grpSpPr>
          <a:xfrm rot="255609">
            <a:off x="6615877" y="3945503"/>
            <a:ext cx="1465346" cy="907148"/>
            <a:chOff x="1143000" y="1952211"/>
            <a:chExt cx="7863879" cy="2405699"/>
          </a:xfrm>
        </p:grpSpPr>
        <p:grpSp>
          <p:nvGrpSpPr>
            <p:cNvPr id="20" name="Group 3"/>
            <p:cNvGrpSpPr>
              <a:grpSpLocks/>
            </p:cNvGrpSpPr>
            <p:nvPr/>
          </p:nvGrpSpPr>
          <p:grpSpPr bwMode="auto">
            <a:xfrm>
              <a:off x="1143000" y="2940919"/>
              <a:ext cx="3987560" cy="1416991"/>
              <a:chOff x="665" y="1875"/>
              <a:chExt cx="1165" cy="485"/>
            </a:xfrm>
          </p:grpSpPr>
          <p:sp>
            <p:nvSpPr>
              <p:cNvPr id="95" name="Freeform 4"/>
              <p:cNvSpPr>
                <a:spLocks/>
              </p:cNvSpPr>
              <p:nvPr/>
            </p:nvSpPr>
            <p:spPr bwMode="auto">
              <a:xfrm>
                <a:off x="815" y="2013"/>
                <a:ext cx="155" cy="347"/>
              </a:xfrm>
              <a:custGeom>
                <a:avLst/>
                <a:gdLst>
                  <a:gd name="T0" fmla="*/ 238 w 62"/>
                  <a:gd name="T1" fmla="*/ 56 h 130"/>
                  <a:gd name="T2" fmla="*/ 50 w 62"/>
                  <a:gd name="T3" fmla="*/ 934 h 130"/>
                  <a:gd name="T4" fmla="*/ 283 w 62"/>
                  <a:gd name="T5" fmla="*/ 854 h 130"/>
                  <a:gd name="T6" fmla="*/ 500 w 62"/>
                  <a:gd name="T7" fmla="*/ 1255 h 130"/>
                  <a:gd name="T8" fmla="*/ 458 w 62"/>
                  <a:gd name="T9" fmla="*/ 1732 h 130"/>
                  <a:gd name="T10" fmla="*/ 220 w 62"/>
                  <a:gd name="T11" fmla="*/ 1810 h 130"/>
                  <a:gd name="T12" fmla="*/ 708 w 62"/>
                  <a:gd name="T13" fmla="*/ 2437 h 130"/>
                  <a:gd name="T14" fmla="*/ 833 w 62"/>
                  <a:gd name="T15" fmla="*/ 1140 h 130"/>
                  <a:gd name="T16" fmla="*/ 238 w 62"/>
                  <a:gd name="T17" fmla="*/ 56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30">
                    <a:moveTo>
                      <a:pt x="15" y="3"/>
                    </a:moveTo>
                    <a:cubicBezTo>
                      <a:pt x="4" y="5"/>
                      <a:pt x="0" y="24"/>
                      <a:pt x="3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3" y="44"/>
                      <a:pt x="29" y="53"/>
                      <a:pt x="32" y="66"/>
                    </a:cubicBezTo>
                    <a:cubicBezTo>
                      <a:pt x="36" y="79"/>
                      <a:pt x="34" y="90"/>
                      <a:pt x="29" y="91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23" y="117"/>
                      <a:pt x="35" y="130"/>
                      <a:pt x="45" y="128"/>
                    </a:cubicBezTo>
                    <a:cubicBezTo>
                      <a:pt x="58" y="125"/>
                      <a:pt x="62" y="94"/>
                      <a:pt x="53" y="60"/>
                    </a:cubicBezTo>
                    <a:cubicBezTo>
                      <a:pt x="45" y="25"/>
                      <a:pt x="27" y="0"/>
                      <a:pt x="15" y="3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5"/>
              <p:cNvSpPr>
                <a:spLocks/>
              </p:cNvSpPr>
              <p:nvPr/>
            </p:nvSpPr>
            <p:spPr bwMode="auto">
              <a:xfrm>
                <a:off x="852" y="2003"/>
                <a:ext cx="153" cy="352"/>
              </a:xfrm>
              <a:custGeom>
                <a:avLst/>
                <a:gdLst>
                  <a:gd name="T0" fmla="*/ 692 w 61"/>
                  <a:gd name="T1" fmla="*/ 2445 h 132"/>
                  <a:gd name="T2" fmla="*/ 818 w 61"/>
                  <a:gd name="T3" fmla="*/ 1139 h 132"/>
                  <a:gd name="T4" fmla="*/ 221 w 61"/>
                  <a:gd name="T5" fmla="*/ 56 h 132"/>
                  <a:gd name="T6" fmla="*/ 0 w 61"/>
                  <a:gd name="T7" fmla="*/ 136 h 132"/>
                  <a:gd name="T8" fmla="*/ 597 w 61"/>
                  <a:gd name="T9" fmla="*/ 1216 h 132"/>
                  <a:gd name="T10" fmla="*/ 472 w 61"/>
                  <a:gd name="T11" fmla="*/ 2504 h 132"/>
                  <a:gd name="T12" fmla="*/ 692 w 61"/>
                  <a:gd name="T13" fmla="*/ 2445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32">
                    <a:moveTo>
                      <a:pt x="44" y="129"/>
                    </a:moveTo>
                    <a:cubicBezTo>
                      <a:pt x="57" y="125"/>
                      <a:pt x="61" y="95"/>
                      <a:pt x="52" y="60"/>
                    </a:cubicBezTo>
                    <a:cubicBezTo>
                      <a:pt x="44" y="26"/>
                      <a:pt x="27" y="0"/>
                      <a:pt x="14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4"/>
                      <a:pt x="30" y="29"/>
                      <a:pt x="38" y="64"/>
                    </a:cubicBezTo>
                    <a:cubicBezTo>
                      <a:pt x="47" y="98"/>
                      <a:pt x="43" y="129"/>
                      <a:pt x="30" y="132"/>
                    </a:cubicBezTo>
                    <a:cubicBezTo>
                      <a:pt x="44" y="129"/>
                      <a:pt x="44" y="129"/>
                      <a:pt x="44" y="12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6"/>
              <p:cNvSpPr>
                <a:spLocks/>
              </p:cNvSpPr>
              <p:nvPr/>
            </p:nvSpPr>
            <p:spPr bwMode="auto">
              <a:xfrm>
                <a:off x="955" y="1875"/>
                <a:ext cx="835" cy="376"/>
              </a:xfrm>
              <a:custGeom>
                <a:avLst/>
                <a:gdLst>
                  <a:gd name="T0" fmla="*/ 4845 w 334"/>
                  <a:gd name="T1" fmla="*/ 21 h 141"/>
                  <a:gd name="T2" fmla="*/ 0 w 334"/>
                  <a:gd name="T3" fmla="*/ 1459 h 141"/>
                  <a:gd name="T4" fmla="*/ 175 w 334"/>
                  <a:gd name="T5" fmla="*/ 2048 h 141"/>
                  <a:gd name="T6" fmla="*/ 250 w 334"/>
                  <a:gd name="T7" fmla="*/ 2675 h 141"/>
                  <a:gd name="T8" fmla="*/ 5095 w 334"/>
                  <a:gd name="T9" fmla="*/ 1229 h 141"/>
                  <a:gd name="T10" fmla="*/ 5158 w 334"/>
                  <a:gd name="T11" fmla="*/ 568 h 141"/>
                  <a:gd name="T12" fmla="*/ 4845 w 334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141">
                    <a:moveTo>
                      <a:pt x="310" y="1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1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326" y="65"/>
                      <a:pt x="326" y="65"/>
                      <a:pt x="326" y="65"/>
                    </a:cubicBezTo>
                    <a:cubicBezTo>
                      <a:pt x="332" y="64"/>
                      <a:pt x="334" y="48"/>
                      <a:pt x="330" y="30"/>
                    </a:cubicBezTo>
                    <a:cubicBezTo>
                      <a:pt x="325" y="13"/>
                      <a:pt x="317" y="0"/>
                      <a:pt x="310" y="1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"/>
              <p:cNvSpPr>
                <a:spLocks/>
              </p:cNvSpPr>
              <p:nvPr/>
            </p:nvSpPr>
            <p:spPr bwMode="auto">
              <a:xfrm>
                <a:off x="772" y="2131"/>
                <a:ext cx="133" cy="149"/>
              </a:xfrm>
              <a:custGeom>
                <a:avLst/>
                <a:gdLst>
                  <a:gd name="T0" fmla="*/ 555 w 53"/>
                  <a:gd name="T1" fmla="*/ 21 h 56"/>
                  <a:gd name="T2" fmla="*/ 0 w 53"/>
                  <a:gd name="T3" fmla="*/ 192 h 56"/>
                  <a:gd name="T4" fmla="*/ 125 w 53"/>
                  <a:gd name="T5" fmla="*/ 580 h 56"/>
                  <a:gd name="T6" fmla="*/ 176 w 53"/>
                  <a:gd name="T7" fmla="*/ 1054 h 56"/>
                  <a:gd name="T8" fmla="*/ 725 w 53"/>
                  <a:gd name="T9" fmla="*/ 886 h 56"/>
                  <a:gd name="T10" fmla="*/ 775 w 53"/>
                  <a:gd name="T11" fmla="*/ 418 h 56"/>
                  <a:gd name="T12" fmla="*/ 555 w 53"/>
                  <a:gd name="T13" fmla="*/ 2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56">
                    <a:moveTo>
                      <a:pt x="35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40"/>
                      <a:pt x="11" y="49"/>
                      <a:pt x="11" y="5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51" y="46"/>
                      <a:pt x="53" y="35"/>
                      <a:pt x="49" y="22"/>
                    </a:cubicBezTo>
                    <a:cubicBezTo>
                      <a:pt x="46" y="9"/>
                      <a:pt x="40" y="0"/>
                      <a:pt x="35" y="1"/>
                    </a:cubicBezTo>
                  </a:path>
                </a:pathLst>
              </a:custGeom>
              <a:solidFill>
                <a:srgbClr val="D7D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665" y="2120"/>
                <a:ext cx="102" cy="227"/>
              </a:xfrm>
              <a:custGeom>
                <a:avLst/>
                <a:gdLst>
                  <a:gd name="T0" fmla="*/ 92 w 41"/>
                  <a:gd name="T1" fmla="*/ 876 h 85"/>
                  <a:gd name="T2" fmla="*/ 167 w 41"/>
                  <a:gd name="T3" fmla="*/ 35 h 85"/>
                  <a:gd name="T4" fmla="*/ 557 w 41"/>
                  <a:gd name="T5" fmla="*/ 742 h 85"/>
                  <a:gd name="T6" fmla="*/ 478 w 41"/>
                  <a:gd name="T7" fmla="*/ 1584 h 85"/>
                  <a:gd name="T8" fmla="*/ 92 w 41"/>
                  <a:gd name="T9" fmla="*/ 876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85">
                    <a:moveTo>
                      <a:pt x="6" y="46"/>
                    </a:moveTo>
                    <a:cubicBezTo>
                      <a:pt x="0" y="24"/>
                      <a:pt x="3" y="4"/>
                      <a:pt x="11" y="2"/>
                    </a:cubicBezTo>
                    <a:cubicBezTo>
                      <a:pt x="19" y="0"/>
                      <a:pt x="30" y="16"/>
                      <a:pt x="36" y="39"/>
                    </a:cubicBezTo>
                    <a:cubicBezTo>
                      <a:pt x="41" y="61"/>
                      <a:pt x="39" y="81"/>
                      <a:pt x="31" y="83"/>
                    </a:cubicBezTo>
                    <a:cubicBezTo>
                      <a:pt x="22" y="85"/>
                      <a:pt x="11" y="68"/>
                      <a:pt x="6" y="46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1767" y="1909"/>
                <a:ext cx="63" cy="83"/>
              </a:xfrm>
              <a:custGeom>
                <a:avLst/>
                <a:gdLst>
                  <a:gd name="T0" fmla="*/ 242 w 25"/>
                  <a:gd name="T1" fmla="*/ 21 h 31"/>
                  <a:gd name="T2" fmla="*/ 0 w 25"/>
                  <a:gd name="T3" fmla="*/ 78 h 31"/>
                  <a:gd name="T4" fmla="*/ 83 w 25"/>
                  <a:gd name="T5" fmla="*/ 329 h 31"/>
                  <a:gd name="T6" fmla="*/ 113 w 25"/>
                  <a:gd name="T7" fmla="*/ 594 h 31"/>
                  <a:gd name="T8" fmla="*/ 338 w 25"/>
                  <a:gd name="T9" fmla="*/ 538 h 31"/>
                  <a:gd name="T10" fmla="*/ 368 w 25"/>
                  <a:gd name="T11" fmla="*/ 252 h 31"/>
                  <a:gd name="T12" fmla="*/ 242 w 25"/>
                  <a:gd name="T13" fmla="*/ 2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1">
                    <a:moveTo>
                      <a:pt x="15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8"/>
                      <a:pt x="4" y="13"/>
                      <a:pt x="5" y="17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4" y="27"/>
                      <a:pt x="25" y="20"/>
                      <a:pt x="23" y="13"/>
                    </a:cubicBezTo>
                    <a:cubicBezTo>
                      <a:pt x="21" y="6"/>
                      <a:pt x="18" y="0"/>
                      <a:pt x="15" y="1"/>
                    </a:cubicBezTo>
                  </a:path>
                </a:pathLst>
              </a:custGeom>
              <a:solidFill>
                <a:srgbClr val="283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1717" y="1880"/>
                <a:ext cx="65" cy="165"/>
              </a:xfrm>
              <a:custGeom>
                <a:avLst/>
                <a:gdLst>
                  <a:gd name="T0" fmla="*/ 95 w 26"/>
                  <a:gd name="T1" fmla="*/ 0 h 62"/>
                  <a:gd name="T2" fmla="*/ 95 w 26"/>
                  <a:gd name="T3" fmla="*/ 0 h 62"/>
                  <a:gd name="T4" fmla="*/ 83 w 26"/>
                  <a:gd name="T5" fmla="*/ 0 h 62"/>
                  <a:gd name="T6" fmla="*/ 20 w 26"/>
                  <a:gd name="T7" fmla="*/ 93 h 62"/>
                  <a:gd name="T8" fmla="*/ 0 w 26"/>
                  <a:gd name="T9" fmla="*/ 303 h 62"/>
                  <a:gd name="T10" fmla="*/ 33 w 26"/>
                  <a:gd name="T11" fmla="*/ 639 h 62"/>
                  <a:gd name="T12" fmla="*/ 20 w 26"/>
                  <a:gd name="T13" fmla="*/ 639 h 62"/>
                  <a:gd name="T14" fmla="*/ 20 w 26"/>
                  <a:gd name="T15" fmla="*/ 639 h 62"/>
                  <a:gd name="T16" fmla="*/ 33 w 26"/>
                  <a:gd name="T17" fmla="*/ 639 h 62"/>
                  <a:gd name="T18" fmla="*/ 158 w 26"/>
                  <a:gd name="T19" fmla="*/ 1035 h 62"/>
                  <a:gd name="T20" fmla="*/ 300 w 26"/>
                  <a:gd name="T21" fmla="*/ 1168 h 62"/>
                  <a:gd name="T22" fmla="*/ 313 w 26"/>
                  <a:gd name="T23" fmla="*/ 1168 h 62"/>
                  <a:gd name="T24" fmla="*/ 313 w 26"/>
                  <a:gd name="T25" fmla="*/ 1168 h 62"/>
                  <a:gd name="T26" fmla="*/ 395 w 26"/>
                  <a:gd name="T27" fmla="*/ 1091 h 62"/>
                  <a:gd name="T28" fmla="*/ 408 w 26"/>
                  <a:gd name="T29" fmla="*/ 865 h 62"/>
                  <a:gd name="T30" fmla="*/ 408 w 26"/>
                  <a:gd name="T31" fmla="*/ 793 h 62"/>
                  <a:gd name="T32" fmla="*/ 408 w 26"/>
                  <a:gd name="T33" fmla="*/ 793 h 62"/>
                  <a:gd name="T34" fmla="*/ 395 w 26"/>
                  <a:gd name="T35" fmla="*/ 793 h 62"/>
                  <a:gd name="T36" fmla="*/ 283 w 26"/>
                  <a:gd name="T37" fmla="*/ 567 h 62"/>
                  <a:gd name="T38" fmla="*/ 300 w 26"/>
                  <a:gd name="T39" fmla="*/ 303 h 62"/>
                  <a:gd name="T40" fmla="*/ 300 w 26"/>
                  <a:gd name="T41" fmla="*/ 303 h 62"/>
                  <a:gd name="T42" fmla="*/ 250 w 26"/>
                  <a:gd name="T43" fmla="*/ 149 h 62"/>
                  <a:gd name="T44" fmla="*/ 95 w 26"/>
                  <a:gd name="T45" fmla="*/ 0 h 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8"/>
                      <a:pt x="0" y="12"/>
                      <a:pt x="0" y="16"/>
                    </a:cubicBezTo>
                    <a:cubicBezTo>
                      <a:pt x="0" y="22"/>
                      <a:pt x="0" y="28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42"/>
                      <a:pt x="7" y="49"/>
                      <a:pt x="10" y="55"/>
                    </a:cubicBezTo>
                    <a:cubicBezTo>
                      <a:pt x="13" y="60"/>
                      <a:pt x="17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2" y="62"/>
                      <a:pt x="24" y="60"/>
                      <a:pt x="25" y="58"/>
                    </a:cubicBezTo>
                    <a:cubicBezTo>
                      <a:pt x="26" y="55"/>
                      <a:pt x="26" y="51"/>
                      <a:pt x="26" y="46"/>
                    </a:cubicBezTo>
                    <a:cubicBezTo>
                      <a:pt x="26" y="45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3" y="42"/>
                      <a:pt x="19" y="37"/>
                      <a:pt x="18" y="30"/>
                    </a:cubicBezTo>
                    <a:cubicBezTo>
                      <a:pt x="16" y="23"/>
                      <a:pt x="16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3"/>
                      <a:pt x="17" y="10"/>
                      <a:pt x="16" y="8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B8B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1757" y="1923"/>
                <a:ext cx="25" cy="69"/>
              </a:xfrm>
              <a:custGeom>
                <a:avLst/>
                <a:gdLst>
                  <a:gd name="T0" fmla="*/ 50 w 10"/>
                  <a:gd name="T1" fmla="*/ 0 h 26"/>
                  <a:gd name="T2" fmla="*/ 50 w 10"/>
                  <a:gd name="T3" fmla="*/ 0 h 26"/>
                  <a:gd name="T4" fmla="*/ 33 w 10"/>
                  <a:gd name="T5" fmla="*/ 260 h 26"/>
                  <a:gd name="T6" fmla="*/ 145 w 10"/>
                  <a:gd name="T7" fmla="*/ 486 h 26"/>
                  <a:gd name="T8" fmla="*/ 158 w 10"/>
                  <a:gd name="T9" fmla="*/ 486 h 26"/>
                  <a:gd name="T10" fmla="*/ 158 w 10"/>
                  <a:gd name="T11" fmla="*/ 486 h 26"/>
                  <a:gd name="T12" fmla="*/ 125 w 10"/>
                  <a:gd name="T13" fmla="*/ 247 h 26"/>
                  <a:gd name="T14" fmla="*/ 50 w 10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7"/>
                      <a:pt x="2" y="14"/>
                    </a:cubicBezTo>
                    <a:cubicBezTo>
                      <a:pt x="3" y="21"/>
                      <a:pt x="7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2"/>
                      <a:pt x="9" y="17"/>
                      <a:pt x="8" y="13"/>
                    </a:cubicBezTo>
                    <a:cubicBezTo>
                      <a:pt x="7" y="8"/>
                      <a:pt x="5" y="3"/>
                      <a:pt x="3" y="0"/>
                    </a:cubicBezTo>
                  </a:path>
                </a:pathLst>
              </a:custGeom>
              <a:solidFill>
                <a:srgbClr val="939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962" y="2061"/>
                <a:ext cx="213" cy="158"/>
              </a:xfrm>
              <a:custGeom>
                <a:avLst/>
                <a:gdLst>
                  <a:gd name="T0" fmla="*/ 0 w 85"/>
                  <a:gd name="T1" fmla="*/ 345 h 59"/>
                  <a:gd name="T2" fmla="*/ 1100 w 85"/>
                  <a:gd name="T3" fmla="*/ 0 h 59"/>
                  <a:gd name="T4" fmla="*/ 1275 w 85"/>
                  <a:gd name="T5" fmla="*/ 846 h 59"/>
                  <a:gd name="T6" fmla="*/ 754 w 85"/>
                  <a:gd name="T7" fmla="*/ 983 h 59"/>
                  <a:gd name="T8" fmla="*/ 346 w 85"/>
                  <a:gd name="T9" fmla="*/ 1077 h 59"/>
                  <a:gd name="T10" fmla="*/ 188 w 85"/>
                  <a:gd name="T11" fmla="*/ 1133 h 59"/>
                  <a:gd name="T12" fmla="*/ 0 w 85"/>
                  <a:gd name="T13" fmla="*/ 345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59">
                    <a:moveTo>
                      <a:pt x="0" y="18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4" y="2"/>
                      <a:pt x="85" y="35"/>
                      <a:pt x="81" y="44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solidFill>
                <a:srgbClr val="767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972" y="2120"/>
                <a:ext cx="193" cy="96"/>
              </a:xfrm>
              <a:custGeom>
                <a:avLst/>
                <a:gdLst>
                  <a:gd name="T0" fmla="*/ 0 w 77"/>
                  <a:gd name="T1" fmla="*/ 0 h 36"/>
                  <a:gd name="T2" fmla="*/ 113 w 77"/>
                  <a:gd name="T3" fmla="*/ 683 h 36"/>
                  <a:gd name="T4" fmla="*/ 1213 w 77"/>
                  <a:gd name="T5" fmla="*/ 397 h 36"/>
                  <a:gd name="T6" fmla="*/ 251 w 77"/>
                  <a:gd name="T7" fmla="*/ 477 h 36"/>
                  <a:gd name="T8" fmla="*/ 0 w 77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6">
                    <a:moveTo>
                      <a:pt x="0" y="0"/>
                    </a:moveTo>
                    <a:cubicBezTo>
                      <a:pt x="0" y="0"/>
                      <a:pt x="7" y="28"/>
                      <a:pt x="7" y="36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33" y="32"/>
                      <a:pt x="16" y="25"/>
                    </a:cubicBezTo>
                    <a:cubicBezTo>
                      <a:pt x="3" y="21"/>
                      <a:pt x="0" y="0"/>
                      <a:pt x="0" y="0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1112" y="2027"/>
                <a:ext cx="100" cy="184"/>
              </a:xfrm>
              <a:custGeom>
                <a:avLst/>
                <a:gdLst>
                  <a:gd name="T0" fmla="*/ 238 w 40"/>
                  <a:gd name="T1" fmla="*/ 1309 h 69"/>
                  <a:gd name="T2" fmla="*/ 300 w 40"/>
                  <a:gd name="T3" fmla="*/ 661 h 69"/>
                  <a:gd name="T4" fmla="*/ 0 w 40"/>
                  <a:gd name="T5" fmla="*/ 93 h 69"/>
                  <a:gd name="T6" fmla="*/ 250 w 40"/>
                  <a:gd name="T7" fmla="*/ 21 h 69"/>
                  <a:gd name="T8" fmla="*/ 563 w 40"/>
                  <a:gd name="T9" fmla="*/ 589 h 69"/>
                  <a:gd name="T10" fmla="*/ 500 w 40"/>
                  <a:gd name="T11" fmla="*/ 1229 h 69"/>
                  <a:gd name="T12" fmla="*/ 238 w 40"/>
                  <a:gd name="T13" fmla="*/ 1309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9">
                    <a:moveTo>
                      <a:pt x="15" y="69"/>
                    </a:moveTo>
                    <a:cubicBezTo>
                      <a:pt x="22" y="68"/>
                      <a:pt x="24" y="52"/>
                      <a:pt x="19" y="35"/>
                    </a:cubicBezTo>
                    <a:cubicBezTo>
                      <a:pt x="15" y="17"/>
                      <a:pt x="6" y="4"/>
                      <a:pt x="0" y="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3" y="0"/>
                      <a:pt x="31" y="13"/>
                      <a:pt x="36" y="31"/>
                    </a:cubicBezTo>
                    <a:cubicBezTo>
                      <a:pt x="40" y="48"/>
                      <a:pt x="38" y="64"/>
                      <a:pt x="32" y="65"/>
                    </a:cubicBezTo>
                    <a:cubicBezTo>
                      <a:pt x="15" y="69"/>
                      <a:pt x="15" y="69"/>
                      <a:pt x="15" y="6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787" y="2200"/>
                <a:ext cx="93" cy="75"/>
              </a:xfrm>
              <a:custGeom>
                <a:avLst/>
                <a:gdLst>
                  <a:gd name="T0" fmla="*/ 0 w 37"/>
                  <a:gd name="T1" fmla="*/ 0 h 28"/>
                  <a:gd name="T2" fmla="*/ 63 w 37"/>
                  <a:gd name="T3" fmla="*/ 538 h 28"/>
                  <a:gd name="T4" fmla="*/ 588 w 37"/>
                  <a:gd name="T5" fmla="*/ 402 h 28"/>
                  <a:gd name="T6" fmla="*/ 146 w 37"/>
                  <a:gd name="T7" fmla="*/ 287 h 28"/>
                  <a:gd name="T8" fmla="*/ 0 w 3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1" y="4"/>
                      <a:pt x="7" y="20"/>
                      <a:pt x="4" y="28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21" y="24"/>
                      <a:pt x="16" y="23"/>
                      <a:pt x="9" y="15"/>
                    </a:cubicBezTo>
                    <a:cubicBezTo>
                      <a:pt x="5" y="10"/>
                      <a:pt x="0" y="0"/>
                      <a:pt x="0" y="0"/>
                    </a:cubicBezTo>
                  </a:path>
                </a:pathLst>
              </a:custGeom>
              <a:solidFill>
                <a:srgbClr val="BFB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692" y="2109"/>
                <a:ext cx="113" cy="232"/>
              </a:xfrm>
              <a:custGeom>
                <a:avLst/>
                <a:gdLst>
                  <a:gd name="T0" fmla="*/ 555 w 45"/>
                  <a:gd name="T1" fmla="*/ 1571 h 87"/>
                  <a:gd name="T2" fmla="*/ 630 w 45"/>
                  <a:gd name="T3" fmla="*/ 739 h 87"/>
                  <a:gd name="T4" fmla="*/ 239 w 45"/>
                  <a:gd name="T5" fmla="*/ 35 h 87"/>
                  <a:gd name="T6" fmla="*/ 0 w 45"/>
                  <a:gd name="T7" fmla="*/ 115 h 87"/>
                  <a:gd name="T8" fmla="*/ 397 w 45"/>
                  <a:gd name="T9" fmla="*/ 819 h 87"/>
                  <a:gd name="T10" fmla="*/ 316 w 45"/>
                  <a:gd name="T11" fmla="*/ 1651 h 87"/>
                  <a:gd name="T12" fmla="*/ 555 w 45"/>
                  <a:gd name="T13" fmla="*/ 157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7">
                    <a:moveTo>
                      <a:pt x="35" y="83"/>
                    </a:moveTo>
                    <a:cubicBezTo>
                      <a:pt x="43" y="81"/>
                      <a:pt x="45" y="61"/>
                      <a:pt x="40" y="39"/>
                    </a:cubicBezTo>
                    <a:cubicBezTo>
                      <a:pt x="35" y="17"/>
                      <a:pt x="23" y="0"/>
                      <a:pt x="15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8" y="4"/>
                      <a:pt x="19" y="20"/>
                      <a:pt x="25" y="43"/>
                    </a:cubicBezTo>
                    <a:cubicBezTo>
                      <a:pt x="30" y="65"/>
                      <a:pt x="28" y="85"/>
                      <a:pt x="20" y="87"/>
                    </a:cubicBezTo>
                    <a:cubicBezTo>
                      <a:pt x="35" y="83"/>
                      <a:pt x="35" y="83"/>
                      <a:pt x="35" y="83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737" y="2160"/>
                <a:ext cx="50" cy="45"/>
              </a:xfrm>
              <a:custGeom>
                <a:avLst/>
                <a:gdLst>
                  <a:gd name="T0" fmla="*/ 313 w 20"/>
                  <a:gd name="T1" fmla="*/ 225 h 17"/>
                  <a:gd name="T2" fmla="*/ 238 w 20"/>
                  <a:gd name="T3" fmla="*/ 0 h 17"/>
                  <a:gd name="T4" fmla="*/ 0 w 20"/>
                  <a:gd name="T5" fmla="*/ 56 h 17"/>
                  <a:gd name="T6" fmla="*/ 83 w 20"/>
                  <a:gd name="T7" fmla="*/ 315 h 17"/>
                  <a:gd name="T8" fmla="*/ 313 w 20"/>
                  <a:gd name="T9" fmla="*/ 22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20" y="12"/>
                    </a:moveTo>
                    <a:cubicBezTo>
                      <a:pt x="18" y="8"/>
                      <a:pt x="17" y="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4" y="12"/>
                      <a:pt x="5" y="17"/>
                    </a:cubicBezTo>
                    <a:cubicBezTo>
                      <a:pt x="20" y="12"/>
                      <a:pt x="20" y="12"/>
                      <a:pt x="2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732" y="2157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27 w 1"/>
                  <a:gd name="T5" fmla="*/ 56 h 3"/>
                  <a:gd name="T6" fmla="*/ 27 w 1"/>
                  <a:gd name="T7" fmla="*/ 56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732" y="2147"/>
                <a:ext cx="40" cy="18"/>
              </a:xfrm>
              <a:custGeom>
                <a:avLst/>
                <a:gdLst>
                  <a:gd name="T0" fmla="*/ 220 w 16"/>
                  <a:gd name="T1" fmla="*/ 0 h 7"/>
                  <a:gd name="T2" fmla="*/ 0 w 16"/>
                  <a:gd name="T3" fmla="*/ 67 h 7"/>
                  <a:gd name="T4" fmla="*/ 20 w 16"/>
                  <a:gd name="T5" fmla="*/ 118 h 7"/>
                  <a:gd name="T6" fmla="*/ 250 w 16"/>
                  <a:gd name="T7" fmla="*/ 33 h 7"/>
                  <a:gd name="T8" fmla="*/ 220 w 1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1"/>
                      <a:pt x="14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Oval 21"/>
              <p:cNvSpPr>
                <a:spLocks noChangeArrowheads="1"/>
              </p:cNvSpPr>
              <p:nvPr/>
            </p:nvSpPr>
            <p:spPr bwMode="auto">
              <a:xfrm>
                <a:off x="792" y="2211"/>
                <a:ext cx="1" cy="2"/>
              </a:xfrm>
              <a:prstGeom prst="ellipse">
                <a:avLst/>
              </a:prstGeom>
              <a:solidFill>
                <a:srgbClr val="EE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752" y="2203"/>
                <a:ext cx="43" cy="26"/>
              </a:xfrm>
              <a:custGeom>
                <a:avLst/>
                <a:gdLst>
                  <a:gd name="T0" fmla="*/ 243 w 17"/>
                  <a:gd name="T1" fmla="*/ 0 h 10"/>
                  <a:gd name="T2" fmla="*/ 0 w 17"/>
                  <a:gd name="T3" fmla="*/ 68 h 10"/>
                  <a:gd name="T4" fmla="*/ 20 w 17"/>
                  <a:gd name="T5" fmla="*/ 143 h 10"/>
                  <a:gd name="T6" fmla="*/ 33 w 17"/>
                  <a:gd name="T7" fmla="*/ 177 h 10"/>
                  <a:gd name="T8" fmla="*/ 276 w 17"/>
                  <a:gd name="T9" fmla="*/ 109 h 10"/>
                  <a:gd name="T10" fmla="*/ 255 w 17"/>
                  <a:gd name="T11" fmla="*/ 68 h 10"/>
                  <a:gd name="T12" fmla="*/ 255 w 17"/>
                  <a:gd name="T13" fmla="*/ 68 h 10"/>
                  <a:gd name="T14" fmla="*/ 255 w 17"/>
                  <a:gd name="T15" fmla="*/ 55 h 10"/>
                  <a:gd name="T16" fmla="*/ 243 w 17"/>
                  <a:gd name="T17" fmla="*/ 34 h 10"/>
                  <a:gd name="T18" fmla="*/ 243 w 1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0">
                    <a:moveTo>
                      <a:pt x="1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927" y="2096"/>
                <a:ext cx="48" cy="45"/>
              </a:xfrm>
              <a:custGeom>
                <a:avLst/>
                <a:gdLst>
                  <a:gd name="T0" fmla="*/ 222 w 19"/>
                  <a:gd name="T1" fmla="*/ 0 h 17"/>
                  <a:gd name="T2" fmla="*/ 0 w 19"/>
                  <a:gd name="T3" fmla="*/ 56 h 17"/>
                  <a:gd name="T4" fmla="*/ 83 w 19"/>
                  <a:gd name="T5" fmla="*/ 315 h 17"/>
                  <a:gd name="T6" fmla="*/ 306 w 19"/>
                  <a:gd name="T7" fmla="*/ 238 h 17"/>
                  <a:gd name="T8" fmla="*/ 222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1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8"/>
                      <a:pt x="15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922" y="2083"/>
                <a:ext cx="35" cy="16"/>
              </a:xfrm>
              <a:custGeom>
                <a:avLst/>
                <a:gdLst>
                  <a:gd name="T0" fmla="*/ 208 w 14"/>
                  <a:gd name="T1" fmla="*/ 0 h 6"/>
                  <a:gd name="T2" fmla="*/ 0 w 14"/>
                  <a:gd name="T3" fmla="*/ 77 h 6"/>
                  <a:gd name="T4" fmla="*/ 20 w 14"/>
                  <a:gd name="T5" fmla="*/ 115 h 6"/>
                  <a:gd name="T6" fmla="*/ 220 w 14"/>
                  <a:gd name="T7" fmla="*/ 56 h 6"/>
                  <a:gd name="T8" fmla="*/ 208 w 1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27"/>
              <p:cNvSpPr>
                <a:spLocks noEditPoints="1"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20 w 2"/>
                  <a:gd name="T1" fmla="*/ 56 h 6"/>
                  <a:gd name="T2" fmla="*/ 33 w 2"/>
                  <a:gd name="T3" fmla="*/ 115 h 6"/>
                  <a:gd name="T4" fmla="*/ 33 w 2"/>
                  <a:gd name="T5" fmla="*/ 115 h 6"/>
                  <a:gd name="T6" fmla="*/ 20 w 2"/>
                  <a:gd name="T7" fmla="*/ 56 h 6"/>
                  <a:gd name="T8" fmla="*/ 0 w 2"/>
                  <a:gd name="T9" fmla="*/ 0 h 6"/>
                  <a:gd name="T10" fmla="*/ 0 w 2"/>
                  <a:gd name="T11" fmla="*/ 0 h 6"/>
                  <a:gd name="T12" fmla="*/ 0 w 2"/>
                  <a:gd name="T13" fmla="*/ 21 h 6"/>
                  <a:gd name="T14" fmla="*/ 0 w 2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1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33 w 2"/>
                  <a:gd name="T5" fmla="*/ 115 h 6"/>
                  <a:gd name="T6" fmla="*/ 33 w 2"/>
                  <a:gd name="T7" fmla="*/ 115 h 6"/>
                  <a:gd name="T8" fmla="*/ 20 w 2"/>
                  <a:gd name="T9" fmla="*/ 56 h 6"/>
                  <a:gd name="T10" fmla="*/ 0 w 2"/>
                  <a:gd name="T11" fmla="*/ 21 h 6"/>
                  <a:gd name="T12" fmla="*/ 0 w 2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9E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942" y="2141"/>
                <a:ext cx="33" cy="24"/>
              </a:xfrm>
              <a:custGeom>
                <a:avLst/>
                <a:gdLst>
                  <a:gd name="T0" fmla="*/ 180 w 13"/>
                  <a:gd name="T1" fmla="*/ 0 h 9"/>
                  <a:gd name="T2" fmla="*/ 0 w 13"/>
                  <a:gd name="T3" fmla="*/ 56 h 9"/>
                  <a:gd name="T4" fmla="*/ 0 w 13"/>
                  <a:gd name="T5" fmla="*/ 77 h 9"/>
                  <a:gd name="T6" fmla="*/ 20 w 13"/>
                  <a:gd name="T7" fmla="*/ 115 h 9"/>
                  <a:gd name="T8" fmla="*/ 33 w 13"/>
                  <a:gd name="T9" fmla="*/ 171 h 9"/>
                  <a:gd name="T10" fmla="*/ 213 w 13"/>
                  <a:gd name="T11" fmla="*/ 115 h 9"/>
                  <a:gd name="T12" fmla="*/ 180 w 1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0"/>
              <p:cNvSpPr>
                <a:spLocks noEditPoints="1"/>
              </p:cNvSpPr>
              <p:nvPr/>
            </p:nvSpPr>
            <p:spPr bwMode="auto">
              <a:xfrm>
                <a:off x="970" y="2139"/>
                <a:ext cx="10" cy="18"/>
              </a:xfrm>
              <a:custGeom>
                <a:avLst/>
                <a:gdLst>
                  <a:gd name="T0" fmla="*/ 50 w 4"/>
                  <a:gd name="T1" fmla="*/ 21 h 7"/>
                  <a:gd name="T2" fmla="*/ 50 w 4"/>
                  <a:gd name="T3" fmla="*/ 54 h 7"/>
                  <a:gd name="T4" fmla="*/ 50 w 4"/>
                  <a:gd name="T5" fmla="*/ 33 h 7"/>
                  <a:gd name="T6" fmla="*/ 50 w 4"/>
                  <a:gd name="T7" fmla="*/ 21 h 7"/>
                  <a:gd name="T8" fmla="*/ 50 w 4"/>
                  <a:gd name="T9" fmla="*/ 0 h 7"/>
                  <a:gd name="T10" fmla="*/ 0 w 4"/>
                  <a:gd name="T11" fmla="*/ 21 h 7"/>
                  <a:gd name="T12" fmla="*/ 33 w 4"/>
                  <a:gd name="T13" fmla="*/ 118 h 7"/>
                  <a:gd name="T14" fmla="*/ 63 w 4"/>
                  <a:gd name="T15" fmla="*/ 118 h 7"/>
                  <a:gd name="T16" fmla="*/ 50 w 4"/>
                  <a:gd name="T17" fmla="*/ 21 h 7"/>
                  <a:gd name="T18" fmla="*/ 50 w 4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DA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1"/>
              <p:cNvSpPr>
                <a:spLocks/>
              </p:cNvSpPr>
              <p:nvPr/>
            </p:nvSpPr>
            <p:spPr bwMode="auto">
              <a:xfrm>
                <a:off x="977" y="2141"/>
                <a:ext cx="3" cy="16"/>
              </a:xfrm>
              <a:custGeom>
                <a:avLst/>
                <a:gdLst>
                  <a:gd name="T0" fmla="*/ 0 w 1"/>
                  <a:gd name="T1" fmla="*/ 0 h 6"/>
                  <a:gd name="T2" fmla="*/ 27 w 1"/>
                  <a:gd name="T3" fmla="*/ 115 h 6"/>
                  <a:gd name="T4" fmla="*/ 27 w 1"/>
                  <a:gd name="T5" fmla="*/ 93 h 6"/>
                  <a:gd name="T6" fmla="*/ 27 w 1"/>
                  <a:gd name="T7" fmla="*/ 56 h 6"/>
                  <a:gd name="T8" fmla="*/ 0 w 1"/>
                  <a:gd name="T9" fmla="*/ 35 h 6"/>
                  <a:gd name="T10" fmla="*/ 0 w 1"/>
                  <a:gd name="T11" fmla="*/ 0 h 6"/>
                  <a:gd name="T12" fmla="*/ 0 w 1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1" y="3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2"/>
              <p:cNvSpPr>
                <a:spLocks noEditPoints="1"/>
              </p:cNvSpPr>
              <p:nvPr/>
            </p:nvSpPr>
            <p:spPr bwMode="auto">
              <a:xfrm>
                <a:off x="1140" y="2061"/>
                <a:ext cx="5" cy="11"/>
              </a:xfrm>
              <a:custGeom>
                <a:avLst/>
                <a:gdLst>
                  <a:gd name="T0" fmla="*/ 33 w 2"/>
                  <a:gd name="T1" fmla="*/ 83 h 4"/>
                  <a:gd name="T2" fmla="*/ 33 w 2"/>
                  <a:gd name="T3" fmla="*/ 83 h 4"/>
                  <a:gd name="T4" fmla="*/ 33 w 2"/>
                  <a:gd name="T5" fmla="*/ 83 h 4"/>
                  <a:gd name="T6" fmla="*/ 0 w 2"/>
                  <a:gd name="T7" fmla="*/ 0 h 4"/>
                  <a:gd name="T8" fmla="*/ 0 w 2"/>
                  <a:gd name="T9" fmla="*/ 0 h 4"/>
                  <a:gd name="T10" fmla="*/ 33 w 2"/>
                  <a:gd name="T11" fmla="*/ 83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3"/>
              <p:cNvSpPr>
                <a:spLocks/>
              </p:cNvSpPr>
              <p:nvPr/>
            </p:nvSpPr>
            <p:spPr bwMode="auto">
              <a:xfrm>
                <a:off x="1137" y="2048"/>
                <a:ext cx="60" cy="56"/>
              </a:xfrm>
              <a:custGeom>
                <a:avLst/>
                <a:gdLst>
                  <a:gd name="T0" fmla="*/ 250 w 24"/>
                  <a:gd name="T1" fmla="*/ 0 h 21"/>
                  <a:gd name="T2" fmla="*/ 0 w 24"/>
                  <a:gd name="T3" fmla="*/ 56 h 21"/>
                  <a:gd name="T4" fmla="*/ 20 w 24"/>
                  <a:gd name="T5" fmla="*/ 93 h 21"/>
                  <a:gd name="T6" fmla="*/ 50 w 24"/>
                  <a:gd name="T7" fmla="*/ 171 h 21"/>
                  <a:gd name="T8" fmla="*/ 50 w 24"/>
                  <a:gd name="T9" fmla="*/ 171 h 21"/>
                  <a:gd name="T10" fmla="*/ 50 w 24"/>
                  <a:gd name="T11" fmla="*/ 171 h 21"/>
                  <a:gd name="T12" fmla="*/ 125 w 24"/>
                  <a:gd name="T13" fmla="*/ 397 h 21"/>
                  <a:gd name="T14" fmla="*/ 375 w 24"/>
                  <a:gd name="T15" fmla="*/ 307 h 21"/>
                  <a:gd name="T16" fmla="*/ 250 w 2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1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7" y="16"/>
                      <a:pt x="8" y="21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9"/>
                      <a:pt x="19" y="4"/>
                      <a:pt x="16" y="0"/>
                    </a:cubicBezTo>
                  </a:path>
                </a:pathLst>
              </a:custGeom>
              <a:solidFill>
                <a:srgbClr val="999C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34"/>
              <p:cNvSpPr>
                <a:spLocks/>
              </p:cNvSpPr>
              <p:nvPr/>
            </p:nvSpPr>
            <p:spPr bwMode="auto">
              <a:xfrm>
                <a:off x="1127" y="2048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56 w 3"/>
                  <a:gd name="T5" fmla="*/ 56 h 3"/>
                  <a:gd name="T6" fmla="*/ 56 w 3"/>
                  <a:gd name="T7" fmla="*/ 56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5"/>
              <p:cNvSpPr>
                <a:spLocks/>
              </p:cNvSpPr>
              <p:nvPr/>
            </p:nvSpPr>
            <p:spPr bwMode="auto">
              <a:xfrm>
                <a:off x="1127" y="2037"/>
                <a:ext cx="48" cy="19"/>
              </a:xfrm>
              <a:custGeom>
                <a:avLst/>
                <a:gdLst>
                  <a:gd name="T0" fmla="*/ 255 w 19"/>
                  <a:gd name="T1" fmla="*/ 0 h 7"/>
                  <a:gd name="T2" fmla="*/ 0 w 19"/>
                  <a:gd name="T3" fmla="*/ 81 h 7"/>
                  <a:gd name="T4" fmla="*/ 51 w 19"/>
                  <a:gd name="T5" fmla="*/ 141 h 7"/>
                  <a:gd name="T6" fmla="*/ 306 w 19"/>
                  <a:gd name="T7" fmla="*/ 60 h 7"/>
                  <a:gd name="T8" fmla="*/ 255 w 19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949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36"/>
              <p:cNvSpPr>
                <a:spLocks/>
              </p:cNvSpPr>
              <p:nvPr/>
            </p:nvSpPr>
            <p:spPr bwMode="auto">
              <a:xfrm>
                <a:off x="1160" y="2120"/>
                <a:ext cx="5" cy="13"/>
              </a:xfrm>
              <a:custGeom>
                <a:avLst/>
                <a:gdLst>
                  <a:gd name="T0" fmla="*/ 0 w 2"/>
                  <a:gd name="T1" fmla="*/ 0 h 5"/>
                  <a:gd name="T2" fmla="*/ 33 w 2"/>
                  <a:gd name="T3" fmla="*/ 88 h 5"/>
                  <a:gd name="T4" fmla="*/ 33 w 2"/>
                  <a:gd name="T5" fmla="*/ 88 h 5"/>
                  <a:gd name="T6" fmla="*/ 0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37"/>
              <p:cNvSpPr>
                <a:spLocks/>
              </p:cNvSpPr>
              <p:nvPr/>
            </p:nvSpPr>
            <p:spPr bwMode="auto">
              <a:xfrm>
                <a:off x="1160" y="2099"/>
                <a:ext cx="45" cy="34"/>
              </a:xfrm>
              <a:custGeom>
                <a:avLst/>
                <a:gdLst>
                  <a:gd name="T0" fmla="*/ 250 w 18"/>
                  <a:gd name="T1" fmla="*/ 0 h 13"/>
                  <a:gd name="T2" fmla="*/ 0 w 18"/>
                  <a:gd name="T3" fmla="*/ 68 h 13"/>
                  <a:gd name="T4" fmla="*/ 0 w 18"/>
                  <a:gd name="T5" fmla="*/ 144 h 13"/>
                  <a:gd name="T6" fmla="*/ 0 w 18"/>
                  <a:gd name="T7" fmla="*/ 144 h 13"/>
                  <a:gd name="T8" fmla="*/ 33 w 18"/>
                  <a:gd name="T9" fmla="*/ 233 h 13"/>
                  <a:gd name="T10" fmla="*/ 283 w 18"/>
                  <a:gd name="T11" fmla="*/ 144 h 13"/>
                  <a:gd name="T12" fmla="*/ 270 w 18"/>
                  <a:gd name="T13" fmla="*/ 68 h 13"/>
                  <a:gd name="T14" fmla="*/ 270 w 18"/>
                  <a:gd name="T15" fmla="*/ 68 h 13"/>
                  <a:gd name="T16" fmla="*/ 270 w 18"/>
                  <a:gd name="T17" fmla="*/ 68 h 13"/>
                  <a:gd name="T18" fmla="*/ 250 w 18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1"/>
                      <a:pt x="2" y="1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A2A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38"/>
              <p:cNvSpPr>
                <a:spLocks/>
              </p:cNvSpPr>
              <p:nvPr/>
            </p:nvSpPr>
            <p:spPr bwMode="auto">
              <a:xfrm>
                <a:off x="975" y="2077"/>
                <a:ext cx="157" cy="40"/>
              </a:xfrm>
              <a:custGeom>
                <a:avLst/>
                <a:gdLst>
                  <a:gd name="T0" fmla="*/ 0 w 63"/>
                  <a:gd name="T1" fmla="*/ 285 h 15"/>
                  <a:gd name="T2" fmla="*/ 974 w 63"/>
                  <a:gd name="T3" fmla="*/ 0 h 15"/>
                  <a:gd name="T4" fmla="*/ 0 w 63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5">
                    <a:moveTo>
                      <a:pt x="0" y="15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20" y="15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9"/>
              <p:cNvSpPr>
                <a:spLocks/>
              </p:cNvSpPr>
              <p:nvPr/>
            </p:nvSpPr>
            <p:spPr bwMode="auto">
              <a:xfrm>
                <a:off x="785" y="2139"/>
                <a:ext cx="107" cy="64"/>
              </a:xfrm>
              <a:custGeom>
                <a:avLst/>
                <a:gdLst>
                  <a:gd name="T0" fmla="*/ 341 w 43"/>
                  <a:gd name="T1" fmla="*/ 93 h 24"/>
                  <a:gd name="T2" fmla="*/ 495 w 43"/>
                  <a:gd name="T3" fmla="*/ 77 h 24"/>
                  <a:gd name="T4" fmla="*/ 570 w 43"/>
                  <a:gd name="T5" fmla="*/ 192 h 24"/>
                  <a:gd name="T6" fmla="*/ 662 w 43"/>
                  <a:gd name="T7" fmla="*/ 456 h 24"/>
                  <a:gd name="T8" fmla="*/ 465 w 43"/>
                  <a:gd name="T9" fmla="*/ 21 h 24"/>
                  <a:gd name="T10" fmla="*/ 0 w 43"/>
                  <a:gd name="T11" fmla="*/ 171 h 24"/>
                  <a:gd name="T12" fmla="*/ 341 w 43"/>
                  <a:gd name="T13" fmla="*/ 9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4">
                    <a:moveTo>
                      <a:pt x="22" y="5"/>
                    </a:moveTo>
                    <a:cubicBezTo>
                      <a:pt x="25" y="4"/>
                      <a:pt x="30" y="3"/>
                      <a:pt x="32" y="4"/>
                    </a:cubicBezTo>
                    <a:cubicBezTo>
                      <a:pt x="34" y="5"/>
                      <a:pt x="35" y="7"/>
                      <a:pt x="37" y="10"/>
                    </a:cubicBezTo>
                    <a:cubicBezTo>
                      <a:pt x="39" y="14"/>
                      <a:pt x="42" y="20"/>
                      <a:pt x="43" y="24"/>
                    </a:cubicBezTo>
                    <a:cubicBezTo>
                      <a:pt x="41" y="13"/>
                      <a:pt x="35" y="0"/>
                      <a:pt x="3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8" y="8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40"/>
              <p:cNvSpPr>
                <a:spLocks/>
              </p:cNvSpPr>
              <p:nvPr/>
            </p:nvSpPr>
            <p:spPr bwMode="auto">
              <a:xfrm>
                <a:off x="692" y="2125"/>
                <a:ext cx="70" cy="208"/>
              </a:xfrm>
              <a:custGeom>
                <a:avLst/>
                <a:gdLst>
                  <a:gd name="T0" fmla="*/ 0 w 28"/>
                  <a:gd name="T1" fmla="*/ 35 h 78"/>
                  <a:gd name="T2" fmla="*/ 0 w 28"/>
                  <a:gd name="T3" fmla="*/ 35 h 78"/>
                  <a:gd name="T4" fmla="*/ 333 w 28"/>
                  <a:gd name="T5" fmla="*/ 704 h 78"/>
                  <a:gd name="T6" fmla="*/ 270 w 28"/>
                  <a:gd name="T7" fmla="*/ 1480 h 78"/>
                  <a:gd name="T8" fmla="*/ 300 w 28"/>
                  <a:gd name="T9" fmla="*/ 1480 h 78"/>
                  <a:gd name="T10" fmla="*/ 363 w 28"/>
                  <a:gd name="T11" fmla="*/ 683 h 78"/>
                  <a:gd name="T12" fmla="*/ 0 w 28"/>
                  <a:gd name="T13" fmla="*/ 3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8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"/>
                      <a:pt x="17" y="18"/>
                      <a:pt x="21" y="37"/>
                    </a:cubicBezTo>
                    <a:cubicBezTo>
                      <a:pt x="26" y="57"/>
                      <a:pt x="24" y="76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26" y="76"/>
                      <a:pt x="28" y="57"/>
                      <a:pt x="23" y="36"/>
                    </a:cubicBezTo>
                    <a:cubicBezTo>
                      <a:pt x="19" y="16"/>
                      <a:pt x="7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41"/>
              <p:cNvSpPr>
                <a:spLocks/>
              </p:cNvSpPr>
              <p:nvPr/>
            </p:nvSpPr>
            <p:spPr bwMode="auto">
              <a:xfrm>
                <a:off x="850" y="2021"/>
                <a:ext cx="112" cy="328"/>
              </a:xfrm>
              <a:custGeom>
                <a:avLst/>
                <a:gdLst>
                  <a:gd name="T0" fmla="*/ 0 w 45"/>
                  <a:gd name="T1" fmla="*/ 35 h 123"/>
                  <a:gd name="T2" fmla="*/ 0 w 45"/>
                  <a:gd name="T3" fmla="*/ 56 h 123"/>
                  <a:gd name="T4" fmla="*/ 528 w 45"/>
                  <a:gd name="T5" fmla="*/ 1080 h 123"/>
                  <a:gd name="T6" fmla="*/ 416 w 45"/>
                  <a:gd name="T7" fmla="*/ 2333 h 123"/>
                  <a:gd name="T8" fmla="*/ 465 w 45"/>
                  <a:gd name="T9" fmla="*/ 2333 h 123"/>
                  <a:gd name="T10" fmla="*/ 587 w 45"/>
                  <a:gd name="T11" fmla="*/ 1080 h 123"/>
                  <a:gd name="T12" fmla="*/ 0 w 45"/>
                  <a:gd name="T13" fmla="*/ 3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2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2" y="4"/>
                      <a:pt x="27" y="28"/>
                      <a:pt x="34" y="57"/>
                    </a:cubicBezTo>
                    <a:cubicBezTo>
                      <a:pt x="42" y="89"/>
                      <a:pt x="39" y="120"/>
                      <a:pt x="27" y="123"/>
                    </a:cubicBezTo>
                    <a:cubicBezTo>
                      <a:pt x="28" y="123"/>
                      <a:pt x="29" y="123"/>
                      <a:pt x="30" y="123"/>
                    </a:cubicBezTo>
                    <a:cubicBezTo>
                      <a:pt x="42" y="120"/>
                      <a:pt x="45" y="89"/>
                      <a:pt x="38" y="57"/>
                    </a:cubicBezTo>
                    <a:cubicBezTo>
                      <a:pt x="30" y="25"/>
                      <a:pt x="1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42"/>
              <p:cNvSpPr>
                <a:spLocks/>
              </p:cNvSpPr>
              <p:nvPr/>
            </p:nvSpPr>
            <p:spPr bwMode="auto">
              <a:xfrm>
                <a:off x="1780" y="1920"/>
                <a:ext cx="40" cy="43"/>
              </a:xfrm>
              <a:custGeom>
                <a:avLst/>
                <a:gdLst>
                  <a:gd name="T0" fmla="*/ 220 w 16"/>
                  <a:gd name="T1" fmla="*/ 312 h 16"/>
                  <a:gd name="T2" fmla="*/ 175 w 16"/>
                  <a:gd name="T3" fmla="*/ 0 h 16"/>
                  <a:gd name="T4" fmla="*/ 0 w 16"/>
                  <a:gd name="T5" fmla="*/ 59 h 16"/>
                  <a:gd name="T6" fmla="*/ 220 w 16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4" y="16"/>
                    </a:moveTo>
                    <a:cubicBezTo>
                      <a:pt x="16" y="8"/>
                      <a:pt x="11" y="0"/>
                      <a:pt x="1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12" y="2"/>
                      <a:pt x="1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43"/>
              <p:cNvSpPr>
                <a:spLocks/>
              </p:cNvSpPr>
              <p:nvPr/>
            </p:nvSpPr>
            <p:spPr bwMode="auto">
              <a:xfrm>
                <a:off x="817" y="2016"/>
                <a:ext cx="145" cy="341"/>
              </a:xfrm>
              <a:custGeom>
                <a:avLst/>
                <a:gdLst>
                  <a:gd name="T0" fmla="*/ 220 w 58"/>
                  <a:gd name="T1" fmla="*/ 35 h 128"/>
                  <a:gd name="T2" fmla="*/ 208 w 58"/>
                  <a:gd name="T3" fmla="*/ 21 h 128"/>
                  <a:gd name="T4" fmla="*/ 50 w 58"/>
                  <a:gd name="T5" fmla="*/ 226 h 128"/>
                  <a:gd name="T6" fmla="*/ 0 w 58"/>
                  <a:gd name="T7" fmla="*/ 661 h 128"/>
                  <a:gd name="T8" fmla="*/ 20 w 58"/>
                  <a:gd name="T9" fmla="*/ 908 h 128"/>
                  <a:gd name="T10" fmla="*/ 20 w 58"/>
                  <a:gd name="T11" fmla="*/ 930 h 128"/>
                  <a:gd name="T12" fmla="*/ 33 w 58"/>
                  <a:gd name="T13" fmla="*/ 930 h 128"/>
                  <a:gd name="T14" fmla="*/ 283 w 58"/>
                  <a:gd name="T15" fmla="*/ 853 h 128"/>
                  <a:gd name="T16" fmla="*/ 283 w 58"/>
                  <a:gd name="T17" fmla="*/ 853 h 128"/>
                  <a:gd name="T18" fmla="*/ 395 w 58"/>
                  <a:gd name="T19" fmla="*/ 964 h 128"/>
                  <a:gd name="T20" fmla="*/ 488 w 58"/>
                  <a:gd name="T21" fmla="*/ 1228 h 128"/>
                  <a:gd name="T22" fmla="*/ 500 w 58"/>
                  <a:gd name="T23" fmla="*/ 1476 h 128"/>
                  <a:gd name="T24" fmla="*/ 488 w 58"/>
                  <a:gd name="T25" fmla="*/ 1625 h 128"/>
                  <a:gd name="T26" fmla="*/ 438 w 58"/>
                  <a:gd name="T27" fmla="*/ 1681 h 128"/>
                  <a:gd name="T28" fmla="*/ 208 w 58"/>
                  <a:gd name="T29" fmla="*/ 1761 h 128"/>
                  <a:gd name="T30" fmla="*/ 188 w 58"/>
                  <a:gd name="T31" fmla="*/ 1761 h 128"/>
                  <a:gd name="T32" fmla="*/ 188 w 58"/>
                  <a:gd name="T33" fmla="*/ 1774 h 128"/>
                  <a:gd name="T34" fmla="*/ 408 w 58"/>
                  <a:gd name="T35" fmla="*/ 2251 h 128"/>
                  <a:gd name="T36" fmla="*/ 658 w 58"/>
                  <a:gd name="T37" fmla="*/ 2419 h 128"/>
                  <a:gd name="T38" fmla="*/ 688 w 58"/>
                  <a:gd name="T39" fmla="*/ 2419 h 128"/>
                  <a:gd name="T40" fmla="*/ 845 w 58"/>
                  <a:gd name="T41" fmla="*/ 2214 h 128"/>
                  <a:gd name="T42" fmla="*/ 908 w 58"/>
                  <a:gd name="T43" fmla="*/ 1774 h 128"/>
                  <a:gd name="T44" fmla="*/ 833 w 58"/>
                  <a:gd name="T45" fmla="*/ 1100 h 128"/>
                  <a:gd name="T46" fmla="*/ 583 w 58"/>
                  <a:gd name="T47" fmla="*/ 320 h 128"/>
                  <a:gd name="T48" fmla="*/ 250 w 58"/>
                  <a:gd name="T49" fmla="*/ 0 h 128"/>
                  <a:gd name="T50" fmla="*/ 208 w 58"/>
                  <a:gd name="T51" fmla="*/ 21 h 128"/>
                  <a:gd name="T52" fmla="*/ 220 w 58"/>
                  <a:gd name="T53" fmla="*/ 35 h 128"/>
                  <a:gd name="T54" fmla="*/ 220 w 58"/>
                  <a:gd name="T55" fmla="*/ 56 h 128"/>
                  <a:gd name="T56" fmla="*/ 250 w 58"/>
                  <a:gd name="T57" fmla="*/ 35 h 128"/>
                  <a:gd name="T58" fmla="*/ 550 w 58"/>
                  <a:gd name="T59" fmla="*/ 341 h 128"/>
                  <a:gd name="T60" fmla="*/ 800 w 58"/>
                  <a:gd name="T61" fmla="*/ 1114 h 128"/>
                  <a:gd name="T62" fmla="*/ 875 w 58"/>
                  <a:gd name="T63" fmla="*/ 1774 h 128"/>
                  <a:gd name="T64" fmla="*/ 833 w 58"/>
                  <a:gd name="T65" fmla="*/ 2193 h 128"/>
                  <a:gd name="T66" fmla="*/ 688 w 58"/>
                  <a:gd name="T67" fmla="*/ 2384 h 128"/>
                  <a:gd name="T68" fmla="*/ 658 w 58"/>
                  <a:gd name="T69" fmla="*/ 2384 h 128"/>
                  <a:gd name="T70" fmla="*/ 438 w 58"/>
                  <a:gd name="T71" fmla="*/ 2230 h 128"/>
                  <a:gd name="T72" fmla="*/ 220 w 58"/>
                  <a:gd name="T73" fmla="*/ 1761 h 128"/>
                  <a:gd name="T74" fmla="*/ 208 w 58"/>
                  <a:gd name="T75" fmla="*/ 1774 h 128"/>
                  <a:gd name="T76" fmla="*/ 208 w 58"/>
                  <a:gd name="T77" fmla="*/ 1796 h 128"/>
                  <a:gd name="T78" fmla="*/ 458 w 58"/>
                  <a:gd name="T79" fmla="*/ 1718 h 128"/>
                  <a:gd name="T80" fmla="*/ 520 w 58"/>
                  <a:gd name="T81" fmla="*/ 1646 h 128"/>
                  <a:gd name="T82" fmla="*/ 533 w 58"/>
                  <a:gd name="T83" fmla="*/ 1476 h 128"/>
                  <a:gd name="T84" fmla="*/ 500 w 58"/>
                  <a:gd name="T85" fmla="*/ 1228 h 128"/>
                  <a:gd name="T86" fmla="*/ 408 w 58"/>
                  <a:gd name="T87" fmla="*/ 930 h 128"/>
                  <a:gd name="T88" fmla="*/ 283 w 58"/>
                  <a:gd name="T89" fmla="*/ 815 h 128"/>
                  <a:gd name="T90" fmla="*/ 270 w 58"/>
                  <a:gd name="T91" fmla="*/ 815 h 128"/>
                  <a:gd name="T92" fmla="*/ 20 w 58"/>
                  <a:gd name="T93" fmla="*/ 887 h 128"/>
                  <a:gd name="T94" fmla="*/ 33 w 58"/>
                  <a:gd name="T95" fmla="*/ 908 h 128"/>
                  <a:gd name="T96" fmla="*/ 50 w 58"/>
                  <a:gd name="T97" fmla="*/ 908 h 128"/>
                  <a:gd name="T98" fmla="*/ 33 w 58"/>
                  <a:gd name="T99" fmla="*/ 661 h 128"/>
                  <a:gd name="T100" fmla="*/ 83 w 58"/>
                  <a:gd name="T101" fmla="*/ 248 h 128"/>
                  <a:gd name="T102" fmla="*/ 220 w 58"/>
                  <a:gd name="T103" fmla="*/ 56 h 128"/>
                  <a:gd name="T104" fmla="*/ 220 w 58"/>
                  <a:gd name="T105" fmla="*/ 35 h 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" h="128">
                    <a:moveTo>
                      <a:pt x="14" y="2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9" y="2"/>
                      <a:pt x="5" y="6"/>
                      <a:pt x="3" y="12"/>
                    </a:cubicBezTo>
                    <a:cubicBezTo>
                      <a:pt x="1" y="18"/>
                      <a:pt x="0" y="26"/>
                      <a:pt x="0" y="35"/>
                    </a:cubicBezTo>
                    <a:cubicBezTo>
                      <a:pt x="0" y="39"/>
                      <a:pt x="0" y="43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0" y="45"/>
                      <a:pt x="22" y="47"/>
                      <a:pt x="25" y="51"/>
                    </a:cubicBezTo>
                    <a:cubicBezTo>
                      <a:pt x="27" y="54"/>
                      <a:pt x="29" y="59"/>
                      <a:pt x="31" y="65"/>
                    </a:cubicBezTo>
                    <a:cubicBezTo>
                      <a:pt x="32" y="70"/>
                      <a:pt x="32" y="74"/>
                      <a:pt x="32" y="78"/>
                    </a:cubicBezTo>
                    <a:cubicBezTo>
                      <a:pt x="32" y="81"/>
                      <a:pt x="32" y="84"/>
                      <a:pt x="31" y="86"/>
                    </a:cubicBezTo>
                    <a:cubicBezTo>
                      <a:pt x="30" y="88"/>
                      <a:pt x="29" y="89"/>
                      <a:pt x="28" y="89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6" y="104"/>
                      <a:pt x="21" y="113"/>
                      <a:pt x="26" y="119"/>
                    </a:cubicBezTo>
                    <a:cubicBezTo>
                      <a:pt x="31" y="125"/>
                      <a:pt x="37" y="128"/>
                      <a:pt x="42" y="128"/>
                    </a:cubicBezTo>
                    <a:cubicBezTo>
                      <a:pt x="43" y="128"/>
                      <a:pt x="44" y="128"/>
                      <a:pt x="44" y="128"/>
                    </a:cubicBezTo>
                    <a:cubicBezTo>
                      <a:pt x="49" y="127"/>
                      <a:pt x="52" y="123"/>
                      <a:pt x="54" y="117"/>
                    </a:cubicBezTo>
                    <a:cubicBezTo>
                      <a:pt x="57" y="111"/>
                      <a:pt x="58" y="103"/>
                      <a:pt x="58" y="94"/>
                    </a:cubicBezTo>
                    <a:cubicBezTo>
                      <a:pt x="58" y="83"/>
                      <a:pt x="56" y="71"/>
                      <a:pt x="53" y="58"/>
                    </a:cubicBezTo>
                    <a:cubicBezTo>
                      <a:pt x="49" y="42"/>
                      <a:pt x="43" y="28"/>
                      <a:pt x="37" y="17"/>
                    </a:cubicBezTo>
                    <a:cubicBezTo>
                      <a:pt x="30" y="7"/>
                      <a:pt x="23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21" y="2"/>
                      <a:pt x="28" y="8"/>
                      <a:pt x="35" y="18"/>
                    </a:cubicBezTo>
                    <a:cubicBezTo>
                      <a:pt x="41" y="28"/>
                      <a:pt x="47" y="43"/>
                      <a:pt x="51" y="59"/>
                    </a:cubicBezTo>
                    <a:cubicBezTo>
                      <a:pt x="54" y="71"/>
                      <a:pt x="56" y="84"/>
                      <a:pt x="56" y="94"/>
                    </a:cubicBezTo>
                    <a:cubicBezTo>
                      <a:pt x="56" y="103"/>
                      <a:pt x="55" y="111"/>
                      <a:pt x="53" y="116"/>
                    </a:cubicBezTo>
                    <a:cubicBezTo>
                      <a:pt x="50" y="122"/>
                      <a:pt x="47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38" y="126"/>
                      <a:pt x="33" y="123"/>
                      <a:pt x="28" y="118"/>
                    </a:cubicBezTo>
                    <a:cubicBezTo>
                      <a:pt x="23" y="112"/>
                      <a:pt x="18" y="103"/>
                      <a:pt x="14" y="93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2" y="89"/>
                      <a:pt x="33" y="87"/>
                    </a:cubicBezTo>
                    <a:cubicBezTo>
                      <a:pt x="34" y="84"/>
                      <a:pt x="34" y="81"/>
                      <a:pt x="34" y="78"/>
                    </a:cubicBezTo>
                    <a:cubicBezTo>
                      <a:pt x="34" y="74"/>
                      <a:pt x="34" y="69"/>
                      <a:pt x="32" y="65"/>
                    </a:cubicBezTo>
                    <a:cubicBezTo>
                      <a:pt x="31" y="59"/>
                      <a:pt x="29" y="53"/>
                      <a:pt x="26" y="49"/>
                    </a:cubicBezTo>
                    <a:cubicBezTo>
                      <a:pt x="24" y="46"/>
                      <a:pt x="21" y="43"/>
                      <a:pt x="18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3"/>
                      <a:pt x="2" y="39"/>
                      <a:pt x="2" y="35"/>
                    </a:cubicBezTo>
                    <a:cubicBezTo>
                      <a:pt x="2" y="26"/>
                      <a:pt x="3" y="18"/>
                      <a:pt x="5" y="13"/>
                    </a:cubicBezTo>
                    <a:cubicBezTo>
                      <a:pt x="7" y="7"/>
                      <a:pt x="10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44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45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46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47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48"/>
              <p:cNvSpPr>
                <a:spLocks noEditPoints="1"/>
              </p:cNvSpPr>
              <p:nvPr/>
            </p:nvSpPr>
            <p:spPr bwMode="auto">
              <a:xfrm>
                <a:off x="1722" y="1875"/>
                <a:ext cx="65" cy="176"/>
              </a:xfrm>
              <a:custGeom>
                <a:avLst/>
                <a:gdLst>
                  <a:gd name="T0" fmla="*/ 408 w 26"/>
                  <a:gd name="T1" fmla="*/ 832 h 66"/>
                  <a:gd name="T2" fmla="*/ 395 w 26"/>
                  <a:gd name="T3" fmla="*/ 832 h 66"/>
                  <a:gd name="T4" fmla="*/ 395 w 26"/>
                  <a:gd name="T5" fmla="*/ 909 h 66"/>
                  <a:gd name="T6" fmla="*/ 300 w 26"/>
                  <a:gd name="T7" fmla="*/ 1229 h 66"/>
                  <a:gd name="T8" fmla="*/ 238 w 26"/>
                  <a:gd name="T9" fmla="*/ 1251 h 66"/>
                  <a:gd name="T10" fmla="*/ 283 w 26"/>
                  <a:gd name="T11" fmla="*/ 1251 h 66"/>
                  <a:gd name="T12" fmla="*/ 300 w 26"/>
                  <a:gd name="T13" fmla="*/ 1251 h 66"/>
                  <a:gd name="T14" fmla="*/ 375 w 26"/>
                  <a:gd name="T15" fmla="*/ 1139 h 66"/>
                  <a:gd name="T16" fmla="*/ 408 w 26"/>
                  <a:gd name="T17" fmla="*/ 909 h 66"/>
                  <a:gd name="T18" fmla="*/ 408 w 26"/>
                  <a:gd name="T19" fmla="*/ 832 h 66"/>
                  <a:gd name="T20" fmla="*/ 63 w 26"/>
                  <a:gd name="T21" fmla="*/ 0 h 66"/>
                  <a:gd name="T22" fmla="*/ 50 w 26"/>
                  <a:gd name="T23" fmla="*/ 0 h 66"/>
                  <a:gd name="T24" fmla="*/ 0 w 26"/>
                  <a:gd name="T25" fmla="*/ 35 h 66"/>
                  <a:gd name="T26" fmla="*/ 50 w 26"/>
                  <a:gd name="T27" fmla="*/ 21 h 66"/>
                  <a:gd name="T28" fmla="*/ 50 w 26"/>
                  <a:gd name="T29" fmla="*/ 21 h 66"/>
                  <a:gd name="T30" fmla="*/ 63 w 26"/>
                  <a:gd name="T31" fmla="*/ 21 h 66"/>
                  <a:gd name="T32" fmla="*/ 63 w 26"/>
                  <a:gd name="T33" fmla="*/ 21 h 66"/>
                  <a:gd name="T34" fmla="*/ 63 w 26"/>
                  <a:gd name="T35" fmla="*/ 21 h 66"/>
                  <a:gd name="T36" fmla="*/ 83 w 26"/>
                  <a:gd name="T37" fmla="*/ 21 h 66"/>
                  <a:gd name="T38" fmla="*/ 283 w 26"/>
                  <a:gd name="T39" fmla="*/ 320 h 66"/>
                  <a:gd name="T40" fmla="*/ 300 w 26"/>
                  <a:gd name="T41" fmla="*/ 320 h 66"/>
                  <a:gd name="T42" fmla="*/ 238 w 26"/>
                  <a:gd name="T43" fmla="*/ 171 h 66"/>
                  <a:gd name="T44" fmla="*/ 63 w 26"/>
                  <a:gd name="T45" fmla="*/ 0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6">
                    <a:moveTo>
                      <a:pt x="26" y="44"/>
                    </a:move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7"/>
                      <a:pt x="25" y="48"/>
                    </a:cubicBezTo>
                    <a:cubicBezTo>
                      <a:pt x="25" y="57"/>
                      <a:pt x="23" y="64"/>
                      <a:pt x="19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9" y="66"/>
                    </a:cubicBezTo>
                    <a:cubicBezTo>
                      <a:pt x="21" y="66"/>
                      <a:pt x="23" y="63"/>
                      <a:pt x="24" y="60"/>
                    </a:cubicBezTo>
                    <a:cubicBezTo>
                      <a:pt x="26" y="57"/>
                      <a:pt x="26" y="53"/>
                      <a:pt x="26" y="48"/>
                    </a:cubicBezTo>
                    <a:cubicBezTo>
                      <a:pt x="26" y="47"/>
                      <a:pt x="26" y="45"/>
                      <a:pt x="26" y="44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0" y="2"/>
                      <a:pt x="14" y="8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4"/>
                      <a:pt x="17" y="11"/>
                      <a:pt x="15" y="9"/>
                    </a:cubicBezTo>
                    <a:cubicBezTo>
                      <a:pt x="12" y="4"/>
                      <a:pt x="8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49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4"/>
              </a:xfrm>
              <a:custGeom>
                <a:avLst/>
                <a:gdLst>
                  <a:gd name="T0" fmla="*/ 63 w 30"/>
                  <a:gd name="T1" fmla="*/ 675 h 65"/>
                  <a:gd name="T2" fmla="*/ 50 w 30"/>
                  <a:gd name="T3" fmla="*/ 675 h 65"/>
                  <a:gd name="T4" fmla="*/ 188 w 30"/>
                  <a:gd name="T5" fmla="*/ 1098 h 65"/>
                  <a:gd name="T6" fmla="*/ 313 w 30"/>
                  <a:gd name="T7" fmla="*/ 1247 h 65"/>
                  <a:gd name="T8" fmla="*/ 375 w 30"/>
                  <a:gd name="T9" fmla="*/ 1226 h 65"/>
                  <a:gd name="T10" fmla="*/ 470 w 30"/>
                  <a:gd name="T11" fmla="*/ 902 h 65"/>
                  <a:gd name="T12" fmla="*/ 375 w 30"/>
                  <a:gd name="T13" fmla="*/ 1226 h 65"/>
                  <a:gd name="T14" fmla="*/ 363 w 30"/>
                  <a:gd name="T15" fmla="*/ 1226 h 65"/>
                  <a:gd name="T16" fmla="*/ 63 w 30"/>
                  <a:gd name="T17" fmla="*/ 675 h 65"/>
                  <a:gd name="T18" fmla="*/ 63 w 30"/>
                  <a:gd name="T19" fmla="*/ 675 h 65"/>
                  <a:gd name="T20" fmla="*/ 125 w 30"/>
                  <a:gd name="T21" fmla="*/ 0 h 65"/>
                  <a:gd name="T22" fmla="*/ 83 w 30"/>
                  <a:gd name="T23" fmla="*/ 21 h 65"/>
                  <a:gd name="T24" fmla="*/ 33 w 30"/>
                  <a:gd name="T25" fmla="*/ 94 h 65"/>
                  <a:gd name="T26" fmla="*/ 20 w 30"/>
                  <a:gd name="T27" fmla="*/ 329 h 65"/>
                  <a:gd name="T28" fmla="*/ 50 w 30"/>
                  <a:gd name="T29" fmla="*/ 675 h 65"/>
                  <a:gd name="T30" fmla="*/ 63 w 30"/>
                  <a:gd name="T31" fmla="*/ 675 h 65"/>
                  <a:gd name="T32" fmla="*/ 125 w 30"/>
                  <a:gd name="T33" fmla="*/ 0 h 65"/>
                  <a:gd name="T34" fmla="*/ 145 w 30"/>
                  <a:gd name="T35" fmla="*/ 0 h 65"/>
                  <a:gd name="T36" fmla="*/ 145 w 30"/>
                  <a:gd name="T37" fmla="*/ 0 h 65"/>
                  <a:gd name="T38" fmla="*/ 158 w 30"/>
                  <a:gd name="T39" fmla="*/ 0 h 65"/>
                  <a:gd name="T40" fmla="*/ 145 w 30"/>
                  <a:gd name="T41" fmla="*/ 0 h 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65">
                    <a:moveTo>
                      <a:pt x="4" y="35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5" y="44"/>
                      <a:pt x="8" y="51"/>
                      <a:pt x="12" y="57"/>
                    </a:cubicBezTo>
                    <a:cubicBezTo>
                      <a:pt x="14" y="61"/>
                      <a:pt x="17" y="64"/>
                      <a:pt x="20" y="65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56"/>
                      <a:pt x="28" y="63"/>
                      <a:pt x="24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16" y="64"/>
                      <a:pt x="8" y="52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8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1" y="8"/>
                      <a:pt x="1" y="13"/>
                      <a:pt x="1" y="17"/>
                    </a:cubicBezTo>
                    <a:cubicBezTo>
                      <a:pt x="1" y="23"/>
                      <a:pt x="1" y="29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0" y="18"/>
                      <a:pt x="1" y="2"/>
                      <a:pt x="8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50"/>
              <p:cNvSpPr>
                <a:spLocks noEditPoints="1"/>
              </p:cNvSpPr>
              <p:nvPr/>
            </p:nvSpPr>
            <p:spPr bwMode="auto">
              <a:xfrm>
                <a:off x="1780" y="1955"/>
                <a:ext cx="2" cy="10"/>
              </a:xfrm>
              <a:custGeom>
                <a:avLst/>
                <a:gdLst>
                  <a:gd name="T0" fmla="*/ 8 w 1"/>
                  <a:gd name="T1" fmla="*/ 63 h 4"/>
                  <a:gd name="T2" fmla="*/ 8 w 1"/>
                  <a:gd name="T3" fmla="*/ 63 h 4"/>
                  <a:gd name="T4" fmla="*/ 8 w 1"/>
                  <a:gd name="T5" fmla="*/ 63 h 4"/>
                  <a:gd name="T6" fmla="*/ 0 w 1"/>
                  <a:gd name="T7" fmla="*/ 0 h 4"/>
                  <a:gd name="T8" fmla="*/ 8 w 1"/>
                  <a:gd name="T9" fmla="*/ 63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E0E2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51"/>
              <p:cNvSpPr>
                <a:spLocks/>
              </p:cNvSpPr>
              <p:nvPr/>
            </p:nvSpPr>
            <p:spPr bwMode="auto">
              <a:xfrm>
                <a:off x="1767" y="1920"/>
                <a:ext cx="20" cy="72"/>
              </a:xfrm>
              <a:custGeom>
                <a:avLst/>
                <a:gdLst>
                  <a:gd name="T0" fmla="*/ 20 w 8"/>
                  <a:gd name="T1" fmla="*/ 0 h 27"/>
                  <a:gd name="T2" fmla="*/ 0 w 8"/>
                  <a:gd name="T3" fmla="*/ 0 h 27"/>
                  <a:gd name="T4" fmla="*/ 83 w 8"/>
                  <a:gd name="T5" fmla="*/ 248 h 27"/>
                  <a:gd name="T6" fmla="*/ 83 w 8"/>
                  <a:gd name="T7" fmla="*/ 248 h 27"/>
                  <a:gd name="T8" fmla="*/ 95 w 8"/>
                  <a:gd name="T9" fmla="*/ 320 h 27"/>
                  <a:gd name="T10" fmla="*/ 95 w 8"/>
                  <a:gd name="T11" fmla="*/ 320 h 27"/>
                  <a:gd name="T12" fmla="*/ 95 w 8"/>
                  <a:gd name="T13" fmla="*/ 320 h 27"/>
                  <a:gd name="T14" fmla="*/ 113 w 8"/>
                  <a:gd name="T15" fmla="*/ 512 h 27"/>
                  <a:gd name="T16" fmla="*/ 125 w 8"/>
                  <a:gd name="T17" fmla="*/ 512 h 27"/>
                  <a:gd name="T18" fmla="*/ 95 w 8"/>
                  <a:gd name="T19" fmla="*/ 248 h 27"/>
                  <a:gd name="T20" fmla="*/ 20 w 8"/>
                  <a:gd name="T21" fmla="*/ 0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2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21"/>
                      <a:pt x="7" y="24"/>
                      <a:pt x="7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3"/>
                      <a:pt x="7" y="18"/>
                      <a:pt x="6" y="13"/>
                    </a:cubicBezTo>
                    <a:cubicBezTo>
                      <a:pt x="5" y="8"/>
                      <a:pt x="3" y="4"/>
                      <a:pt x="1" y="0"/>
                    </a:cubicBezTo>
                  </a:path>
                </a:pathLst>
              </a:custGeom>
              <a:solidFill>
                <a:srgbClr val="7E8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52"/>
              <p:cNvSpPr>
                <a:spLocks noEditPoints="1"/>
              </p:cNvSpPr>
              <p:nvPr/>
            </p:nvSpPr>
            <p:spPr bwMode="auto">
              <a:xfrm>
                <a:off x="1730" y="1877"/>
                <a:ext cx="37" cy="43"/>
              </a:xfrm>
              <a:custGeom>
                <a:avLst/>
                <a:gdLst>
                  <a:gd name="T0" fmla="*/ 30 w 15"/>
                  <a:gd name="T1" fmla="*/ 0 h 16"/>
                  <a:gd name="T2" fmla="*/ 224 w 15"/>
                  <a:gd name="T3" fmla="*/ 312 h 16"/>
                  <a:gd name="T4" fmla="*/ 224 w 15"/>
                  <a:gd name="T5" fmla="*/ 312 h 16"/>
                  <a:gd name="T6" fmla="*/ 30 w 15"/>
                  <a:gd name="T7" fmla="*/ 0 h 16"/>
                  <a:gd name="T8" fmla="*/ 12 w 15"/>
                  <a:gd name="T9" fmla="*/ 0 h 16"/>
                  <a:gd name="T10" fmla="*/ 0 w 15"/>
                  <a:gd name="T11" fmla="*/ 0 h 16"/>
                  <a:gd name="T12" fmla="*/ 0 w 15"/>
                  <a:gd name="T13" fmla="*/ 0 h 16"/>
                  <a:gd name="T14" fmla="*/ 12 w 15"/>
                  <a:gd name="T15" fmla="*/ 0 h 16"/>
                  <a:gd name="T16" fmla="*/ 12 w 15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2" y="0"/>
                    </a:moveTo>
                    <a:cubicBezTo>
                      <a:pt x="7" y="1"/>
                      <a:pt x="11" y="7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7"/>
                      <a:pt x="7" y="1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D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53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1"/>
              </a:xfrm>
              <a:custGeom>
                <a:avLst/>
                <a:gdLst>
                  <a:gd name="T0" fmla="*/ 83 w 30"/>
                  <a:gd name="T1" fmla="*/ 671 h 64"/>
                  <a:gd name="T2" fmla="*/ 63 w 30"/>
                  <a:gd name="T3" fmla="*/ 671 h 64"/>
                  <a:gd name="T4" fmla="*/ 63 w 30"/>
                  <a:gd name="T5" fmla="*/ 671 h 64"/>
                  <a:gd name="T6" fmla="*/ 363 w 30"/>
                  <a:gd name="T7" fmla="*/ 1221 h 64"/>
                  <a:gd name="T8" fmla="*/ 375 w 30"/>
                  <a:gd name="T9" fmla="*/ 1221 h 64"/>
                  <a:gd name="T10" fmla="*/ 470 w 30"/>
                  <a:gd name="T11" fmla="*/ 900 h 64"/>
                  <a:gd name="T12" fmla="*/ 470 w 30"/>
                  <a:gd name="T13" fmla="*/ 820 h 64"/>
                  <a:gd name="T14" fmla="*/ 470 w 30"/>
                  <a:gd name="T15" fmla="*/ 820 h 64"/>
                  <a:gd name="T16" fmla="*/ 470 w 30"/>
                  <a:gd name="T17" fmla="*/ 799 h 64"/>
                  <a:gd name="T18" fmla="*/ 458 w 30"/>
                  <a:gd name="T19" fmla="*/ 820 h 64"/>
                  <a:gd name="T20" fmla="*/ 458 w 30"/>
                  <a:gd name="T21" fmla="*/ 900 h 64"/>
                  <a:gd name="T22" fmla="*/ 438 w 30"/>
                  <a:gd name="T23" fmla="*/ 1128 h 64"/>
                  <a:gd name="T24" fmla="*/ 363 w 30"/>
                  <a:gd name="T25" fmla="*/ 1200 h 64"/>
                  <a:gd name="T26" fmla="*/ 363 w 30"/>
                  <a:gd name="T27" fmla="*/ 1200 h 64"/>
                  <a:gd name="T28" fmla="*/ 345 w 30"/>
                  <a:gd name="T29" fmla="*/ 1200 h 64"/>
                  <a:gd name="T30" fmla="*/ 208 w 30"/>
                  <a:gd name="T31" fmla="*/ 1071 h 64"/>
                  <a:gd name="T32" fmla="*/ 83 w 30"/>
                  <a:gd name="T33" fmla="*/ 671 h 64"/>
                  <a:gd name="T34" fmla="*/ 145 w 30"/>
                  <a:gd name="T35" fmla="*/ 0 h 64"/>
                  <a:gd name="T36" fmla="*/ 125 w 30"/>
                  <a:gd name="T37" fmla="*/ 0 h 64"/>
                  <a:gd name="T38" fmla="*/ 125 w 30"/>
                  <a:gd name="T39" fmla="*/ 0 h 64"/>
                  <a:gd name="T40" fmla="*/ 63 w 30"/>
                  <a:gd name="T41" fmla="*/ 671 h 64"/>
                  <a:gd name="T42" fmla="*/ 63 w 30"/>
                  <a:gd name="T43" fmla="*/ 671 h 64"/>
                  <a:gd name="T44" fmla="*/ 83 w 30"/>
                  <a:gd name="T45" fmla="*/ 671 h 64"/>
                  <a:gd name="T46" fmla="*/ 50 w 30"/>
                  <a:gd name="T47" fmla="*/ 321 h 64"/>
                  <a:gd name="T48" fmla="*/ 63 w 30"/>
                  <a:gd name="T49" fmla="*/ 115 h 64"/>
                  <a:gd name="T50" fmla="*/ 125 w 30"/>
                  <a:gd name="T51" fmla="*/ 21 h 64"/>
                  <a:gd name="T52" fmla="*/ 145 w 30"/>
                  <a:gd name="T53" fmla="*/ 21 h 64"/>
                  <a:gd name="T54" fmla="*/ 145 w 30"/>
                  <a:gd name="T55" fmla="*/ 21 h 64"/>
                  <a:gd name="T56" fmla="*/ 300 w 30"/>
                  <a:gd name="T57" fmla="*/ 171 h 64"/>
                  <a:gd name="T58" fmla="*/ 345 w 30"/>
                  <a:gd name="T59" fmla="*/ 321 h 64"/>
                  <a:gd name="T60" fmla="*/ 363 w 30"/>
                  <a:gd name="T61" fmla="*/ 321 h 64"/>
                  <a:gd name="T62" fmla="*/ 375 w 30"/>
                  <a:gd name="T63" fmla="*/ 321 h 64"/>
                  <a:gd name="T64" fmla="*/ 363 w 30"/>
                  <a:gd name="T65" fmla="*/ 307 h 64"/>
                  <a:gd name="T66" fmla="*/ 363 w 30"/>
                  <a:gd name="T67" fmla="*/ 307 h 64"/>
                  <a:gd name="T68" fmla="*/ 158 w 30"/>
                  <a:gd name="T69" fmla="*/ 0 h 64"/>
                  <a:gd name="T70" fmla="*/ 145 w 30"/>
                  <a:gd name="T71" fmla="*/ 0 h 6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" h="64">
                    <a:moveTo>
                      <a:pt x="5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8" y="52"/>
                      <a:pt x="16" y="64"/>
                      <a:pt x="23" y="64"/>
                    </a:cubicBezTo>
                    <a:cubicBezTo>
                      <a:pt x="23" y="64"/>
                      <a:pt x="23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46"/>
                      <a:pt x="30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4"/>
                      <a:pt x="29" y="46"/>
                      <a:pt x="29" y="47"/>
                    </a:cubicBezTo>
                    <a:cubicBezTo>
                      <a:pt x="29" y="52"/>
                      <a:pt x="29" y="56"/>
                      <a:pt x="28" y="59"/>
                    </a:cubicBezTo>
                    <a:cubicBezTo>
                      <a:pt x="27" y="61"/>
                      <a:pt x="25" y="63"/>
                      <a:pt x="23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63"/>
                      <a:pt x="22" y="63"/>
                      <a:pt x="22" y="63"/>
                    </a:cubicBezTo>
                    <a:cubicBezTo>
                      <a:pt x="20" y="63"/>
                      <a:pt x="16" y="61"/>
                      <a:pt x="13" y="56"/>
                    </a:cubicBezTo>
                    <a:cubicBezTo>
                      <a:pt x="10" y="50"/>
                      <a:pt x="7" y="43"/>
                      <a:pt x="5" y="35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2"/>
                      <a:pt x="0" y="18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3" y="29"/>
                      <a:pt x="3" y="23"/>
                      <a:pt x="3" y="17"/>
                    </a:cubicBezTo>
                    <a:cubicBezTo>
                      <a:pt x="3" y="13"/>
                      <a:pt x="3" y="9"/>
                      <a:pt x="4" y="6"/>
                    </a:cubicBezTo>
                    <a:cubicBezTo>
                      <a:pt x="5" y="3"/>
                      <a:pt x="7" y="2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2" y="1"/>
                      <a:pt x="15" y="4"/>
                      <a:pt x="19" y="9"/>
                    </a:cubicBezTo>
                    <a:cubicBezTo>
                      <a:pt x="20" y="11"/>
                      <a:pt x="21" y="14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7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7"/>
                      <a:pt x="15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D4D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54"/>
              <p:cNvSpPr>
                <a:spLocks/>
              </p:cNvSpPr>
              <p:nvPr/>
            </p:nvSpPr>
            <p:spPr bwMode="auto">
              <a:xfrm>
                <a:off x="1765" y="1923"/>
                <a:ext cx="20" cy="69"/>
              </a:xfrm>
              <a:custGeom>
                <a:avLst/>
                <a:gdLst>
                  <a:gd name="T0" fmla="*/ 20 w 8"/>
                  <a:gd name="T1" fmla="*/ 0 h 26"/>
                  <a:gd name="T2" fmla="*/ 0 w 8"/>
                  <a:gd name="T3" fmla="*/ 0 h 26"/>
                  <a:gd name="T4" fmla="*/ 83 w 8"/>
                  <a:gd name="T5" fmla="*/ 247 h 26"/>
                  <a:gd name="T6" fmla="*/ 113 w 8"/>
                  <a:gd name="T7" fmla="*/ 486 h 26"/>
                  <a:gd name="T8" fmla="*/ 125 w 8"/>
                  <a:gd name="T9" fmla="*/ 464 h 26"/>
                  <a:gd name="T10" fmla="*/ 113 w 8"/>
                  <a:gd name="T11" fmla="*/ 295 h 26"/>
                  <a:gd name="T12" fmla="*/ 113 w 8"/>
                  <a:gd name="T13" fmla="*/ 295 h 26"/>
                  <a:gd name="T14" fmla="*/ 113 w 8"/>
                  <a:gd name="T15" fmla="*/ 295 h 26"/>
                  <a:gd name="T16" fmla="*/ 95 w 8"/>
                  <a:gd name="T17" fmla="*/ 226 h 26"/>
                  <a:gd name="T18" fmla="*/ 95 w 8"/>
                  <a:gd name="T19" fmla="*/ 226 h 26"/>
                  <a:gd name="T20" fmla="*/ 33 w 8"/>
                  <a:gd name="T21" fmla="*/ 0 h 26"/>
                  <a:gd name="T22" fmla="*/ 20 w 8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4" y="8"/>
                      <a:pt x="5" y="13"/>
                    </a:cubicBezTo>
                    <a:cubicBezTo>
                      <a:pt x="6" y="17"/>
                      <a:pt x="7" y="22"/>
                      <a:pt x="7" y="26"/>
                    </a:cubicBezTo>
                    <a:cubicBezTo>
                      <a:pt x="7" y="26"/>
                      <a:pt x="8" y="26"/>
                      <a:pt x="8" y="25"/>
                    </a:cubicBezTo>
                    <a:cubicBezTo>
                      <a:pt x="8" y="22"/>
                      <a:pt x="7" y="19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8"/>
                      <a:pt x="3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E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55"/>
              <p:cNvSpPr>
                <a:spLocks noEditPoints="1"/>
              </p:cNvSpPr>
              <p:nvPr/>
            </p:nvSpPr>
            <p:spPr bwMode="auto">
              <a:xfrm>
                <a:off x="1767" y="1920"/>
                <a:ext cx="18" cy="72"/>
              </a:xfrm>
              <a:custGeom>
                <a:avLst/>
                <a:gdLst>
                  <a:gd name="T0" fmla="*/ 100 w 7"/>
                  <a:gd name="T1" fmla="*/ 320 h 27"/>
                  <a:gd name="T2" fmla="*/ 100 w 7"/>
                  <a:gd name="T3" fmla="*/ 320 h 27"/>
                  <a:gd name="T4" fmla="*/ 118 w 7"/>
                  <a:gd name="T5" fmla="*/ 491 h 27"/>
                  <a:gd name="T6" fmla="*/ 118 w 7"/>
                  <a:gd name="T7" fmla="*/ 512 h 27"/>
                  <a:gd name="T8" fmla="*/ 118 w 7"/>
                  <a:gd name="T9" fmla="*/ 512 h 27"/>
                  <a:gd name="T10" fmla="*/ 100 w 7"/>
                  <a:gd name="T11" fmla="*/ 320 h 27"/>
                  <a:gd name="T12" fmla="*/ 100 w 7"/>
                  <a:gd name="T13" fmla="*/ 320 h 27"/>
                  <a:gd name="T14" fmla="*/ 100 w 7"/>
                  <a:gd name="T15" fmla="*/ 320 h 27"/>
                  <a:gd name="T16" fmla="*/ 100 w 7"/>
                  <a:gd name="T17" fmla="*/ 320 h 27"/>
                  <a:gd name="T18" fmla="*/ 100 w 7"/>
                  <a:gd name="T19" fmla="*/ 320 h 27"/>
                  <a:gd name="T20" fmla="*/ 100 w 7"/>
                  <a:gd name="T21" fmla="*/ 320 h 27"/>
                  <a:gd name="T22" fmla="*/ 0 w 7"/>
                  <a:gd name="T23" fmla="*/ 0 h 27"/>
                  <a:gd name="T24" fmla="*/ 0 w 7"/>
                  <a:gd name="T25" fmla="*/ 0 h 27"/>
                  <a:gd name="T26" fmla="*/ 0 w 7"/>
                  <a:gd name="T27" fmla="*/ 0 h 27"/>
                  <a:gd name="T28" fmla="*/ 21 w 7"/>
                  <a:gd name="T29" fmla="*/ 21 h 27"/>
                  <a:gd name="T30" fmla="*/ 85 w 7"/>
                  <a:gd name="T31" fmla="*/ 248 h 27"/>
                  <a:gd name="T32" fmla="*/ 85 w 7"/>
                  <a:gd name="T33" fmla="*/ 248 h 27"/>
                  <a:gd name="T34" fmla="*/ 85 w 7"/>
                  <a:gd name="T35" fmla="*/ 248 h 27"/>
                  <a:gd name="T36" fmla="*/ 85 w 7"/>
                  <a:gd name="T37" fmla="*/ 248 h 27"/>
                  <a:gd name="T38" fmla="*/ 0 w 7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20"/>
                      <a:pt x="7" y="23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4"/>
                      <a:pt x="6" y="21"/>
                      <a:pt x="6" y="17"/>
                    </a:cubicBezTo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5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9"/>
                      <a:pt x="2" y="4"/>
                      <a:pt x="0" y="0"/>
                    </a:cubicBezTo>
                  </a:path>
                </a:pathLst>
              </a:custGeom>
              <a:solidFill>
                <a:srgbClr val="7980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56"/>
              <p:cNvSpPr>
                <a:spLocks/>
              </p:cNvSpPr>
              <p:nvPr/>
            </p:nvSpPr>
            <p:spPr bwMode="auto">
              <a:xfrm>
                <a:off x="847" y="2008"/>
                <a:ext cx="150" cy="349"/>
              </a:xfrm>
              <a:custGeom>
                <a:avLst/>
                <a:gdLst>
                  <a:gd name="T0" fmla="*/ 720 w 60"/>
                  <a:gd name="T1" fmla="*/ 2398 h 131"/>
                  <a:gd name="T2" fmla="*/ 738 w 60"/>
                  <a:gd name="T3" fmla="*/ 2419 h 131"/>
                  <a:gd name="T4" fmla="*/ 895 w 60"/>
                  <a:gd name="T5" fmla="*/ 2193 h 131"/>
                  <a:gd name="T6" fmla="*/ 938 w 60"/>
                  <a:gd name="T7" fmla="*/ 1761 h 131"/>
                  <a:gd name="T8" fmla="*/ 863 w 60"/>
                  <a:gd name="T9" fmla="*/ 1100 h 131"/>
                  <a:gd name="T10" fmla="*/ 613 w 60"/>
                  <a:gd name="T11" fmla="*/ 320 h 131"/>
                  <a:gd name="T12" fmla="*/ 283 w 60"/>
                  <a:gd name="T13" fmla="*/ 0 h 131"/>
                  <a:gd name="T14" fmla="*/ 250 w 60"/>
                  <a:gd name="T15" fmla="*/ 0 h 131"/>
                  <a:gd name="T16" fmla="*/ 20 w 60"/>
                  <a:gd name="T17" fmla="*/ 77 h 131"/>
                  <a:gd name="T18" fmla="*/ 20 w 60"/>
                  <a:gd name="T19" fmla="*/ 77 h 131"/>
                  <a:gd name="T20" fmla="*/ 20 w 60"/>
                  <a:gd name="T21" fmla="*/ 93 h 131"/>
                  <a:gd name="T22" fmla="*/ 20 w 60"/>
                  <a:gd name="T23" fmla="*/ 115 h 131"/>
                  <a:gd name="T24" fmla="*/ 33 w 60"/>
                  <a:gd name="T25" fmla="*/ 115 h 131"/>
                  <a:gd name="T26" fmla="*/ 63 w 60"/>
                  <a:gd name="T27" fmla="*/ 93 h 131"/>
                  <a:gd name="T28" fmla="*/ 363 w 60"/>
                  <a:gd name="T29" fmla="*/ 397 h 131"/>
                  <a:gd name="T30" fmla="*/ 613 w 60"/>
                  <a:gd name="T31" fmla="*/ 1172 h 131"/>
                  <a:gd name="T32" fmla="*/ 688 w 60"/>
                  <a:gd name="T33" fmla="*/ 1830 h 131"/>
                  <a:gd name="T34" fmla="*/ 645 w 60"/>
                  <a:gd name="T35" fmla="*/ 2251 h 131"/>
                  <a:gd name="T36" fmla="*/ 500 w 60"/>
                  <a:gd name="T37" fmla="*/ 2440 h 131"/>
                  <a:gd name="T38" fmla="*/ 488 w 60"/>
                  <a:gd name="T39" fmla="*/ 2456 h 131"/>
                  <a:gd name="T40" fmla="*/ 488 w 60"/>
                  <a:gd name="T41" fmla="*/ 2456 h 131"/>
                  <a:gd name="T42" fmla="*/ 500 w 60"/>
                  <a:gd name="T43" fmla="*/ 2478 h 131"/>
                  <a:gd name="T44" fmla="*/ 500 w 60"/>
                  <a:gd name="T45" fmla="*/ 2478 h 131"/>
                  <a:gd name="T46" fmla="*/ 738 w 60"/>
                  <a:gd name="T47" fmla="*/ 2419 h 131"/>
                  <a:gd name="T48" fmla="*/ 720 w 60"/>
                  <a:gd name="T49" fmla="*/ 2398 h 131"/>
                  <a:gd name="T50" fmla="*/ 720 w 60"/>
                  <a:gd name="T51" fmla="*/ 2384 h 131"/>
                  <a:gd name="T52" fmla="*/ 500 w 60"/>
                  <a:gd name="T53" fmla="*/ 2440 h 131"/>
                  <a:gd name="T54" fmla="*/ 488 w 60"/>
                  <a:gd name="T55" fmla="*/ 2456 h 131"/>
                  <a:gd name="T56" fmla="*/ 500 w 60"/>
                  <a:gd name="T57" fmla="*/ 2478 h 131"/>
                  <a:gd name="T58" fmla="*/ 658 w 60"/>
                  <a:gd name="T59" fmla="*/ 2272 h 131"/>
                  <a:gd name="T60" fmla="*/ 720 w 60"/>
                  <a:gd name="T61" fmla="*/ 1830 h 131"/>
                  <a:gd name="T62" fmla="*/ 645 w 60"/>
                  <a:gd name="T63" fmla="*/ 1156 h 131"/>
                  <a:gd name="T64" fmla="*/ 395 w 60"/>
                  <a:gd name="T65" fmla="*/ 376 h 131"/>
                  <a:gd name="T66" fmla="*/ 63 w 60"/>
                  <a:gd name="T67" fmla="*/ 56 h 131"/>
                  <a:gd name="T68" fmla="*/ 20 w 60"/>
                  <a:gd name="T69" fmla="*/ 77 h 131"/>
                  <a:gd name="T70" fmla="*/ 20 w 60"/>
                  <a:gd name="T71" fmla="*/ 93 h 131"/>
                  <a:gd name="T72" fmla="*/ 33 w 60"/>
                  <a:gd name="T73" fmla="*/ 115 h 131"/>
                  <a:gd name="T74" fmla="*/ 250 w 60"/>
                  <a:gd name="T75" fmla="*/ 35 h 131"/>
                  <a:gd name="T76" fmla="*/ 283 w 60"/>
                  <a:gd name="T77" fmla="*/ 35 h 131"/>
                  <a:gd name="T78" fmla="*/ 583 w 60"/>
                  <a:gd name="T79" fmla="*/ 341 h 131"/>
                  <a:gd name="T80" fmla="*/ 845 w 60"/>
                  <a:gd name="T81" fmla="*/ 1100 h 131"/>
                  <a:gd name="T82" fmla="*/ 908 w 60"/>
                  <a:gd name="T83" fmla="*/ 1761 h 131"/>
                  <a:gd name="T84" fmla="*/ 863 w 60"/>
                  <a:gd name="T85" fmla="*/ 2193 h 131"/>
                  <a:gd name="T86" fmla="*/ 720 w 60"/>
                  <a:gd name="T87" fmla="*/ 2384 h 131"/>
                  <a:gd name="T88" fmla="*/ 720 w 60"/>
                  <a:gd name="T89" fmla="*/ 2398 h 1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0" h="131">
                    <a:moveTo>
                      <a:pt x="46" y="127"/>
                    </a:moveTo>
                    <a:cubicBezTo>
                      <a:pt x="47" y="128"/>
                      <a:pt x="47" y="128"/>
                      <a:pt x="47" y="128"/>
                    </a:cubicBezTo>
                    <a:cubicBezTo>
                      <a:pt x="51" y="126"/>
                      <a:pt x="55" y="122"/>
                      <a:pt x="57" y="116"/>
                    </a:cubicBezTo>
                    <a:cubicBezTo>
                      <a:pt x="59" y="110"/>
                      <a:pt x="60" y="103"/>
                      <a:pt x="60" y="93"/>
                    </a:cubicBezTo>
                    <a:cubicBezTo>
                      <a:pt x="60" y="83"/>
                      <a:pt x="59" y="71"/>
                      <a:pt x="55" y="58"/>
                    </a:cubicBezTo>
                    <a:cubicBezTo>
                      <a:pt x="51" y="42"/>
                      <a:pt x="45" y="27"/>
                      <a:pt x="39" y="17"/>
                    </a:cubicBezTo>
                    <a:cubicBezTo>
                      <a:pt x="32" y="6"/>
                      <a:pt x="25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9" y="5"/>
                      <a:pt x="16" y="11"/>
                      <a:pt x="23" y="21"/>
                    </a:cubicBezTo>
                    <a:cubicBezTo>
                      <a:pt x="29" y="31"/>
                      <a:pt x="35" y="46"/>
                      <a:pt x="39" y="62"/>
                    </a:cubicBezTo>
                    <a:cubicBezTo>
                      <a:pt x="42" y="74"/>
                      <a:pt x="44" y="87"/>
                      <a:pt x="44" y="97"/>
                    </a:cubicBezTo>
                    <a:cubicBezTo>
                      <a:pt x="44" y="106"/>
                      <a:pt x="43" y="114"/>
                      <a:pt x="41" y="119"/>
                    </a:cubicBezTo>
                    <a:cubicBezTo>
                      <a:pt x="38" y="125"/>
                      <a:pt x="35" y="128"/>
                      <a:pt x="32" y="129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6"/>
                      <a:pt x="46" y="126"/>
                      <a:pt x="46" y="126"/>
                    </a:cubicBezTo>
                    <a:cubicBezTo>
                      <a:pt x="32" y="129"/>
                      <a:pt x="32" y="129"/>
                      <a:pt x="32" y="129"/>
                    </a:cubicBezTo>
                    <a:cubicBezTo>
                      <a:pt x="31" y="129"/>
                      <a:pt x="31" y="130"/>
                      <a:pt x="31" y="130"/>
                    </a:cubicBezTo>
                    <a:cubicBezTo>
                      <a:pt x="31" y="131"/>
                      <a:pt x="32" y="131"/>
                      <a:pt x="32" y="131"/>
                    </a:cubicBezTo>
                    <a:cubicBezTo>
                      <a:pt x="37" y="130"/>
                      <a:pt x="40" y="126"/>
                      <a:pt x="42" y="120"/>
                    </a:cubicBezTo>
                    <a:cubicBezTo>
                      <a:pt x="45" y="114"/>
                      <a:pt x="46" y="106"/>
                      <a:pt x="46" y="97"/>
                    </a:cubicBezTo>
                    <a:cubicBezTo>
                      <a:pt x="46" y="86"/>
                      <a:pt x="44" y="74"/>
                      <a:pt x="41" y="61"/>
                    </a:cubicBezTo>
                    <a:cubicBezTo>
                      <a:pt x="37" y="45"/>
                      <a:pt x="31" y="31"/>
                      <a:pt x="25" y="20"/>
                    </a:cubicBezTo>
                    <a:cubicBezTo>
                      <a:pt x="18" y="10"/>
                      <a:pt x="11" y="3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4" y="2"/>
                      <a:pt x="31" y="8"/>
                      <a:pt x="37" y="18"/>
                    </a:cubicBezTo>
                    <a:cubicBezTo>
                      <a:pt x="44" y="28"/>
                      <a:pt x="50" y="42"/>
                      <a:pt x="54" y="58"/>
                    </a:cubicBezTo>
                    <a:cubicBezTo>
                      <a:pt x="57" y="71"/>
                      <a:pt x="58" y="83"/>
                      <a:pt x="58" y="93"/>
                    </a:cubicBezTo>
                    <a:cubicBezTo>
                      <a:pt x="58" y="102"/>
                      <a:pt x="57" y="110"/>
                      <a:pt x="55" y="116"/>
                    </a:cubicBezTo>
                    <a:cubicBezTo>
                      <a:pt x="53" y="121"/>
                      <a:pt x="50" y="125"/>
                      <a:pt x="46" y="126"/>
                    </a:cubicBezTo>
                    <a:cubicBezTo>
                      <a:pt x="46" y="127"/>
                      <a:pt x="46" y="127"/>
                      <a:pt x="46" y="12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57"/>
              <p:cNvSpPr>
                <a:spLocks/>
              </p:cNvSpPr>
              <p:nvPr/>
            </p:nvSpPr>
            <p:spPr bwMode="auto">
              <a:xfrm>
                <a:off x="952" y="1875"/>
                <a:ext cx="835" cy="378"/>
              </a:xfrm>
              <a:custGeom>
                <a:avLst/>
                <a:gdLst>
                  <a:gd name="T0" fmla="*/ 4863 w 334"/>
                  <a:gd name="T1" fmla="*/ 21 h 142"/>
                  <a:gd name="T2" fmla="*/ 4863 w 334"/>
                  <a:gd name="T3" fmla="*/ 0 h 142"/>
                  <a:gd name="T4" fmla="*/ 20 w 334"/>
                  <a:gd name="T5" fmla="*/ 1432 h 142"/>
                  <a:gd name="T6" fmla="*/ 0 w 334"/>
                  <a:gd name="T7" fmla="*/ 1453 h 142"/>
                  <a:gd name="T8" fmla="*/ 0 w 334"/>
                  <a:gd name="T9" fmla="*/ 1453 h 142"/>
                  <a:gd name="T10" fmla="*/ 188 w 334"/>
                  <a:gd name="T11" fmla="*/ 2034 h 142"/>
                  <a:gd name="T12" fmla="*/ 250 w 334"/>
                  <a:gd name="T13" fmla="*/ 2657 h 142"/>
                  <a:gd name="T14" fmla="*/ 250 w 334"/>
                  <a:gd name="T15" fmla="*/ 2678 h 142"/>
                  <a:gd name="T16" fmla="*/ 270 w 334"/>
                  <a:gd name="T17" fmla="*/ 2678 h 142"/>
                  <a:gd name="T18" fmla="*/ 5113 w 334"/>
                  <a:gd name="T19" fmla="*/ 1248 h 142"/>
                  <a:gd name="T20" fmla="*/ 5188 w 334"/>
                  <a:gd name="T21" fmla="*/ 1134 h 142"/>
                  <a:gd name="T22" fmla="*/ 5220 w 334"/>
                  <a:gd name="T23" fmla="*/ 908 h 142"/>
                  <a:gd name="T24" fmla="*/ 5188 w 334"/>
                  <a:gd name="T25" fmla="*/ 567 h 142"/>
                  <a:gd name="T26" fmla="*/ 5050 w 334"/>
                  <a:gd name="T27" fmla="*/ 170 h 142"/>
                  <a:gd name="T28" fmla="*/ 4875 w 334"/>
                  <a:gd name="T29" fmla="*/ 0 h 142"/>
                  <a:gd name="T30" fmla="*/ 4863 w 334"/>
                  <a:gd name="T31" fmla="*/ 0 h 142"/>
                  <a:gd name="T32" fmla="*/ 4863 w 334"/>
                  <a:gd name="T33" fmla="*/ 21 h 142"/>
                  <a:gd name="T34" fmla="*/ 4863 w 334"/>
                  <a:gd name="T35" fmla="*/ 35 h 142"/>
                  <a:gd name="T36" fmla="*/ 4875 w 334"/>
                  <a:gd name="T37" fmla="*/ 35 h 142"/>
                  <a:gd name="T38" fmla="*/ 5033 w 334"/>
                  <a:gd name="T39" fmla="*/ 192 h 142"/>
                  <a:gd name="T40" fmla="*/ 5158 w 334"/>
                  <a:gd name="T41" fmla="*/ 588 h 142"/>
                  <a:gd name="T42" fmla="*/ 5188 w 334"/>
                  <a:gd name="T43" fmla="*/ 908 h 142"/>
                  <a:gd name="T44" fmla="*/ 5175 w 334"/>
                  <a:gd name="T45" fmla="*/ 1134 h 142"/>
                  <a:gd name="T46" fmla="*/ 5095 w 334"/>
                  <a:gd name="T47" fmla="*/ 1206 h 142"/>
                  <a:gd name="T48" fmla="*/ 270 w 334"/>
                  <a:gd name="T49" fmla="*/ 2643 h 142"/>
                  <a:gd name="T50" fmla="*/ 270 w 334"/>
                  <a:gd name="T51" fmla="*/ 2657 h 142"/>
                  <a:gd name="T52" fmla="*/ 283 w 334"/>
                  <a:gd name="T53" fmla="*/ 2657 h 142"/>
                  <a:gd name="T54" fmla="*/ 208 w 334"/>
                  <a:gd name="T55" fmla="*/ 2034 h 142"/>
                  <a:gd name="T56" fmla="*/ 33 w 334"/>
                  <a:gd name="T57" fmla="*/ 1453 h 142"/>
                  <a:gd name="T58" fmla="*/ 20 w 334"/>
                  <a:gd name="T59" fmla="*/ 1453 h 142"/>
                  <a:gd name="T60" fmla="*/ 33 w 334"/>
                  <a:gd name="T61" fmla="*/ 1475 h 142"/>
                  <a:gd name="T62" fmla="*/ 4863 w 334"/>
                  <a:gd name="T63" fmla="*/ 35 h 142"/>
                  <a:gd name="T64" fmla="*/ 4863 w 334"/>
                  <a:gd name="T65" fmla="*/ 2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4" h="142">
                    <a:moveTo>
                      <a:pt x="311" y="1"/>
                    </a:moveTo>
                    <a:cubicBezTo>
                      <a:pt x="311" y="0"/>
                      <a:pt x="311" y="0"/>
                      <a:pt x="311" y="0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2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327" y="66"/>
                      <a:pt x="327" y="66"/>
                      <a:pt x="327" y="66"/>
                    </a:cubicBezTo>
                    <a:cubicBezTo>
                      <a:pt x="329" y="66"/>
                      <a:pt x="331" y="63"/>
                      <a:pt x="332" y="60"/>
                    </a:cubicBezTo>
                    <a:cubicBezTo>
                      <a:pt x="334" y="57"/>
                      <a:pt x="334" y="53"/>
                      <a:pt x="334" y="48"/>
                    </a:cubicBezTo>
                    <a:cubicBezTo>
                      <a:pt x="334" y="43"/>
                      <a:pt x="333" y="37"/>
                      <a:pt x="332" y="30"/>
                    </a:cubicBezTo>
                    <a:cubicBezTo>
                      <a:pt x="330" y="22"/>
                      <a:pt x="327" y="14"/>
                      <a:pt x="323" y="9"/>
                    </a:cubicBezTo>
                    <a:cubicBezTo>
                      <a:pt x="320" y="4"/>
                      <a:pt x="316" y="0"/>
                      <a:pt x="312" y="0"/>
                    </a:cubicBezTo>
                    <a:cubicBezTo>
                      <a:pt x="312" y="0"/>
                      <a:pt x="311" y="0"/>
                      <a:pt x="311" y="0"/>
                    </a:cubicBezTo>
                    <a:cubicBezTo>
                      <a:pt x="311" y="1"/>
                      <a:pt x="311" y="1"/>
                      <a:pt x="311" y="1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2" y="2"/>
                      <a:pt x="312" y="2"/>
                      <a:pt x="312" y="2"/>
                    </a:cubicBezTo>
                    <a:cubicBezTo>
                      <a:pt x="315" y="2"/>
                      <a:pt x="318" y="5"/>
                      <a:pt x="322" y="10"/>
                    </a:cubicBezTo>
                    <a:cubicBezTo>
                      <a:pt x="325" y="15"/>
                      <a:pt x="328" y="22"/>
                      <a:pt x="330" y="31"/>
                    </a:cubicBezTo>
                    <a:cubicBezTo>
                      <a:pt x="331" y="37"/>
                      <a:pt x="332" y="43"/>
                      <a:pt x="332" y="48"/>
                    </a:cubicBezTo>
                    <a:cubicBezTo>
                      <a:pt x="332" y="53"/>
                      <a:pt x="332" y="57"/>
                      <a:pt x="331" y="60"/>
                    </a:cubicBezTo>
                    <a:cubicBezTo>
                      <a:pt x="330" y="62"/>
                      <a:pt x="328" y="64"/>
                      <a:pt x="326" y="64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31"/>
                      <a:pt x="16" y="120"/>
                      <a:pt x="13" y="108"/>
                    </a:cubicBezTo>
                    <a:cubicBezTo>
                      <a:pt x="11" y="96"/>
                      <a:pt x="7" y="86"/>
                      <a:pt x="2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1"/>
                      <a:pt x="311" y="1"/>
                      <a:pt x="31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58"/>
              <p:cNvSpPr>
                <a:spLocks/>
              </p:cNvSpPr>
              <p:nvPr/>
            </p:nvSpPr>
            <p:spPr bwMode="auto">
              <a:xfrm>
                <a:off x="1765" y="1909"/>
                <a:ext cx="65" cy="86"/>
              </a:xfrm>
              <a:custGeom>
                <a:avLst/>
                <a:gdLst>
                  <a:gd name="T0" fmla="*/ 250 w 26"/>
                  <a:gd name="T1" fmla="*/ 22 h 32"/>
                  <a:gd name="T2" fmla="*/ 250 w 26"/>
                  <a:gd name="T3" fmla="*/ 0 h 32"/>
                  <a:gd name="T4" fmla="*/ 20 w 26"/>
                  <a:gd name="T5" fmla="*/ 59 h 32"/>
                  <a:gd name="T6" fmla="*/ 20 w 26"/>
                  <a:gd name="T7" fmla="*/ 81 h 32"/>
                  <a:gd name="T8" fmla="*/ 0 w 26"/>
                  <a:gd name="T9" fmla="*/ 94 h 32"/>
                  <a:gd name="T10" fmla="*/ 83 w 26"/>
                  <a:gd name="T11" fmla="*/ 347 h 32"/>
                  <a:gd name="T12" fmla="*/ 113 w 26"/>
                  <a:gd name="T13" fmla="*/ 599 h 32"/>
                  <a:gd name="T14" fmla="*/ 113 w 26"/>
                  <a:gd name="T15" fmla="*/ 621 h 32"/>
                  <a:gd name="T16" fmla="*/ 125 w 26"/>
                  <a:gd name="T17" fmla="*/ 621 h 32"/>
                  <a:gd name="T18" fmla="*/ 363 w 26"/>
                  <a:gd name="T19" fmla="*/ 564 h 32"/>
                  <a:gd name="T20" fmla="*/ 363 w 26"/>
                  <a:gd name="T21" fmla="*/ 564 h 32"/>
                  <a:gd name="T22" fmla="*/ 395 w 26"/>
                  <a:gd name="T23" fmla="*/ 505 h 32"/>
                  <a:gd name="T24" fmla="*/ 408 w 26"/>
                  <a:gd name="T25" fmla="*/ 390 h 32"/>
                  <a:gd name="T26" fmla="*/ 395 w 26"/>
                  <a:gd name="T27" fmla="*/ 253 h 32"/>
                  <a:gd name="T28" fmla="*/ 333 w 26"/>
                  <a:gd name="T29" fmla="*/ 81 h 32"/>
                  <a:gd name="T30" fmla="*/ 250 w 26"/>
                  <a:gd name="T31" fmla="*/ 0 h 32"/>
                  <a:gd name="T32" fmla="*/ 250 w 26"/>
                  <a:gd name="T33" fmla="*/ 0 h 32"/>
                  <a:gd name="T34" fmla="*/ 250 w 26"/>
                  <a:gd name="T35" fmla="*/ 22 h 32"/>
                  <a:gd name="T36" fmla="*/ 250 w 26"/>
                  <a:gd name="T37" fmla="*/ 35 h 32"/>
                  <a:gd name="T38" fmla="*/ 250 w 26"/>
                  <a:gd name="T39" fmla="*/ 35 h 32"/>
                  <a:gd name="T40" fmla="*/ 313 w 26"/>
                  <a:gd name="T41" fmla="*/ 94 h 32"/>
                  <a:gd name="T42" fmla="*/ 363 w 26"/>
                  <a:gd name="T43" fmla="*/ 253 h 32"/>
                  <a:gd name="T44" fmla="*/ 375 w 26"/>
                  <a:gd name="T45" fmla="*/ 390 h 32"/>
                  <a:gd name="T46" fmla="*/ 363 w 26"/>
                  <a:gd name="T47" fmla="*/ 484 h 32"/>
                  <a:gd name="T48" fmla="*/ 345 w 26"/>
                  <a:gd name="T49" fmla="*/ 527 h 32"/>
                  <a:gd name="T50" fmla="*/ 345 w 26"/>
                  <a:gd name="T51" fmla="*/ 543 h 32"/>
                  <a:gd name="T52" fmla="*/ 345 w 26"/>
                  <a:gd name="T53" fmla="*/ 527 h 32"/>
                  <a:gd name="T54" fmla="*/ 125 w 26"/>
                  <a:gd name="T55" fmla="*/ 586 h 32"/>
                  <a:gd name="T56" fmla="*/ 125 w 26"/>
                  <a:gd name="T57" fmla="*/ 599 h 32"/>
                  <a:gd name="T58" fmla="*/ 145 w 26"/>
                  <a:gd name="T59" fmla="*/ 599 h 32"/>
                  <a:gd name="T60" fmla="*/ 113 w 26"/>
                  <a:gd name="T61" fmla="*/ 333 h 32"/>
                  <a:gd name="T62" fmla="*/ 33 w 26"/>
                  <a:gd name="T63" fmla="*/ 81 h 32"/>
                  <a:gd name="T64" fmla="*/ 20 w 26"/>
                  <a:gd name="T65" fmla="*/ 81 h 32"/>
                  <a:gd name="T66" fmla="*/ 33 w 26"/>
                  <a:gd name="T67" fmla="*/ 94 h 32"/>
                  <a:gd name="T68" fmla="*/ 250 w 26"/>
                  <a:gd name="T69" fmla="*/ 35 h 32"/>
                  <a:gd name="T70" fmla="*/ 250 w 26"/>
                  <a:gd name="T71" fmla="*/ 22 h 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" h="32">
                    <a:moveTo>
                      <a:pt x="16" y="1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5" y="18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8"/>
                      <a:pt x="25" y="27"/>
                      <a:pt x="25" y="26"/>
                    </a:cubicBezTo>
                    <a:cubicBezTo>
                      <a:pt x="26" y="24"/>
                      <a:pt x="26" y="23"/>
                      <a:pt x="26" y="20"/>
                    </a:cubicBezTo>
                    <a:cubicBezTo>
                      <a:pt x="26" y="18"/>
                      <a:pt x="26" y="15"/>
                      <a:pt x="25" y="13"/>
                    </a:cubicBezTo>
                    <a:cubicBezTo>
                      <a:pt x="24" y="9"/>
                      <a:pt x="23" y="6"/>
                      <a:pt x="21" y="4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8" y="3"/>
                      <a:pt x="20" y="5"/>
                    </a:cubicBezTo>
                    <a:cubicBezTo>
                      <a:pt x="21" y="7"/>
                      <a:pt x="22" y="10"/>
                      <a:pt x="23" y="13"/>
                    </a:cubicBezTo>
                    <a:cubicBezTo>
                      <a:pt x="24" y="16"/>
                      <a:pt x="24" y="18"/>
                      <a:pt x="24" y="20"/>
                    </a:cubicBezTo>
                    <a:cubicBezTo>
                      <a:pt x="24" y="22"/>
                      <a:pt x="24" y="24"/>
                      <a:pt x="23" y="25"/>
                    </a:cubicBezTo>
                    <a:cubicBezTo>
                      <a:pt x="23" y="26"/>
                      <a:pt x="23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27"/>
                      <a:pt x="8" y="22"/>
                      <a:pt x="7" y="17"/>
                    </a:cubicBezTo>
                    <a:cubicBezTo>
                      <a:pt x="6" y="12"/>
                      <a:pt x="4" y="8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59"/>
              <p:cNvSpPr>
                <a:spLocks/>
              </p:cNvSpPr>
              <p:nvPr/>
            </p:nvSpPr>
            <p:spPr bwMode="auto">
              <a:xfrm>
                <a:off x="770" y="2131"/>
                <a:ext cx="132" cy="152"/>
              </a:xfrm>
              <a:custGeom>
                <a:avLst/>
                <a:gdLst>
                  <a:gd name="T0" fmla="*/ 558 w 53"/>
                  <a:gd name="T1" fmla="*/ 21 h 57"/>
                  <a:gd name="T2" fmla="*/ 558 w 53"/>
                  <a:gd name="T3" fmla="*/ 0 h 57"/>
                  <a:gd name="T4" fmla="*/ 12 w 53"/>
                  <a:gd name="T5" fmla="*/ 171 h 57"/>
                  <a:gd name="T6" fmla="*/ 0 w 53"/>
                  <a:gd name="T7" fmla="*/ 171 h 57"/>
                  <a:gd name="T8" fmla="*/ 0 w 53"/>
                  <a:gd name="T9" fmla="*/ 192 h 57"/>
                  <a:gd name="T10" fmla="*/ 125 w 53"/>
                  <a:gd name="T11" fmla="*/ 589 h 57"/>
                  <a:gd name="T12" fmla="*/ 167 w 53"/>
                  <a:gd name="T13" fmla="*/ 1003 h 57"/>
                  <a:gd name="T14" fmla="*/ 167 w 53"/>
                  <a:gd name="T15" fmla="*/ 1059 h 57"/>
                  <a:gd name="T16" fmla="*/ 167 w 53"/>
                  <a:gd name="T17" fmla="*/ 1080 h 57"/>
                  <a:gd name="T18" fmla="*/ 187 w 53"/>
                  <a:gd name="T19" fmla="*/ 1080 h 57"/>
                  <a:gd name="T20" fmla="*/ 745 w 53"/>
                  <a:gd name="T21" fmla="*/ 909 h 57"/>
                  <a:gd name="T22" fmla="*/ 807 w 53"/>
                  <a:gd name="T23" fmla="*/ 832 h 57"/>
                  <a:gd name="T24" fmla="*/ 819 w 53"/>
                  <a:gd name="T25" fmla="*/ 661 h 57"/>
                  <a:gd name="T26" fmla="*/ 787 w 53"/>
                  <a:gd name="T27" fmla="*/ 419 h 57"/>
                  <a:gd name="T28" fmla="*/ 695 w 53"/>
                  <a:gd name="T29" fmla="*/ 115 h 57"/>
                  <a:gd name="T30" fmla="*/ 570 w 53"/>
                  <a:gd name="T31" fmla="*/ 0 h 57"/>
                  <a:gd name="T32" fmla="*/ 558 w 53"/>
                  <a:gd name="T33" fmla="*/ 0 h 57"/>
                  <a:gd name="T34" fmla="*/ 558 w 53"/>
                  <a:gd name="T35" fmla="*/ 21 h 57"/>
                  <a:gd name="T36" fmla="*/ 570 w 53"/>
                  <a:gd name="T37" fmla="*/ 35 h 57"/>
                  <a:gd name="T38" fmla="*/ 570 w 53"/>
                  <a:gd name="T39" fmla="*/ 35 h 57"/>
                  <a:gd name="T40" fmla="*/ 682 w 53"/>
                  <a:gd name="T41" fmla="*/ 149 h 57"/>
                  <a:gd name="T42" fmla="*/ 775 w 53"/>
                  <a:gd name="T43" fmla="*/ 419 h 57"/>
                  <a:gd name="T44" fmla="*/ 787 w 53"/>
                  <a:gd name="T45" fmla="*/ 661 h 57"/>
                  <a:gd name="T46" fmla="*/ 775 w 53"/>
                  <a:gd name="T47" fmla="*/ 819 h 57"/>
                  <a:gd name="T48" fmla="*/ 725 w 53"/>
                  <a:gd name="T49" fmla="*/ 875 h 57"/>
                  <a:gd name="T50" fmla="*/ 187 w 53"/>
                  <a:gd name="T51" fmla="*/ 1045 h 57"/>
                  <a:gd name="T52" fmla="*/ 187 w 53"/>
                  <a:gd name="T53" fmla="*/ 1059 h 57"/>
                  <a:gd name="T54" fmla="*/ 199 w 53"/>
                  <a:gd name="T55" fmla="*/ 1059 h 57"/>
                  <a:gd name="T56" fmla="*/ 199 w 53"/>
                  <a:gd name="T57" fmla="*/ 1003 h 57"/>
                  <a:gd name="T58" fmla="*/ 154 w 53"/>
                  <a:gd name="T59" fmla="*/ 589 h 57"/>
                  <a:gd name="T60" fmla="*/ 30 w 53"/>
                  <a:gd name="T61" fmla="*/ 171 h 57"/>
                  <a:gd name="T62" fmla="*/ 12 w 53"/>
                  <a:gd name="T63" fmla="*/ 192 h 57"/>
                  <a:gd name="T64" fmla="*/ 30 w 53"/>
                  <a:gd name="T65" fmla="*/ 205 h 57"/>
                  <a:gd name="T66" fmla="*/ 570 w 53"/>
                  <a:gd name="T67" fmla="*/ 35 h 57"/>
                  <a:gd name="T68" fmla="*/ 558 w 53"/>
                  <a:gd name="T69" fmla="*/ 21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57">
                    <a:moveTo>
                      <a:pt x="36" y="1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39"/>
                      <a:pt x="11" y="47"/>
                      <a:pt x="11" y="53"/>
                    </a:cubicBezTo>
                    <a:cubicBezTo>
                      <a:pt x="11" y="54"/>
                      <a:pt x="11" y="55"/>
                      <a:pt x="11" y="5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50" y="48"/>
                      <a:pt x="51" y="46"/>
                      <a:pt x="52" y="44"/>
                    </a:cubicBezTo>
                    <a:cubicBezTo>
                      <a:pt x="53" y="41"/>
                      <a:pt x="53" y="38"/>
                      <a:pt x="53" y="35"/>
                    </a:cubicBezTo>
                    <a:cubicBezTo>
                      <a:pt x="53" y="31"/>
                      <a:pt x="53" y="26"/>
                      <a:pt x="51" y="22"/>
                    </a:cubicBezTo>
                    <a:cubicBezTo>
                      <a:pt x="50" y="16"/>
                      <a:pt x="48" y="10"/>
                      <a:pt x="45" y="6"/>
                    </a:cubicBezTo>
                    <a:cubicBezTo>
                      <a:pt x="43" y="3"/>
                      <a:pt x="40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41" y="4"/>
                      <a:pt x="44" y="8"/>
                    </a:cubicBezTo>
                    <a:cubicBezTo>
                      <a:pt x="46" y="11"/>
                      <a:pt x="48" y="16"/>
                      <a:pt x="50" y="22"/>
                    </a:cubicBezTo>
                    <a:cubicBezTo>
                      <a:pt x="51" y="27"/>
                      <a:pt x="51" y="31"/>
                      <a:pt x="51" y="35"/>
                    </a:cubicBezTo>
                    <a:cubicBezTo>
                      <a:pt x="51" y="38"/>
                      <a:pt x="51" y="41"/>
                      <a:pt x="50" y="43"/>
                    </a:cubicBezTo>
                    <a:cubicBezTo>
                      <a:pt x="49" y="45"/>
                      <a:pt x="48" y="46"/>
                      <a:pt x="47" y="4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5"/>
                      <a:pt x="13" y="54"/>
                      <a:pt x="13" y="53"/>
                    </a:cubicBezTo>
                    <a:cubicBezTo>
                      <a:pt x="13" y="47"/>
                      <a:pt x="12" y="39"/>
                      <a:pt x="10" y="31"/>
                    </a:cubicBezTo>
                    <a:cubicBezTo>
                      <a:pt x="8" y="23"/>
                      <a:pt x="5" y="15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0"/>
              <p:cNvSpPr>
                <a:spLocks/>
              </p:cNvSpPr>
              <p:nvPr/>
            </p:nvSpPr>
            <p:spPr bwMode="auto">
              <a:xfrm>
                <a:off x="670" y="2123"/>
                <a:ext cx="95" cy="221"/>
              </a:xfrm>
              <a:custGeom>
                <a:avLst/>
                <a:gdLst>
                  <a:gd name="T0" fmla="*/ 63 w 38"/>
                  <a:gd name="T1" fmla="*/ 852 h 83"/>
                  <a:gd name="T2" fmla="*/ 83 w 38"/>
                  <a:gd name="T3" fmla="*/ 852 h 83"/>
                  <a:gd name="T4" fmla="*/ 33 w 38"/>
                  <a:gd name="T5" fmla="*/ 418 h 83"/>
                  <a:gd name="T6" fmla="*/ 63 w 38"/>
                  <a:gd name="T7" fmla="*/ 149 h 83"/>
                  <a:gd name="T8" fmla="*/ 145 w 38"/>
                  <a:gd name="T9" fmla="*/ 35 h 83"/>
                  <a:gd name="T10" fmla="*/ 158 w 38"/>
                  <a:gd name="T11" fmla="*/ 35 h 83"/>
                  <a:gd name="T12" fmla="*/ 345 w 38"/>
                  <a:gd name="T13" fmla="*/ 226 h 83"/>
                  <a:gd name="T14" fmla="*/ 520 w 38"/>
                  <a:gd name="T15" fmla="*/ 716 h 83"/>
                  <a:gd name="T16" fmla="*/ 563 w 38"/>
                  <a:gd name="T17" fmla="*/ 1134 h 83"/>
                  <a:gd name="T18" fmla="*/ 533 w 38"/>
                  <a:gd name="T19" fmla="*/ 1398 h 83"/>
                  <a:gd name="T20" fmla="*/ 438 w 38"/>
                  <a:gd name="T21" fmla="*/ 1531 h 83"/>
                  <a:gd name="T22" fmla="*/ 425 w 38"/>
                  <a:gd name="T23" fmla="*/ 1531 h 83"/>
                  <a:gd name="T24" fmla="*/ 238 w 38"/>
                  <a:gd name="T25" fmla="*/ 1339 h 83"/>
                  <a:gd name="T26" fmla="*/ 83 w 38"/>
                  <a:gd name="T27" fmla="*/ 852 h 83"/>
                  <a:gd name="T28" fmla="*/ 63 w 38"/>
                  <a:gd name="T29" fmla="*/ 852 h 83"/>
                  <a:gd name="T30" fmla="*/ 50 w 38"/>
                  <a:gd name="T31" fmla="*/ 852 h 83"/>
                  <a:gd name="T32" fmla="*/ 220 w 38"/>
                  <a:gd name="T33" fmla="*/ 1361 h 83"/>
                  <a:gd name="T34" fmla="*/ 425 w 38"/>
                  <a:gd name="T35" fmla="*/ 1566 h 83"/>
                  <a:gd name="T36" fmla="*/ 458 w 38"/>
                  <a:gd name="T37" fmla="*/ 1566 h 83"/>
                  <a:gd name="T38" fmla="*/ 563 w 38"/>
                  <a:gd name="T39" fmla="*/ 1419 h 83"/>
                  <a:gd name="T40" fmla="*/ 595 w 38"/>
                  <a:gd name="T41" fmla="*/ 1134 h 83"/>
                  <a:gd name="T42" fmla="*/ 550 w 38"/>
                  <a:gd name="T43" fmla="*/ 703 h 83"/>
                  <a:gd name="T44" fmla="*/ 375 w 38"/>
                  <a:gd name="T45" fmla="*/ 205 h 83"/>
                  <a:gd name="T46" fmla="*/ 158 w 38"/>
                  <a:gd name="T47" fmla="*/ 0 h 83"/>
                  <a:gd name="T48" fmla="*/ 145 w 38"/>
                  <a:gd name="T49" fmla="*/ 0 h 83"/>
                  <a:gd name="T50" fmla="*/ 33 w 38"/>
                  <a:gd name="T51" fmla="*/ 136 h 83"/>
                  <a:gd name="T52" fmla="*/ 0 w 38"/>
                  <a:gd name="T53" fmla="*/ 418 h 83"/>
                  <a:gd name="T54" fmla="*/ 50 w 38"/>
                  <a:gd name="T55" fmla="*/ 852 h 83"/>
                  <a:gd name="T56" fmla="*/ 63 w 38"/>
                  <a:gd name="T57" fmla="*/ 852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83">
                    <a:moveTo>
                      <a:pt x="4" y="45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3" y="37"/>
                      <a:pt x="2" y="29"/>
                      <a:pt x="2" y="22"/>
                    </a:cubicBezTo>
                    <a:cubicBezTo>
                      <a:pt x="2" y="16"/>
                      <a:pt x="3" y="11"/>
                      <a:pt x="4" y="8"/>
                    </a:cubicBezTo>
                    <a:cubicBezTo>
                      <a:pt x="5" y="4"/>
                      <a:pt x="7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4" y="2"/>
                      <a:pt x="18" y="5"/>
                      <a:pt x="22" y="12"/>
                    </a:cubicBezTo>
                    <a:cubicBezTo>
                      <a:pt x="27" y="18"/>
                      <a:pt x="30" y="27"/>
                      <a:pt x="33" y="38"/>
                    </a:cubicBezTo>
                    <a:cubicBezTo>
                      <a:pt x="35" y="46"/>
                      <a:pt x="36" y="54"/>
                      <a:pt x="36" y="60"/>
                    </a:cubicBezTo>
                    <a:cubicBezTo>
                      <a:pt x="36" y="66"/>
                      <a:pt x="35" y="71"/>
                      <a:pt x="34" y="74"/>
                    </a:cubicBezTo>
                    <a:cubicBezTo>
                      <a:pt x="33" y="78"/>
                      <a:pt x="31" y="80"/>
                      <a:pt x="28" y="81"/>
                    </a:cubicBezTo>
                    <a:cubicBezTo>
                      <a:pt x="28" y="81"/>
                      <a:pt x="28" y="81"/>
                      <a:pt x="27" y="81"/>
                    </a:cubicBezTo>
                    <a:cubicBezTo>
                      <a:pt x="24" y="81"/>
                      <a:pt x="19" y="77"/>
                      <a:pt x="15" y="71"/>
                    </a:cubicBezTo>
                    <a:cubicBezTo>
                      <a:pt x="11" y="64"/>
                      <a:pt x="7" y="55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5" y="56"/>
                      <a:pt x="9" y="65"/>
                      <a:pt x="14" y="72"/>
                    </a:cubicBezTo>
                    <a:cubicBezTo>
                      <a:pt x="18" y="78"/>
                      <a:pt x="23" y="83"/>
                      <a:pt x="27" y="83"/>
                    </a:cubicBezTo>
                    <a:cubicBezTo>
                      <a:pt x="28" y="83"/>
                      <a:pt x="28" y="83"/>
                      <a:pt x="29" y="83"/>
                    </a:cubicBezTo>
                    <a:cubicBezTo>
                      <a:pt x="32" y="82"/>
                      <a:pt x="34" y="79"/>
                      <a:pt x="36" y="75"/>
                    </a:cubicBezTo>
                    <a:cubicBezTo>
                      <a:pt x="37" y="71"/>
                      <a:pt x="38" y="66"/>
                      <a:pt x="38" y="60"/>
                    </a:cubicBezTo>
                    <a:cubicBezTo>
                      <a:pt x="38" y="53"/>
                      <a:pt x="37" y="46"/>
                      <a:pt x="35" y="37"/>
                    </a:cubicBezTo>
                    <a:cubicBezTo>
                      <a:pt x="32" y="27"/>
                      <a:pt x="28" y="17"/>
                      <a:pt x="24" y="11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3"/>
                      <a:pt x="2" y="7"/>
                    </a:cubicBezTo>
                    <a:cubicBezTo>
                      <a:pt x="1" y="11"/>
                      <a:pt x="0" y="16"/>
                      <a:pt x="0" y="22"/>
                    </a:cubicBezTo>
                    <a:cubicBezTo>
                      <a:pt x="0" y="29"/>
                      <a:pt x="1" y="37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1"/>
              <p:cNvSpPr>
                <a:spLocks/>
              </p:cNvSpPr>
              <p:nvPr/>
            </p:nvSpPr>
            <p:spPr bwMode="auto">
              <a:xfrm>
                <a:off x="975" y="2075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2"/>
              <p:cNvSpPr>
                <a:spLocks/>
              </p:cNvSpPr>
              <p:nvPr/>
            </p:nvSpPr>
            <p:spPr bwMode="auto">
              <a:xfrm>
                <a:off x="1037" y="2056"/>
                <a:ext cx="48" cy="83"/>
              </a:xfrm>
              <a:custGeom>
                <a:avLst/>
                <a:gdLst>
                  <a:gd name="T0" fmla="*/ 20 w 19"/>
                  <a:gd name="T1" fmla="*/ 35 h 31"/>
                  <a:gd name="T2" fmla="*/ 33 w 19"/>
                  <a:gd name="T3" fmla="*/ 35 h 31"/>
                  <a:gd name="T4" fmla="*/ 96 w 19"/>
                  <a:gd name="T5" fmla="*/ 78 h 31"/>
                  <a:gd name="T6" fmla="*/ 275 w 19"/>
                  <a:gd name="T7" fmla="*/ 594 h 31"/>
                  <a:gd name="T8" fmla="*/ 306 w 19"/>
                  <a:gd name="T9" fmla="*/ 594 h 31"/>
                  <a:gd name="T10" fmla="*/ 192 w 19"/>
                  <a:gd name="T11" fmla="*/ 171 h 31"/>
                  <a:gd name="T12" fmla="*/ 114 w 19"/>
                  <a:gd name="T13" fmla="*/ 56 h 31"/>
                  <a:gd name="T14" fmla="*/ 33 w 19"/>
                  <a:gd name="T15" fmla="*/ 0 h 31"/>
                  <a:gd name="T16" fmla="*/ 0 w 19"/>
                  <a:gd name="T17" fmla="*/ 0 h 31"/>
                  <a:gd name="T18" fmla="*/ 2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7" y="23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3"/>
              <p:cNvSpPr>
                <a:spLocks/>
              </p:cNvSpPr>
              <p:nvPr/>
            </p:nvSpPr>
            <p:spPr bwMode="auto">
              <a:xfrm>
                <a:off x="1102" y="2040"/>
                <a:ext cx="45" cy="83"/>
              </a:xfrm>
              <a:custGeom>
                <a:avLst/>
                <a:gdLst>
                  <a:gd name="T0" fmla="*/ 0 w 18"/>
                  <a:gd name="T1" fmla="*/ 35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94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5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4"/>
              <p:cNvSpPr>
                <a:spLocks/>
              </p:cNvSpPr>
              <p:nvPr/>
            </p:nvSpPr>
            <p:spPr bwMode="auto">
              <a:xfrm>
                <a:off x="1165" y="2024"/>
                <a:ext cx="47" cy="83"/>
              </a:xfrm>
              <a:custGeom>
                <a:avLst/>
                <a:gdLst>
                  <a:gd name="T0" fmla="*/ 0 w 19"/>
                  <a:gd name="T1" fmla="*/ 21 h 31"/>
                  <a:gd name="T2" fmla="*/ 12 w 19"/>
                  <a:gd name="T3" fmla="*/ 21 h 31"/>
                  <a:gd name="T4" fmla="*/ 153 w 19"/>
                  <a:gd name="T5" fmla="*/ 193 h 31"/>
                  <a:gd name="T6" fmla="*/ 275 w 19"/>
                  <a:gd name="T7" fmla="*/ 594 h 31"/>
                  <a:gd name="T8" fmla="*/ 287 w 19"/>
                  <a:gd name="T9" fmla="*/ 573 h 31"/>
                  <a:gd name="T10" fmla="*/ 166 w 19"/>
                  <a:gd name="T11" fmla="*/ 171 h 31"/>
                  <a:gd name="T12" fmla="*/ 12 w 19"/>
                  <a:gd name="T13" fmla="*/ 0 h 31"/>
                  <a:gd name="T14" fmla="*/ 0 w 19"/>
                  <a:gd name="T15" fmla="*/ 0 h 31"/>
                  <a:gd name="T16" fmla="*/ 0 w 19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5"/>
              <p:cNvSpPr>
                <a:spLocks/>
              </p:cNvSpPr>
              <p:nvPr/>
            </p:nvSpPr>
            <p:spPr bwMode="auto">
              <a:xfrm>
                <a:off x="1230" y="2008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45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58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7" y="4"/>
                      <a:pt x="9" y="9"/>
                    </a:cubicBezTo>
                    <a:cubicBezTo>
                      <a:pt x="12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5"/>
                      <a:pt x="10" y="9"/>
                    </a:cubicBezTo>
                    <a:cubicBezTo>
                      <a:pt x="7" y="3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6"/>
              <p:cNvSpPr>
                <a:spLocks/>
              </p:cNvSpPr>
              <p:nvPr/>
            </p:nvSpPr>
            <p:spPr bwMode="auto">
              <a:xfrm>
                <a:off x="1292" y="1992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67"/>
              <p:cNvSpPr>
                <a:spLocks/>
              </p:cNvSpPr>
              <p:nvPr/>
            </p:nvSpPr>
            <p:spPr bwMode="auto">
              <a:xfrm>
                <a:off x="1355" y="1973"/>
                <a:ext cx="47" cy="83"/>
              </a:xfrm>
              <a:custGeom>
                <a:avLst/>
                <a:gdLst>
                  <a:gd name="T0" fmla="*/ 0 w 19"/>
                  <a:gd name="T1" fmla="*/ 35 h 31"/>
                  <a:gd name="T2" fmla="*/ 12 w 19"/>
                  <a:gd name="T3" fmla="*/ 35 h 31"/>
                  <a:gd name="T4" fmla="*/ 74 w 19"/>
                  <a:gd name="T5" fmla="*/ 78 h 31"/>
                  <a:gd name="T6" fmla="*/ 257 w 19"/>
                  <a:gd name="T7" fmla="*/ 594 h 31"/>
                  <a:gd name="T8" fmla="*/ 287 w 19"/>
                  <a:gd name="T9" fmla="*/ 594 h 31"/>
                  <a:gd name="T10" fmla="*/ 183 w 19"/>
                  <a:gd name="T11" fmla="*/ 171 h 31"/>
                  <a:gd name="T12" fmla="*/ 104 w 19"/>
                  <a:gd name="T13" fmla="*/ 56 h 31"/>
                  <a:gd name="T14" fmla="*/ 12 w 19"/>
                  <a:gd name="T15" fmla="*/ 0 h 31"/>
                  <a:gd name="T16" fmla="*/ 0 w 19"/>
                  <a:gd name="T17" fmla="*/ 0 h 31"/>
                  <a:gd name="T18" fmla="*/ 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22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68"/>
              <p:cNvSpPr>
                <a:spLocks/>
              </p:cNvSpPr>
              <p:nvPr/>
            </p:nvSpPr>
            <p:spPr bwMode="auto">
              <a:xfrm>
                <a:off x="1420" y="1957"/>
                <a:ext cx="45" cy="83"/>
              </a:xfrm>
              <a:custGeom>
                <a:avLst/>
                <a:gdLst>
                  <a:gd name="T0" fmla="*/ 0 w 18"/>
                  <a:gd name="T1" fmla="*/ 21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73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0 h 31"/>
                  <a:gd name="T16" fmla="*/ 0 w 18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69"/>
              <p:cNvSpPr>
                <a:spLocks/>
              </p:cNvSpPr>
              <p:nvPr/>
            </p:nvSpPr>
            <p:spPr bwMode="auto">
              <a:xfrm>
                <a:off x="1482" y="1941"/>
                <a:ext cx="48" cy="80"/>
              </a:xfrm>
              <a:custGeom>
                <a:avLst/>
                <a:gdLst>
                  <a:gd name="T0" fmla="*/ 0 w 19"/>
                  <a:gd name="T1" fmla="*/ 21 h 30"/>
                  <a:gd name="T2" fmla="*/ 20 w 19"/>
                  <a:gd name="T3" fmla="*/ 21 h 30"/>
                  <a:gd name="T4" fmla="*/ 159 w 19"/>
                  <a:gd name="T5" fmla="*/ 192 h 30"/>
                  <a:gd name="T6" fmla="*/ 288 w 19"/>
                  <a:gd name="T7" fmla="*/ 568 h 30"/>
                  <a:gd name="T8" fmla="*/ 306 w 19"/>
                  <a:gd name="T9" fmla="*/ 568 h 30"/>
                  <a:gd name="T10" fmla="*/ 179 w 19"/>
                  <a:gd name="T11" fmla="*/ 171 h 30"/>
                  <a:gd name="T12" fmla="*/ 20 w 19"/>
                  <a:gd name="T13" fmla="*/ 0 h 30"/>
                  <a:gd name="T14" fmla="*/ 0 w 19"/>
                  <a:gd name="T15" fmla="*/ 0 h 30"/>
                  <a:gd name="T16" fmla="*/ 0 w 19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0"/>
              <p:cNvSpPr>
                <a:spLocks/>
              </p:cNvSpPr>
              <p:nvPr/>
            </p:nvSpPr>
            <p:spPr bwMode="auto">
              <a:xfrm>
                <a:off x="1545" y="1925"/>
                <a:ext cx="45" cy="80"/>
              </a:xfrm>
              <a:custGeom>
                <a:avLst/>
                <a:gdLst>
                  <a:gd name="T0" fmla="*/ 20 w 18"/>
                  <a:gd name="T1" fmla="*/ 21 h 30"/>
                  <a:gd name="T2" fmla="*/ 33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33 w 18"/>
                  <a:gd name="T13" fmla="*/ 0 h 30"/>
                  <a:gd name="T14" fmla="*/ 0 w 18"/>
                  <a:gd name="T15" fmla="*/ 0 h 30"/>
                  <a:gd name="T16" fmla="*/ 2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6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1"/>
              <p:cNvSpPr>
                <a:spLocks/>
              </p:cNvSpPr>
              <p:nvPr/>
            </p:nvSpPr>
            <p:spPr bwMode="auto">
              <a:xfrm>
                <a:off x="1610" y="1907"/>
                <a:ext cx="45" cy="82"/>
              </a:xfrm>
              <a:custGeom>
                <a:avLst/>
                <a:gdLst>
                  <a:gd name="T0" fmla="*/ 0 w 18"/>
                  <a:gd name="T1" fmla="*/ 34 h 31"/>
                  <a:gd name="T2" fmla="*/ 20 w 18"/>
                  <a:gd name="T3" fmla="*/ 21 h 31"/>
                  <a:gd name="T4" fmla="*/ 158 w 18"/>
                  <a:gd name="T5" fmla="*/ 183 h 31"/>
                  <a:gd name="T6" fmla="*/ 270 w 18"/>
                  <a:gd name="T7" fmla="*/ 574 h 31"/>
                  <a:gd name="T8" fmla="*/ 283 w 18"/>
                  <a:gd name="T9" fmla="*/ 574 h 31"/>
                  <a:gd name="T10" fmla="*/ 175 w 18"/>
                  <a:gd name="T11" fmla="*/ 183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4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3"/>
                      <a:pt x="14" y="15"/>
                      <a:pt x="11" y="10"/>
                    </a:cubicBezTo>
                    <a:cubicBezTo>
                      <a:pt x="8" y="4"/>
                      <a:pt x="4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2"/>
              <p:cNvSpPr>
                <a:spLocks/>
              </p:cNvSpPr>
              <p:nvPr/>
            </p:nvSpPr>
            <p:spPr bwMode="auto">
              <a:xfrm>
                <a:off x="1667" y="1891"/>
                <a:ext cx="45" cy="80"/>
              </a:xfrm>
              <a:custGeom>
                <a:avLst/>
                <a:gdLst>
                  <a:gd name="T0" fmla="*/ 0 w 18"/>
                  <a:gd name="T1" fmla="*/ 35 h 30"/>
                  <a:gd name="T2" fmla="*/ 20 w 18"/>
                  <a:gd name="T3" fmla="*/ 35 h 30"/>
                  <a:gd name="T4" fmla="*/ 83 w 18"/>
                  <a:gd name="T5" fmla="*/ 77 h 30"/>
                  <a:gd name="T6" fmla="*/ 25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95 w 18"/>
                  <a:gd name="T13" fmla="*/ 56 h 30"/>
                  <a:gd name="T14" fmla="*/ 20 w 18"/>
                  <a:gd name="T15" fmla="*/ 0 h 30"/>
                  <a:gd name="T16" fmla="*/ 0 w 18"/>
                  <a:gd name="T17" fmla="*/ 0 h 30"/>
                  <a:gd name="T18" fmla="*/ 0 w 18"/>
                  <a:gd name="T19" fmla="*/ 35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30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9" y="8"/>
                      <a:pt x="13" y="18"/>
                      <a:pt x="16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4"/>
                      <a:pt x="11" y="9"/>
                    </a:cubicBezTo>
                    <a:cubicBezTo>
                      <a:pt x="9" y="6"/>
                      <a:pt x="8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73"/>
              <p:cNvSpPr>
                <a:spLocks/>
              </p:cNvSpPr>
              <p:nvPr/>
            </p:nvSpPr>
            <p:spPr bwMode="auto">
              <a:xfrm>
                <a:off x="690" y="2112"/>
                <a:ext cx="112" cy="232"/>
              </a:xfrm>
              <a:custGeom>
                <a:avLst/>
                <a:gdLst>
                  <a:gd name="T0" fmla="*/ 558 w 45"/>
                  <a:gd name="T1" fmla="*/ 1557 h 87"/>
                  <a:gd name="T2" fmla="*/ 558 w 45"/>
                  <a:gd name="T3" fmla="*/ 1571 h 87"/>
                  <a:gd name="T4" fmla="*/ 662 w 45"/>
                  <a:gd name="T5" fmla="*/ 1421 h 87"/>
                  <a:gd name="T6" fmla="*/ 694 w 45"/>
                  <a:gd name="T7" fmla="*/ 1160 h 87"/>
                  <a:gd name="T8" fmla="*/ 650 w 45"/>
                  <a:gd name="T9" fmla="*/ 717 h 87"/>
                  <a:gd name="T10" fmla="*/ 478 w 45"/>
                  <a:gd name="T11" fmla="*/ 205 h 87"/>
                  <a:gd name="T12" fmla="*/ 261 w 45"/>
                  <a:gd name="T13" fmla="*/ 0 h 87"/>
                  <a:gd name="T14" fmla="*/ 249 w 45"/>
                  <a:gd name="T15" fmla="*/ 0 h 87"/>
                  <a:gd name="T16" fmla="*/ 12 w 45"/>
                  <a:gd name="T17" fmla="*/ 77 h 87"/>
                  <a:gd name="T18" fmla="*/ 0 w 45"/>
                  <a:gd name="T19" fmla="*/ 93 h 87"/>
                  <a:gd name="T20" fmla="*/ 12 w 45"/>
                  <a:gd name="T21" fmla="*/ 115 h 87"/>
                  <a:gd name="T22" fmla="*/ 30 w 45"/>
                  <a:gd name="T23" fmla="*/ 115 h 87"/>
                  <a:gd name="T24" fmla="*/ 217 w 45"/>
                  <a:gd name="T25" fmla="*/ 307 h 87"/>
                  <a:gd name="T26" fmla="*/ 383 w 45"/>
                  <a:gd name="T27" fmla="*/ 797 h 87"/>
                  <a:gd name="T28" fmla="*/ 433 w 45"/>
                  <a:gd name="T29" fmla="*/ 1216 h 87"/>
                  <a:gd name="T30" fmla="*/ 403 w 45"/>
                  <a:gd name="T31" fmla="*/ 1480 h 87"/>
                  <a:gd name="T32" fmla="*/ 309 w 45"/>
                  <a:gd name="T33" fmla="*/ 1613 h 87"/>
                  <a:gd name="T34" fmla="*/ 309 w 45"/>
                  <a:gd name="T35" fmla="*/ 1629 h 87"/>
                  <a:gd name="T36" fmla="*/ 321 w 45"/>
                  <a:gd name="T37" fmla="*/ 1651 h 87"/>
                  <a:gd name="T38" fmla="*/ 558 w 45"/>
                  <a:gd name="T39" fmla="*/ 1571 h 87"/>
                  <a:gd name="T40" fmla="*/ 558 w 45"/>
                  <a:gd name="T41" fmla="*/ 1557 h 87"/>
                  <a:gd name="T42" fmla="*/ 558 w 45"/>
                  <a:gd name="T43" fmla="*/ 1536 h 87"/>
                  <a:gd name="T44" fmla="*/ 309 w 45"/>
                  <a:gd name="T45" fmla="*/ 1613 h 87"/>
                  <a:gd name="T46" fmla="*/ 309 w 45"/>
                  <a:gd name="T47" fmla="*/ 1613 h 87"/>
                  <a:gd name="T48" fmla="*/ 309 w 45"/>
                  <a:gd name="T49" fmla="*/ 1629 h 87"/>
                  <a:gd name="T50" fmla="*/ 309 w 45"/>
                  <a:gd name="T51" fmla="*/ 1651 h 87"/>
                  <a:gd name="T52" fmla="*/ 321 w 45"/>
                  <a:gd name="T53" fmla="*/ 1651 h 87"/>
                  <a:gd name="T54" fmla="*/ 433 w 45"/>
                  <a:gd name="T55" fmla="*/ 1501 h 87"/>
                  <a:gd name="T56" fmla="*/ 465 w 45"/>
                  <a:gd name="T57" fmla="*/ 1216 h 87"/>
                  <a:gd name="T58" fmla="*/ 416 w 45"/>
                  <a:gd name="T59" fmla="*/ 776 h 87"/>
                  <a:gd name="T60" fmla="*/ 249 w 45"/>
                  <a:gd name="T61" fmla="*/ 285 h 87"/>
                  <a:gd name="T62" fmla="*/ 30 w 45"/>
                  <a:gd name="T63" fmla="*/ 77 h 87"/>
                  <a:gd name="T64" fmla="*/ 12 w 45"/>
                  <a:gd name="T65" fmla="*/ 77 h 87"/>
                  <a:gd name="T66" fmla="*/ 0 w 45"/>
                  <a:gd name="T67" fmla="*/ 77 h 87"/>
                  <a:gd name="T68" fmla="*/ 0 w 45"/>
                  <a:gd name="T69" fmla="*/ 93 h 87"/>
                  <a:gd name="T70" fmla="*/ 0 w 45"/>
                  <a:gd name="T71" fmla="*/ 115 h 87"/>
                  <a:gd name="T72" fmla="*/ 12 w 45"/>
                  <a:gd name="T73" fmla="*/ 115 h 87"/>
                  <a:gd name="T74" fmla="*/ 249 w 45"/>
                  <a:gd name="T75" fmla="*/ 35 h 87"/>
                  <a:gd name="T76" fmla="*/ 261 w 45"/>
                  <a:gd name="T77" fmla="*/ 35 h 87"/>
                  <a:gd name="T78" fmla="*/ 465 w 45"/>
                  <a:gd name="T79" fmla="*/ 227 h 87"/>
                  <a:gd name="T80" fmla="*/ 620 w 45"/>
                  <a:gd name="T81" fmla="*/ 717 h 87"/>
                  <a:gd name="T82" fmla="*/ 662 w 45"/>
                  <a:gd name="T83" fmla="*/ 1160 h 87"/>
                  <a:gd name="T84" fmla="*/ 632 w 45"/>
                  <a:gd name="T85" fmla="*/ 1421 h 87"/>
                  <a:gd name="T86" fmla="*/ 558 w 45"/>
                  <a:gd name="T87" fmla="*/ 1536 h 87"/>
                  <a:gd name="T88" fmla="*/ 558 w 45"/>
                  <a:gd name="T89" fmla="*/ 1557 h 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5" h="87">
                    <a:moveTo>
                      <a:pt x="36" y="82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9" y="82"/>
                      <a:pt x="41" y="79"/>
                      <a:pt x="43" y="75"/>
                    </a:cubicBezTo>
                    <a:cubicBezTo>
                      <a:pt x="44" y="72"/>
                      <a:pt x="45" y="66"/>
                      <a:pt x="45" y="61"/>
                    </a:cubicBezTo>
                    <a:cubicBezTo>
                      <a:pt x="45" y="54"/>
                      <a:pt x="44" y="46"/>
                      <a:pt x="42" y="38"/>
                    </a:cubicBezTo>
                    <a:cubicBezTo>
                      <a:pt x="39" y="27"/>
                      <a:pt x="36" y="18"/>
                      <a:pt x="31" y="11"/>
                    </a:cubicBezTo>
                    <a:cubicBezTo>
                      <a:pt x="27" y="4"/>
                      <a:pt x="22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6"/>
                      <a:pt x="10" y="9"/>
                      <a:pt x="14" y="16"/>
                    </a:cubicBezTo>
                    <a:cubicBezTo>
                      <a:pt x="19" y="22"/>
                      <a:pt x="22" y="31"/>
                      <a:pt x="25" y="42"/>
                    </a:cubicBezTo>
                    <a:cubicBezTo>
                      <a:pt x="27" y="50"/>
                      <a:pt x="28" y="58"/>
                      <a:pt x="28" y="64"/>
                    </a:cubicBezTo>
                    <a:cubicBezTo>
                      <a:pt x="28" y="70"/>
                      <a:pt x="27" y="75"/>
                      <a:pt x="26" y="78"/>
                    </a:cubicBezTo>
                    <a:cubicBezTo>
                      <a:pt x="25" y="82"/>
                      <a:pt x="23" y="84"/>
                      <a:pt x="20" y="85"/>
                    </a:cubicBezTo>
                    <a:cubicBezTo>
                      <a:pt x="20" y="85"/>
                      <a:pt x="20" y="85"/>
                      <a:pt x="20" y="86"/>
                    </a:cubicBezTo>
                    <a:cubicBezTo>
                      <a:pt x="20" y="86"/>
                      <a:pt x="20" y="87"/>
                      <a:pt x="21" y="87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4" y="86"/>
                      <a:pt x="26" y="83"/>
                      <a:pt x="28" y="79"/>
                    </a:cubicBezTo>
                    <a:cubicBezTo>
                      <a:pt x="29" y="75"/>
                      <a:pt x="30" y="70"/>
                      <a:pt x="30" y="64"/>
                    </a:cubicBezTo>
                    <a:cubicBezTo>
                      <a:pt x="30" y="57"/>
                      <a:pt x="29" y="50"/>
                      <a:pt x="27" y="41"/>
                    </a:cubicBezTo>
                    <a:cubicBezTo>
                      <a:pt x="24" y="31"/>
                      <a:pt x="20" y="21"/>
                      <a:pt x="16" y="15"/>
                    </a:cubicBezTo>
                    <a:cubicBezTo>
                      <a:pt x="12" y="8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5" y="6"/>
                      <a:pt x="30" y="12"/>
                    </a:cubicBezTo>
                    <a:cubicBezTo>
                      <a:pt x="34" y="18"/>
                      <a:pt x="38" y="28"/>
                      <a:pt x="40" y="38"/>
                    </a:cubicBezTo>
                    <a:cubicBezTo>
                      <a:pt x="42" y="46"/>
                      <a:pt x="43" y="54"/>
                      <a:pt x="43" y="61"/>
                    </a:cubicBezTo>
                    <a:cubicBezTo>
                      <a:pt x="43" y="66"/>
                      <a:pt x="42" y="71"/>
                      <a:pt x="41" y="75"/>
                    </a:cubicBezTo>
                    <a:cubicBezTo>
                      <a:pt x="40" y="78"/>
                      <a:pt x="38" y="80"/>
                      <a:pt x="36" y="81"/>
                    </a:cubicBezTo>
                    <a:cubicBezTo>
                      <a:pt x="36" y="82"/>
                      <a:pt x="36" y="82"/>
                      <a:pt x="36" y="8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4"/>
              <p:cNvSpPr>
                <a:spLocks/>
              </p:cNvSpPr>
              <p:nvPr/>
            </p:nvSpPr>
            <p:spPr bwMode="auto">
              <a:xfrm>
                <a:off x="1085" y="2061"/>
                <a:ext cx="37" cy="38"/>
              </a:xfrm>
              <a:custGeom>
                <a:avLst/>
                <a:gdLst>
                  <a:gd name="T0" fmla="*/ 30 w 15"/>
                  <a:gd name="T1" fmla="*/ 220 h 14"/>
                  <a:gd name="T2" fmla="*/ 62 w 15"/>
                  <a:gd name="T3" fmla="*/ 38 h 14"/>
                  <a:gd name="T4" fmla="*/ 195 w 15"/>
                  <a:gd name="T5" fmla="*/ 60 h 14"/>
                  <a:gd name="T6" fmla="*/ 165 w 15"/>
                  <a:gd name="T7" fmla="*/ 244 h 14"/>
                  <a:gd name="T8" fmla="*/ 30 w 15"/>
                  <a:gd name="T9" fmla="*/ 2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2" y="11"/>
                    </a:moveTo>
                    <a:cubicBezTo>
                      <a:pt x="0" y="8"/>
                      <a:pt x="1" y="4"/>
                      <a:pt x="4" y="2"/>
                    </a:cubicBezTo>
                    <a:cubicBezTo>
                      <a:pt x="7" y="0"/>
                      <a:pt x="11" y="0"/>
                      <a:pt x="13" y="3"/>
                    </a:cubicBezTo>
                    <a:cubicBezTo>
                      <a:pt x="15" y="6"/>
                      <a:pt x="14" y="10"/>
                      <a:pt x="11" y="12"/>
                    </a:cubicBezTo>
                    <a:cubicBezTo>
                      <a:pt x="8" y="14"/>
                      <a:pt x="4" y="14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5"/>
              <p:cNvSpPr>
                <a:spLocks/>
              </p:cNvSpPr>
              <p:nvPr/>
            </p:nvSpPr>
            <p:spPr bwMode="auto">
              <a:xfrm>
                <a:off x="1122" y="2043"/>
                <a:ext cx="55" cy="58"/>
              </a:xfrm>
              <a:custGeom>
                <a:avLst/>
                <a:gdLst>
                  <a:gd name="T0" fmla="*/ 50 w 22"/>
                  <a:gd name="T1" fmla="*/ 314 h 22"/>
                  <a:gd name="T2" fmla="*/ 83 w 22"/>
                  <a:gd name="T3" fmla="*/ 55 h 22"/>
                  <a:gd name="T4" fmla="*/ 300 w 22"/>
                  <a:gd name="T5" fmla="*/ 90 h 22"/>
                  <a:gd name="T6" fmla="*/ 270 w 22"/>
                  <a:gd name="T7" fmla="*/ 348 h 22"/>
                  <a:gd name="T8" fmla="*/ 50 w 22"/>
                  <a:gd name="T9" fmla="*/ 3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3" y="17"/>
                    </a:moveTo>
                    <a:cubicBezTo>
                      <a:pt x="0" y="12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10"/>
                      <a:pt x="21" y="16"/>
                      <a:pt x="17" y="19"/>
                    </a:cubicBezTo>
                    <a:cubicBezTo>
                      <a:pt x="12" y="22"/>
                      <a:pt x="6" y="21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" name="Group 3"/>
            <p:cNvGrpSpPr>
              <a:grpSpLocks/>
            </p:cNvGrpSpPr>
            <p:nvPr/>
          </p:nvGrpSpPr>
          <p:grpSpPr bwMode="auto">
            <a:xfrm rot="10800000">
              <a:off x="5019319" y="1952211"/>
              <a:ext cx="3987560" cy="1416991"/>
              <a:chOff x="665" y="1875"/>
              <a:chExt cx="1165" cy="485"/>
            </a:xfrm>
          </p:grpSpPr>
          <p:sp>
            <p:nvSpPr>
              <p:cNvPr id="22" name="Freeform 4"/>
              <p:cNvSpPr>
                <a:spLocks/>
              </p:cNvSpPr>
              <p:nvPr/>
            </p:nvSpPr>
            <p:spPr bwMode="auto">
              <a:xfrm>
                <a:off x="815" y="2013"/>
                <a:ext cx="155" cy="347"/>
              </a:xfrm>
              <a:custGeom>
                <a:avLst/>
                <a:gdLst>
                  <a:gd name="T0" fmla="*/ 238 w 62"/>
                  <a:gd name="T1" fmla="*/ 56 h 130"/>
                  <a:gd name="T2" fmla="*/ 50 w 62"/>
                  <a:gd name="T3" fmla="*/ 934 h 130"/>
                  <a:gd name="T4" fmla="*/ 283 w 62"/>
                  <a:gd name="T5" fmla="*/ 854 h 130"/>
                  <a:gd name="T6" fmla="*/ 500 w 62"/>
                  <a:gd name="T7" fmla="*/ 1255 h 130"/>
                  <a:gd name="T8" fmla="*/ 458 w 62"/>
                  <a:gd name="T9" fmla="*/ 1732 h 130"/>
                  <a:gd name="T10" fmla="*/ 220 w 62"/>
                  <a:gd name="T11" fmla="*/ 1810 h 130"/>
                  <a:gd name="T12" fmla="*/ 708 w 62"/>
                  <a:gd name="T13" fmla="*/ 2437 h 130"/>
                  <a:gd name="T14" fmla="*/ 833 w 62"/>
                  <a:gd name="T15" fmla="*/ 1140 h 130"/>
                  <a:gd name="T16" fmla="*/ 238 w 62"/>
                  <a:gd name="T17" fmla="*/ 56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30">
                    <a:moveTo>
                      <a:pt x="15" y="3"/>
                    </a:moveTo>
                    <a:cubicBezTo>
                      <a:pt x="4" y="5"/>
                      <a:pt x="0" y="24"/>
                      <a:pt x="3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3" y="44"/>
                      <a:pt x="29" y="53"/>
                      <a:pt x="32" y="66"/>
                    </a:cubicBezTo>
                    <a:cubicBezTo>
                      <a:pt x="36" y="79"/>
                      <a:pt x="34" y="90"/>
                      <a:pt x="29" y="91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23" y="117"/>
                      <a:pt x="35" y="130"/>
                      <a:pt x="45" y="128"/>
                    </a:cubicBezTo>
                    <a:cubicBezTo>
                      <a:pt x="58" y="125"/>
                      <a:pt x="62" y="94"/>
                      <a:pt x="53" y="60"/>
                    </a:cubicBezTo>
                    <a:cubicBezTo>
                      <a:pt x="45" y="25"/>
                      <a:pt x="27" y="0"/>
                      <a:pt x="15" y="3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5"/>
              <p:cNvSpPr>
                <a:spLocks/>
              </p:cNvSpPr>
              <p:nvPr/>
            </p:nvSpPr>
            <p:spPr bwMode="auto">
              <a:xfrm>
                <a:off x="852" y="2003"/>
                <a:ext cx="153" cy="352"/>
              </a:xfrm>
              <a:custGeom>
                <a:avLst/>
                <a:gdLst>
                  <a:gd name="T0" fmla="*/ 692 w 61"/>
                  <a:gd name="T1" fmla="*/ 2445 h 132"/>
                  <a:gd name="T2" fmla="*/ 818 w 61"/>
                  <a:gd name="T3" fmla="*/ 1139 h 132"/>
                  <a:gd name="T4" fmla="*/ 221 w 61"/>
                  <a:gd name="T5" fmla="*/ 56 h 132"/>
                  <a:gd name="T6" fmla="*/ 0 w 61"/>
                  <a:gd name="T7" fmla="*/ 136 h 132"/>
                  <a:gd name="T8" fmla="*/ 597 w 61"/>
                  <a:gd name="T9" fmla="*/ 1216 h 132"/>
                  <a:gd name="T10" fmla="*/ 472 w 61"/>
                  <a:gd name="T11" fmla="*/ 2504 h 132"/>
                  <a:gd name="T12" fmla="*/ 692 w 61"/>
                  <a:gd name="T13" fmla="*/ 2445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32">
                    <a:moveTo>
                      <a:pt x="44" y="129"/>
                    </a:moveTo>
                    <a:cubicBezTo>
                      <a:pt x="57" y="125"/>
                      <a:pt x="61" y="95"/>
                      <a:pt x="52" y="60"/>
                    </a:cubicBezTo>
                    <a:cubicBezTo>
                      <a:pt x="44" y="26"/>
                      <a:pt x="27" y="0"/>
                      <a:pt x="14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4"/>
                      <a:pt x="30" y="29"/>
                      <a:pt x="38" y="64"/>
                    </a:cubicBezTo>
                    <a:cubicBezTo>
                      <a:pt x="47" y="98"/>
                      <a:pt x="43" y="129"/>
                      <a:pt x="30" y="132"/>
                    </a:cubicBezTo>
                    <a:cubicBezTo>
                      <a:pt x="44" y="129"/>
                      <a:pt x="44" y="129"/>
                      <a:pt x="44" y="12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6"/>
              <p:cNvSpPr>
                <a:spLocks/>
              </p:cNvSpPr>
              <p:nvPr/>
            </p:nvSpPr>
            <p:spPr bwMode="auto">
              <a:xfrm>
                <a:off x="955" y="1875"/>
                <a:ext cx="835" cy="376"/>
              </a:xfrm>
              <a:custGeom>
                <a:avLst/>
                <a:gdLst>
                  <a:gd name="T0" fmla="*/ 4845 w 334"/>
                  <a:gd name="T1" fmla="*/ 21 h 141"/>
                  <a:gd name="T2" fmla="*/ 0 w 334"/>
                  <a:gd name="T3" fmla="*/ 1459 h 141"/>
                  <a:gd name="T4" fmla="*/ 175 w 334"/>
                  <a:gd name="T5" fmla="*/ 2048 h 141"/>
                  <a:gd name="T6" fmla="*/ 250 w 334"/>
                  <a:gd name="T7" fmla="*/ 2675 h 141"/>
                  <a:gd name="T8" fmla="*/ 5095 w 334"/>
                  <a:gd name="T9" fmla="*/ 1229 h 141"/>
                  <a:gd name="T10" fmla="*/ 5158 w 334"/>
                  <a:gd name="T11" fmla="*/ 568 h 141"/>
                  <a:gd name="T12" fmla="*/ 4845 w 334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141">
                    <a:moveTo>
                      <a:pt x="310" y="1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1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326" y="65"/>
                      <a:pt x="326" y="65"/>
                      <a:pt x="326" y="65"/>
                    </a:cubicBezTo>
                    <a:cubicBezTo>
                      <a:pt x="332" y="64"/>
                      <a:pt x="334" y="48"/>
                      <a:pt x="330" y="30"/>
                    </a:cubicBezTo>
                    <a:cubicBezTo>
                      <a:pt x="325" y="13"/>
                      <a:pt x="317" y="0"/>
                      <a:pt x="310" y="1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7"/>
              <p:cNvSpPr>
                <a:spLocks/>
              </p:cNvSpPr>
              <p:nvPr/>
            </p:nvSpPr>
            <p:spPr bwMode="auto">
              <a:xfrm>
                <a:off x="772" y="2131"/>
                <a:ext cx="133" cy="149"/>
              </a:xfrm>
              <a:custGeom>
                <a:avLst/>
                <a:gdLst>
                  <a:gd name="T0" fmla="*/ 555 w 53"/>
                  <a:gd name="T1" fmla="*/ 21 h 56"/>
                  <a:gd name="T2" fmla="*/ 0 w 53"/>
                  <a:gd name="T3" fmla="*/ 192 h 56"/>
                  <a:gd name="T4" fmla="*/ 125 w 53"/>
                  <a:gd name="T5" fmla="*/ 580 h 56"/>
                  <a:gd name="T6" fmla="*/ 176 w 53"/>
                  <a:gd name="T7" fmla="*/ 1054 h 56"/>
                  <a:gd name="T8" fmla="*/ 725 w 53"/>
                  <a:gd name="T9" fmla="*/ 886 h 56"/>
                  <a:gd name="T10" fmla="*/ 775 w 53"/>
                  <a:gd name="T11" fmla="*/ 418 h 56"/>
                  <a:gd name="T12" fmla="*/ 555 w 53"/>
                  <a:gd name="T13" fmla="*/ 2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56">
                    <a:moveTo>
                      <a:pt x="35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40"/>
                      <a:pt x="11" y="49"/>
                      <a:pt x="11" y="5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51" y="46"/>
                      <a:pt x="53" y="35"/>
                      <a:pt x="49" y="22"/>
                    </a:cubicBezTo>
                    <a:cubicBezTo>
                      <a:pt x="46" y="9"/>
                      <a:pt x="40" y="0"/>
                      <a:pt x="35" y="1"/>
                    </a:cubicBezTo>
                  </a:path>
                </a:pathLst>
              </a:custGeom>
              <a:solidFill>
                <a:srgbClr val="D7D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8"/>
              <p:cNvSpPr>
                <a:spLocks/>
              </p:cNvSpPr>
              <p:nvPr/>
            </p:nvSpPr>
            <p:spPr bwMode="auto">
              <a:xfrm>
                <a:off x="665" y="2120"/>
                <a:ext cx="102" cy="227"/>
              </a:xfrm>
              <a:custGeom>
                <a:avLst/>
                <a:gdLst>
                  <a:gd name="T0" fmla="*/ 92 w 41"/>
                  <a:gd name="T1" fmla="*/ 876 h 85"/>
                  <a:gd name="T2" fmla="*/ 167 w 41"/>
                  <a:gd name="T3" fmla="*/ 35 h 85"/>
                  <a:gd name="T4" fmla="*/ 557 w 41"/>
                  <a:gd name="T5" fmla="*/ 742 h 85"/>
                  <a:gd name="T6" fmla="*/ 478 w 41"/>
                  <a:gd name="T7" fmla="*/ 1584 h 85"/>
                  <a:gd name="T8" fmla="*/ 92 w 41"/>
                  <a:gd name="T9" fmla="*/ 876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85">
                    <a:moveTo>
                      <a:pt x="6" y="46"/>
                    </a:moveTo>
                    <a:cubicBezTo>
                      <a:pt x="0" y="24"/>
                      <a:pt x="3" y="4"/>
                      <a:pt x="11" y="2"/>
                    </a:cubicBezTo>
                    <a:cubicBezTo>
                      <a:pt x="19" y="0"/>
                      <a:pt x="30" y="16"/>
                      <a:pt x="36" y="39"/>
                    </a:cubicBezTo>
                    <a:cubicBezTo>
                      <a:pt x="41" y="61"/>
                      <a:pt x="39" y="81"/>
                      <a:pt x="31" y="83"/>
                    </a:cubicBezTo>
                    <a:cubicBezTo>
                      <a:pt x="22" y="85"/>
                      <a:pt x="11" y="68"/>
                      <a:pt x="6" y="46"/>
                    </a:cubicBezTo>
                  </a:path>
                </a:pathLst>
              </a:custGeom>
              <a:solidFill>
                <a:srgbClr val="AF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9"/>
              <p:cNvSpPr>
                <a:spLocks/>
              </p:cNvSpPr>
              <p:nvPr/>
            </p:nvSpPr>
            <p:spPr bwMode="auto">
              <a:xfrm>
                <a:off x="1767" y="1909"/>
                <a:ext cx="63" cy="83"/>
              </a:xfrm>
              <a:custGeom>
                <a:avLst/>
                <a:gdLst>
                  <a:gd name="T0" fmla="*/ 242 w 25"/>
                  <a:gd name="T1" fmla="*/ 21 h 31"/>
                  <a:gd name="T2" fmla="*/ 0 w 25"/>
                  <a:gd name="T3" fmla="*/ 78 h 31"/>
                  <a:gd name="T4" fmla="*/ 83 w 25"/>
                  <a:gd name="T5" fmla="*/ 329 h 31"/>
                  <a:gd name="T6" fmla="*/ 113 w 25"/>
                  <a:gd name="T7" fmla="*/ 594 h 31"/>
                  <a:gd name="T8" fmla="*/ 338 w 25"/>
                  <a:gd name="T9" fmla="*/ 538 h 31"/>
                  <a:gd name="T10" fmla="*/ 368 w 25"/>
                  <a:gd name="T11" fmla="*/ 252 h 31"/>
                  <a:gd name="T12" fmla="*/ 242 w 25"/>
                  <a:gd name="T13" fmla="*/ 2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1">
                    <a:moveTo>
                      <a:pt x="15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8"/>
                      <a:pt x="4" y="13"/>
                      <a:pt x="5" y="17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4" y="27"/>
                      <a:pt x="25" y="20"/>
                      <a:pt x="23" y="13"/>
                    </a:cubicBezTo>
                    <a:cubicBezTo>
                      <a:pt x="21" y="6"/>
                      <a:pt x="18" y="0"/>
                      <a:pt x="15" y="1"/>
                    </a:cubicBezTo>
                  </a:path>
                </a:pathLst>
              </a:custGeom>
              <a:solidFill>
                <a:srgbClr val="283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1"/>
              <p:cNvSpPr>
                <a:spLocks/>
              </p:cNvSpPr>
              <p:nvPr/>
            </p:nvSpPr>
            <p:spPr bwMode="auto">
              <a:xfrm>
                <a:off x="1717" y="1880"/>
                <a:ext cx="65" cy="165"/>
              </a:xfrm>
              <a:custGeom>
                <a:avLst/>
                <a:gdLst>
                  <a:gd name="T0" fmla="*/ 95 w 26"/>
                  <a:gd name="T1" fmla="*/ 0 h 62"/>
                  <a:gd name="T2" fmla="*/ 95 w 26"/>
                  <a:gd name="T3" fmla="*/ 0 h 62"/>
                  <a:gd name="T4" fmla="*/ 83 w 26"/>
                  <a:gd name="T5" fmla="*/ 0 h 62"/>
                  <a:gd name="T6" fmla="*/ 20 w 26"/>
                  <a:gd name="T7" fmla="*/ 93 h 62"/>
                  <a:gd name="T8" fmla="*/ 0 w 26"/>
                  <a:gd name="T9" fmla="*/ 303 h 62"/>
                  <a:gd name="T10" fmla="*/ 33 w 26"/>
                  <a:gd name="T11" fmla="*/ 639 h 62"/>
                  <a:gd name="T12" fmla="*/ 20 w 26"/>
                  <a:gd name="T13" fmla="*/ 639 h 62"/>
                  <a:gd name="T14" fmla="*/ 20 w 26"/>
                  <a:gd name="T15" fmla="*/ 639 h 62"/>
                  <a:gd name="T16" fmla="*/ 33 w 26"/>
                  <a:gd name="T17" fmla="*/ 639 h 62"/>
                  <a:gd name="T18" fmla="*/ 158 w 26"/>
                  <a:gd name="T19" fmla="*/ 1035 h 62"/>
                  <a:gd name="T20" fmla="*/ 300 w 26"/>
                  <a:gd name="T21" fmla="*/ 1168 h 62"/>
                  <a:gd name="T22" fmla="*/ 313 w 26"/>
                  <a:gd name="T23" fmla="*/ 1168 h 62"/>
                  <a:gd name="T24" fmla="*/ 313 w 26"/>
                  <a:gd name="T25" fmla="*/ 1168 h 62"/>
                  <a:gd name="T26" fmla="*/ 395 w 26"/>
                  <a:gd name="T27" fmla="*/ 1091 h 62"/>
                  <a:gd name="T28" fmla="*/ 408 w 26"/>
                  <a:gd name="T29" fmla="*/ 865 h 62"/>
                  <a:gd name="T30" fmla="*/ 408 w 26"/>
                  <a:gd name="T31" fmla="*/ 793 h 62"/>
                  <a:gd name="T32" fmla="*/ 408 w 26"/>
                  <a:gd name="T33" fmla="*/ 793 h 62"/>
                  <a:gd name="T34" fmla="*/ 395 w 26"/>
                  <a:gd name="T35" fmla="*/ 793 h 62"/>
                  <a:gd name="T36" fmla="*/ 283 w 26"/>
                  <a:gd name="T37" fmla="*/ 567 h 62"/>
                  <a:gd name="T38" fmla="*/ 300 w 26"/>
                  <a:gd name="T39" fmla="*/ 303 h 62"/>
                  <a:gd name="T40" fmla="*/ 300 w 26"/>
                  <a:gd name="T41" fmla="*/ 303 h 62"/>
                  <a:gd name="T42" fmla="*/ 250 w 26"/>
                  <a:gd name="T43" fmla="*/ 149 h 62"/>
                  <a:gd name="T44" fmla="*/ 95 w 26"/>
                  <a:gd name="T45" fmla="*/ 0 h 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8"/>
                      <a:pt x="0" y="12"/>
                      <a:pt x="0" y="16"/>
                    </a:cubicBezTo>
                    <a:cubicBezTo>
                      <a:pt x="0" y="22"/>
                      <a:pt x="0" y="28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42"/>
                      <a:pt x="7" y="49"/>
                      <a:pt x="10" y="55"/>
                    </a:cubicBezTo>
                    <a:cubicBezTo>
                      <a:pt x="13" y="60"/>
                      <a:pt x="17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2" y="62"/>
                      <a:pt x="24" y="60"/>
                      <a:pt x="25" y="58"/>
                    </a:cubicBezTo>
                    <a:cubicBezTo>
                      <a:pt x="26" y="55"/>
                      <a:pt x="26" y="51"/>
                      <a:pt x="26" y="46"/>
                    </a:cubicBezTo>
                    <a:cubicBezTo>
                      <a:pt x="26" y="45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3" y="42"/>
                      <a:pt x="19" y="37"/>
                      <a:pt x="18" y="30"/>
                    </a:cubicBezTo>
                    <a:cubicBezTo>
                      <a:pt x="16" y="23"/>
                      <a:pt x="16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3"/>
                      <a:pt x="17" y="10"/>
                      <a:pt x="16" y="8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B8B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2"/>
              <p:cNvSpPr>
                <a:spLocks/>
              </p:cNvSpPr>
              <p:nvPr/>
            </p:nvSpPr>
            <p:spPr bwMode="auto">
              <a:xfrm>
                <a:off x="1757" y="1923"/>
                <a:ext cx="25" cy="69"/>
              </a:xfrm>
              <a:custGeom>
                <a:avLst/>
                <a:gdLst>
                  <a:gd name="T0" fmla="*/ 50 w 10"/>
                  <a:gd name="T1" fmla="*/ 0 h 26"/>
                  <a:gd name="T2" fmla="*/ 50 w 10"/>
                  <a:gd name="T3" fmla="*/ 0 h 26"/>
                  <a:gd name="T4" fmla="*/ 33 w 10"/>
                  <a:gd name="T5" fmla="*/ 260 h 26"/>
                  <a:gd name="T6" fmla="*/ 145 w 10"/>
                  <a:gd name="T7" fmla="*/ 486 h 26"/>
                  <a:gd name="T8" fmla="*/ 158 w 10"/>
                  <a:gd name="T9" fmla="*/ 486 h 26"/>
                  <a:gd name="T10" fmla="*/ 158 w 10"/>
                  <a:gd name="T11" fmla="*/ 486 h 26"/>
                  <a:gd name="T12" fmla="*/ 125 w 10"/>
                  <a:gd name="T13" fmla="*/ 247 h 26"/>
                  <a:gd name="T14" fmla="*/ 50 w 10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7"/>
                      <a:pt x="2" y="14"/>
                    </a:cubicBezTo>
                    <a:cubicBezTo>
                      <a:pt x="3" y="21"/>
                      <a:pt x="7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2"/>
                      <a:pt x="9" y="17"/>
                      <a:pt x="8" y="13"/>
                    </a:cubicBezTo>
                    <a:cubicBezTo>
                      <a:pt x="7" y="8"/>
                      <a:pt x="5" y="3"/>
                      <a:pt x="3" y="0"/>
                    </a:cubicBezTo>
                  </a:path>
                </a:pathLst>
              </a:custGeom>
              <a:solidFill>
                <a:srgbClr val="939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13"/>
              <p:cNvSpPr>
                <a:spLocks/>
              </p:cNvSpPr>
              <p:nvPr/>
            </p:nvSpPr>
            <p:spPr bwMode="auto">
              <a:xfrm rot="21120000">
                <a:off x="913" y="2021"/>
                <a:ext cx="566" cy="172"/>
              </a:xfrm>
              <a:custGeom>
                <a:avLst/>
                <a:gdLst>
                  <a:gd name="T0" fmla="*/ 0 w 85"/>
                  <a:gd name="T1" fmla="*/ 345 h 59"/>
                  <a:gd name="T2" fmla="*/ 1100 w 85"/>
                  <a:gd name="T3" fmla="*/ 0 h 59"/>
                  <a:gd name="T4" fmla="*/ 1275 w 85"/>
                  <a:gd name="T5" fmla="*/ 846 h 59"/>
                  <a:gd name="T6" fmla="*/ 754 w 85"/>
                  <a:gd name="T7" fmla="*/ 983 h 59"/>
                  <a:gd name="T8" fmla="*/ 346 w 85"/>
                  <a:gd name="T9" fmla="*/ 1077 h 59"/>
                  <a:gd name="T10" fmla="*/ 188 w 85"/>
                  <a:gd name="T11" fmla="*/ 1133 h 59"/>
                  <a:gd name="T12" fmla="*/ 0 w 85"/>
                  <a:gd name="T13" fmla="*/ 345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59">
                    <a:moveTo>
                      <a:pt x="0" y="18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4" y="2"/>
                      <a:pt x="85" y="35"/>
                      <a:pt x="81" y="44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solidFill>
                <a:srgbClr val="767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14"/>
              <p:cNvSpPr>
                <a:spLocks/>
              </p:cNvSpPr>
              <p:nvPr/>
            </p:nvSpPr>
            <p:spPr bwMode="auto">
              <a:xfrm>
                <a:off x="972" y="2120"/>
                <a:ext cx="193" cy="96"/>
              </a:xfrm>
              <a:custGeom>
                <a:avLst/>
                <a:gdLst>
                  <a:gd name="T0" fmla="*/ 0 w 77"/>
                  <a:gd name="T1" fmla="*/ 0 h 36"/>
                  <a:gd name="T2" fmla="*/ 113 w 77"/>
                  <a:gd name="T3" fmla="*/ 683 h 36"/>
                  <a:gd name="T4" fmla="*/ 1213 w 77"/>
                  <a:gd name="T5" fmla="*/ 397 h 36"/>
                  <a:gd name="T6" fmla="*/ 251 w 77"/>
                  <a:gd name="T7" fmla="*/ 477 h 36"/>
                  <a:gd name="T8" fmla="*/ 0 w 77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6">
                    <a:moveTo>
                      <a:pt x="0" y="0"/>
                    </a:moveTo>
                    <a:cubicBezTo>
                      <a:pt x="0" y="0"/>
                      <a:pt x="7" y="28"/>
                      <a:pt x="7" y="36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33" y="32"/>
                      <a:pt x="16" y="25"/>
                    </a:cubicBezTo>
                    <a:cubicBezTo>
                      <a:pt x="3" y="21"/>
                      <a:pt x="0" y="0"/>
                      <a:pt x="0" y="0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15"/>
              <p:cNvSpPr>
                <a:spLocks/>
              </p:cNvSpPr>
              <p:nvPr/>
            </p:nvSpPr>
            <p:spPr bwMode="auto">
              <a:xfrm>
                <a:off x="1361" y="1959"/>
                <a:ext cx="100" cy="184"/>
              </a:xfrm>
              <a:custGeom>
                <a:avLst/>
                <a:gdLst>
                  <a:gd name="T0" fmla="*/ 238 w 40"/>
                  <a:gd name="T1" fmla="*/ 1309 h 69"/>
                  <a:gd name="T2" fmla="*/ 300 w 40"/>
                  <a:gd name="T3" fmla="*/ 661 h 69"/>
                  <a:gd name="T4" fmla="*/ 0 w 40"/>
                  <a:gd name="T5" fmla="*/ 93 h 69"/>
                  <a:gd name="T6" fmla="*/ 250 w 40"/>
                  <a:gd name="T7" fmla="*/ 21 h 69"/>
                  <a:gd name="T8" fmla="*/ 563 w 40"/>
                  <a:gd name="T9" fmla="*/ 589 h 69"/>
                  <a:gd name="T10" fmla="*/ 500 w 40"/>
                  <a:gd name="T11" fmla="*/ 1229 h 69"/>
                  <a:gd name="T12" fmla="*/ 238 w 40"/>
                  <a:gd name="T13" fmla="*/ 1309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9">
                    <a:moveTo>
                      <a:pt x="15" y="69"/>
                    </a:moveTo>
                    <a:cubicBezTo>
                      <a:pt x="22" y="68"/>
                      <a:pt x="24" y="52"/>
                      <a:pt x="19" y="35"/>
                    </a:cubicBezTo>
                    <a:cubicBezTo>
                      <a:pt x="15" y="17"/>
                      <a:pt x="6" y="4"/>
                      <a:pt x="0" y="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3" y="0"/>
                      <a:pt x="31" y="13"/>
                      <a:pt x="36" y="31"/>
                    </a:cubicBezTo>
                    <a:cubicBezTo>
                      <a:pt x="40" y="48"/>
                      <a:pt x="38" y="64"/>
                      <a:pt x="32" y="65"/>
                    </a:cubicBezTo>
                    <a:cubicBezTo>
                      <a:pt x="15" y="69"/>
                      <a:pt x="15" y="69"/>
                      <a:pt x="15" y="69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16"/>
              <p:cNvSpPr>
                <a:spLocks/>
              </p:cNvSpPr>
              <p:nvPr/>
            </p:nvSpPr>
            <p:spPr bwMode="auto">
              <a:xfrm>
                <a:off x="787" y="2200"/>
                <a:ext cx="93" cy="75"/>
              </a:xfrm>
              <a:custGeom>
                <a:avLst/>
                <a:gdLst>
                  <a:gd name="T0" fmla="*/ 0 w 37"/>
                  <a:gd name="T1" fmla="*/ 0 h 28"/>
                  <a:gd name="T2" fmla="*/ 63 w 37"/>
                  <a:gd name="T3" fmla="*/ 538 h 28"/>
                  <a:gd name="T4" fmla="*/ 588 w 37"/>
                  <a:gd name="T5" fmla="*/ 402 h 28"/>
                  <a:gd name="T6" fmla="*/ 146 w 37"/>
                  <a:gd name="T7" fmla="*/ 287 h 28"/>
                  <a:gd name="T8" fmla="*/ 0 w 3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1" y="4"/>
                      <a:pt x="7" y="20"/>
                      <a:pt x="4" y="28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21" y="24"/>
                      <a:pt x="16" y="23"/>
                      <a:pt x="9" y="15"/>
                    </a:cubicBezTo>
                    <a:cubicBezTo>
                      <a:pt x="5" y="10"/>
                      <a:pt x="0" y="0"/>
                      <a:pt x="0" y="0"/>
                    </a:cubicBezTo>
                  </a:path>
                </a:pathLst>
              </a:custGeom>
              <a:solidFill>
                <a:srgbClr val="BFB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17"/>
              <p:cNvSpPr>
                <a:spLocks/>
              </p:cNvSpPr>
              <p:nvPr/>
            </p:nvSpPr>
            <p:spPr bwMode="auto">
              <a:xfrm>
                <a:off x="692" y="2109"/>
                <a:ext cx="113" cy="232"/>
              </a:xfrm>
              <a:custGeom>
                <a:avLst/>
                <a:gdLst>
                  <a:gd name="T0" fmla="*/ 555 w 45"/>
                  <a:gd name="T1" fmla="*/ 1571 h 87"/>
                  <a:gd name="T2" fmla="*/ 630 w 45"/>
                  <a:gd name="T3" fmla="*/ 739 h 87"/>
                  <a:gd name="T4" fmla="*/ 239 w 45"/>
                  <a:gd name="T5" fmla="*/ 35 h 87"/>
                  <a:gd name="T6" fmla="*/ 0 w 45"/>
                  <a:gd name="T7" fmla="*/ 115 h 87"/>
                  <a:gd name="T8" fmla="*/ 397 w 45"/>
                  <a:gd name="T9" fmla="*/ 819 h 87"/>
                  <a:gd name="T10" fmla="*/ 316 w 45"/>
                  <a:gd name="T11" fmla="*/ 1651 h 87"/>
                  <a:gd name="T12" fmla="*/ 555 w 45"/>
                  <a:gd name="T13" fmla="*/ 157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7">
                    <a:moveTo>
                      <a:pt x="35" y="83"/>
                    </a:moveTo>
                    <a:cubicBezTo>
                      <a:pt x="43" y="81"/>
                      <a:pt x="45" y="61"/>
                      <a:pt x="40" y="39"/>
                    </a:cubicBezTo>
                    <a:cubicBezTo>
                      <a:pt x="35" y="17"/>
                      <a:pt x="23" y="0"/>
                      <a:pt x="15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8" y="4"/>
                      <a:pt x="19" y="20"/>
                      <a:pt x="25" y="43"/>
                    </a:cubicBezTo>
                    <a:cubicBezTo>
                      <a:pt x="30" y="65"/>
                      <a:pt x="28" y="85"/>
                      <a:pt x="20" y="87"/>
                    </a:cubicBezTo>
                    <a:cubicBezTo>
                      <a:pt x="35" y="83"/>
                      <a:pt x="35" y="83"/>
                      <a:pt x="35" y="83"/>
                    </a:cubicBezTo>
                  </a:path>
                </a:pathLst>
              </a:custGeom>
              <a:solidFill>
                <a:srgbClr val="494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18"/>
              <p:cNvSpPr>
                <a:spLocks/>
              </p:cNvSpPr>
              <p:nvPr/>
            </p:nvSpPr>
            <p:spPr bwMode="auto">
              <a:xfrm>
                <a:off x="737" y="2160"/>
                <a:ext cx="50" cy="45"/>
              </a:xfrm>
              <a:custGeom>
                <a:avLst/>
                <a:gdLst>
                  <a:gd name="T0" fmla="*/ 313 w 20"/>
                  <a:gd name="T1" fmla="*/ 225 h 17"/>
                  <a:gd name="T2" fmla="*/ 238 w 20"/>
                  <a:gd name="T3" fmla="*/ 0 h 17"/>
                  <a:gd name="T4" fmla="*/ 0 w 20"/>
                  <a:gd name="T5" fmla="*/ 56 h 17"/>
                  <a:gd name="T6" fmla="*/ 83 w 20"/>
                  <a:gd name="T7" fmla="*/ 315 h 17"/>
                  <a:gd name="T8" fmla="*/ 313 w 20"/>
                  <a:gd name="T9" fmla="*/ 22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20" y="12"/>
                    </a:moveTo>
                    <a:cubicBezTo>
                      <a:pt x="18" y="8"/>
                      <a:pt x="17" y="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4" y="12"/>
                      <a:pt x="5" y="17"/>
                    </a:cubicBezTo>
                    <a:cubicBezTo>
                      <a:pt x="20" y="12"/>
                      <a:pt x="20" y="12"/>
                      <a:pt x="2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19"/>
              <p:cNvSpPr>
                <a:spLocks/>
              </p:cNvSpPr>
              <p:nvPr/>
            </p:nvSpPr>
            <p:spPr bwMode="auto">
              <a:xfrm>
                <a:off x="732" y="2157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27 w 1"/>
                  <a:gd name="T5" fmla="*/ 56 h 3"/>
                  <a:gd name="T6" fmla="*/ 27 w 1"/>
                  <a:gd name="T7" fmla="*/ 56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20"/>
              <p:cNvSpPr>
                <a:spLocks/>
              </p:cNvSpPr>
              <p:nvPr/>
            </p:nvSpPr>
            <p:spPr bwMode="auto">
              <a:xfrm>
                <a:off x="732" y="2147"/>
                <a:ext cx="40" cy="18"/>
              </a:xfrm>
              <a:custGeom>
                <a:avLst/>
                <a:gdLst>
                  <a:gd name="T0" fmla="*/ 220 w 16"/>
                  <a:gd name="T1" fmla="*/ 0 h 7"/>
                  <a:gd name="T2" fmla="*/ 0 w 16"/>
                  <a:gd name="T3" fmla="*/ 67 h 7"/>
                  <a:gd name="T4" fmla="*/ 20 w 16"/>
                  <a:gd name="T5" fmla="*/ 118 h 7"/>
                  <a:gd name="T6" fmla="*/ 250 w 16"/>
                  <a:gd name="T7" fmla="*/ 33 h 7"/>
                  <a:gd name="T8" fmla="*/ 220 w 1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1"/>
                      <a:pt x="14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Oval 21"/>
              <p:cNvSpPr>
                <a:spLocks noChangeArrowheads="1"/>
              </p:cNvSpPr>
              <p:nvPr/>
            </p:nvSpPr>
            <p:spPr bwMode="auto">
              <a:xfrm>
                <a:off x="792" y="2211"/>
                <a:ext cx="1" cy="2"/>
              </a:xfrm>
              <a:prstGeom prst="ellipse">
                <a:avLst/>
              </a:prstGeom>
              <a:solidFill>
                <a:srgbClr val="EE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" name="Freeform 22"/>
              <p:cNvSpPr>
                <a:spLocks/>
              </p:cNvSpPr>
              <p:nvPr/>
            </p:nvSpPr>
            <p:spPr bwMode="auto">
              <a:xfrm>
                <a:off x="752" y="2203"/>
                <a:ext cx="43" cy="26"/>
              </a:xfrm>
              <a:custGeom>
                <a:avLst/>
                <a:gdLst>
                  <a:gd name="T0" fmla="*/ 243 w 17"/>
                  <a:gd name="T1" fmla="*/ 0 h 10"/>
                  <a:gd name="T2" fmla="*/ 0 w 17"/>
                  <a:gd name="T3" fmla="*/ 68 h 10"/>
                  <a:gd name="T4" fmla="*/ 20 w 17"/>
                  <a:gd name="T5" fmla="*/ 143 h 10"/>
                  <a:gd name="T6" fmla="*/ 33 w 17"/>
                  <a:gd name="T7" fmla="*/ 177 h 10"/>
                  <a:gd name="T8" fmla="*/ 276 w 17"/>
                  <a:gd name="T9" fmla="*/ 109 h 10"/>
                  <a:gd name="T10" fmla="*/ 255 w 17"/>
                  <a:gd name="T11" fmla="*/ 68 h 10"/>
                  <a:gd name="T12" fmla="*/ 255 w 17"/>
                  <a:gd name="T13" fmla="*/ 68 h 10"/>
                  <a:gd name="T14" fmla="*/ 255 w 17"/>
                  <a:gd name="T15" fmla="*/ 55 h 10"/>
                  <a:gd name="T16" fmla="*/ 243 w 17"/>
                  <a:gd name="T17" fmla="*/ 34 h 10"/>
                  <a:gd name="T18" fmla="*/ 243 w 1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0">
                    <a:moveTo>
                      <a:pt x="1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23"/>
              <p:cNvSpPr>
                <a:spLocks/>
              </p:cNvSpPr>
              <p:nvPr/>
            </p:nvSpPr>
            <p:spPr bwMode="auto">
              <a:xfrm>
                <a:off x="927" y="2096"/>
                <a:ext cx="48" cy="45"/>
              </a:xfrm>
              <a:custGeom>
                <a:avLst/>
                <a:gdLst>
                  <a:gd name="T0" fmla="*/ 222 w 19"/>
                  <a:gd name="T1" fmla="*/ 0 h 17"/>
                  <a:gd name="T2" fmla="*/ 0 w 19"/>
                  <a:gd name="T3" fmla="*/ 56 h 17"/>
                  <a:gd name="T4" fmla="*/ 83 w 19"/>
                  <a:gd name="T5" fmla="*/ 315 h 17"/>
                  <a:gd name="T6" fmla="*/ 306 w 19"/>
                  <a:gd name="T7" fmla="*/ 238 h 17"/>
                  <a:gd name="T8" fmla="*/ 222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1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8"/>
                      <a:pt x="15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24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25"/>
              <p:cNvSpPr>
                <a:spLocks/>
              </p:cNvSpPr>
              <p:nvPr/>
            </p:nvSpPr>
            <p:spPr bwMode="auto">
              <a:xfrm>
                <a:off x="922" y="209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27 w 1"/>
                  <a:gd name="T5" fmla="*/ 54 h 2"/>
                  <a:gd name="T6" fmla="*/ 27 w 1"/>
                  <a:gd name="T7" fmla="*/ 54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A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26"/>
              <p:cNvSpPr>
                <a:spLocks/>
              </p:cNvSpPr>
              <p:nvPr/>
            </p:nvSpPr>
            <p:spPr bwMode="auto">
              <a:xfrm>
                <a:off x="922" y="2083"/>
                <a:ext cx="35" cy="16"/>
              </a:xfrm>
              <a:custGeom>
                <a:avLst/>
                <a:gdLst>
                  <a:gd name="T0" fmla="*/ 208 w 14"/>
                  <a:gd name="T1" fmla="*/ 0 h 6"/>
                  <a:gd name="T2" fmla="*/ 0 w 14"/>
                  <a:gd name="T3" fmla="*/ 77 h 6"/>
                  <a:gd name="T4" fmla="*/ 20 w 14"/>
                  <a:gd name="T5" fmla="*/ 115 h 6"/>
                  <a:gd name="T6" fmla="*/ 220 w 14"/>
                  <a:gd name="T7" fmla="*/ 56 h 6"/>
                  <a:gd name="T8" fmla="*/ 208 w 1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</a:path>
                </a:pathLst>
              </a:custGeom>
              <a:solidFill>
                <a:srgbClr val="F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27"/>
              <p:cNvSpPr>
                <a:spLocks noEditPoints="1"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20 w 2"/>
                  <a:gd name="T1" fmla="*/ 56 h 6"/>
                  <a:gd name="T2" fmla="*/ 33 w 2"/>
                  <a:gd name="T3" fmla="*/ 115 h 6"/>
                  <a:gd name="T4" fmla="*/ 33 w 2"/>
                  <a:gd name="T5" fmla="*/ 115 h 6"/>
                  <a:gd name="T6" fmla="*/ 20 w 2"/>
                  <a:gd name="T7" fmla="*/ 56 h 6"/>
                  <a:gd name="T8" fmla="*/ 0 w 2"/>
                  <a:gd name="T9" fmla="*/ 0 h 6"/>
                  <a:gd name="T10" fmla="*/ 0 w 2"/>
                  <a:gd name="T11" fmla="*/ 0 h 6"/>
                  <a:gd name="T12" fmla="*/ 0 w 2"/>
                  <a:gd name="T13" fmla="*/ 21 h 6"/>
                  <a:gd name="T14" fmla="*/ 0 w 2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1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28"/>
              <p:cNvSpPr>
                <a:spLocks/>
              </p:cNvSpPr>
              <p:nvPr/>
            </p:nvSpPr>
            <p:spPr bwMode="auto">
              <a:xfrm>
                <a:off x="942" y="2149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33 w 2"/>
                  <a:gd name="T5" fmla="*/ 115 h 6"/>
                  <a:gd name="T6" fmla="*/ 33 w 2"/>
                  <a:gd name="T7" fmla="*/ 115 h 6"/>
                  <a:gd name="T8" fmla="*/ 20 w 2"/>
                  <a:gd name="T9" fmla="*/ 56 h 6"/>
                  <a:gd name="T10" fmla="*/ 0 w 2"/>
                  <a:gd name="T11" fmla="*/ 21 h 6"/>
                  <a:gd name="T12" fmla="*/ 0 w 2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9E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29"/>
              <p:cNvSpPr>
                <a:spLocks/>
              </p:cNvSpPr>
              <p:nvPr/>
            </p:nvSpPr>
            <p:spPr bwMode="auto">
              <a:xfrm>
                <a:off x="942" y="2141"/>
                <a:ext cx="33" cy="24"/>
              </a:xfrm>
              <a:custGeom>
                <a:avLst/>
                <a:gdLst>
                  <a:gd name="T0" fmla="*/ 180 w 13"/>
                  <a:gd name="T1" fmla="*/ 0 h 9"/>
                  <a:gd name="T2" fmla="*/ 0 w 13"/>
                  <a:gd name="T3" fmla="*/ 56 h 9"/>
                  <a:gd name="T4" fmla="*/ 0 w 13"/>
                  <a:gd name="T5" fmla="*/ 77 h 9"/>
                  <a:gd name="T6" fmla="*/ 20 w 13"/>
                  <a:gd name="T7" fmla="*/ 115 h 9"/>
                  <a:gd name="T8" fmla="*/ 33 w 13"/>
                  <a:gd name="T9" fmla="*/ 171 h 9"/>
                  <a:gd name="T10" fmla="*/ 213 w 13"/>
                  <a:gd name="T11" fmla="*/ 115 h 9"/>
                  <a:gd name="T12" fmla="*/ 180 w 1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0"/>
              <p:cNvSpPr>
                <a:spLocks noEditPoints="1"/>
              </p:cNvSpPr>
              <p:nvPr/>
            </p:nvSpPr>
            <p:spPr bwMode="auto">
              <a:xfrm>
                <a:off x="970" y="2139"/>
                <a:ext cx="10" cy="18"/>
              </a:xfrm>
              <a:custGeom>
                <a:avLst/>
                <a:gdLst>
                  <a:gd name="T0" fmla="*/ 50 w 4"/>
                  <a:gd name="T1" fmla="*/ 21 h 7"/>
                  <a:gd name="T2" fmla="*/ 50 w 4"/>
                  <a:gd name="T3" fmla="*/ 54 h 7"/>
                  <a:gd name="T4" fmla="*/ 50 w 4"/>
                  <a:gd name="T5" fmla="*/ 33 h 7"/>
                  <a:gd name="T6" fmla="*/ 50 w 4"/>
                  <a:gd name="T7" fmla="*/ 21 h 7"/>
                  <a:gd name="T8" fmla="*/ 50 w 4"/>
                  <a:gd name="T9" fmla="*/ 0 h 7"/>
                  <a:gd name="T10" fmla="*/ 0 w 4"/>
                  <a:gd name="T11" fmla="*/ 21 h 7"/>
                  <a:gd name="T12" fmla="*/ 33 w 4"/>
                  <a:gd name="T13" fmla="*/ 118 h 7"/>
                  <a:gd name="T14" fmla="*/ 63 w 4"/>
                  <a:gd name="T15" fmla="*/ 118 h 7"/>
                  <a:gd name="T16" fmla="*/ 50 w 4"/>
                  <a:gd name="T17" fmla="*/ 21 h 7"/>
                  <a:gd name="T18" fmla="*/ 50 w 4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DA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"/>
              <p:cNvSpPr>
                <a:spLocks/>
              </p:cNvSpPr>
              <p:nvPr/>
            </p:nvSpPr>
            <p:spPr bwMode="auto">
              <a:xfrm>
                <a:off x="977" y="2141"/>
                <a:ext cx="3" cy="16"/>
              </a:xfrm>
              <a:custGeom>
                <a:avLst/>
                <a:gdLst>
                  <a:gd name="T0" fmla="*/ 0 w 1"/>
                  <a:gd name="T1" fmla="*/ 0 h 6"/>
                  <a:gd name="T2" fmla="*/ 27 w 1"/>
                  <a:gd name="T3" fmla="*/ 115 h 6"/>
                  <a:gd name="T4" fmla="*/ 27 w 1"/>
                  <a:gd name="T5" fmla="*/ 93 h 6"/>
                  <a:gd name="T6" fmla="*/ 27 w 1"/>
                  <a:gd name="T7" fmla="*/ 56 h 6"/>
                  <a:gd name="T8" fmla="*/ 0 w 1"/>
                  <a:gd name="T9" fmla="*/ 35 h 6"/>
                  <a:gd name="T10" fmla="*/ 0 w 1"/>
                  <a:gd name="T11" fmla="*/ 0 h 6"/>
                  <a:gd name="T12" fmla="*/ 0 w 1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1" y="3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2"/>
              <p:cNvSpPr>
                <a:spLocks noEditPoints="1"/>
              </p:cNvSpPr>
              <p:nvPr/>
            </p:nvSpPr>
            <p:spPr bwMode="auto">
              <a:xfrm>
                <a:off x="1140" y="2061"/>
                <a:ext cx="5" cy="11"/>
              </a:xfrm>
              <a:custGeom>
                <a:avLst/>
                <a:gdLst>
                  <a:gd name="T0" fmla="*/ 33 w 2"/>
                  <a:gd name="T1" fmla="*/ 83 h 4"/>
                  <a:gd name="T2" fmla="*/ 33 w 2"/>
                  <a:gd name="T3" fmla="*/ 83 h 4"/>
                  <a:gd name="T4" fmla="*/ 33 w 2"/>
                  <a:gd name="T5" fmla="*/ 83 h 4"/>
                  <a:gd name="T6" fmla="*/ 0 w 2"/>
                  <a:gd name="T7" fmla="*/ 0 h 4"/>
                  <a:gd name="T8" fmla="*/ 0 w 2"/>
                  <a:gd name="T9" fmla="*/ 0 h 4"/>
                  <a:gd name="T10" fmla="*/ 33 w 2"/>
                  <a:gd name="T11" fmla="*/ 83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3"/>
              <p:cNvSpPr>
                <a:spLocks/>
              </p:cNvSpPr>
              <p:nvPr/>
            </p:nvSpPr>
            <p:spPr bwMode="auto">
              <a:xfrm>
                <a:off x="1386" y="1980"/>
                <a:ext cx="60" cy="56"/>
              </a:xfrm>
              <a:custGeom>
                <a:avLst/>
                <a:gdLst>
                  <a:gd name="T0" fmla="*/ 250 w 24"/>
                  <a:gd name="T1" fmla="*/ 0 h 21"/>
                  <a:gd name="T2" fmla="*/ 0 w 24"/>
                  <a:gd name="T3" fmla="*/ 56 h 21"/>
                  <a:gd name="T4" fmla="*/ 20 w 24"/>
                  <a:gd name="T5" fmla="*/ 93 h 21"/>
                  <a:gd name="T6" fmla="*/ 50 w 24"/>
                  <a:gd name="T7" fmla="*/ 171 h 21"/>
                  <a:gd name="T8" fmla="*/ 50 w 24"/>
                  <a:gd name="T9" fmla="*/ 171 h 21"/>
                  <a:gd name="T10" fmla="*/ 50 w 24"/>
                  <a:gd name="T11" fmla="*/ 171 h 21"/>
                  <a:gd name="T12" fmla="*/ 125 w 24"/>
                  <a:gd name="T13" fmla="*/ 397 h 21"/>
                  <a:gd name="T14" fmla="*/ 375 w 24"/>
                  <a:gd name="T15" fmla="*/ 307 h 21"/>
                  <a:gd name="T16" fmla="*/ 250 w 2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1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7" y="16"/>
                      <a:pt x="8" y="21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9"/>
                      <a:pt x="19" y="4"/>
                      <a:pt x="16" y="0"/>
                    </a:cubicBezTo>
                  </a:path>
                </a:pathLst>
              </a:custGeom>
              <a:solidFill>
                <a:srgbClr val="999C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4"/>
              <p:cNvSpPr>
                <a:spLocks/>
              </p:cNvSpPr>
              <p:nvPr/>
            </p:nvSpPr>
            <p:spPr bwMode="auto">
              <a:xfrm>
                <a:off x="1127" y="2048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56 w 3"/>
                  <a:gd name="T5" fmla="*/ 56 h 3"/>
                  <a:gd name="T6" fmla="*/ 56 w 3"/>
                  <a:gd name="T7" fmla="*/ 56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5"/>
              <p:cNvSpPr>
                <a:spLocks/>
              </p:cNvSpPr>
              <p:nvPr/>
            </p:nvSpPr>
            <p:spPr bwMode="auto">
              <a:xfrm>
                <a:off x="1127" y="2037"/>
                <a:ext cx="48" cy="19"/>
              </a:xfrm>
              <a:custGeom>
                <a:avLst/>
                <a:gdLst>
                  <a:gd name="T0" fmla="*/ 255 w 19"/>
                  <a:gd name="T1" fmla="*/ 0 h 7"/>
                  <a:gd name="T2" fmla="*/ 0 w 19"/>
                  <a:gd name="T3" fmla="*/ 81 h 7"/>
                  <a:gd name="T4" fmla="*/ 51 w 19"/>
                  <a:gd name="T5" fmla="*/ 141 h 7"/>
                  <a:gd name="T6" fmla="*/ 306 w 19"/>
                  <a:gd name="T7" fmla="*/ 60 h 7"/>
                  <a:gd name="T8" fmla="*/ 255 w 19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949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6"/>
              <p:cNvSpPr>
                <a:spLocks/>
              </p:cNvSpPr>
              <p:nvPr/>
            </p:nvSpPr>
            <p:spPr bwMode="auto">
              <a:xfrm>
                <a:off x="1160" y="2120"/>
                <a:ext cx="5" cy="13"/>
              </a:xfrm>
              <a:custGeom>
                <a:avLst/>
                <a:gdLst>
                  <a:gd name="T0" fmla="*/ 0 w 2"/>
                  <a:gd name="T1" fmla="*/ 0 h 5"/>
                  <a:gd name="T2" fmla="*/ 33 w 2"/>
                  <a:gd name="T3" fmla="*/ 88 h 5"/>
                  <a:gd name="T4" fmla="*/ 33 w 2"/>
                  <a:gd name="T5" fmla="*/ 88 h 5"/>
                  <a:gd name="T6" fmla="*/ 0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F8F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7"/>
              <p:cNvSpPr>
                <a:spLocks/>
              </p:cNvSpPr>
              <p:nvPr/>
            </p:nvSpPr>
            <p:spPr bwMode="auto">
              <a:xfrm>
                <a:off x="1409" y="2031"/>
                <a:ext cx="45" cy="34"/>
              </a:xfrm>
              <a:custGeom>
                <a:avLst/>
                <a:gdLst>
                  <a:gd name="T0" fmla="*/ 250 w 18"/>
                  <a:gd name="T1" fmla="*/ 0 h 13"/>
                  <a:gd name="T2" fmla="*/ 0 w 18"/>
                  <a:gd name="T3" fmla="*/ 68 h 13"/>
                  <a:gd name="T4" fmla="*/ 0 w 18"/>
                  <a:gd name="T5" fmla="*/ 144 h 13"/>
                  <a:gd name="T6" fmla="*/ 0 w 18"/>
                  <a:gd name="T7" fmla="*/ 144 h 13"/>
                  <a:gd name="T8" fmla="*/ 33 w 18"/>
                  <a:gd name="T9" fmla="*/ 233 h 13"/>
                  <a:gd name="T10" fmla="*/ 283 w 18"/>
                  <a:gd name="T11" fmla="*/ 144 h 13"/>
                  <a:gd name="T12" fmla="*/ 270 w 18"/>
                  <a:gd name="T13" fmla="*/ 68 h 13"/>
                  <a:gd name="T14" fmla="*/ 270 w 18"/>
                  <a:gd name="T15" fmla="*/ 68 h 13"/>
                  <a:gd name="T16" fmla="*/ 270 w 18"/>
                  <a:gd name="T17" fmla="*/ 68 h 13"/>
                  <a:gd name="T18" fmla="*/ 250 w 18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1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1"/>
                      <a:pt x="2" y="1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A2A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8"/>
              <p:cNvSpPr>
                <a:spLocks/>
              </p:cNvSpPr>
              <p:nvPr/>
            </p:nvSpPr>
            <p:spPr bwMode="auto">
              <a:xfrm>
                <a:off x="1224" y="2009"/>
                <a:ext cx="157" cy="40"/>
              </a:xfrm>
              <a:custGeom>
                <a:avLst/>
                <a:gdLst>
                  <a:gd name="T0" fmla="*/ 0 w 63"/>
                  <a:gd name="T1" fmla="*/ 285 h 15"/>
                  <a:gd name="T2" fmla="*/ 974 w 63"/>
                  <a:gd name="T3" fmla="*/ 0 h 15"/>
                  <a:gd name="T4" fmla="*/ 0 w 63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5">
                    <a:moveTo>
                      <a:pt x="0" y="15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20" y="15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9"/>
              <p:cNvSpPr>
                <a:spLocks/>
              </p:cNvSpPr>
              <p:nvPr/>
            </p:nvSpPr>
            <p:spPr bwMode="auto">
              <a:xfrm>
                <a:off x="785" y="2139"/>
                <a:ext cx="107" cy="64"/>
              </a:xfrm>
              <a:custGeom>
                <a:avLst/>
                <a:gdLst>
                  <a:gd name="T0" fmla="*/ 341 w 43"/>
                  <a:gd name="T1" fmla="*/ 93 h 24"/>
                  <a:gd name="T2" fmla="*/ 495 w 43"/>
                  <a:gd name="T3" fmla="*/ 77 h 24"/>
                  <a:gd name="T4" fmla="*/ 570 w 43"/>
                  <a:gd name="T5" fmla="*/ 192 h 24"/>
                  <a:gd name="T6" fmla="*/ 662 w 43"/>
                  <a:gd name="T7" fmla="*/ 456 h 24"/>
                  <a:gd name="T8" fmla="*/ 465 w 43"/>
                  <a:gd name="T9" fmla="*/ 21 h 24"/>
                  <a:gd name="T10" fmla="*/ 0 w 43"/>
                  <a:gd name="T11" fmla="*/ 171 h 24"/>
                  <a:gd name="T12" fmla="*/ 341 w 43"/>
                  <a:gd name="T13" fmla="*/ 9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4">
                    <a:moveTo>
                      <a:pt x="22" y="5"/>
                    </a:moveTo>
                    <a:cubicBezTo>
                      <a:pt x="25" y="4"/>
                      <a:pt x="30" y="3"/>
                      <a:pt x="32" y="4"/>
                    </a:cubicBezTo>
                    <a:cubicBezTo>
                      <a:pt x="34" y="5"/>
                      <a:pt x="35" y="7"/>
                      <a:pt x="37" y="10"/>
                    </a:cubicBezTo>
                    <a:cubicBezTo>
                      <a:pt x="39" y="14"/>
                      <a:pt x="42" y="20"/>
                      <a:pt x="43" y="24"/>
                    </a:cubicBezTo>
                    <a:cubicBezTo>
                      <a:pt x="41" y="13"/>
                      <a:pt x="35" y="0"/>
                      <a:pt x="3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8" y="8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40"/>
              <p:cNvSpPr>
                <a:spLocks/>
              </p:cNvSpPr>
              <p:nvPr/>
            </p:nvSpPr>
            <p:spPr bwMode="auto">
              <a:xfrm>
                <a:off x="692" y="2125"/>
                <a:ext cx="70" cy="208"/>
              </a:xfrm>
              <a:custGeom>
                <a:avLst/>
                <a:gdLst>
                  <a:gd name="T0" fmla="*/ 0 w 28"/>
                  <a:gd name="T1" fmla="*/ 35 h 78"/>
                  <a:gd name="T2" fmla="*/ 0 w 28"/>
                  <a:gd name="T3" fmla="*/ 35 h 78"/>
                  <a:gd name="T4" fmla="*/ 333 w 28"/>
                  <a:gd name="T5" fmla="*/ 704 h 78"/>
                  <a:gd name="T6" fmla="*/ 270 w 28"/>
                  <a:gd name="T7" fmla="*/ 1480 h 78"/>
                  <a:gd name="T8" fmla="*/ 300 w 28"/>
                  <a:gd name="T9" fmla="*/ 1480 h 78"/>
                  <a:gd name="T10" fmla="*/ 363 w 28"/>
                  <a:gd name="T11" fmla="*/ 683 h 78"/>
                  <a:gd name="T12" fmla="*/ 0 w 28"/>
                  <a:gd name="T13" fmla="*/ 3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8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"/>
                      <a:pt x="17" y="18"/>
                      <a:pt x="21" y="37"/>
                    </a:cubicBezTo>
                    <a:cubicBezTo>
                      <a:pt x="26" y="57"/>
                      <a:pt x="24" y="76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26" y="76"/>
                      <a:pt x="28" y="57"/>
                      <a:pt x="23" y="36"/>
                    </a:cubicBezTo>
                    <a:cubicBezTo>
                      <a:pt x="19" y="16"/>
                      <a:pt x="7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41"/>
              <p:cNvSpPr>
                <a:spLocks/>
              </p:cNvSpPr>
              <p:nvPr/>
            </p:nvSpPr>
            <p:spPr bwMode="auto">
              <a:xfrm>
                <a:off x="850" y="2021"/>
                <a:ext cx="112" cy="328"/>
              </a:xfrm>
              <a:custGeom>
                <a:avLst/>
                <a:gdLst>
                  <a:gd name="T0" fmla="*/ 0 w 45"/>
                  <a:gd name="T1" fmla="*/ 35 h 123"/>
                  <a:gd name="T2" fmla="*/ 0 w 45"/>
                  <a:gd name="T3" fmla="*/ 56 h 123"/>
                  <a:gd name="T4" fmla="*/ 528 w 45"/>
                  <a:gd name="T5" fmla="*/ 1080 h 123"/>
                  <a:gd name="T6" fmla="*/ 416 w 45"/>
                  <a:gd name="T7" fmla="*/ 2333 h 123"/>
                  <a:gd name="T8" fmla="*/ 465 w 45"/>
                  <a:gd name="T9" fmla="*/ 2333 h 123"/>
                  <a:gd name="T10" fmla="*/ 587 w 45"/>
                  <a:gd name="T11" fmla="*/ 1080 h 123"/>
                  <a:gd name="T12" fmla="*/ 0 w 45"/>
                  <a:gd name="T13" fmla="*/ 3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2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2" y="4"/>
                      <a:pt x="27" y="28"/>
                      <a:pt x="34" y="57"/>
                    </a:cubicBezTo>
                    <a:cubicBezTo>
                      <a:pt x="42" y="89"/>
                      <a:pt x="39" y="120"/>
                      <a:pt x="27" y="123"/>
                    </a:cubicBezTo>
                    <a:cubicBezTo>
                      <a:pt x="28" y="123"/>
                      <a:pt x="29" y="123"/>
                      <a:pt x="30" y="123"/>
                    </a:cubicBezTo>
                    <a:cubicBezTo>
                      <a:pt x="42" y="120"/>
                      <a:pt x="45" y="89"/>
                      <a:pt x="38" y="57"/>
                    </a:cubicBezTo>
                    <a:cubicBezTo>
                      <a:pt x="30" y="25"/>
                      <a:pt x="1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42"/>
              <p:cNvSpPr>
                <a:spLocks/>
              </p:cNvSpPr>
              <p:nvPr/>
            </p:nvSpPr>
            <p:spPr bwMode="auto">
              <a:xfrm>
                <a:off x="1780" y="1920"/>
                <a:ext cx="40" cy="43"/>
              </a:xfrm>
              <a:custGeom>
                <a:avLst/>
                <a:gdLst>
                  <a:gd name="T0" fmla="*/ 220 w 16"/>
                  <a:gd name="T1" fmla="*/ 312 h 16"/>
                  <a:gd name="T2" fmla="*/ 175 w 16"/>
                  <a:gd name="T3" fmla="*/ 0 h 16"/>
                  <a:gd name="T4" fmla="*/ 0 w 16"/>
                  <a:gd name="T5" fmla="*/ 59 h 16"/>
                  <a:gd name="T6" fmla="*/ 220 w 16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4" y="16"/>
                    </a:moveTo>
                    <a:cubicBezTo>
                      <a:pt x="16" y="8"/>
                      <a:pt x="11" y="0"/>
                      <a:pt x="1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12" y="2"/>
                      <a:pt x="1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43"/>
              <p:cNvSpPr>
                <a:spLocks/>
              </p:cNvSpPr>
              <p:nvPr/>
            </p:nvSpPr>
            <p:spPr bwMode="auto">
              <a:xfrm>
                <a:off x="817" y="2016"/>
                <a:ext cx="145" cy="341"/>
              </a:xfrm>
              <a:custGeom>
                <a:avLst/>
                <a:gdLst>
                  <a:gd name="T0" fmla="*/ 220 w 58"/>
                  <a:gd name="T1" fmla="*/ 35 h 128"/>
                  <a:gd name="T2" fmla="*/ 208 w 58"/>
                  <a:gd name="T3" fmla="*/ 21 h 128"/>
                  <a:gd name="T4" fmla="*/ 50 w 58"/>
                  <a:gd name="T5" fmla="*/ 226 h 128"/>
                  <a:gd name="T6" fmla="*/ 0 w 58"/>
                  <a:gd name="T7" fmla="*/ 661 h 128"/>
                  <a:gd name="T8" fmla="*/ 20 w 58"/>
                  <a:gd name="T9" fmla="*/ 908 h 128"/>
                  <a:gd name="T10" fmla="*/ 20 w 58"/>
                  <a:gd name="T11" fmla="*/ 930 h 128"/>
                  <a:gd name="T12" fmla="*/ 33 w 58"/>
                  <a:gd name="T13" fmla="*/ 930 h 128"/>
                  <a:gd name="T14" fmla="*/ 283 w 58"/>
                  <a:gd name="T15" fmla="*/ 853 h 128"/>
                  <a:gd name="T16" fmla="*/ 283 w 58"/>
                  <a:gd name="T17" fmla="*/ 853 h 128"/>
                  <a:gd name="T18" fmla="*/ 395 w 58"/>
                  <a:gd name="T19" fmla="*/ 964 h 128"/>
                  <a:gd name="T20" fmla="*/ 488 w 58"/>
                  <a:gd name="T21" fmla="*/ 1228 h 128"/>
                  <a:gd name="T22" fmla="*/ 500 w 58"/>
                  <a:gd name="T23" fmla="*/ 1476 h 128"/>
                  <a:gd name="T24" fmla="*/ 488 w 58"/>
                  <a:gd name="T25" fmla="*/ 1625 h 128"/>
                  <a:gd name="T26" fmla="*/ 438 w 58"/>
                  <a:gd name="T27" fmla="*/ 1681 h 128"/>
                  <a:gd name="T28" fmla="*/ 208 w 58"/>
                  <a:gd name="T29" fmla="*/ 1761 h 128"/>
                  <a:gd name="T30" fmla="*/ 188 w 58"/>
                  <a:gd name="T31" fmla="*/ 1761 h 128"/>
                  <a:gd name="T32" fmla="*/ 188 w 58"/>
                  <a:gd name="T33" fmla="*/ 1774 h 128"/>
                  <a:gd name="T34" fmla="*/ 408 w 58"/>
                  <a:gd name="T35" fmla="*/ 2251 h 128"/>
                  <a:gd name="T36" fmla="*/ 658 w 58"/>
                  <a:gd name="T37" fmla="*/ 2419 h 128"/>
                  <a:gd name="T38" fmla="*/ 688 w 58"/>
                  <a:gd name="T39" fmla="*/ 2419 h 128"/>
                  <a:gd name="T40" fmla="*/ 845 w 58"/>
                  <a:gd name="T41" fmla="*/ 2214 h 128"/>
                  <a:gd name="T42" fmla="*/ 908 w 58"/>
                  <a:gd name="T43" fmla="*/ 1774 h 128"/>
                  <a:gd name="T44" fmla="*/ 833 w 58"/>
                  <a:gd name="T45" fmla="*/ 1100 h 128"/>
                  <a:gd name="T46" fmla="*/ 583 w 58"/>
                  <a:gd name="T47" fmla="*/ 320 h 128"/>
                  <a:gd name="T48" fmla="*/ 250 w 58"/>
                  <a:gd name="T49" fmla="*/ 0 h 128"/>
                  <a:gd name="T50" fmla="*/ 208 w 58"/>
                  <a:gd name="T51" fmla="*/ 21 h 128"/>
                  <a:gd name="T52" fmla="*/ 220 w 58"/>
                  <a:gd name="T53" fmla="*/ 35 h 128"/>
                  <a:gd name="T54" fmla="*/ 220 w 58"/>
                  <a:gd name="T55" fmla="*/ 56 h 128"/>
                  <a:gd name="T56" fmla="*/ 250 w 58"/>
                  <a:gd name="T57" fmla="*/ 35 h 128"/>
                  <a:gd name="T58" fmla="*/ 550 w 58"/>
                  <a:gd name="T59" fmla="*/ 341 h 128"/>
                  <a:gd name="T60" fmla="*/ 800 w 58"/>
                  <a:gd name="T61" fmla="*/ 1114 h 128"/>
                  <a:gd name="T62" fmla="*/ 875 w 58"/>
                  <a:gd name="T63" fmla="*/ 1774 h 128"/>
                  <a:gd name="T64" fmla="*/ 833 w 58"/>
                  <a:gd name="T65" fmla="*/ 2193 h 128"/>
                  <a:gd name="T66" fmla="*/ 688 w 58"/>
                  <a:gd name="T67" fmla="*/ 2384 h 128"/>
                  <a:gd name="T68" fmla="*/ 658 w 58"/>
                  <a:gd name="T69" fmla="*/ 2384 h 128"/>
                  <a:gd name="T70" fmla="*/ 438 w 58"/>
                  <a:gd name="T71" fmla="*/ 2230 h 128"/>
                  <a:gd name="T72" fmla="*/ 220 w 58"/>
                  <a:gd name="T73" fmla="*/ 1761 h 128"/>
                  <a:gd name="T74" fmla="*/ 208 w 58"/>
                  <a:gd name="T75" fmla="*/ 1774 h 128"/>
                  <a:gd name="T76" fmla="*/ 208 w 58"/>
                  <a:gd name="T77" fmla="*/ 1796 h 128"/>
                  <a:gd name="T78" fmla="*/ 458 w 58"/>
                  <a:gd name="T79" fmla="*/ 1718 h 128"/>
                  <a:gd name="T80" fmla="*/ 520 w 58"/>
                  <a:gd name="T81" fmla="*/ 1646 h 128"/>
                  <a:gd name="T82" fmla="*/ 533 w 58"/>
                  <a:gd name="T83" fmla="*/ 1476 h 128"/>
                  <a:gd name="T84" fmla="*/ 500 w 58"/>
                  <a:gd name="T85" fmla="*/ 1228 h 128"/>
                  <a:gd name="T86" fmla="*/ 408 w 58"/>
                  <a:gd name="T87" fmla="*/ 930 h 128"/>
                  <a:gd name="T88" fmla="*/ 283 w 58"/>
                  <a:gd name="T89" fmla="*/ 815 h 128"/>
                  <a:gd name="T90" fmla="*/ 270 w 58"/>
                  <a:gd name="T91" fmla="*/ 815 h 128"/>
                  <a:gd name="T92" fmla="*/ 20 w 58"/>
                  <a:gd name="T93" fmla="*/ 887 h 128"/>
                  <a:gd name="T94" fmla="*/ 33 w 58"/>
                  <a:gd name="T95" fmla="*/ 908 h 128"/>
                  <a:gd name="T96" fmla="*/ 50 w 58"/>
                  <a:gd name="T97" fmla="*/ 908 h 128"/>
                  <a:gd name="T98" fmla="*/ 33 w 58"/>
                  <a:gd name="T99" fmla="*/ 661 h 128"/>
                  <a:gd name="T100" fmla="*/ 83 w 58"/>
                  <a:gd name="T101" fmla="*/ 248 h 128"/>
                  <a:gd name="T102" fmla="*/ 220 w 58"/>
                  <a:gd name="T103" fmla="*/ 56 h 128"/>
                  <a:gd name="T104" fmla="*/ 220 w 58"/>
                  <a:gd name="T105" fmla="*/ 35 h 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" h="128">
                    <a:moveTo>
                      <a:pt x="14" y="2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9" y="2"/>
                      <a:pt x="5" y="6"/>
                      <a:pt x="3" y="12"/>
                    </a:cubicBezTo>
                    <a:cubicBezTo>
                      <a:pt x="1" y="18"/>
                      <a:pt x="0" y="26"/>
                      <a:pt x="0" y="35"/>
                    </a:cubicBezTo>
                    <a:cubicBezTo>
                      <a:pt x="0" y="39"/>
                      <a:pt x="0" y="43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0" y="45"/>
                      <a:pt x="22" y="47"/>
                      <a:pt x="25" y="51"/>
                    </a:cubicBezTo>
                    <a:cubicBezTo>
                      <a:pt x="27" y="54"/>
                      <a:pt x="29" y="59"/>
                      <a:pt x="31" y="65"/>
                    </a:cubicBezTo>
                    <a:cubicBezTo>
                      <a:pt x="32" y="70"/>
                      <a:pt x="32" y="74"/>
                      <a:pt x="32" y="78"/>
                    </a:cubicBezTo>
                    <a:cubicBezTo>
                      <a:pt x="32" y="81"/>
                      <a:pt x="32" y="84"/>
                      <a:pt x="31" y="86"/>
                    </a:cubicBezTo>
                    <a:cubicBezTo>
                      <a:pt x="30" y="88"/>
                      <a:pt x="29" y="89"/>
                      <a:pt x="28" y="89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6" y="104"/>
                      <a:pt x="21" y="113"/>
                      <a:pt x="26" y="119"/>
                    </a:cubicBezTo>
                    <a:cubicBezTo>
                      <a:pt x="31" y="125"/>
                      <a:pt x="37" y="128"/>
                      <a:pt x="42" y="128"/>
                    </a:cubicBezTo>
                    <a:cubicBezTo>
                      <a:pt x="43" y="128"/>
                      <a:pt x="44" y="128"/>
                      <a:pt x="44" y="128"/>
                    </a:cubicBezTo>
                    <a:cubicBezTo>
                      <a:pt x="49" y="127"/>
                      <a:pt x="52" y="123"/>
                      <a:pt x="54" y="117"/>
                    </a:cubicBezTo>
                    <a:cubicBezTo>
                      <a:pt x="57" y="111"/>
                      <a:pt x="58" y="103"/>
                      <a:pt x="58" y="94"/>
                    </a:cubicBezTo>
                    <a:cubicBezTo>
                      <a:pt x="58" y="83"/>
                      <a:pt x="56" y="71"/>
                      <a:pt x="53" y="58"/>
                    </a:cubicBezTo>
                    <a:cubicBezTo>
                      <a:pt x="49" y="42"/>
                      <a:pt x="43" y="28"/>
                      <a:pt x="37" y="17"/>
                    </a:cubicBezTo>
                    <a:cubicBezTo>
                      <a:pt x="30" y="7"/>
                      <a:pt x="23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21" y="2"/>
                      <a:pt x="28" y="8"/>
                      <a:pt x="35" y="18"/>
                    </a:cubicBezTo>
                    <a:cubicBezTo>
                      <a:pt x="41" y="28"/>
                      <a:pt x="47" y="43"/>
                      <a:pt x="51" y="59"/>
                    </a:cubicBezTo>
                    <a:cubicBezTo>
                      <a:pt x="54" y="71"/>
                      <a:pt x="56" y="84"/>
                      <a:pt x="56" y="94"/>
                    </a:cubicBezTo>
                    <a:cubicBezTo>
                      <a:pt x="56" y="103"/>
                      <a:pt x="55" y="111"/>
                      <a:pt x="53" y="116"/>
                    </a:cubicBezTo>
                    <a:cubicBezTo>
                      <a:pt x="50" y="122"/>
                      <a:pt x="47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38" y="126"/>
                      <a:pt x="33" y="123"/>
                      <a:pt x="28" y="118"/>
                    </a:cubicBezTo>
                    <a:cubicBezTo>
                      <a:pt x="23" y="112"/>
                      <a:pt x="18" y="103"/>
                      <a:pt x="14" y="93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2" y="89"/>
                      <a:pt x="33" y="87"/>
                    </a:cubicBezTo>
                    <a:cubicBezTo>
                      <a:pt x="34" y="84"/>
                      <a:pt x="34" y="81"/>
                      <a:pt x="34" y="78"/>
                    </a:cubicBezTo>
                    <a:cubicBezTo>
                      <a:pt x="34" y="74"/>
                      <a:pt x="34" y="69"/>
                      <a:pt x="32" y="65"/>
                    </a:cubicBezTo>
                    <a:cubicBezTo>
                      <a:pt x="31" y="59"/>
                      <a:pt x="29" y="53"/>
                      <a:pt x="26" y="49"/>
                    </a:cubicBezTo>
                    <a:cubicBezTo>
                      <a:pt x="24" y="46"/>
                      <a:pt x="21" y="43"/>
                      <a:pt x="18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3"/>
                      <a:pt x="2" y="39"/>
                      <a:pt x="2" y="35"/>
                    </a:cubicBezTo>
                    <a:cubicBezTo>
                      <a:pt x="2" y="26"/>
                      <a:pt x="3" y="18"/>
                      <a:pt x="5" y="13"/>
                    </a:cubicBezTo>
                    <a:cubicBezTo>
                      <a:pt x="7" y="7"/>
                      <a:pt x="10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44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45"/>
              <p:cNvSpPr>
                <a:spLocks/>
              </p:cNvSpPr>
              <p:nvPr/>
            </p:nvSpPr>
            <p:spPr bwMode="auto">
              <a:xfrm>
                <a:off x="960" y="2061"/>
                <a:ext cx="180" cy="48"/>
              </a:xfrm>
              <a:custGeom>
                <a:avLst/>
                <a:gdLst>
                  <a:gd name="T0" fmla="*/ 2 w 180"/>
                  <a:gd name="T1" fmla="*/ 48 h 48"/>
                  <a:gd name="T2" fmla="*/ 180 w 180"/>
                  <a:gd name="T3" fmla="*/ 3 h 48"/>
                  <a:gd name="T4" fmla="*/ 180 w 180"/>
                  <a:gd name="T5" fmla="*/ 3 h 48"/>
                  <a:gd name="T6" fmla="*/ 177 w 180"/>
                  <a:gd name="T7" fmla="*/ 0 h 48"/>
                  <a:gd name="T8" fmla="*/ 2 w 180"/>
                  <a:gd name="T9" fmla="*/ 46 h 48"/>
                  <a:gd name="T10" fmla="*/ 0 w 180"/>
                  <a:gd name="T11" fmla="*/ 48 h 48"/>
                  <a:gd name="T12" fmla="*/ 2 w 18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48">
                    <a:moveTo>
                      <a:pt x="2" y="48"/>
                    </a:moveTo>
                    <a:lnTo>
                      <a:pt x="180" y="3"/>
                    </a:lnTo>
                    <a:lnTo>
                      <a:pt x="177" y="0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46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47"/>
              <p:cNvSpPr>
                <a:spLocks/>
              </p:cNvSpPr>
              <p:nvPr/>
            </p:nvSpPr>
            <p:spPr bwMode="auto">
              <a:xfrm>
                <a:off x="990" y="2176"/>
                <a:ext cx="175" cy="45"/>
              </a:xfrm>
              <a:custGeom>
                <a:avLst/>
                <a:gdLst>
                  <a:gd name="T0" fmla="*/ 175 w 175"/>
                  <a:gd name="T1" fmla="*/ 0 h 45"/>
                  <a:gd name="T2" fmla="*/ 2 w 175"/>
                  <a:gd name="T3" fmla="*/ 43 h 45"/>
                  <a:gd name="T4" fmla="*/ 0 w 175"/>
                  <a:gd name="T5" fmla="*/ 43 h 45"/>
                  <a:gd name="T6" fmla="*/ 2 w 175"/>
                  <a:gd name="T7" fmla="*/ 45 h 45"/>
                  <a:gd name="T8" fmla="*/ 175 w 175"/>
                  <a:gd name="T9" fmla="*/ 3 h 45"/>
                  <a:gd name="T10" fmla="*/ 175 w 175"/>
                  <a:gd name="T11" fmla="*/ 0 h 45"/>
                  <a:gd name="T12" fmla="*/ 175 w 17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45">
                    <a:moveTo>
                      <a:pt x="175" y="0"/>
                    </a:moveTo>
                    <a:lnTo>
                      <a:pt x="2" y="43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175" y="3"/>
                    </a:lnTo>
                    <a:lnTo>
                      <a:pt x="1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48"/>
              <p:cNvSpPr>
                <a:spLocks noEditPoints="1"/>
              </p:cNvSpPr>
              <p:nvPr/>
            </p:nvSpPr>
            <p:spPr bwMode="auto">
              <a:xfrm>
                <a:off x="1722" y="1875"/>
                <a:ext cx="65" cy="176"/>
              </a:xfrm>
              <a:custGeom>
                <a:avLst/>
                <a:gdLst>
                  <a:gd name="T0" fmla="*/ 408 w 26"/>
                  <a:gd name="T1" fmla="*/ 832 h 66"/>
                  <a:gd name="T2" fmla="*/ 395 w 26"/>
                  <a:gd name="T3" fmla="*/ 832 h 66"/>
                  <a:gd name="T4" fmla="*/ 395 w 26"/>
                  <a:gd name="T5" fmla="*/ 909 h 66"/>
                  <a:gd name="T6" fmla="*/ 300 w 26"/>
                  <a:gd name="T7" fmla="*/ 1229 h 66"/>
                  <a:gd name="T8" fmla="*/ 238 w 26"/>
                  <a:gd name="T9" fmla="*/ 1251 h 66"/>
                  <a:gd name="T10" fmla="*/ 283 w 26"/>
                  <a:gd name="T11" fmla="*/ 1251 h 66"/>
                  <a:gd name="T12" fmla="*/ 300 w 26"/>
                  <a:gd name="T13" fmla="*/ 1251 h 66"/>
                  <a:gd name="T14" fmla="*/ 375 w 26"/>
                  <a:gd name="T15" fmla="*/ 1139 h 66"/>
                  <a:gd name="T16" fmla="*/ 408 w 26"/>
                  <a:gd name="T17" fmla="*/ 909 h 66"/>
                  <a:gd name="T18" fmla="*/ 408 w 26"/>
                  <a:gd name="T19" fmla="*/ 832 h 66"/>
                  <a:gd name="T20" fmla="*/ 63 w 26"/>
                  <a:gd name="T21" fmla="*/ 0 h 66"/>
                  <a:gd name="T22" fmla="*/ 50 w 26"/>
                  <a:gd name="T23" fmla="*/ 0 h 66"/>
                  <a:gd name="T24" fmla="*/ 0 w 26"/>
                  <a:gd name="T25" fmla="*/ 35 h 66"/>
                  <a:gd name="T26" fmla="*/ 50 w 26"/>
                  <a:gd name="T27" fmla="*/ 21 h 66"/>
                  <a:gd name="T28" fmla="*/ 50 w 26"/>
                  <a:gd name="T29" fmla="*/ 21 h 66"/>
                  <a:gd name="T30" fmla="*/ 63 w 26"/>
                  <a:gd name="T31" fmla="*/ 21 h 66"/>
                  <a:gd name="T32" fmla="*/ 63 w 26"/>
                  <a:gd name="T33" fmla="*/ 21 h 66"/>
                  <a:gd name="T34" fmla="*/ 63 w 26"/>
                  <a:gd name="T35" fmla="*/ 21 h 66"/>
                  <a:gd name="T36" fmla="*/ 83 w 26"/>
                  <a:gd name="T37" fmla="*/ 21 h 66"/>
                  <a:gd name="T38" fmla="*/ 283 w 26"/>
                  <a:gd name="T39" fmla="*/ 320 h 66"/>
                  <a:gd name="T40" fmla="*/ 300 w 26"/>
                  <a:gd name="T41" fmla="*/ 320 h 66"/>
                  <a:gd name="T42" fmla="*/ 238 w 26"/>
                  <a:gd name="T43" fmla="*/ 171 h 66"/>
                  <a:gd name="T44" fmla="*/ 63 w 26"/>
                  <a:gd name="T45" fmla="*/ 0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66">
                    <a:moveTo>
                      <a:pt x="26" y="44"/>
                    </a:move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7"/>
                      <a:pt x="25" y="48"/>
                    </a:cubicBezTo>
                    <a:cubicBezTo>
                      <a:pt x="25" y="57"/>
                      <a:pt x="23" y="64"/>
                      <a:pt x="19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9" y="66"/>
                    </a:cubicBezTo>
                    <a:cubicBezTo>
                      <a:pt x="21" y="66"/>
                      <a:pt x="23" y="63"/>
                      <a:pt x="24" y="60"/>
                    </a:cubicBezTo>
                    <a:cubicBezTo>
                      <a:pt x="26" y="57"/>
                      <a:pt x="26" y="53"/>
                      <a:pt x="26" y="48"/>
                    </a:cubicBezTo>
                    <a:cubicBezTo>
                      <a:pt x="26" y="47"/>
                      <a:pt x="26" y="45"/>
                      <a:pt x="26" y="44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0" y="2"/>
                      <a:pt x="14" y="8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4"/>
                      <a:pt x="17" y="11"/>
                      <a:pt x="15" y="9"/>
                    </a:cubicBezTo>
                    <a:cubicBezTo>
                      <a:pt x="12" y="4"/>
                      <a:pt x="8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49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4"/>
              </a:xfrm>
              <a:custGeom>
                <a:avLst/>
                <a:gdLst>
                  <a:gd name="T0" fmla="*/ 63 w 30"/>
                  <a:gd name="T1" fmla="*/ 675 h 65"/>
                  <a:gd name="T2" fmla="*/ 50 w 30"/>
                  <a:gd name="T3" fmla="*/ 675 h 65"/>
                  <a:gd name="T4" fmla="*/ 188 w 30"/>
                  <a:gd name="T5" fmla="*/ 1098 h 65"/>
                  <a:gd name="T6" fmla="*/ 313 w 30"/>
                  <a:gd name="T7" fmla="*/ 1247 h 65"/>
                  <a:gd name="T8" fmla="*/ 375 w 30"/>
                  <a:gd name="T9" fmla="*/ 1226 h 65"/>
                  <a:gd name="T10" fmla="*/ 470 w 30"/>
                  <a:gd name="T11" fmla="*/ 902 h 65"/>
                  <a:gd name="T12" fmla="*/ 375 w 30"/>
                  <a:gd name="T13" fmla="*/ 1226 h 65"/>
                  <a:gd name="T14" fmla="*/ 363 w 30"/>
                  <a:gd name="T15" fmla="*/ 1226 h 65"/>
                  <a:gd name="T16" fmla="*/ 63 w 30"/>
                  <a:gd name="T17" fmla="*/ 675 h 65"/>
                  <a:gd name="T18" fmla="*/ 63 w 30"/>
                  <a:gd name="T19" fmla="*/ 675 h 65"/>
                  <a:gd name="T20" fmla="*/ 125 w 30"/>
                  <a:gd name="T21" fmla="*/ 0 h 65"/>
                  <a:gd name="T22" fmla="*/ 83 w 30"/>
                  <a:gd name="T23" fmla="*/ 21 h 65"/>
                  <a:gd name="T24" fmla="*/ 33 w 30"/>
                  <a:gd name="T25" fmla="*/ 94 h 65"/>
                  <a:gd name="T26" fmla="*/ 20 w 30"/>
                  <a:gd name="T27" fmla="*/ 329 h 65"/>
                  <a:gd name="T28" fmla="*/ 50 w 30"/>
                  <a:gd name="T29" fmla="*/ 675 h 65"/>
                  <a:gd name="T30" fmla="*/ 63 w 30"/>
                  <a:gd name="T31" fmla="*/ 675 h 65"/>
                  <a:gd name="T32" fmla="*/ 125 w 30"/>
                  <a:gd name="T33" fmla="*/ 0 h 65"/>
                  <a:gd name="T34" fmla="*/ 145 w 30"/>
                  <a:gd name="T35" fmla="*/ 0 h 65"/>
                  <a:gd name="T36" fmla="*/ 145 w 30"/>
                  <a:gd name="T37" fmla="*/ 0 h 65"/>
                  <a:gd name="T38" fmla="*/ 158 w 30"/>
                  <a:gd name="T39" fmla="*/ 0 h 65"/>
                  <a:gd name="T40" fmla="*/ 145 w 30"/>
                  <a:gd name="T41" fmla="*/ 0 h 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65">
                    <a:moveTo>
                      <a:pt x="4" y="35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5" y="44"/>
                      <a:pt x="8" y="51"/>
                      <a:pt x="12" y="57"/>
                    </a:cubicBezTo>
                    <a:cubicBezTo>
                      <a:pt x="14" y="61"/>
                      <a:pt x="17" y="64"/>
                      <a:pt x="20" y="65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56"/>
                      <a:pt x="28" y="63"/>
                      <a:pt x="24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16" y="64"/>
                      <a:pt x="8" y="52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8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1" y="8"/>
                      <a:pt x="1" y="13"/>
                      <a:pt x="1" y="17"/>
                    </a:cubicBezTo>
                    <a:cubicBezTo>
                      <a:pt x="1" y="23"/>
                      <a:pt x="1" y="29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0" y="18"/>
                      <a:pt x="1" y="2"/>
                      <a:pt x="8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F7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50"/>
              <p:cNvSpPr>
                <a:spLocks noEditPoints="1"/>
              </p:cNvSpPr>
              <p:nvPr/>
            </p:nvSpPr>
            <p:spPr bwMode="auto">
              <a:xfrm>
                <a:off x="1780" y="1955"/>
                <a:ext cx="2" cy="10"/>
              </a:xfrm>
              <a:custGeom>
                <a:avLst/>
                <a:gdLst>
                  <a:gd name="T0" fmla="*/ 8 w 1"/>
                  <a:gd name="T1" fmla="*/ 63 h 4"/>
                  <a:gd name="T2" fmla="*/ 8 w 1"/>
                  <a:gd name="T3" fmla="*/ 63 h 4"/>
                  <a:gd name="T4" fmla="*/ 8 w 1"/>
                  <a:gd name="T5" fmla="*/ 63 h 4"/>
                  <a:gd name="T6" fmla="*/ 0 w 1"/>
                  <a:gd name="T7" fmla="*/ 0 h 4"/>
                  <a:gd name="T8" fmla="*/ 8 w 1"/>
                  <a:gd name="T9" fmla="*/ 63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E0E2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51"/>
              <p:cNvSpPr>
                <a:spLocks/>
              </p:cNvSpPr>
              <p:nvPr/>
            </p:nvSpPr>
            <p:spPr bwMode="auto">
              <a:xfrm>
                <a:off x="1767" y="1920"/>
                <a:ext cx="20" cy="72"/>
              </a:xfrm>
              <a:custGeom>
                <a:avLst/>
                <a:gdLst>
                  <a:gd name="T0" fmla="*/ 20 w 8"/>
                  <a:gd name="T1" fmla="*/ 0 h 27"/>
                  <a:gd name="T2" fmla="*/ 0 w 8"/>
                  <a:gd name="T3" fmla="*/ 0 h 27"/>
                  <a:gd name="T4" fmla="*/ 83 w 8"/>
                  <a:gd name="T5" fmla="*/ 248 h 27"/>
                  <a:gd name="T6" fmla="*/ 83 w 8"/>
                  <a:gd name="T7" fmla="*/ 248 h 27"/>
                  <a:gd name="T8" fmla="*/ 95 w 8"/>
                  <a:gd name="T9" fmla="*/ 320 h 27"/>
                  <a:gd name="T10" fmla="*/ 95 w 8"/>
                  <a:gd name="T11" fmla="*/ 320 h 27"/>
                  <a:gd name="T12" fmla="*/ 95 w 8"/>
                  <a:gd name="T13" fmla="*/ 320 h 27"/>
                  <a:gd name="T14" fmla="*/ 113 w 8"/>
                  <a:gd name="T15" fmla="*/ 512 h 27"/>
                  <a:gd name="T16" fmla="*/ 125 w 8"/>
                  <a:gd name="T17" fmla="*/ 512 h 27"/>
                  <a:gd name="T18" fmla="*/ 95 w 8"/>
                  <a:gd name="T19" fmla="*/ 248 h 27"/>
                  <a:gd name="T20" fmla="*/ 20 w 8"/>
                  <a:gd name="T21" fmla="*/ 0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2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21"/>
                      <a:pt x="7" y="24"/>
                      <a:pt x="7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3"/>
                      <a:pt x="7" y="18"/>
                      <a:pt x="6" y="13"/>
                    </a:cubicBezTo>
                    <a:cubicBezTo>
                      <a:pt x="5" y="8"/>
                      <a:pt x="3" y="4"/>
                      <a:pt x="1" y="0"/>
                    </a:cubicBezTo>
                  </a:path>
                </a:pathLst>
              </a:custGeom>
              <a:solidFill>
                <a:srgbClr val="7E8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52"/>
              <p:cNvSpPr>
                <a:spLocks noEditPoints="1"/>
              </p:cNvSpPr>
              <p:nvPr/>
            </p:nvSpPr>
            <p:spPr bwMode="auto">
              <a:xfrm>
                <a:off x="1730" y="1877"/>
                <a:ext cx="37" cy="43"/>
              </a:xfrm>
              <a:custGeom>
                <a:avLst/>
                <a:gdLst>
                  <a:gd name="T0" fmla="*/ 30 w 15"/>
                  <a:gd name="T1" fmla="*/ 0 h 16"/>
                  <a:gd name="T2" fmla="*/ 224 w 15"/>
                  <a:gd name="T3" fmla="*/ 312 h 16"/>
                  <a:gd name="T4" fmla="*/ 224 w 15"/>
                  <a:gd name="T5" fmla="*/ 312 h 16"/>
                  <a:gd name="T6" fmla="*/ 30 w 15"/>
                  <a:gd name="T7" fmla="*/ 0 h 16"/>
                  <a:gd name="T8" fmla="*/ 12 w 15"/>
                  <a:gd name="T9" fmla="*/ 0 h 16"/>
                  <a:gd name="T10" fmla="*/ 0 w 15"/>
                  <a:gd name="T11" fmla="*/ 0 h 16"/>
                  <a:gd name="T12" fmla="*/ 0 w 15"/>
                  <a:gd name="T13" fmla="*/ 0 h 16"/>
                  <a:gd name="T14" fmla="*/ 12 w 15"/>
                  <a:gd name="T15" fmla="*/ 0 h 16"/>
                  <a:gd name="T16" fmla="*/ 12 w 15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2" y="0"/>
                    </a:moveTo>
                    <a:cubicBezTo>
                      <a:pt x="7" y="1"/>
                      <a:pt x="11" y="7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7"/>
                      <a:pt x="7" y="1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D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53"/>
              <p:cNvSpPr>
                <a:spLocks noEditPoints="1"/>
              </p:cNvSpPr>
              <p:nvPr/>
            </p:nvSpPr>
            <p:spPr bwMode="auto">
              <a:xfrm>
                <a:off x="1710" y="1877"/>
                <a:ext cx="75" cy="171"/>
              </a:xfrm>
              <a:custGeom>
                <a:avLst/>
                <a:gdLst>
                  <a:gd name="T0" fmla="*/ 83 w 30"/>
                  <a:gd name="T1" fmla="*/ 671 h 64"/>
                  <a:gd name="T2" fmla="*/ 63 w 30"/>
                  <a:gd name="T3" fmla="*/ 671 h 64"/>
                  <a:gd name="T4" fmla="*/ 63 w 30"/>
                  <a:gd name="T5" fmla="*/ 671 h 64"/>
                  <a:gd name="T6" fmla="*/ 363 w 30"/>
                  <a:gd name="T7" fmla="*/ 1221 h 64"/>
                  <a:gd name="T8" fmla="*/ 375 w 30"/>
                  <a:gd name="T9" fmla="*/ 1221 h 64"/>
                  <a:gd name="T10" fmla="*/ 470 w 30"/>
                  <a:gd name="T11" fmla="*/ 900 h 64"/>
                  <a:gd name="T12" fmla="*/ 470 w 30"/>
                  <a:gd name="T13" fmla="*/ 820 h 64"/>
                  <a:gd name="T14" fmla="*/ 470 w 30"/>
                  <a:gd name="T15" fmla="*/ 820 h 64"/>
                  <a:gd name="T16" fmla="*/ 470 w 30"/>
                  <a:gd name="T17" fmla="*/ 799 h 64"/>
                  <a:gd name="T18" fmla="*/ 458 w 30"/>
                  <a:gd name="T19" fmla="*/ 820 h 64"/>
                  <a:gd name="T20" fmla="*/ 458 w 30"/>
                  <a:gd name="T21" fmla="*/ 900 h 64"/>
                  <a:gd name="T22" fmla="*/ 438 w 30"/>
                  <a:gd name="T23" fmla="*/ 1128 h 64"/>
                  <a:gd name="T24" fmla="*/ 363 w 30"/>
                  <a:gd name="T25" fmla="*/ 1200 h 64"/>
                  <a:gd name="T26" fmla="*/ 363 w 30"/>
                  <a:gd name="T27" fmla="*/ 1200 h 64"/>
                  <a:gd name="T28" fmla="*/ 345 w 30"/>
                  <a:gd name="T29" fmla="*/ 1200 h 64"/>
                  <a:gd name="T30" fmla="*/ 208 w 30"/>
                  <a:gd name="T31" fmla="*/ 1071 h 64"/>
                  <a:gd name="T32" fmla="*/ 83 w 30"/>
                  <a:gd name="T33" fmla="*/ 671 h 64"/>
                  <a:gd name="T34" fmla="*/ 145 w 30"/>
                  <a:gd name="T35" fmla="*/ 0 h 64"/>
                  <a:gd name="T36" fmla="*/ 125 w 30"/>
                  <a:gd name="T37" fmla="*/ 0 h 64"/>
                  <a:gd name="T38" fmla="*/ 125 w 30"/>
                  <a:gd name="T39" fmla="*/ 0 h 64"/>
                  <a:gd name="T40" fmla="*/ 63 w 30"/>
                  <a:gd name="T41" fmla="*/ 671 h 64"/>
                  <a:gd name="T42" fmla="*/ 63 w 30"/>
                  <a:gd name="T43" fmla="*/ 671 h 64"/>
                  <a:gd name="T44" fmla="*/ 83 w 30"/>
                  <a:gd name="T45" fmla="*/ 671 h 64"/>
                  <a:gd name="T46" fmla="*/ 50 w 30"/>
                  <a:gd name="T47" fmla="*/ 321 h 64"/>
                  <a:gd name="T48" fmla="*/ 63 w 30"/>
                  <a:gd name="T49" fmla="*/ 115 h 64"/>
                  <a:gd name="T50" fmla="*/ 125 w 30"/>
                  <a:gd name="T51" fmla="*/ 21 h 64"/>
                  <a:gd name="T52" fmla="*/ 145 w 30"/>
                  <a:gd name="T53" fmla="*/ 21 h 64"/>
                  <a:gd name="T54" fmla="*/ 145 w 30"/>
                  <a:gd name="T55" fmla="*/ 21 h 64"/>
                  <a:gd name="T56" fmla="*/ 300 w 30"/>
                  <a:gd name="T57" fmla="*/ 171 h 64"/>
                  <a:gd name="T58" fmla="*/ 345 w 30"/>
                  <a:gd name="T59" fmla="*/ 321 h 64"/>
                  <a:gd name="T60" fmla="*/ 363 w 30"/>
                  <a:gd name="T61" fmla="*/ 321 h 64"/>
                  <a:gd name="T62" fmla="*/ 375 w 30"/>
                  <a:gd name="T63" fmla="*/ 321 h 64"/>
                  <a:gd name="T64" fmla="*/ 363 w 30"/>
                  <a:gd name="T65" fmla="*/ 307 h 64"/>
                  <a:gd name="T66" fmla="*/ 363 w 30"/>
                  <a:gd name="T67" fmla="*/ 307 h 64"/>
                  <a:gd name="T68" fmla="*/ 158 w 30"/>
                  <a:gd name="T69" fmla="*/ 0 h 64"/>
                  <a:gd name="T70" fmla="*/ 145 w 30"/>
                  <a:gd name="T71" fmla="*/ 0 h 6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" h="64">
                    <a:moveTo>
                      <a:pt x="5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8" y="52"/>
                      <a:pt x="16" y="64"/>
                      <a:pt x="23" y="64"/>
                    </a:cubicBezTo>
                    <a:cubicBezTo>
                      <a:pt x="23" y="64"/>
                      <a:pt x="23" y="64"/>
                      <a:pt x="24" y="64"/>
                    </a:cubicBezTo>
                    <a:cubicBezTo>
                      <a:pt x="28" y="63"/>
                      <a:pt x="30" y="56"/>
                      <a:pt x="30" y="47"/>
                    </a:cubicBezTo>
                    <a:cubicBezTo>
                      <a:pt x="30" y="46"/>
                      <a:pt x="30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4"/>
                      <a:pt x="29" y="46"/>
                      <a:pt x="29" y="47"/>
                    </a:cubicBezTo>
                    <a:cubicBezTo>
                      <a:pt x="29" y="52"/>
                      <a:pt x="29" y="56"/>
                      <a:pt x="28" y="59"/>
                    </a:cubicBezTo>
                    <a:cubicBezTo>
                      <a:pt x="27" y="61"/>
                      <a:pt x="25" y="63"/>
                      <a:pt x="23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63"/>
                      <a:pt x="22" y="63"/>
                      <a:pt x="22" y="63"/>
                    </a:cubicBezTo>
                    <a:cubicBezTo>
                      <a:pt x="20" y="63"/>
                      <a:pt x="16" y="61"/>
                      <a:pt x="13" y="56"/>
                    </a:cubicBezTo>
                    <a:cubicBezTo>
                      <a:pt x="10" y="50"/>
                      <a:pt x="7" y="43"/>
                      <a:pt x="5" y="35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2"/>
                      <a:pt x="0" y="18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3" y="29"/>
                      <a:pt x="3" y="23"/>
                      <a:pt x="3" y="17"/>
                    </a:cubicBezTo>
                    <a:cubicBezTo>
                      <a:pt x="3" y="13"/>
                      <a:pt x="3" y="9"/>
                      <a:pt x="4" y="6"/>
                    </a:cubicBezTo>
                    <a:cubicBezTo>
                      <a:pt x="5" y="3"/>
                      <a:pt x="7" y="2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2" y="1"/>
                      <a:pt x="15" y="4"/>
                      <a:pt x="19" y="9"/>
                    </a:cubicBezTo>
                    <a:cubicBezTo>
                      <a:pt x="20" y="11"/>
                      <a:pt x="21" y="14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7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7"/>
                      <a:pt x="15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D4D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54"/>
              <p:cNvSpPr>
                <a:spLocks/>
              </p:cNvSpPr>
              <p:nvPr/>
            </p:nvSpPr>
            <p:spPr bwMode="auto">
              <a:xfrm>
                <a:off x="1765" y="1923"/>
                <a:ext cx="20" cy="69"/>
              </a:xfrm>
              <a:custGeom>
                <a:avLst/>
                <a:gdLst>
                  <a:gd name="T0" fmla="*/ 20 w 8"/>
                  <a:gd name="T1" fmla="*/ 0 h 26"/>
                  <a:gd name="T2" fmla="*/ 0 w 8"/>
                  <a:gd name="T3" fmla="*/ 0 h 26"/>
                  <a:gd name="T4" fmla="*/ 83 w 8"/>
                  <a:gd name="T5" fmla="*/ 247 h 26"/>
                  <a:gd name="T6" fmla="*/ 113 w 8"/>
                  <a:gd name="T7" fmla="*/ 486 h 26"/>
                  <a:gd name="T8" fmla="*/ 125 w 8"/>
                  <a:gd name="T9" fmla="*/ 464 h 26"/>
                  <a:gd name="T10" fmla="*/ 113 w 8"/>
                  <a:gd name="T11" fmla="*/ 295 h 26"/>
                  <a:gd name="T12" fmla="*/ 113 w 8"/>
                  <a:gd name="T13" fmla="*/ 295 h 26"/>
                  <a:gd name="T14" fmla="*/ 113 w 8"/>
                  <a:gd name="T15" fmla="*/ 295 h 26"/>
                  <a:gd name="T16" fmla="*/ 95 w 8"/>
                  <a:gd name="T17" fmla="*/ 226 h 26"/>
                  <a:gd name="T18" fmla="*/ 95 w 8"/>
                  <a:gd name="T19" fmla="*/ 226 h 26"/>
                  <a:gd name="T20" fmla="*/ 33 w 8"/>
                  <a:gd name="T21" fmla="*/ 0 h 26"/>
                  <a:gd name="T22" fmla="*/ 20 w 8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4" y="8"/>
                      <a:pt x="5" y="13"/>
                    </a:cubicBezTo>
                    <a:cubicBezTo>
                      <a:pt x="6" y="17"/>
                      <a:pt x="7" y="22"/>
                      <a:pt x="7" y="26"/>
                    </a:cubicBezTo>
                    <a:cubicBezTo>
                      <a:pt x="7" y="26"/>
                      <a:pt x="8" y="26"/>
                      <a:pt x="8" y="25"/>
                    </a:cubicBezTo>
                    <a:cubicBezTo>
                      <a:pt x="8" y="22"/>
                      <a:pt x="7" y="19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8"/>
                      <a:pt x="3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E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55"/>
              <p:cNvSpPr>
                <a:spLocks noEditPoints="1"/>
              </p:cNvSpPr>
              <p:nvPr/>
            </p:nvSpPr>
            <p:spPr bwMode="auto">
              <a:xfrm>
                <a:off x="1767" y="1920"/>
                <a:ext cx="18" cy="72"/>
              </a:xfrm>
              <a:custGeom>
                <a:avLst/>
                <a:gdLst>
                  <a:gd name="T0" fmla="*/ 100 w 7"/>
                  <a:gd name="T1" fmla="*/ 320 h 27"/>
                  <a:gd name="T2" fmla="*/ 100 w 7"/>
                  <a:gd name="T3" fmla="*/ 320 h 27"/>
                  <a:gd name="T4" fmla="*/ 118 w 7"/>
                  <a:gd name="T5" fmla="*/ 491 h 27"/>
                  <a:gd name="T6" fmla="*/ 118 w 7"/>
                  <a:gd name="T7" fmla="*/ 512 h 27"/>
                  <a:gd name="T8" fmla="*/ 118 w 7"/>
                  <a:gd name="T9" fmla="*/ 512 h 27"/>
                  <a:gd name="T10" fmla="*/ 100 w 7"/>
                  <a:gd name="T11" fmla="*/ 320 h 27"/>
                  <a:gd name="T12" fmla="*/ 100 w 7"/>
                  <a:gd name="T13" fmla="*/ 320 h 27"/>
                  <a:gd name="T14" fmla="*/ 100 w 7"/>
                  <a:gd name="T15" fmla="*/ 320 h 27"/>
                  <a:gd name="T16" fmla="*/ 100 w 7"/>
                  <a:gd name="T17" fmla="*/ 320 h 27"/>
                  <a:gd name="T18" fmla="*/ 100 w 7"/>
                  <a:gd name="T19" fmla="*/ 320 h 27"/>
                  <a:gd name="T20" fmla="*/ 100 w 7"/>
                  <a:gd name="T21" fmla="*/ 320 h 27"/>
                  <a:gd name="T22" fmla="*/ 0 w 7"/>
                  <a:gd name="T23" fmla="*/ 0 h 27"/>
                  <a:gd name="T24" fmla="*/ 0 w 7"/>
                  <a:gd name="T25" fmla="*/ 0 h 27"/>
                  <a:gd name="T26" fmla="*/ 0 w 7"/>
                  <a:gd name="T27" fmla="*/ 0 h 27"/>
                  <a:gd name="T28" fmla="*/ 21 w 7"/>
                  <a:gd name="T29" fmla="*/ 21 h 27"/>
                  <a:gd name="T30" fmla="*/ 85 w 7"/>
                  <a:gd name="T31" fmla="*/ 248 h 27"/>
                  <a:gd name="T32" fmla="*/ 85 w 7"/>
                  <a:gd name="T33" fmla="*/ 248 h 27"/>
                  <a:gd name="T34" fmla="*/ 85 w 7"/>
                  <a:gd name="T35" fmla="*/ 248 h 27"/>
                  <a:gd name="T36" fmla="*/ 85 w 7"/>
                  <a:gd name="T37" fmla="*/ 248 h 27"/>
                  <a:gd name="T38" fmla="*/ 0 w 7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20"/>
                      <a:pt x="7" y="23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4"/>
                      <a:pt x="6" y="21"/>
                      <a:pt x="6" y="17"/>
                    </a:cubicBezTo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5"/>
                      <a:pt x="4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9"/>
                      <a:pt x="2" y="4"/>
                      <a:pt x="0" y="0"/>
                    </a:cubicBezTo>
                  </a:path>
                </a:pathLst>
              </a:custGeom>
              <a:solidFill>
                <a:srgbClr val="7980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56"/>
              <p:cNvSpPr>
                <a:spLocks/>
              </p:cNvSpPr>
              <p:nvPr/>
            </p:nvSpPr>
            <p:spPr bwMode="auto">
              <a:xfrm>
                <a:off x="847" y="2008"/>
                <a:ext cx="150" cy="349"/>
              </a:xfrm>
              <a:custGeom>
                <a:avLst/>
                <a:gdLst>
                  <a:gd name="T0" fmla="*/ 720 w 60"/>
                  <a:gd name="T1" fmla="*/ 2398 h 131"/>
                  <a:gd name="T2" fmla="*/ 738 w 60"/>
                  <a:gd name="T3" fmla="*/ 2419 h 131"/>
                  <a:gd name="T4" fmla="*/ 895 w 60"/>
                  <a:gd name="T5" fmla="*/ 2193 h 131"/>
                  <a:gd name="T6" fmla="*/ 938 w 60"/>
                  <a:gd name="T7" fmla="*/ 1761 h 131"/>
                  <a:gd name="T8" fmla="*/ 863 w 60"/>
                  <a:gd name="T9" fmla="*/ 1100 h 131"/>
                  <a:gd name="T10" fmla="*/ 613 w 60"/>
                  <a:gd name="T11" fmla="*/ 320 h 131"/>
                  <a:gd name="T12" fmla="*/ 283 w 60"/>
                  <a:gd name="T13" fmla="*/ 0 h 131"/>
                  <a:gd name="T14" fmla="*/ 250 w 60"/>
                  <a:gd name="T15" fmla="*/ 0 h 131"/>
                  <a:gd name="T16" fmla="*/ 20 w 60"/>
                  <a:gd name="T17" fmla="*/ 77 h 131"/>
                  <a:gd name="T18" fmla="*/ 20 w 60"/>
                  <a:gd name="T19" fmla="*/ 77 h 131"/>
                  <a:gd name="T20" fmla="*/ 20 w 60"/>
                  <a:gd name="T21" fmla="*/ 93 h 131"/>
                  <a:gd name="T22" fmla="*/ 20 w 60"/>
                  <a:gd name="T23" fmla="*/ 115 h 131"/>
                  <a:gd name="T24" fmla="*/ 33 w 60"/>
                  <a:gd name="T25" fmla="*/ 115 h 131"/>
                  <a:gd name="T26" fmla="*/ 63 w 60"/>
                  <a:gd name="T27" fmla="*/ 93 h 131"/>
                  <a:gd name="T28" fmla="*/ 363 w 60"/>
                  <a:gd name="T29" fmla="*/ 397 h 131"/>
                  <a:gd name="T30" fmla="*/ 613 w 60"/>
                  <a:gd name="T31" fmla="*/ 1172 h 131"/>
                  <a:gd name="T32" fmla="*/ 688 w 60"/>
                  <a:gd name="T33" fmla="*/ 1830 h 131"/>
                  <a:gd name="T34" fmla="*/ 645 w 60"/>
                  <a:gd name="T35" fmla="*/ 2251 h 131"/>
                  <a:gd name="T36" fmla="*/ 500 w 60"/>
                  <a:gd name="T37" fmla="*/ 2440 h 131"/>
                  <a:gd name="T38" fmla="*/ 488 w 60"/>
                  <a:gd name="T39" fmla="*/ 2456 h 131"/>
                  <a:gd name="T40" fmla="*/ 488 w 60"/>
                  <a:gd name="T41" fmla="*/ 2456 h 131"/>
                  <a:gd name="T42" fmla="*/ 500 w 60"/>
                  <a:gd name="T43" fmla="*/ 2478 h 131"/>
                  <a:gd name="T44" fmla="*/ 500 w 60"/>
                  <a:gd name="T45" fmla="*/ 2478 h 131"/>
                  <a:gd name="T46" fmla="*/ 738 w 60"/>
                  <a:gd name="T47" fmla="*/ 2419 h 131"/>
                  <a:gd name="T48" fmla="*/ 720 w 60"/>
                  <a:gd name="T49" fmla="*/ 2398 h 131"/>
                  <a:gd name="T50" fmla="*/ 720 w 60"/>
                  <a:gd name="T51" fmla="*/ 2384 h 131"/>
                  <a:gd name="T52" fmla="*/ 500 w 60"/>
                  <a:gd name="T53" fmla="*/ 2440 h 131"/>
                  <a:gd name="T54" fmla="*/ 488 w 60"/>
                  <a:gd name="T55" fmla="*/ 2456 h 131"/>
                  <a:gd name="T56" fmla="*/ 500 w 60"/>
                  <a:gd name="T57" fmla="*/ 2478 h 131"/>
                  <a:gd name="T58" fmla="*/ 658 w 60"/>
                  <a:gd name="T59" fmla="*/ 2272 h 131"/>
                  <a:gd name="T60" fmla="*/ 720 w 60"/>
                  <a:gd name="T61" fmla="*/ 1830 h 131"/>
                  <a:gd name="T62" fmla="*/ 645 w 60"/>
                  <a:gd name="T63" fmla="*/ 1156 h 131"/>
                  <a:gd name="T64" fmla="*/ 395 w 60"/>
                  <a:gd name="T65" fmla="*/ 376 h 131"/>
                  <a:gd name="T66" fmla="*/ 63 w 60"/>
                  <a:gd name="T67" fmla="*/ 56 h 131"/>
                  <a:gd name="T68" fmla="*/ 20 w 60"/>
                  <a:gd name="T69" fmla="*/ 77 h 131"/>
                  <a:gd name="T70" fmla="*/ 20 w 60"/>
                  <a:gd name="T71" fmla="*/ 93 h 131"/>
                  <a:gd name="T72" fmla="*/ 33 w 60"/>
                  <a:gd name="T73" fmla="*/ 115 h 131"/>
                  <a:gd name="T74" fmla="*/ 250 w 60"/>
                  <a:gd name="T75" fmla="*/ 35 h 131"/>
                  <a:gd name="T76" fmla="*/ 283 w 60"/>
                  <a:gd name="T77" fmla="*/ 35 h 131"/>
                  <a:gd name="T78" fmla="*/ 583 w 60"/>
                  <a:gd name="T79" fmla="*/ 341 h 131"/>
                  <a:gd name="T80" fmla="*/ 845 w 60"/>
                  <a:gd name="T81" fmla="*/ 1100 h 131"/>
                  <a:gd name="T82" fmla="*/ 908 w 60"/>
                  <a:gd name="T83" fmla="*/ 1761 h 131"/>
                  <a:gd name="T84" fmla="*/ 863 w 60"/>
                  <a:gd name="T85" fmla="*/ 2193 h 131"/>
                  <a:gd name="T86" fmla="*/ 720 w 60"/>
                  <a:gd name="T87" fmla="*/ 2384 h 131"/>
                  <a:gd name="T88" fmla="*/ 720 w 60"/>
                  <a:gd name="T89" fmla="*/ 2398 h 1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0" h="131">
                    <a:moveTo>
                      <a:pt x="46" y="127"/>
                    </a:moveTo>
                    <a:cubicBezTo>
                      <a:pt x="47" y="128"/>
                      <a:pt x="47" y="128"/>
                      <a:pt x="47" y="128"/>
                    </a:cubicBezTo>
                    <a:cubicBezTo>
                      <a:pt x="51" y="126"/>
                      <a:pt x="55" y="122"/>
                      <a:pt x="57" y="116"/>
                    </a:cubicBezTo>
                    <a:cubicBezTo>
                      <a:pt x="59" y="110"/>
                      <a:pt x="60" y="103"/>
                      <a:pt x="60" y="93"/>
                    </a:cubicBezTo>
                    <a:cubicBezTo>
                      <a:pt x="60" y="83"/>
                      <a:pt x="59" y="71"/>
                      <a:pt x="55" y="58"/>
                    </a:cubicBezTo>
                    <a:cubicBezTo>
                      <a:pt x="51" y="42"/>
                      <a:pt x="45" y="27"/>
                      <a:pt x="39" y="17"/>
                    </a:cubicBezTo>
                    <a:cubicBezTo>
                      <a:pt x="32" y="6"/>
                      <a:pt x="25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9" y="5"/>
                      <a:pt x="16" y="11"/>
                      <a:pt x="23" y="21"/>
                    </a:cubicBezTo>
                    <a:cubicBezTo>
                      <a:pt x="29" y="31"/>
                      <a:pt x="35" y="46"/>
                      <a:pt x="39" y="62"/>
                    </a:cubicBezTo>
                    <a:cubicBezTo>
                      <a:pt x="42" y="74"/>
                      <a:pt x="44" y="87"/>
                      <a:pt x="44" y="97"/>
                    </a:cubicBezTo>
                    <a:cubicBezTo>
                      <a:pt x="44" y="106"/>
                      <a:pt x="43" y="114"/>
                      <a:pt x="41" y="119"/>
                    </a:cubicBezTo>
                    <a:cubicBezTo>
                      <a:pt x="38" y="125"/>
                      <a:pt x="35" y="128"/>
                      <a:pt x="32" y="129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6"/>
                      <a:pt x="46" y="126"/>
                      <a:pt x="46" y="126"/>
                    </a:cubicBezTo>
                    <a:cubicBezTo>
                      <a:pt x="32" y="129"/>
                      <a:pt x="32" y="129"/>
                      <a:pt x="32" y="129"/>
                    </a:cubicBezTo>
                    <a:cubicBezTo>
                      <a:pt x="31" y="129"/>
                      <a:pt x="31" y="130"/>
                      <a:pt x="31" y="130"/>
                    </a:cubicBezTo>
                    <a:cubicBezTo>
                      <a:pt x="31" y="131"/>
                      <a:pt x="32" y="131"/>
                      <a:pt x="32" y="131"/>
                    </a:cubicBezTo>
                    <a:cubicBezTo>
                      <a:pt x="37" y="130"/>
                      <a:pt x="40" y="126"/>
                      <a:pt x="42" y="120"/>
                    </a:cubicBezTo>
                    <a:cubicBezTo>
                      <a:pt x="45" y="114"/>
                      <a:pt x="46" y="106"/>
                      <a:pt x="46" y="97"/>
                    </a:cubicBezTo>
                    <a:cubicBezTo>
                      <a:pt x="46" y="86"/>
                      <a:pt x="44" y="74"/>
                      <a:pt x="41" y="61"/>
                    </a:cubicBezTo>
                    <a:cubicBezTo>
                      <a:pt x="37" y="45"/>
                      <a:pt x="31" y="31"/>
                      <a:pt x="25" y="20"/>
                    </a:cubicBezTo>
                    <a:cubicBezTo>
                      <a:pt x="18" y="10"/>
                      <a:pt x="11" y="3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4" y="2"/>
                      <a:pt x="31" y="8"/>
                      <a:pt x="37" y="18"/>
                    </a:cubicBezTo>
                    <a:cubicBezTo>
                      <a:pt x="44" y="28"/>
                      <a:pt x="50" y="42"/>
                      <a:pt x="54" y="58"/>
                    </a:cubicBezTo>
                    <a:cubicBezTo>
                      <a:pt x="57" y="71"/>
                      <a:pt x="58" y="83"/>
                      <a:pt x="58" y="93"/>
                    </a:cubicBezTo>
                    <a:cubicBezTo>
                      <a:pt x="58" y="102"/>
                      <a:pt x="57" y="110"/>
                      <a:pt x="55" y="116"/>
                    </a:cubicBezTo>
                    <a:cubicBezTo>
                      <a:pt x="53" y="121"/>
                      <a:pt x="50" y="125"/>
                      <a:pt x="46" y="126"/>
                    </a:cubicBezTo>
                    <a:cubicBezTo>
                      <a:pt x="46" y="127"/>
                      <a:pt x="46" y="127"/>
                      <a:pt x="46" y="12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57"/>
              <p:cNvSpPr>
                <a:spLocks/>
              </p:cNvSpPr>
              <p:nvPr/>
            </p:nvSpPr>
            <p:spPr bwMode="auto">
              <a:xfrm>
                <a:off x="952" y="1875"/>
                <a:ext cx="835" cy="378"/>
              </a:xfrm>
              <a:custGeom>
                <a:avLst/>
                <a:gdLst>
                  <a:gd name="T0" fmla="*/ 4863 w 334"/>
                  <a:gd name="T1" fmla="*/ 21 h 142"/>
                  <a:gd name="T2" fmla="*/ 4863 w 334"/>
                  <a:gd name="T3" fmla="*/ 0 h 142"/>
                  <a:gd name="T4" fmla="*/ 20 w 334"/>
                  <a:gd name="T5" fmla="*/ 1432 h 142"/>
                  <a:gd name="T6" fmla="*/ 0 w 334"/>
                  <a:gd name="T7" fmla="*/ 1453 h 142"/>
                  <a:gd name="T8" fmla="*/ 0 w 334"/>
                  <a:gd name="T9" fmla="*/ 1453 h 142"/>
                  <a:gd name="T10" fmla="*/ 188 w 334"/>
                  <a:gd name="T11" fmla="*/ 2034 h 142"/>
                  <a:gd name="T12" fmla="*/ 250 w 334"/>
                  <a:gd name="T13" fmla="*/ 2657 h 142"/>
                  <a:gd name="T14" fmla="*/ 250 w 334"/>
                  <a:gd name="T15" fmla="*/ 2678 h 142"/>
                  <a:gd name="T16" fmla="*/ 270 w 334"/>
                  <a:gd name="T17" fmla="*/ 2678 h 142"/>
                  <a:gd name="T18" fmla="*/ 5113 w 334"/>
                  <a:gd name="T19" fmla="*/ 1248 h 142"/>
                  <a:gd name="T20" fmla="*/ 5188 w 334"/>
                  <a:gd name="T21" fmla="*/ 1134 h 142"/>
                  <a:gd name="T22" fmla="*/ 5220 w 334"/>
                  <a:gd name="T23" fmla="*/ 908 h 142"/>
                  <a:gd name="T24" fmla="*/ 5188 w 334"/>
                  <a:gd name="T25" fmla="*/ 567 h 142"/>
                  <a:gd name="T26" fmla="*/ 5050 w 334"/>
                  <a:gd name="T27" fmla="*/ 170 h 142"/>
                  <a:gd name="T28" fmla="*/ 4875 w 334"/>
                  <a:gd name="T29" fmla="*/ 0 h 142"/>
                  <a:gd name="T30" fmla="*/ 4863 w 334"/>
                  <a:gd name="T31" fmla="*/ 0 h 142"/>
                  <a:gd name="T32" fmla="*/ 4863 w 334"/>
                  <a:gd name="T33" fmla="*/ 21 h 142"/>
                  <a:gd name="T34" fmla="*/ 4863 w 334"/>
                  <a:gd name="T35" fmla="*/ 35 h 142"/>
                  <a:gd name="T36" fmla="*/ 4875 w 334"/>
                  <a:gd name="T37" fmla="*/ 35 h 142"/>
                  <a:gd name="T38" fmla="*/ 5033 w 334"/>
                  <a:gd name="T39" fmla="*/ 192 h 142"/>
                  <a:gd name="T40" fmla="*/ 5158 w 334"/>
                  <a:gd name="T41" fmla="*/ 588 h 142"/>
                  <a:gd name="T42" fmla="*/ 5188 w 334"/>
                  <a:gd name="T43" fmla="*/ 908 h 142"/>
                  <a:gd name="T44" fmla="*/ 5175 w 334"/>
                  <a:gd name="T45" fmla="*/ 1134 h 142"/>
                  <a:gd name="T46" fmla="*/ 5095 w 334"/>
                  <a:gd name="T47" fmla="*/ 1206 h 142"/>
                  <a:gd name="T48" fmla="*/ 270 w 334"/>
                  <a:gd name="T49" fmla="*/ 2643 h 142"/>
                  <a:gd name="T50" fmla="*/ 270 w 334"/>
                  <a:gd name="T51" fmla="*/ 2657 h 142"/>
                  <a:gd name="T52" fmla="*/ 283 w 334"/>
                  <a:gd name="T53" fmla="*/ 2657 h 142"/>
                  <a:gd name="T54" fmla="*/ 208 w 334"/>
                  <a:gd name="T55" fmla="*/ 2034 h 142"/>
                  <a:gd name="T56" fmla="*/ 33 w 334"/>
                  <a:gd name="T57" fmla="*/ 1453 h 142"/>
                  <a:gd name="T58" fmla="*/ 20 w 334"/>
                  <a:gd name="T59" fmla="*/ 1453 h 142"/>
                  <a:gd name="T60" fmla="*/ 33 w 334"/>
                  <a:gd name="T61" fmla="*/ 1475 h 142"/>
                  <a:gd name="T62" fmla="*/ 4863 w 334"/>
                  <a:gd name="T63" fmla="*/ 35 h 142"/>
                  <a:gd name="T64" fmla="*/ 4863 w 334"/>
                  <a:gd name="T65" fmla="*/ 2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4" h="142">
                    <a:moveTo>
                      <a:pt x="311" y="1"/>
                    </a:moveTo>
                    <a:cubicBezTo>
                      <a:pt x="311" y="0"/>
                      <a:pt x="311" y="0"/>
                      <a:pt x="311" y="0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5" y="86"/>
                      <a:pt x="9" y="97"/>
                      <a:pt x="12" y="108"/>
                    </a:cubicBezTo>
                    <a:cubicBezTo>
                      <a:pt x="14" y="120"/>
                      <a:pt x="16" y="131"/>
                      <a:pt x="16" y="141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327" y="66"/>
                      <a:pt x="327" y="66"/>
                      <a:pt x="327" y="66"/>
                    </a:cubicBezTo>
                    <a:cubicBezTo>
                      <a:pt x="329" y="66"/>
                      <a:pt x="331" y="63"/>
                      <a:pt x="332" y="60"/>
                    </a:cubicBezTo>
                    <a:cubicBezTo>
                      <a:pt x="334" y="57"/>
                      <a:pt x="334" y="53"/>
                      <a:pt x="334" y="48"/>
                    </a:cubicBezTo>
                    <a:cubicBezTo>
                      <a:pt x="334" y="43"/>
                      <a:pt x="333" y="37"/>
                      <a:pt x="332" y="30"/>
                    </a:cubicBezTo>
                    <a:cubicBezTo>
                      <a:pt x="330" y="22"/>
                      <a:pt x="327" y="14"/>
                      <a:pt x="323" y="9"/>
                    </a:cubicBezTo>
                    <a:cubicBezTo>
                      <a:pt x="320" y="4"/>
                      <a:pt x="316" y="0"/>
                      <a:pt x="312" y="0"/>
                    </a:cubicBezTo>
                    <a:cubicBezTo>
                      <a:pt x="312" y="0"/>
                      <a:pt x="311" y="0"/>
                      <a:pt x="311" y="0"/>
                    </a:cubicBezTo>
                    <a:cubicBezTo>
                      <a:pt x="311" y="1"/>
                      <a:pt x="311" y="1"/>
                      <a:pt x="311" y="1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2" y="2"/>
                      <a:pt x="312" y="2"/>
                      <a:pt x="312" y="2"/>
                    </a:cubicBezTo>
                    <a:cubicBezTo>
                      <a:pt x="315" y="2"/>
                      <a:pt x="318" y="5"/>
                      <a:pt x="322" y="10"/>
                    </a:cubicBezTo>
                    <a:cubicBezTo>
                      <a:pt x="325" y="15"/>
                      <a:pt x="328" y="22"/>
                      <a:pt x="330" y="31"/>
                    </a:cubicBezTo>
                    <a:cubicBezTo>
                      <a:pt x="331" y="37"/>
                      <a:pt x="332" y="43"/>
                      <a:pt x="332" y="48"/>
                    </a:cubicBezTo>
                    <a:cubicBezTo>
                      <a:pt x="332" y="53"/>
                      <a:pt x="332" y="57"/>
                      <a:pt x="331" y="60"/>
                    </a:cubicBezTo>
                    <a:cubicBezTo>
                      <a:pt x="330" y="62"/>
                      <a:pt x="328" y="64"/>
                      <a:pt x="326" y="64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31"/>
                      <a:pt x="16" y="120"/>
                      <a:pt x="13" y="108"/>
                    </a:cubicBezTo>
                    <a:cubicBezTo>
                      <a:pt x="11" y="96"/>
                      <a:pt x="7" y="86"/>
                      <a:pt x="2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1"/>
                      <a:pt x="311" y="1"/>
                      <a:pt x="31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58"/>
              <p:cNvSpPr>
                <a:spLocks/>
              </p:cNvSpPr>
              <p:nvPr/>
            </p:nvSpPr>
            <p:spPr bwMode="auto">
              <a:xfrm>
                <a:off x="1765" y="1909"/>
                <a:ext cx="65" cy="86"/>
              </a:xfrm>
              <a:custGeom>
                <a:avLst/>
                <a:gdLst>
                  <a:gd name="T0" fmla="*/ 250 w 26"/>
                  <a:gd name="T1" fmla="*/ 22 h 32"/>
                  <a:gd name="T2" fmla="*/ 250 w 26"/>
                  <a:gd name="T3" fmla="*/ 0 h 32"/>
                  <a:gd name="T4" fmla="*/ 20 w 26"/>
                  <a:gd name="T5" fmla="*/ 59 h 32"/>
                  <a:gd name="T6" fmla="*/ 20 w 26"/>
                  <a:gd name="T7" fmla="*/ 81 h 32"/>
                  <a:gd name="T8" fmla="*/ 0 w 26"/>
                  <a:gd name="T9" fmla="*/ 94 h 32"/>
                  <a:gd name="T10" fmla="*/ 83 w 26"/>
                  <a:gd name="T11" fmla="*/ 347 h 32"/>
                  <a:gd name="T12" fmla="*/ 113 w 26"/>
                  <a:gd name="T13" fmla="*/ 599 h 32"/>
                  <a:gd name="T14" fmla="*/ 113 w 26"/>
                  <a:gd name="T15" fmla="*/ 621 h 32"/>
                  <a:gd name="T16" fmla="*/ 125 w 26"/>
                  <a:gd name="T17" fmla="*/ 621 h 32"/>
                  <a:gd name="T18" fmla="*/ 363 w 26"/>
                  <a:gd name="T19" fmla="*/ 564 h 32"/>
                  <a:gd name="T20" fmla="*/ 363 w 26"/>
                  <a:gd name="T21" fmla="*/ 564 h 32"/>
                  <a:gd name="T22" fmla="*/ 395 w 26"/>
                  <a:gd name="T23" fmla="*/ 505 h 32"/>
                  <a:gd name="T24" fmla="*/ 408 w 26"/>
                  <a:gd name="T25" fmla="*/ 390 h 32"/>
                  <a:gd name="T26" fmla="*/ 395 w 26"/>
                  <a:gd name="T27" fmla="*/ 253 h 32"/>
                  <a:gd name="T28" fmla="*/ 333 w 26"/>
                  <a:gd name="T29" fmla="*/ 81 h 32"/>
                  <a:gd name="T30" fmla="*/ 250 w 26"/>
                  <a:gd name="T31" fmla="*/ 0 h 32"/>
                  <a:gd name="T32" fmla="*/ 250 w 26"/>
                  <a:gd name="T33" fmla="*/ 0 h 32"/>
                  <a:gd name="T34" fmla="*/ 250 w 26"/>
                  <a:gd name="T35" fmla="*/ 22 h 32"/>
                  <a:gd name="T36" fmla="*/ 250 w 26"/>
                  <a:gd name="T37" fmla="*/ 35 h 32"/>
                  <a:gd name="T38" fmla="*/ 250 w 26"/>
                  <a:gd name="T39" fmla="*/ 35 h 32"/>
                  <a:gd name="T40" fmla="*/ 313 w 26"/>
                  <a:gd name="T41" fmla="*/ 94 h 32"/>
                  <a:gd name="T42" fmla="*/ 363 w 26"/>
                  <a:gd name="T43" fmla="*/ 253 h 32"/>
                  <a:gd name="T44" fmla="*/ 375 w 26"/>
                  <a:gd name="T45" fmla="*/ 390 h 32"/>
                  <a:gd name="T46" fmla="*/ 363 w 26"/>
                  <a:gd name="T47" fmla="*/ 484 h 32"/>
                  <a:gd name="T48" fmla="*/ 345 w 26"/>
                  <a:gd name="T49" fmla="*/ 527 h 32"/>
                  <a:gd name="T50" fmla="*/ 345 w 26"/>
                  <a:gd name="T51" fmla="*/ 543 h 32"/>
                  <a:gd name="T52" fmla="*/ 345 w 26"/>
                  <a:gd name="T53" fmla="*/ 527 h 32"/>
                  <a:gd name="T54" fmla="*/ 125 w 26"/>
                  <a:gd name="T55" fmla="*/ 586 h 32"/>
                  <a:gd name="T56" fmla="*/ 125 w 26"/>
                  <a:gd name="T57" fmla="*/ 599 h 32"/>
                  <a:gd name="T58" fmla="*/ 145 w 26"/>
                  <a:gd name="T59" fmla="*/ 599 h 32"/>
                  <a:gd name="T60" fmla="*/ 113 w 26"/>
                  <a:gd name="T61" fmla="*/ 333 h 32"/>
                  <a:gd name="T62" fmla="*/ 33 w 26"/>
                  <a:gd name="T63" fmla="*/ 81 h 32"/>
                  <a:gd name="T64" fmla="*/ 20 w 26"/>
                  <a:gd name="T65" fmla="*/ 81 h 32"/>
                  <a:gd name="T66" fmla="*/ 33 w 26"/>
                  <a:gd name="T67" fmla="*/ 94 h 32"/>
                  <a:gd name="T68" fmla="*/ 250 w 26"/>
                  <a:gd name="T69" fmla="*/ 35 h 32"/>
                  <a:gd name="T70" fmla="*/ 250 w 26"/>
                  <a:gd name="T71" fmla="*/ 22 h 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" h="32">
                    <a:moveTo>
                      <a:pt x="16" y="1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5" y="18"/>
                    </a:cubicBezTo>
                    <a:cubicBezTo>
                      <a:pt x="6" y="22"/>
                      <a:pt x="7" y="27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8"/>
                      <a:pt x="25" y="27"/>
                      <a:pt x="25" y="26"/>
                    </a:cubicBezTo>
                    <a:cubicBezTo>
                      <a:pt x="26" y="24"/>
                      <a:pt x="26" y="23"/>
                      <a:pt x="26" y="20"/>
                    </a:cubicBezTo>
                    <a:cubicBezTo>
                      <a:pt x="26" y="18"/>
                      <a:pt x="26" y="15"/>
                      <a:pt x="25" y="13"/>
                    </a:cubicBezTo>
                    <a:cubicBezTo>
                      <a:pt x="24" y="9"/>
                      <a:pt x="23" y="6"/>
                      <a:pt x="21" y="4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8" y="3"/>
                      <a:pt x="20" y="5"/>
                    </a:cubicBezTo>
                    <a:cubicBezTo>
                      <a:pt x="21" y="7"/>
                      <a:pt x="22" y="10"/>
                      <a:pt x="23" y="13"/>
                    </a:cubicBezTo>
                    <a:cubicBezTo>
                      <a:pt x="24" y="16"/>
                      <a:pt x="24" y="18"/>
                      <a:pt x="24" y="20"/>
                    </a:cubicBezTo>
                    <a:cubicBezTo>
                      <a:pt x="24" y="22"/>
                      <a:pt x="24" y="24"/>
                      <a:pt x="23" y="25"/>
                    </a:cubicBezTo>
                    <a:cubicBezTo>
                      <a:pt x="23" y="26"/>
                      <a:pt x="23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27"/>
                      <a:pt x="8" y="22"/>
                      <a:pt x="7" y="17"/>
                    </a:cubicBezTo>
                    <a:cubicBezTo>
                      <a:pt x="6" y="12"/>
                      <a:pt x="4" y="8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59"/>
              <p:cNvSpPr>
                <a:spLocks/>
              </p:cNvSpPr>
              <p:nvPr/>
            </p:nvSpPr>
            <p:spPr bwMode="auto">
              <a:xfrm>
                <a:off x="770" y="2131"/>
                <a:ext cx="132" cy="152"/>
              </a:xfrm>
              <a:custGeom>
                <a:avLst/>
                <a:gdLst>
                  <a:gd name="T0" fmla="*/ 558 w 53"/>
                  <a:gd name="T1" fmla="*/ 21 h 57"/>
                  <a:gd name="T2" fmla="*/ 558 w 53"/>
                  <a:gd name="T3" fmla="*/ 0 h 57"/>
                  <a:gd name="T4" fmla="*/ 12 w 53"/>
                  <a:gd name="T5" fmla="*/ 171 h 57"/>
                  <a:gd name="T6" fmla="*/ 0 w 53"/>
                  <a:gd name="T7" fmla="*/ 171 h 57"/>
                  <a:gd name="T8" fmla="*/ 0 w 53"/>
                  <a:gd name="T9" fmla="*/ 192 h 57"/>
                  <a:gd name="T10" fmla="*/ 125 w 53"/>
                  <a:gd name="T11" fmla="*/ 589 h 57"/>
                  <a:gd name="T12" fmla="*/ 167 w 53"/>
                  <a:gd name="T13" fmla="*/ 1003 h 57"/>
                  <a:gd name="T14" fmla="*/ 167 w 53"/>
                  <a:gd name="T15" fmla="*/ 1059 h 57"/>
                  <a:gd name="T16" fmla="*/ 167 w 53"/>
                  <a:gd name="T17" fmla="*/ 1080 h 57"/>
                  <a:gd name="T18" fmla="*/ 187 w 53"/>
                  <a:gd name="T19" fmla="*/ 1080 h 57"/>
                  <a:gd name="T20" fmla="*/ 745 w 53"/>
                  <a:gd name="T21" fmla="*/ 909 h 57"/>
                  <a:gd name="T22" fmla="*/ 807 w 53"/>
                  <a:gd name="T23" fmla="*/ 832 h 57"/>
                  <a:gd name="T24" fmla="*/ 819 w 53"/>
                  <a:gd name="T25" fmla="*/ 661 h 57"/>
                  <a:gd name="T26" fmla="*/ 787 w 53"/>
                  <a:gd name="T27" fmla="*/ 419 h 57"/>
                  <a:gd name="T28" fmla="*/ 695 w 53"/>
                  <a:gd name="T29" fmla="*/ 115 h 57"/>
                  <a:gd name="T30" fmla="*/ 570 w 53"/>
                  <a:gd name="T31" fmla="*/ 0 h 57"/>
                  <a:gd name="T32" fmla="*/ 558 w 53"/>
                  <a:gd name="T33" fmla="*/ 0 h 57"/>
                  <a:gd name="T34" fmla="*/ 558 w 53"/>
                  <a:gd name="T35" fmla="*/ 21 h 57"/>
                  <a:gd name="T36" fmla="*/ 570 w 53"/>
                  <a:gd name="T37" fmla="*/ 35 h 57"/>
                  <a:gd name="T38" fmla="*/ 570 w 53"/>
                  <a:gd name="T39" fmla="*/ 35 h 57"/>
                  <a:gd name="T40" fmla="*/ 682 w 53"/>
                  <a:gd name="T41" fmla="*/ 149 h 57"/>
                  <a:gd name="T42" fmla="*/ 775 w 53"/>
                  <a:gd name="T43" fmla="*/ 419 h 57"/>
                  <a:gd name="T44" fmla="*/ 787 w 53"/>
                  <a:gd name="T45" fmla="*/ 661 h 57"/>
                  <a:gd name="T46" fmla="*/ 775 w 53"/>
                  <a:gd name="T47" fmla="*/ 819 h 57"/>
                  <a:gd name="T48" fmla="*/ 725 w 53"/>
                  <a:gd name="T49" fmla="*/ 875 h 57"/>
                  <a:gd name="T50" fmla="*/ 187 w 53"/>
                  <a:gd name="T51" fmla="*/ 1045 h 57"/>
                  <a:gd name="T52" fmla="*/ 187 w 53"/>
                  <a:gd name="T53" fmla="*/ 1059 h 57"/>
                  <a:gd name="T54" fmla="*/ 199 w 53"/>
                  <a:gd name="T55" fmla="*/ 1059 h 57"/>
                  <a:gd name="T56" fmla="*/ 199 w 53"/>
                  <a:gd name="T57" fmla="*/ 1003 h 57"/>
                  <a:gd name="T58" fmla="*/ 154 w 53"/>
                  <a:gd name="T59" fmla="*/ 589 h 57"/>
                  <a:gd name="T60" fmla="*/ 30 w 53"/>
                  <a:gd name="T61" fmla="*/ 171 h 57"/>
                  <a:gd name="T62" fmla="*/ 12 w 53"/>
                  <a:gd name="T63" fmla="*/ 192 h 57"/>
                  <a:gd name="T64" fmla="*/ 30 w 53"/>
                  <a:gd name="T65" fmla="*/ 205 h 57"/>
                  <a:gd name="T66" fmla="*/ 570 w 53"/>
                  <a:gd name="T67" fmla="*/ 35 h 57"/>
                  <a:gd name="T68" fmla="*/ 558 w 53"/>
                  <a:gd name="T69" fmla="*/ 21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57">
                    <a:moveTo>
                      <a:pt x="36" y="1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6" y="23"/>
                      <a:pt x="8" y="31"/>
                    </a:cubicBezTo>
                    <a:cubicBezTo>
                      <a:pt x="10" y="39"/>
                      <a:pt x="11" y="47"/>
                      <a:pt x="11" y="53"/>
                    </a:cubicBezTo>
                    <a:cubicBezTo>
                      <a:pt x="11" y="54"/>
                      <a:pt x="11" y="55"/>
                      <a:pt x="11" y="5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50" y="48"/>
                      <a:pt x="51" y="46"/>
                      <a:pt x="52" y="44"/>
                    </a:cubicBezTo>
                    <a:cubicBezTo>
                      <a:pt x="53" y="41"/>
                      <a:pt x="53" y="38"/>
                      <a:pt x="53" y="35"/>
                    </a:cubicBezTo>
                    <a:cubicBezTo>
                      <a:pt x="53" y="31"/>
                      <a:pt x="53" y="26"/>
                      <a:pt x="51" y="22"/>
                    </a:cubicBezTo>
                    <a:cubicBezTo>
                      <a:pt x="50" y="16"/>
                      <a:pt x="48" y="10"/>
                      <a:pt x="45" y="6"/>
                    </a:cubicBezTo>
                    <a:cubicBezTo>
                      <a:pt x="43" y="3"/>
                      <a:pt x="40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41" y="4"/>
                      <a:pt x="44" y="8"/>
                    </a:cubicBezTo>
                    <a:cubicBezTo>
                      <a:pt x="46" y="11"/>
                      <a:pt x="48" y="16"/>
                      <a:pt x="50" y="22"/>
                    </a:cubicBezTo>
                    <a:cubicBezTo>
                      <a:pt x="51" y="27"/>
                      <a:pt x="51" y="31"/>
                      <a:pt x="51" y="35"/>
                    </a:cubicBezTo>
                    <a:cubicBezTo>
                      <a:pt x="51" y="38"/>
                      <a:pt x="51" y="41"/>
                      <a:pt x="50" y="43"/>
                    </a:cubicBezTo>
                    <a:cubicBezTo>
                      <a:pt x="49" y="45"/>
                      <a:pt x="48" y="46"/>
                      <a:pt x="47" y="4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5"/>
                      <a:pt x="13" y="54"/>
                      <a:pt x="13" y="53"/>
                    </a:cubicBezTo>
                    <a:cubicBezTo>
                      <a:pt x="13" y="47"/>
                      <a:pt x="12" y="39"/>
                      <a:pt x="10" y="31"/>
                    </a:cubicBezTo>
                    <a:cubicBezTo>
                      <a:pt x="8" y="23"/>
                      <a:pt x="5" y="15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60"/>
              <p:cNvSpPr>
                <a:spLocks/>
              </p:cNvSpPr>
              <p:nvPr/>
            </p:nvSpPr>
            <p:spPr bwMode="auto">
              <a:xfrm>
                <a:off x="670" y="2123"/>
                <a:ext cx="95" cy="221"/>
              </a:xfrm>
              <a:custGeom>
                <a:avLst/>
                <a:gdLst>
                  <a:gd name="T0" fmla="*/ 63 w 38"/>
                  <a:gd name="T1" fmla="*/ 852 h 83"/>
                  <a:gd name="T2" fmla="*/ 83 w 38"/>
                  <a:gd name="T3" fmla="*/ 852 h 83"/>
                  <a:gd name="T4" fmla="*/ 33 w 38"/>
                  <a:gd name="T5" fmla="*/ 418 h 83"/>
                  <a:gd name="T6" fmla="*/ 63 w 38"/>
                  <a:gd name="T7" fmla="*/ 149 h 83"/>
                  <a:gd name="T8" fmla="*/ 145 w 38"/>
                  <a:gd name="T9" fmla="*/ 35 h 83"/>
                  <a:gd name="T10" fmla="*/ 158 w 38"/>
                  <a:gd name="T11" fmla="*/ 35 h 83"/>
                  <a:gd name="T12" fmla="*/ 345 w 38"/>
                  <a:gd name="T13" fmla="*/ 226 h 83"/>
                  <a:gd name="T14" fmla="*/ 520 w 38"/>
                  <a:gd name="T15" fmla="*/ 716 h 83"/>
                  <a:gd name="T16" fmla="*/ 563 w 38"/>
                  <a:gd name="T17" fmla="*/ 1134 h 83"/>
                  <a:gd name="T18" fmla="*/ 533 w 38"/>
                  <a:gd name="T19" fmla="*/ 1398 h 83"/>
                  <a:gd name="T20" fmla="*/ 438 w 38"/>
                  <a:gd name="T21" fmla="*/ 1531 h 83"/>
                  <a:gd name="T22" fmla="*/ 425 w 38"/>
                  <a:gd name="T23" fmla="*/ 1531 h 83"/>
                  <a:gd name="T24" fmla="*/ 238 w 38"/>
                  <a:gd name="T25" fmla="*/ 1339 h 83"/>
                  <a:gd name="T26" fmla="*/ 83 w 38"/>
                  <a:gd name="T27" fmla="*/ 852 h 83"/>
                  <a:gd name="T28" fmla="*/ 63 w 38"/>
                  <a:gd name="T29" fmla="*/ 852 h 83"/>
                  <a:gd name="T30" fmla="*/ 50 w 38"/>
                  <a:gd name="T31" fmla="*/ 852 h 83"/>
                  <a:gd name="T32" fmla="*/ 220 w 38"/>
                  <a:gd name="T33" fmla="*/ 1361 h 83"/>
                  <a:gd name="T34" fmla="*/ 425 w 38"/>
                  <a:gd name="T35" fmla="*/ 1566 h 83"/>
                  <a:gd name="T36" fmla="*/ 458 w 38"/>
                  <a:gd name="T37" fmla="*/ 1566 h 83"/>
                  <a:gd name="T38" fmla="*/ 563 w 38"/>
                  <a:gd name="T39" fmla="*/ 1419 h 83"/>
                  <a:gd name="T40" fmla="*/ 595 w 38"/>
                  <a:gd name="T41" fmla="*/ 1134 h 83"/>
                  <a:gd name="T42" fmla="*/ 550 w 38"/>
                  <a:gd name="T43" fmla="*/ 703 h 83"/>
                  <a:gd name="T44" fmla="*/ 375 w 38"/>
                  <a:gd name="T45" fmla="*/ 205 h 83"/>
                  <a:gd name="T46" fmla="*/ 158 w 38"/>
                  <a:gd name="T47" fmla="*/ 0 h 83"/>
                  <a:gd name="T48" fmla="*/ 145 w 38"/>
                  <a:gd name="T49" fmla="*/ 0 h 83"/>
                  <a:gd name="T50" fmla="*/ 33 w 38"/>
                  <a:gd name="T51" fmla="*/ 136 h 83"/>
                  <a:gd name="T52" fmla="*/ 0 w 38"/>
                  <a:gd name="T53" fmla="*/ 418 h 83"/>
                  <a:gd name="T54" fmla="*/ 50 w 38"/>
                  <a:gd name="T55" fmla="*/ 852 h 83"/>
                  <a:gd name="T56" fmla="*/ 63 w 38"/>
                  <a:gd name="T57" fmla="*/ 852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83">
                    <a:moveTo>
                      <a:pt x="4" y="45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3" y="37"/>
                      <a:pt x="2" y="29"/>
                      <a:pt x="2" y="22"/>
                    </a:cubicBezTo>
                    <a:cubicBezTo>
                      <a:pt x="2" y="16"/>
                      <a:pt x="3" y="11"/>
                      <a:pt x="4" y="8"/>
                    </a:cubicBezTo>
                    <a:cubicBezTo>
                      <a:pt x="5" y="4"/>
                      <a:pt x="7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4" y="2"/>
                      <a:pt x="18" y="5"/>
                      <a:pt x="22" y="12"/>
                    </a:cubicBezTo>
                    <a:cubicBezTo>
                      <a:pt x="27" y="18"/>
                      <a:pt x="30" y="27"/>
                      <a:pt x="33" y="38"/>
                    </a:cubicBezTo>
                    <a:cubicBezTo>
                      <a:pt x="35" y="46"/>
                      <a:pt x="36" y="54"/>
                      <a:pt x="36" y="60"/>
                    </a:cubicBezTo>
                    <a:cubicBezTo>
                      <a:pt x="36" y="66"/>
                      <a:pt x="35" y="71"/>
                      <a:pt x="34" y="74"/>
                    </a:cubicBezTo>
                    <a:cubicBezTo>
                      <a:pt x="33" y="78"/>
                      <a:pt x="31" y="80"/>
                      <a:pt x="28" y="81"/>
                    </a:cubicBezTo>
                    <a:cubicBezTo>
                      <a:pt x="28" y="81"/>
                      <a:pt x="28" y="81"/>
                      <a:pt x="27" y="81"/>
                    </a:cubicBezTo>
                    <a:cubicBezTo>
                      <a:pt x="24" y="81"/>
                      <a:pt x="19" y="77"/>
                      <a:pt x="15" y="71"/>
                    </a:cubicBezTo>
                    <a:cubicBezTo>
                      <a:pt x="11" y="64"/>
                      <a:pt x="7" y="55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5" y="56"/>
                      <a:pt x="9" y="65"/>
                      <a:pt x="14" y="72"/>
                    </a:cubicBezTo>
                    <a:cubicBezTo>
                      <a:pt x="18" y="78"/>
                      <a:pt x="23" y="83"/>
                      <a:pt x="27" y="83"/>
                    </a:cubicBezTo>
                    <a:cubicBezTo>
                      <a:pt x="28" y="83"/>
                      <a:pt x="28" y="83"/>
                      <a:pt x="29" y="83"/>
                    </a:cubicBezTo>
                    <a:cubicBezTo>
                      <a:pt x="32" y="82"/>
                      <a:pt x="34" y="79"/>
                      <a:pt x="36" y="75"/>
                    </a:cubicBezTo>
                    <a:cubicBezTo>
                      <a:pt x="37" y="71"/>
                      <a:pt x="38" y="66"/>
                      <a:pt x="38" y="60"/>
                    </a:cubicBezTo>
                    <a:cubicBezTo>
                      <a:pt x="38" y="53"/>
                      <a:pt x="37" y="46"/>
                      <a:pt x="35" y="37"/>
                    </a:cubicBezTo>
                    <a:cubicBezTo>
                      <a:pt x="32" y="27"/>
                      <a:pt x="28" y="17"/>
                      <a:pt x="24" y="11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3"/>
                      <a:pt x="2" y="7"/>
                    </a:cubicBezTo>
                    <a:cubicBezTo>
                      <a:pt x="1" y="11"/>
                      <a:pt x="0" y="16"/>
                      <a:pt x="0" y="22"/>
                    </a:cubicBezTo>
                    <a:cubicBezTo>
                      <a:pt x="0" y="29"/>
                      <a:pt x="1" y="37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61"/>
              <p:cNvSpPr>
                <a:spLocks/>
              </p:cNvSpPr>
              <p:nvPr/>
            </p:nvSpPr>
            <p:spPr bwMode="auto">
              <a:xfrm>
                <a:off x="975" y="2075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62"/>
              <p:cNvSpPr>
                <a:spLocks/>
              </p:cNvSpPr>
              <p:nvPr/>
            </p:nvSpPr>
            <p:spPr bwMode="auto">
              <a:xfrm>
                <a:off x="1037" y="2056"/>
                <a:ext cx="48" cy="83"/>
              </a:xfrm>
              <a:custGeom>
                <a:avLst/>
                <a:gdLst>
                  <a:gd name="T0" fmla="*/ 20 w 19"/>
                  <a:gd name="T1" fmla="*/ 35 h 31"/>
                  <a:gd name="T2" fmla="*/ 33 w 19"/>
                  <a:gd name="T3" fmla="*/ 35 h 31"/>
                  <a:gd name="T4" fmla="*/ 96 w 19"/>
                  <a:gd name="T5" fmla="*/ 78 h 31"/>
                  <a:gd name="T6" fmla="*/ 275 w 19"/>
                  <a:gd name="T7" fmla="*/ 594 h 31"/>
                  <a:gd name="T8" fmla="*/ 306 w 19"/>
                  <a:gd name="T9" fmla="*/ 594 h 31"/>
                  <a:gd name="T10" fmla="*/ 192 w 19"/>
                  <a:gd name="T11" fmla="*/ 171 h 31"/>
                  <a:gd name="T12" fmla="*/ 114 w 19"/>
                  <a:gd name="T13" fmla="*/ 56 h 31"/>
                  <a:gd name="T14" fmla="*/ 33 w 19"/>
                  <a:gd name="T15" fmla="*/ 0 h 31"/>
                  <a:gd name="T16" fmla="*/ 0 w 19"/>
                  <a:gd name="T17" fmla="*/ 0 h 31"/>
                  <a:gd name="T18" fmla="*/ 2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7" y="23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63"/>
              <p:cNvSpPr>
                <a:spLocks/>
              </p:cNvSpPr>
              <p:nvPr/>
            </p:nvSpPr>
            <p:spPr bwMode="auto">
              <a:xfrm>
                <a:off x="1102" y="2040"/>
                <a:ext cx="45" cy="83"/>
              </a:xfrm>
              <a:custGeom>
                <a:avLst/>
                <a:gdLst>
                  <a:gd name="T0" fmla="*/ 0 w 18"/>
                  <a:gd name="T1" fmla="*/ 35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94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5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64"/>
              <p:cNvSpPr>
                <a:spLocks/>
              </p:cNvSpPr>
              <p:nvPr/>
            </p:nvSpPr>
            <p:spPr bwMode="auto">
              <a:xfrm>
                <a:off x="1165" y="2024"/>
                <a:ext cx="47" cy="83"/>
              </a:xfrm>
              <a:custGeom>
                <a:avLst/>
                <a:gdLst>
                  <a:gd name="T0" fmla="*/ 0 w 19"/>
                  <a:gd name="T1" fmla="*/ 21 h 31"/>
                  <a:gd name="T2" fmla="*/ 12 w 19"/>
                  <a:gd name="T3" fmla="*/ 21 h 31"/>
                  <a:gd name="T4" fmla="*/ 153 w 19"/>
                  <a:gd name="T5" fmla="*/ 193 h 31"/>
                  <a:gd name="T6" fmla="*/ 275 w 19"/>
                  <a:gd name="T7" fmla="*/ 594 h 31"/>
                  <a:gd name="T8" fmla="*/ 287 w 19"/>
                  <a:gd name="T9" fmla="*/ 573 h 31"/>
                  <a:gd name="T10" fmla="*/ 166 w 19"/>
                  <a:gd name="T11" fmla="*/ 171 h 31"/>
                  <a:gd name="T12" fmla="*/ 12 w 19"/>
                  <a:gd name="T13" fmla="*/ 0 h 31"/>
                  <a:gd name="T14" fmla="*/ 0 w 19"/>
                  <a:gd name="T15" fmla="*/ 0 h 31"/>
                  <a:gd name="T16" fmla="*/ 0 w 19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5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65"/>
              <p:cNvSpPr>
                <a:spLocks/>
              </p:cNvSpPr>
              <p:nvPr/>
            </p:nvSpPr>
            <p:spPr bwMode="auto">
              <a:xfrm>
                <a:off x="1230" y="2008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45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58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7" y="4"/>
                      <a:pt x="9" y="9"/>
                    </a:cubicBezTo>
                    <a:cubicBezTo>
                      <a:pt x="12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5"/>
                      <a:pt x="10" y="9"/>
                    </a:cubicBezTo>
                    <a:cubicBezTo>
                      <a:pt x="7" y="3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66"/>
              <p:cNvSpPr>
                <a:spLocks/>
              </p:cNvSpPr>
              <p:nvPr/>
            </p:nvSpPr>
            <p:spPr bwMode="auto">
              <a:xfrm>
                <a:off x="1292" y="1992"/>
                <a:ext cx="45" cy="80"/>
              </a:xfrm>
              <a:custGeom>
                <a:avLst/>
                <a:gdLst>
                  <a:gd name="T0" fmla="*/ 0 w 18"/>
                  <a:gd name="T1" fmla="*/ 21 h 30"/>
                  <a:gd name="T2" fmla="*/ 20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20 w 18"/>
                  <a:gd name="T13" fmla="*/ 0 h 30"/>
                  <a:gd name="T14" fmla="*/ 0 w 18"/>
                  <a:gd name="T15" fmla="*/ 0 h 30"/>
                  <a:gd name="T16" fmla="*/ 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5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67"/>
              <p:cNvSpPr>
                <a:spLocks/>
              </p:cNvSpPr>
              <p:nvPr/>
            </p:nvSpPr>
            <p:spPr bwMode="auto">
              <a:xfrm>
                <a:off x="1355" y="1973"/>
                <a:ext cx="47" cy="83"/>
              </a:xfrm>
              <a:custGeom>
                <a:avLst/>
                <a:gdLst>
                  <a:gd name="T0" fmla="*/ 0 w 19"/>
                  <a:gd name="T1" fmla="*/ 35 h 31"/>
                  <a:gd name="T2" fmla="*/ 12 w 19"/>
                  <a:gd name="T3" fmla="*/ 35 h 31"/>
                  <a:gd name="T4" fmla="*/ 74 w 19"/>
                  <a:gd name="T5" fmla="*/ 78 h 31"/>
                  <a:gd name="T6" fmla="*/ 257 w 19"/>
                  <a:gd name="T7" fmla="*/ 594 h 31"/>
                  <a:gd name="T8" fmla="*/ 287 w 19"/>
                  <a:gd name="T9" fmla="*/ 594 h 31"/>
                  <a:gd name="T10" fmla="*/ 183 w 19"/>
                  <a:gd name="T11" fmla="*/ 171 h 31"/>
                  <a:gd name="T12" fmla="*/ 104 w 19"/>
                  <a:gd name="T13" fmla="*/ 56 h 31"/>
                  <a:gd name="T14" fmla="*/ 12 w 19"/>
                  <a:gd name="T15" fmla="*/ 0 h 31"/>
                  <a:gd name="T16" fmla="*/ 0 w 19"/>
                  <a:gd name="T17" fmla="*/ 0 h 31"/>
                  <a:gd name="T18" fmla="*/ 0 w 19"/>
                  <a:gd name="T19" fmla="*/ 35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10" y="8"/>
                      <a:pt x="15" y="19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22"/>
                      <a:pt x="15" y="15"/>
                      <a:pt x="12" y="9"/>
                    </a:cubicBezTo>
                    <a:cubicBezTo>
                      <a:pt x="10" y="7"/>
                      <a:pt x="9" y="4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68"/>
              <p:cNvSpPr>
                <a:spLocks/>
              </p:cNvSpPr>
              <p:nvPr/>
            </p:nvSpPr>
            <p:spPr bwMode="auto">
              <a:xfrm>
                <a:off x="1420" y="1957"/>
                <a:ext cx="45" cy="83"/>
              </a:xfrm>
              <a:custGeom>
                <a:avLst/>
                <a:gdLst>
                  <a:gd name="T0" fmla="*/ 0 w 18"/>
                  <a:gd name="T1" fmla="*/ 21 h 31"/>
                  <a:gd name="T2" fmla="*/ 20 w 18"/>
                  <a:gd name="T3" fmla="*/ 21 h 31"/>
                  <a:gd name="T4" fmla="*/ 158 w 18"/>
                  <a:gd name="T5" fmla="*/ 193 h 31"/>
                  <a:gd name="T6" fmla="*/ 270 w 18"/>
                  <a:gd name="T7" fmla="*/ 594 h 31"/>
                  <a:gd name="T8" fmla="*/ 283 w 18"/>
                  <a:gd name="T9" fmla="*/ 573 h 31"/>
                  <a:gd name="T10" fmla="*/ 175 w 18"/>
                  <a:gd name="T11" fmla="*/ 171 h 31"/>
                  <a:gd name="T12" fmla="*/ 20 w 18"/>
                  <a:gd name="T13" fmla="*/ 0 h 31"/>
                  <a:gd name="T14" fmla="*/ 0 w 18"/>
                  <a:gd name="T15" fmla="*/ 0 h 31"/>
                  <a:gd name="T16" fmla="*/ 0 w 18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4" y="15"/>
                      <a:pt x="11" y="9"/>
                    </a:cubicBezTo>
                    <a:cubicBezTo>
                      <a:pt x="8" y="4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69"/>
              <p:cNvSpPr>
                <a:spLocks/>
              </p:cNvSpPr>
              <p:nvPr/>
            </p:nvSpPr>
            <p:spPr bwMode="auto">
              <a:xfrm>
                <a:off x="1482" y="1941"/>
                <a:ext cx="48" cy="80"/>
              </a:xfrm>
              <a:custGeom>
                <a:avLst/>
                <a:gdLst>
                  <a:gd name="T0" fmla="*/ 0 w 19"/>
                  <a:gd name="T1" fmla="*/ 21 h 30"/>
                  <a:gd name="T2" fmla="*/ 20 w 19"/>
                  <a:gd name="T3" fmla="*/ 21 h 30"/>
                  <a:gd name="T4" fmla="*/ 159 w 19"/>
                  <a:gd name="T5" fmla="*/ 192 h 30"/>
                  <a:gd name="T6" fmla="*/ 288 w 19"/>
                  <a:gd name="T7" fmla="*/ 568 h 30"/>
                  <a:gd name="T8" fmla="*/ 306 w 19"/>
                  <a:gd name="T9" fmla="*/ 568 h 30"/>
                  <a:gd name="T10" fmla="*/ 179 w 19"/>
                  <a:gd name="T11" fmla="*/ 171 h 30"/>
                  <a:gd name="T12" fmla="*/ 20 w 19"/>
                  <a:gd name="T13" fmla="*/ 0 h 30"/>
                  <a:gd name="T14" fmla="*/ 0 w 19"/>
                  <a:gd name="T15" fmla="*/ 0 h 30"/>
                  <a:gd name="T16" fmla="*/ 0 w 19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4"/>
                      <a:pt x="10" y="10"/>
                    </a:cubicBezTo>
                    <a:cubicBezTo>
                      <a:pt x="13" y="15"/>
                      <a:pt x="16" y="22"/>
                      <a:pt x="18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70"/>
              <p:cNvSpPr>
                <a:spLocks/>
              </p:cNvSpPr>
              <p:nvPr/>
            </p:nvSpPr>
            <p:spPr bwMode="auto">
              <a:xfrm>
                <a:off x="1545" y="1925"/>
                <a:ext cx="45" cy="80"/>
              </a:xfrm>
              <a:custGeom>
                <a:avLst/>
                <a:gdLst>
                  <a:gd name="T0" fmla="*/ 20 w 18"/>
                  <a:gd name="T1" fmla="*/ 21 h 30"/>
                  <a:gd name="T2" fmla="*/ 33 w 18"/>
                  <a:gd name="T3" fmla="*/ 21 h 30"/>
                  <a:gd name="T4" fmla="*/ 158 w 18"/>
                  <a:gd name="T5" fmla="*/ 171 h 30"/>
                  <a:gd name="T6" fmla="*/ 27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33 w 18"/>
                  <a:gd name="T13" fmla="*/ 0 h 30"/>
                  <a:gd name="T14" fmla="*/ 0 w 18"/>
                  <a:gd name="T15" fmla="*/ 0 h 30"/>
                  <a:gd name="T16" fmla="*/ 20 w 18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7" y="4"/>
                      <a:pt x="10" y="9"/>
                    </a:cubicBezTo>
                    <a:cubicBezTo>
                      <a:pt x="13" y="15"/>
                      <a:pt x="16" y="22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22"/>
                      <a:pt x="14" y="14"/>
                      <a:pt x="11" y="9"/>
                    </a:cubicBezTo>
                    <a:cubicBezTo>
                      <a:pt x="8" y="3"/>
                      <a:pt x="5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1"/>
              <p:cNvSpPr>
                <a:spLocks/>
              </p:cNvSpPr>
              <p:nvPr/>
            </p:nvSpPr>
            <p:spPr bwMode="auto">
              <a:xfrm>
                <a:off x="1610" y="1907"/>
                <a:ext cx="45" cy="82"/>
              </a:xfrm>
              <a:custGeom>
                <a:avLst/>
                <a:gdLst>
                  <a:gd name="T0" fmla="*/ 0 w 18"/>
                  <a:gd name="T1" fmla="*/ 34 h 31"/>
                  <a:gd name="T2" fmla="*/ 20 w 18"/>
                  <a:gd name="T3" fmla="*/ 21 h 31"/>
                  <a:gd name="T4" fmla="*/ 158 w 18"/>
                  <a:gd name="T5" fmla="*/ 183 h 31"/>
                  <a:gd name="T6" fmla="*/ 270 w 18"/>
                  <a:gd name="T7" fmla="*/ 574 h 31"/>
                  <a:gd name="T8" fmla="*/ 283 w 18"/>
                  <a:gd name="T9" fmla="*/ 574 h 31"/>
                  <a:gd name="T10" fmla="*/ 175 w 18"/>
                  <a:gd name="T11" fmla="*/ 183 h 31"/>
                  <a:gd name="T12" fmla="*/ 20 w 18"/>
                  <a:gd name="T13" fmla="*/ 0 h 31"/>
                  <a:gd name="T14" fmla="*/ 0 w 18"/>
                  <a:gd name="T15" fmla="*/ 21 h 31"/>
                  <a:gd name="T16" fmla="*/ 0 w 18"/>
                  <a:gd name="T17" fmla="*/ 34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7" y="5"/>
                      <a:pt x="10" y="10"/>
                    </a:cubicBezTo>
                    <a:cubicBezTo>
                      <a:pt x="13" y="15"/>
                      <a:pt x="15" y="23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23"/>
                      <a:pt x="14" y="15"/>
                      <a:pt x="11" y="10"/>
                    </a:cubicBezTo>
                    <a:cubicBezTo>
                      <a:pt x="8" y="4"/>
                      <a:pt x="4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72"/>
              <p:cNvSpPr>
                <a:spLocks/>
              </p:cNvSpPr>
              <p:nvPr/>
            </p:nvSpPr>
            <p:spPr bwMode="auto">
              <a:xfrm>
                <a:off x="1667" y="1891"/>
                <a:ext cx="45" cy="80"/>
              </a:xfrm>
              <a:custGeom>
                <a:avLst/>
                <a:gdLst>
                  <a:gd name="T0" fmla="*/ 0 w 18"/>
                  <a:gd name="T1" fmla="*/ 35 h 30"/>
                  <a:gd name="T2" fmla="*/ 20 w 18"/>
                  <a:gd name="T3" fmla="*/ 35 h 30"/>
                  <a:gd name="T4" fmla="*/ 83 w 18"/>
                  <a:gd name="T5" fmla="*/ 77 h 30"/>
                  <a:gd name="T6" fmla="*/ 250 w 18"/>
                  <a:gd name="T7" fmla="*/ 568 h 30"/>
                  <a:gd name="T8" fmla="*/ 283 w 18"/>
                  <a:gd name="T9" fmla="*/ 568 h 30"/>
                  <a:gd name="T10" fmla="*/ 175 w 18"/>
                  <a:gd name="T11" fmla="*/ 171 h 30"/>
                  <a:gd name="T12" fmla="*/ 95 w 18"/>
                  <a:gd name="T13" fmla="*/ 56 h 30"/>
                  <a:gd name="T14" fmla="*/ 20 w 18"/>
                  <a:gd name="T15" fmla="*/ 0 h 30"/>
                  <a:gd name="T16" fmla="*/ 0 w 18"/>
                  <a:gd name="T17" fmla="*/ 0 h 30"/>
                  <a:gd name="T18" fmla="*/ 0 w 18"/>
                  <a:gd name="T19" fmla="*/ 35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30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9" y="8"/>
                      <a:pt x="13" y="18"/>
                      <a:pt x="16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22"/>
                      <a:pt x="13" y="14"/>
                      <a:pt x="11" y="9"/>
                    </a:cubicBezTo>
                    <a:cubicBezTo>
                      <a:pt x="9" y="6"/>
                      <a:pt x="8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3"/>
              <p:cNvSpPr>
                <a:spLocks/>
              </p:cNvSpPr>
              <p:nvPr/>
            </p:nvSpPr>
            <p:spPr bwMode="auto">
              <a:xfrm>
                <a:off x="690" y="2112"/>
                <a:ext cx="112" cy="232"/>
              </a:xfrm>
              <a:custGeom>
                <a:avLst/>
                <a:gdLst>
                  <a:gd name="T0" fmla="*/ 558 w 45"/>
                  <a:gd name="T1" fmla="*/ 1557 h 87"/>
                  <a:gd name="T2" fmla="*/ 558 w 45"/>
                  <a:gd name="T3" fmla="*/ 1571 h 87"/>
                  <a:gd name="T4" fmla="*/ 662 w 45"/>
                  <a:gd name="T5" fmla="*/ 1421 h 87"/>
                  <a:gd name="T6" fmla="*/ 694 w 45"/>
                  <a:gd name="T7" fmla="*/ 1160 h 87"/>
                  <a:gd name="T8" fmla="*/ 650 w 45"/>
                  <a:gd name="T9" fmla="*/ 717 h 87"/>
                  <a:gd name="T10" fmla="*/ 478 w 45"/>
                  <a:gd name="T11" fmla="*/ 205 h 87"/>
                  <a:gd name="T12" fmla="*/ 261 w 45"/>
                  <a:gd name="T13" fmla="*/ 0 h 87"/>
                  <a:gd name="T14" fmla="*/ 249 w 45"/>
                  <a:gd name="T15" fmla="*/ 0 h 87"/>
                  <a:gd name="T16" fmla="*/ 12 w 45"/>
                  <a:gd name="T17" fmla="*/ 77 h 87"/>
                  <a:gd name="T18" fmla="*/ 0 w 45"/>
                  <a:gd name="T19" fmla="*/ 93 h 87"/>
                  <a:gd name="T20" fmla="*/ 12 w 45"/>
                  <a:gd name="T21" fmla="*/ 115 h 87"/>
                  <a:gd name="T22" fmla="*/ 30 w 45"/>
                  <a:gd name="T23" fmla="*/ 115 h 87"/>
                  <a:gd name="T24" fmla="*/ 217 w 45"/>
                  <a:gd name="T25" fmla="*/ 307 h 87"/>
                  <a:gd name="T26" fmla="*/ 383 w 45"/>
                  <a:gd name="T27" fmla="*/ 797 h 87"/>
                  <a:gd name="T28" fmla="*/ 433 w 45"/>
                  <a:gd name="T29" fmla="*/ 1216 h 87"/>
                  <a:gd name="T30" fmla="*/ 403 w 45"/>
                  <a:gd name="T31" fmla="*/ 1480 h 87"/>
                  <a:gd name="T32" fmla="*/ 309 w 45"/>
                  <a:gd name="T33" fmla="*/ 1613 h 87"/>
                  <a:gd name="T34" fmla="*/ 309 w 45"/>
                  <a:gd name="T35" fmla="*/ 1629 h 87"/>
                  <a:gd name="T36" fmla="*/ 321 w 45"/>
                  <a:gd name="T37" fmla="*/ 1651 h 87"/>
                  <a:gd name="T38" fmla="*/ 558 w 45"/>
                  <a:gd name="T39" fmla="*/ 1571 h 87"/>
                  <a:gd name="T40" fmla="*/ 558 w 45"/>
                  <a:gd name="T41" fmla="*/ 1557 h 87"/>
                  <a:gd name="T42" fmla="*/ 558 w 45"/>
                  <a:gd name="T43" fmla="*/ 1536 h 87"/>
                  <a:gd name="T44" fmla="*/ 309 w 45"/>
                  <a:gd name="T45" fmla="*/ 1613 h 87"/>
                  <a:gd name="T46" fmla="*/ 309 w 45"/>
                  <a:gd name="T47" fmla="*/ 1613 h 87"/>
                  <a:gd name="T48" fmla="*/ 309 w 45"/>
                  <a:gd name="T49" fmla="*/ 1629 h 87"/>
                  <a:gd name="T50" fmla="*/ 309 w 45"/>
                  <a:gd name="T51" fmla="*/ 1651 h 87"/>
                  <a:gd name="T52" fmla="*/ 321 w 45"/>
                  <a:gd name="T53" fmla="*/ 1651 h 87"/>
                  <a:gd name="T54" fmla="*/ 433 w 45"/>
                  <a:gd name="T55" fmla="*/ 1501 h 87"/>
                  <a:gd name="T56" fmla="*/ 465 w 45"/>
                  <a:gd name="T57" fmla="*/ 1216 h 87"/>
                  <a:gd name="T58" fmla="*/ 416 w 45"/>
                  <a:gd name="T59" fmla="*/ 776 h 87"/>
                  <a:gd name="T60" fmla="*/ 249 w 45"/>
                  <a:gd name="T61" fmla="*/ 285 h 87"/>
                  <a:gd name="T62" fmla="*/ 30 w 45"/>
                  <a:gd name="T63" fmla="*/ 77 h 87"/>
                  <a:gd name="T64" fmla="*/ 12 w 45"/>
                  <a:gd name="T65" fmla="*/ 77 h 87"/>
                  <a:gd name="T66" fmla="*/ 0 w 45"/>
                  <a:gd name="T67" fmla="*/ 77 h 87"/>
                  <a:gd name="T68" fmla="*/ 0 w 45"/>
                  <a:gd name="T69" fmla="*/ 93 h 87"/>
                  <a:gd name="T70" fmla="*/ 0 w 45"/>
                  <a:gd name="T71" fmla="*/ 115 h 87"/>
                  <a:gd name="T72" fmla="*/ 12 w 45"/>
                  <a:gd name="T73" fmla="*/ 115 h 87"/>
                  <a:gd name="T74" fmla="*/ 249 w 45"/>
                  <a:gd name="T75" fmla="*/ 35 h 87"/>
                  <a:gd name="T76" fmla="*/ 261 w 45"/>
                  <a:gd name="T77" fmla="*/ 35 h 87"/>
                  <a:gd name="T78" fmla="*/ 465 w 45"/>
                  <a:gd name="T79" fmla="*/ 227 h 87"/>
                  <a:gd name="T80" fmla="*/ 620 w 45"/>
                  <a:gd name="T81" fmla="*/ 717 h 87"/>
                  <a:gd name="T82" fmla="*/ 662 w 45"/>
                  <a:gd name="T83" fmla="*/ 1160 h 87"/>
                  <a:gd name="T84" fmla="*/ 632 w 45"/>
                  <a:gd name="T85" fmla="*/ 1421 h 87"/>
                  <a:gd name="T86" fmla="*/ 558 w 45"/>
                  <a:gd name="T87" fmla="*/ 1536 h 87"/>
                  <a:gd name="T88" fmla="*/ 558 w 45"/>
                  <a:gd name="T89" fmla="*/ 1557 h 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5" h="87">
                    <a:moveTo>
                      <a:pt x="36" y="82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9" y="82"/>
                      <a:pt x="41" y="79"/>
                      <a:pt x="43" y="75"/>
                    </a:cubicBezTo>
                    <a:cubicBezTo>
                      <a:pt x="44" y="72"/>
                      <a:pt x="45" y="66"/>
                      <a:pt x="45" y="61"/>
                    </a:cubicBezTo>
                    <a:cubicBezTo>
                      <a:pt x="45" y="54"/>
                      <a:pt x="44" y="46"/>
                      <a:pt x="42" y="38"/>
                    </a:cubicBezTo>
                    <a:cubicBezTo>
                      <a:pt x="39" y="27"/>
                      <a:pt x="36" y="18"/>
                      <a:pt x="31" y="11"/>
                    </a:cubicBezTo>
                    <a:cubicBezTo>
                      <a:pt x="27" y="4"/>
                      <a:pt x="22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6"/>
                      <a:pt x="10" y="9"/>
                      <a:pt x="14" y="16"/>
                    </a:cubicBezTo>
                    <a:cubicBezTo>
                      <a:pt x="19" y="22"/>
                      <a:pt x="22" y="31"/>
                      <a:pt x="25" y="42"/>
                    </a:cubicBezTo>
                    <a:cubicBezTo>
                      <a:pt x="27" y="50"/>
                      <a:pt x="28" y="58"/>
                      <a:pt x="28" y="64"/>
                    </a:cubicBezTo>
                    <a:cubicBezTo>
                      <a:pt x="28" y="70"/>
                      <a:pt x="27" y="75"/>
                      <a:pt x="26" y="78"/>
                    </a:cubicBezTo>
                    <a:cubicBezTo>
                      <a:pt x="25" y="82"/>
                      <a:pt x="23" y="84"/>
                      <a:pt x="20" y="85"/>
                    </a:cubicBezTo>
                    <a:cubicBezTo>
                      <a:pt x="20" y="85"/>
                      <a:pt x="20" y="85"/>
                      <a:pt x="20" y="86"/>
                    </a:cubicBezTo>
                    <a:cubicBezTo>
                      <a:pt x="20" y="86"/>
                      <a:pt x="20" y="87"/>
                      <a:pt x="21" y="87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4" y="86"/>
                      <a:pt x="26" y="83"/>
                      <a:pt x="28" y="79"/>
                    </a:cubicBezTo>
                    <a:cubicBezTo>
                      <a:pt x="29" y="75"/>
                      <a:pt x="30" y="70"/>
                      <a:pt x="30" y="64"/>
                    </a:cubicBezTo>
                    <a:cubicBezTo>
                      <a:pt x="30" y="57"/>
                      <a:pt x="29" y="50"/>
                      <a:pt x="27" y="41"/>
                    </a:cubicBezTo>
                    <a:cubicBezTo>
                      <a:pt x="24" y="31"/>
                      <a:pt x="20" y="21"/>
                      <a:pt x="16" y="15"/>
                    </a:cubicBezTo>
                    <a:cubicBezTo>
                      <a:pt x="12" y="8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5" y="6"/>
                      <a:pt x="30" y="12"/>
                    </a:cubicBezTo>
                    <a:cubicBezTo>
                      <a:pt x="34" y="18"/>
                      <a:pt x="38" y="28"/>
                      <a:pt x="40" y="38"/>
                    </a:cubicBezTo>
                    <a:cubicBezTo>
                      <a:pt x="42" y="46"/>
                      <a:pt x="43" y="54"/>
                      <a:pt x="43" y="61"/>
                    </a:cubicBezTo>
                    <a:cubicBezTo>
                      <a:pt x="43" y="66"/>
                      <a:pt x="42" y="71"/>
                      <a:pt x="41" y="75"/>
                    </a:cubicBezTo>
                    <a:cubicBezTo>
                      <a:pt x="40" y="78"/>
                      <a:pt x="38" y="80"/>
                      <a:pt x="36" y="81"/>
                    </a:cubicBezTo>
                    <a:cubicBezTo>
                      <a:pt x="36" y="82"/>
                      <a:pt x="36" y="82"/>
                      <a:pt x="36" y="8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74"/>
              <p:cNvSpPr>
                <a:spLocks/>
              </p:cNvSpPr>
              <p:nvPr/>
            </p:nvSpPr>
            <p:spPr bwMode="auto">
              <a:xfrm>
                <a:off x="1334" y="1993"/>
                <a:ext cx="37" cy="38"/>
              </a:xfrm>
              <a:custGeom>
                <a:avLst/>
                <a:gdLst>
                  <a:gd name="T0" fmla="*/ 30 w 15"/>
                  <a:gd name="T1" fmla="*/ 220 h 14"/>
                  <a:gd name="T2" fmla="*/ 62 w 15"/>
                  <a:gd name="T3" fmla="*/ 38 h 14"/>
                  <a:gd name="T4" fmla="*/ 195 w 15"/>
                  <a:gd name="T5" fmla="*/ 60 h 14"/>
                  <a:gd name="T6" fmla="*/ 165 w 15"/>
                  <a:gd name="T7" fmla="*/ 244 h 14"/>
                  <a:gd name="T8" fmla="*/ 30 w 15"/>
                  <a:gd name="T9" fmla="*/ 2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2" y="11"/>
                    </a:moveTo>
                    <a:cubicBezTo>
                      <a:pt x="0" y="8"/>
                      <a:pt x="1" y="4"/>
                      <a:pt x="4" y="2"/>
                    </a:cubicBezTo>
                    <a:cubicBezTo>
                      <a:pt x="7" y="0"/>
                      <a:pt x="11" y="0"/>
                      <a:pt x="13" y="3"/>
                    </a:cubicBezTo>
                    <a:cubicBezTo>
                      <a:pt x="15" y="6"/>
                      <a:pt x="14" y="10"/>
                      <a:pt x="11" y="12"/>
                    </a:cubicBezTo>
                    <a:cubicBezTo>
                      <a:pt x="8" y="14"/>
                      <a:pt x="4" y="14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5"/>
              <p:cNvSpPr>
                <a:spLocks/>
              </p:cNvSpPr>
              <p:nvPr/>
            </p:nvSpPr>
            <p:spPr bwMode="auto">
              <a:xfrm>
                <a:off x="1259" y="2004"/>
                <a:ext cx="55" cy="58"/>
              </a:xfrm>
              <a:custGeom>
                <a:avLst/>
                <a:gdLst>
                  <a:gd name="T0" fmla="*/ 50 w 22"/>
                  <a:gd name="T1" fmla="*/ 314 h 22"/>
                  <a:gd name="T2" fmla="*/ 83 w 22"/>
                  <a:gd name="T3" fmla="*/ 55 h 22"/>
                  <a:gd name="T4" fmla="*/ 300 w 22"/>
                  <a:gd name="T5" fmla="*/ 90 h 22"/>
                  <a:gd name="T6" fmla="*/ 270 w 22"/>
                  <a:gd name="T7" fmla="*/ 348 h 22"/>
                  <a:gd name="T8" fmla="*/ 50 w 22"/>
                  <a:gd name="T9" fmla="*/ 3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3" y="17"/>
                    </a:moveTo>
                    <a:cubicBezTo>
                      <a:pt x="0" y="12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10"/>
                      <a:pt x="21" y="16"/>
                      <a:pt x="17" y="19"/>
                    </a:cubicBezTo>
                    <a:cubicBezTo>
                      <a:pt x="12" y="22"/>
                      <a:pt x="6" y="21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66" name="Picture 6" descr="PAF irrMSC J14 merge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408" t="42425" r="4022" b="28788"/>
          <a:stretch/>
        </p:blipFill>
        <p:spPr bwMode="auto">
          <a:xfrm>
            <a:off x="4352750" y="4500003"/>
            <a:ext cx="1628270" cy="10752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8851" y="4376123"/>
            <a:ext cx="665163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ZoneTexte 5"/>
          <p:cNvSpPr txBox="1"/>
          <p:nvPr/>
        </p:nvSpPr>
        <p:spPr>
          <a:xfrm>
            <a:off x="4758893" y="680036"/>
            <a:ext cx="268815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dirty="0" smtClean="0"/>
              <a:t>Local injection of MSC </a:t>
            </a:r>
          </a:p>
          <a:p>
            <a:pPr algn="ctr"/>
            <a:r>
              <a:rPr lang="fr-FR" sz="1400" dirty="0" err="1" smtClean="0"/>
              <a:t>using</a:t>
            </a:r>
            <a:r>
              <a:rPr lang="fr-FR" sz="1400" dirty="0" smtClean="0"/>
              <a:t> </a:t>
            </a:r>
          </a:p>
          <a:p>
            <a:pPr algn="ctr"/>
            <a:r>
              <a:rPr lang="fr-FR" sz="1400" dirty="0" err="1" smtClean="0"/>
              <a:t>colonoscope</a:t>
            </a:r>
            <a:endParaRPr lang="en-US" sz="1400" dirty="0"/>
          </a:p>
        </p:txBody>
      </p:sp>
      <p:sp>
        <p:nvSpPr>
          <p:cNvPr id="167" name="Flèche droite 166"/>
          <p:cNvSpPr/>
          <p:nvPr/>
        </p:nvSpPr>
        <p:spPr bwMode="auto">
          <a:xfrm rot="7867768">
            <a:off x="5052969" y="3548176"/>
            <a:ext cx="466725" cy="233362"/>
          </a:xfrm>
          <a:prstGeom prst="right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68" name="Flèche droite 167"/>
          <p:cNvSpPr/>
          <p:nvPr/>
        </p:nvSpPr>
        <p:spPr bwMode="auto">
          <a:xfrm rot="2825200">
            <a:off x="6938100" y="3434340"/>
            <a:ext cx="466725" cy="233362"/>
          </a:xfrm>
          <a:prstGeom prst="right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ZoneTexte 13"/>
          <p:cNvSpPr txBox="1"/>
          <p:nvPr/>
        </p:nvSpPr>
        <p:spPr>
          <a:xfrm>
            <a:off x="4758893" y="4004856"/>
            <a:ext cx="6751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+PBS</a:t>
            </a:r>
            <a:endParaRPr lang="en-US" dirty="0"/>
          </a:p>
        </p:txBody>
      </p:sp>
      <p:sp>
        <p:nvSpPr>
          <p:cNvPr id="169" name="ZoneTexte 168"/>
          <p:cNvSpPr txBox="1"/>
          <p:nvPr/>
        </p:nvSpPr>
        <p:spPr>
          <a:xfrm>
            <a:off x="6609262" y="3705218"/>
            <a:ext cx="1598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</a:t>
            </a:r>
            <a:r>
              <a:rPr lang="fr-FR" dirty="0" err="1" smtClean="0"/>
              <a:t>SiHPMC</a:t>
            </a:r>
            <a:r>
              <a:rPr lang="fr-FR" dirty="0" smtClean="0"/>
              <a:t> 1,5%</a:t>
            </a:r>
            <a:endParaRPr lang="en-US" dirty="0"/>
          </a:p>
        </p:txBody>
      </p:sp>
      <p:sp>
        <p:nvSpPr>
          <p:cNvPr id="3" name="ZoneTexte 2"/>
          <p:cNvSpPr txBox="1"/>
          <p:nvPr/>
        </p:nvSpPr>
        <p:spPr>
          <a:xfrm>
            <a:off x="3851920" y="5944492"/>
            <a:ext cx="52221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(No MSC in the colon after IV injection 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Millions in this model)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0" name="Rectangle 169"/>
          <p:cNvSpPr/>
          <p:nvPr/>
        </p:nvSpPr>
        <p:spPr>
          <a:xfrm>
            <a:off x="783501" y="4994012"/>
            <a:ext cx="21323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lvl="0" indent="-285750">
              <a:buFont typeface="Wingdings" panose="05000000000000000000" pitchFamily="2" charset="2"/>
              <a:buChar char="ü"/>
            </a:pPr>
            <a:r>
              <a:rPr lang="fr-FR" sz="14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vivo </a:t>
            </a:r>
            <a:r>
              <a:rPr lang="fr-FR" sz="1400" b="1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proliferation</a:t>
            </a:r>
            <a:endParaRPr lang="fr-FR" sz="1400" b="1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0" indent="-285750">
              <a:buFont typeface="Wingdings" panose="05000000000000000000" pitchFamily="2" charset="2"/>
              <a:buChar char="ü"/>
            </a:pPr>
            <a:r>
              <a:rPr lang="fr-FR" sz="14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vivo </a:t>
            </a:r>
            <a:r>
              <a:rPr lang="fr-FR" sz="1400" b="1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apoptosis</a:t>
            </a:r>
            <a:endParaRPr lang="fr-FR" sz="14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2572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2963863" y="908050"/>
            <a:ext cx="3417887" cy="334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7" name="Groupe 16"/>
          <p:cNvGrpSpPr/>
          <p:nvPr/>
        </p:nvGrpSpPr>
        <p:grpSpPr>
          <a:xfrm>
            <a:off x="317106" y="3478106"/>
            <a:ext cx="3960440" cy="2962381"/>
            <a:chOff x="317106" y="3478106"/>
            <a:chExt cx="3960440" cy="2962381"/>
          </a:xfrm>
        </p:grpSpPr>
        <p:sp>
          <p:nvSpPr>
            <p:cNvPr id="14" name="Rectangle à coins arrondis 13"/>
            <p:cNvSpPr/>
            <p:nvPr/>
          </p:nvSpPr>
          <p:spPr>
            <a:xfrm>
              <a:off x="1024538" y="3478107"/>
              <a:ext cx="2467342" cy="720596"/>
            </a:xfrm>
            <a:prstGeom prst="roundRect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1012933" y="3478106"/>
              <a:ext cx="246734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 vivo </a:t>
              </a:r>
              <a:r>
                <a:rPr lang="fr-FR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proliferation</a:t>
              </a:r>
              <a:r>
                <a:rPr lang="fr-FR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ZoneTexte 17"/>
            <p:cNvSpPr txBox="1"/>
            <p:nvPr/>
          </p:nvSpPr>
          <p:spPr>
            <a:xfrm>
              <a:off x="1432044" y="3944786"/>
              <a:ext cx="1544012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fr-FR" sz="105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PCNA </a:t>
              </a:r>
              <a:r>
                <a:rPr lang="fr-FR" sz="105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immunostaining</a:t>
              </a:r>
              <a:endParaRPr lang="en-US" sz="105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" name="Groupe 8"/>
            <p:cNvGrpSpPr/>
            <p:nvPr/>
          </p:nvGrpSpPr>
          <p:grpSpPr>
            <a:xfrm>
              <a:off x="317106" y="4360778"/>
              <a:ext cx="3960440" cy="2079709"/>
              <a:chOff x="317106" y="4360778"/>
              <a:chExt cx="3960440" cy="2079709"/>
            </a:xfrm>
          </p:grpSpPr>
          <p:pic>
            <p:nvPicPr>
              <p:cNvPr id="22" name="Picture 3" descr="F:\IRSN\Macro neutro PCNA LM-26-40-47\LM-47\MSCgel3\s4x10 GFP.jpg"/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6" r="28787"/>
              <a:stretch/>
            </p:blipFill>
            <p:spPr bwMode="auto">
              <a:xfrm rot="16200000">
                <a:off x="486998" y="4205313"/>
                <a:ext cx="1564440" cy="190422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3" name="Picture 2" descr="F:\IRSN\Macro neutro PCNA LM-26-40-47\LM-47\MSCgel3\s4x10 PCNA.jp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0221" r="26493"/>
              <a:stretch/>
            </p:blipFill>
            <p:spPr bwMode="auto">
              <a:xfrm rot="16200000">
                <a:off x="2472011" y="4205312"/>
                <a:ext cx="1593292" cy="19042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5" name="ZoneTexte 24"/>
              <p:cNvSpPr txBox="1"/>
              <p:nvPr/>
            </p:nvSpPr>
            <p:spPr>
              <a:xfrm>
                <a:off x="317106" y="5630686"/>
                <a:ext cx="55335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4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GFP</a:t>
                </a:r>
                <a:endParaRPr lang="fr-FR" sz="1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ZoneTexte 25"/>
              <p:cNvSpPr txBox="1"/>
              <p:nvPr/>
            </p:nvSpPr>
            <p:spPr>
              <a:xfrm>
                <a:off x="2350154" y="5630687"/>
                <a:ext cx="68480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4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PCNA</a:t>
                </a:r>
                <a:endParaRPr lang="fr-FR" sz="1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ZoneTexte 29"/>
              <p:cNvSpPr txBox="1"/>
              <p:nvPr/>
            </p:nvSpPr>
            <p:spPr>
              <a:xfrm>
                <a:off x="317106" y="6071155"/>
                <a:ext cx="396044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Few MSC are </a:t>
                </a:r>
                <a:r>
                  <a:rPr lang="fr-FR" b="1" dirty="0" err="1" smtClean="0">
                    <a:solidFill>
                      <a:schemeClr val="accent1">
                        <a:lumMod val="75000"/>
                      </a:schemeClr>
                    </a:solidFill>
                  </a:rPr>
                  <a:t>proliferating</a:t>
                </a:r>
                <a:endParaRPr lang="en-US" b="1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</p:grpSp>
      <p:grpSp>
        <p:nvGrpSpPr>
          <p:cNvPr id="20" name="Groupe 19"/>
          <p:cNvGrpSpPr/>
          <p:nvPr/>
        </p:nvGrpSpPr>
        <p:grpSpPr>
          <a:xfrm>
            <a:off x="4864351" y="3098750"/>
            <a:ext cx="4316161" cy="3211035"/>
            <a:chOff x="4864351" y="3098750"/>
            <a:chExt cx="4316161" cy="3211035"/>
          </a:xfrm>
        </p:grpSpPr>
        <p:sp>
          <p:nvSpPr>
            <p:cNvPr id="12" name="Rectangle à coins arrondis 11"/>
            <p:cNvSpPr/>
            <p:nvPr/>
          </p:nvSpPr>
          <p:spPr>
            <a:xfrm>
              <a:off x="4864351" y="3098750"/>
              <a:ext cx="2016226" cy="762298"/>
            </a:xfrm>
            <a:prstGeom prst="roundRect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ZoneTexte 12"/>
            <p:cNvSpPr txBox="1"/>
            <p:nvPr/>
          </p:nvSpPr>
          <p:spPr>
            <a:xfrm>
              <a:off x="4864351" y="3147184"/>
              <a:ext cx="201622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 vivo </a:t>
              </a:r>
              <a:r>
                <a:rPr lang="fr-FR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Viability</a:t>
              </a:r>
              <a:r>
                <a:rPr lang="fr-FR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ZoneTexte 18"/>
            <p:cNvSpPr txBox="1"/>
            <p:nvPr/>
          </p:nvSpPr>
          <p:spPr>
            <a:xfrm>
              <a:off x="5076057" y="3552309"/>
              <a:ext cx="14334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i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Tunel</a:t>
              </a:r>
              <a:r>
                <a:rPr lang="fr-FR" sz="1000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000" i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immunostaining</a:t>
              </a:r>
              <a:endParaRPr lang="en-US" sz="1000" i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0" name="Groupe 9"/>
            <p:cNvGrpSpPr/>
            <p:nvPr/>
          </p:nvGrpSpPr>
          <p:grpSpPr>
            <a:xfrm>
              <a:off x="4864351" y="3552309"/>
              <a:ext cx="4316161" cy="2757476"/>
              <a:chOff x="4864351" y="3552309"/>
              <a:chExt cx="4316161" cy="2757476"/>
            </a:xfrm>
          </p:grpSpPr>
          <p:pic>
            <p:nvPicPr>
              <p:cNvPr id="27" name="Picture 2" descr="G:\IrMSClgel4s4b.tif"/>
              <p:cNvPicPr>
                <a:picLocks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64351" y="4005064"/>
                <a:ext cx="2999960" cy="230472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" name="ZoneTexte 27"/>
              <p:cNvSpPr txBox="1"/>
              <p:nvPr/>
            </p:nvSpPr>
            <p:spPr>
              <a:xfrm>
                <a:off x="4897959" y="5978822"/>
                <a:ext cx="178960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200" b="1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MSC + hydrogel</a:t>
                </a:r>
                <a:endParaRPr lang="fr-FR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29" name="Picture 3" descr="G:\ControlepositifbLM16IrMSCloc4s2.tifnhmvnbvjhjhv.tif"/>
              <p:cNvPicPr>
                <a:picLocks noChangeAspect="1" noChangeArrowheads="1"/>
              </p:cNvPicPr>
              <p:nvPr/>
            </p:nvPicPr>
            <p:blipFill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8065" r="14537" b="46270"/>
              <a:stretch/>
            </p:blipFill>
            <p:spPr bwMode="auto">
              <a:xfrm>
                <a:off x="7308304" y="3565430"/>
                <a:ext cx="1592588" cy="137126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" name="ZoneTexte 6"/>
              <p:cNvSpPr txBox="1"/>
              <p:nvPr/>
            </p:nvSpPr>
            <p:spPr>
              <a:xfrm>
                <a:off x="7313395" y="3552309"/>
                <a:ext cx="112402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000" b="1" dirty="0" smtClean="0">
                    <a:solidFill>
                      <a:schemeClr val="bg1"/>
                    </a:solidFill>
                  </a:rPr>
                  <a:t>Positive control</a:t>
                </a:r>
                <a:endParaRPr lang="en-US" sz="1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1" name="ZoneTexte 30"/>
              <p:cNvSpPr txBox="1"/>
              <p:nvPr/>
            </p:nvSpPr>
            <p:spPr>
              <a:xfrm>
                <a:off x="7911920" y="5261353"/>
                <a:ext cx="1268592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MSC </a:t>
                </a:r>
                <a:r>
                  <a:rPr lang="fr-FR" b="1" dirty="0" err="1" smtClean="0">
                    <a:solidFill>
                      <a:schemeClr val="accent1">
                        <a:lumMod val="75000"/>
                      </a:schemeClr>
                    </a:solidFill>
                  </a:rPr>
                  <a:t>were</a:t>
                </a:r>
                <a:r>
                  <a:rPr lang="fr-FR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 not </a:t>
                </a:r>
                <a:r>
                  <a:rPr lang="fr-FR" b="1" dirty="0" err="1" smtClean="0">
                    <a:solidFill>
                      <a:schemeClr val="accent1">
                        <a:lumMod val="75000"/>
                      </a:schemeClr>
                    </a:solidFill>
                  </a:rPr>
                  <a:t>apoptotic</a:t>
                </a:r>
                <a:endParaRPr lang="en-US" b="1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</p:grpSp>
      <p:grpSp>
        <p:nvGrpSpPr>
          <p:cNvPr id="21" name="Groupe 20"/>
          <p:cNvGrpSpPr/>
          <p:nvPr/>
        </p:nvGrpSpPr>
        <p:grpSpPr>
          <a:xfrm>
            <a:off x="146049" y="13718"/>
            <a:ext cx="9058896" cy="3131551"/>
            <a:chOff x="146049" y="13718"/>
            <a:chExt cx="9058896" cy="3131551"/>
          </a:xfrm>
        </p:grpSpPr>
        <p:sp>
          <p:nvSpPr>
            <p:cNvPr id="32" name="Rectangle à coins arrondis 31"/>
            <p:cNvSpPr/>
            <p:nvPr/>
          </p:nvSpPr>
          <p:spPr>
            <a:xfrm>
              <a:off x="146049" y="63987"/>
              <a:ext cx="1672611" cy="772725"/>
            </a:xfrm>
            <a:prstGeom prst="roundRect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Text Box 31"/>
            <p:cNvSpPr txBox="1">
              <a:spLocks noChangeArrowheads="1"/>
            </p:cNvSpPr>
            <p:nvPr/>
          </p:nvSpPr>
          <p:spPr bwMode="auto">
            <a:xfrm>
              <a:off x="146049" y="190444"/>
              <a:ext cx="1672611" cy="574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>
                <a:lnSpc>
                  <a:spcPct val="87000"/>
                </a:lnSpc>
                <a:buClr>
                  <a:srgbClr val="000000"/>
                </a:buClr>
                <a:buSzPct val="100000"/>
                <a:buFont typeface="Arial" charset="0"/>
                <a:buNone/>
              </a:pPr>
              <a:r>
                <a:rPr lang="fr-FR" b="1" dirty="0" err="1">
                  <a:solidFill>
                    <a:schemeClr val="bg1"/>
                  </a:solidFill>
                  <a:latin typeface="Arial" panose="020B0604020202020204" pitchFamily="34" charset="0"/>
                  <a:ea typeface="MS Gothic" pitchFamily="49" charset="-128"/>
                  <a:cs typeface="Arial" pitchFamily="34" charset="0"/>
                </a:rPr>
                <a:t>Engraftment</a:t>
              </a:r>
              <a:r>
                <a:rPr lang="fr-FR" b="1" dirty="0">
                  <a:solidFill>
                    <a:schemeClr val="bg1"/>
                  </a:solidFill>
                  <a:latin typeface="Arial" pitchFamily="34" charset="0"/>
                  <a:ea typeface="MS Gothic" pitchFamily="49" charset="-128"/>
                  <a:cs typeface="Arial" pitchFamily="34" charset="0"/>
                </a:rPr>
                <a:t> of MSC</a:t>
              </a:r>
            </a:p>
          </p:txBody>
        </p:sp>
        <p:pic>
          <p:nvPicPr>
            <p:cNvPr id="24" name="Picture 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8316416" y="13718"/>
              <a:ext cx="681437" cy="839953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/>
          </p:spPr>
        </p:pic>
        <p:grpSp>
          <p:nvGrpSpPr>
            <p:cNvPr id="5" name="Groupe 4"/>
            <p:cNvGrpSpPr/>
            <p:nvPr/>
          </p:nvGrpSpPr>
          <p:grpSpPr>
            <a:xfrm>
              <a:off x="146049" y="723858"/>
              <a:ext cx="9058896" cy="2179692"/>
              <a:chOff x="146049" y="723858"/>
              <a:chExt cx="9058896" cy="2179692"/>
            </a:xfrm>
          </p:grpSpPr>
          <p:pic>
            <p:nvPicPr>
              <p:cNvPr id="11" name="Picture 2" descr="G:\IRSN\article\figures v3\Figure 4.tif"/>
              <p:cNvPicPr>
                <a:picLocks noChangeAspect="1" noChangeArrowheads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48" t="9286" r="59960"/>
              <a:stretch/>
            </p:blipFill>
            <p:spPr bwMode="auto">
              <a:xfrm>
                <a:off x="6372200" y="806293"/>
                <a:ext cx="2832745" cy="209725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46" name="Picture 2" descr="G:\IRSN\article\figures v3\Figure 4.tif"/>
              <p:cNvPicPr>
                <a:picLocks noChangeAspect="1" noChangeArrowheads="1"/>
              </p:cNvPicPr>
              <p:nvPr/>
            </p:nvPicPr>
            <p:blipFill rotWithShape="1"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0991" t="10624" r="1302" b="35390"/>
              <a:stretch/>
            </p:blipFill>
            <p:spPr bwMode="auto">
              <a:xfrm>
                <a:off x="1265712" y="953391"/>
                <a:ext cx="5034480" cy="18030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" name="ZoneTexte 1"/>
              <p:cNvSpPr txBox="1"/>
              <p:nvPr/>
            </p:nvSpPr>
            <p:spPr>
              <a:xfrm>
                <a:off x="1818660" y="723858"/>
                <a:ext cx="144462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4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IR+MSC 1M </a:t>
                </a:r>
                <a:r>
                  <a:rPr lang="fr-FR" sz="1400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loc</a:t>
                </a:r>
                <a:endParaRPr lang="en-US" sz="1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ZoneTexte 285"/>
              <p:cNvSpPr txBox="1"/>
              <p:nvPr/>
            </p:nvSpPr>
            <p:spPr>
              <a:xfrm>
                <a:off x="4062255" y="723858"/>
                <a:ext cx="195598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4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IR+MSC 1M+hydrogel</a:t>
                </a:r>
                <a:endParaRPr lang="en-US" sz="1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" name="ZoneTexte 5"/>
              <p:cNvSpPr txBox="1"/>
              <p:nvPr/>
            </p:nvSpPr>
            <p:spPr>
              <a:xfrm>
                <a:off x="146049" y="1700808"/>
                <a:ext cx="13170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MSC </a:t>
                </a:r>
                <a:r>
                  <a:rPr lang="fr-FR" b="1" dirty="0" err="1" smtClean="0">
                    <a:solidFill>
                      <a:schemeClr val="accent1">
                        <a:lumMod val="75000"/>
                      </a:schemeClr>
                    </a:solidFill>
                  </a:rPr>
                  <a:t>from</a:t>
                </a:r>
                <a:r>
                  <a:rPr lang="fr-FR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 GFP rats</a:t>
                </a:r>
                <a:endParaRPr lang="en-US" b="1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16" name="ZoneTexte 15"/>
            <p:cNvSpPr txBox="1"/>
            <p:nvPr/>
          </p:nvSpPr>
          <p:spPr>
            <a:xfrm>
              <a:off x="3344612" y="2775937"/>
              <a:ext cx="75212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dirty="0" smtClean="0"/>
                <a:t>Day 7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696455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 dirty="0">
              <a:solidFill>
                <a:srgbClr val="FFFFFF"/>
              </a:solidFill>
            </a:endParaRPr>
          </a:p>
        </p:txBody>
      </p:sp>
      <p:grpSp>
        <p:nvGrpSpPr>
          <p:cNvPr id="3" name="Groupe 2"/>
          <p:cNvGrpSpPr/>
          <p:nvPr/>
        </p:nvGrpSpPr>
        <p:grpSpPr>
          <a:xfrm>
            <a:off x="6516216" y="3282050"/>
            <a:ext cx="2882392" cy="2019470"/>
            <a:chOff x="6516216" y="3282050"/>
            <a:chExt cx="2882392" cy="2019470"/>
          </a:xfrm>
        </p:grpSpPr>
        <p:sp>
          <p:nvSpPr>
            <p:cNvPr id="29" name="Flèche droite 28"/>
            <p:cNvSpPr/>
            <p:nvPr/>
          </p:nvSpPr>
          <p:spPr>
            <a:xfrm>
              <a:off x="6516216" y="3975510"/>
              <a:ext cx="576064" cy="260732"/>
            </a:xfrm>
            <a:prstGeom prst="rightArrow">
              <a:avLst/>
            </a:prstGeom>
            <a:solidFill>
              <a:srgbClr val="B65EAE"/>
            </a:solidFill>
            <a:ln>
              <a:solidFill>
                <a:srgbClr val="AD4FA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ZoneTexte 165"/>
            <p:cNvSpPr txBox="1">
              <a:spLocks noChangeArrowheads="1"/>
            </p:cNvSpPr>
            <p:nvPr/>
          </p:nvSpPr>
          <p:spPr bwMode="auto">
            <a:xfrm>
              <a:off x="6775559" y="3282050"/>
              <a:ext cx="2623049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fr-FR" altLang="en-US" sz="2000" b="1" dirty="0" smtClean="0">
                  <a:solidFill>
                    <a:srgbClr val="7030A0"/>
                  </a:solidFill>
                  <a:latin typeface="+mn-lt"/>
                </a:rPr>
                <a:t>Perspectives</a:t>
              </a:r>
              <a:endParaRPr lang="en-US" altLang="en-US" sz="2000" b="1" dirty="0">
                <a:solidFill>
                  <a:srgbClr val="7030A0"/>
                </a:solidFill>
                <a:latin typeface="+mn-lt"/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6967463" y="3947303"/>
              <a:ext cx="2164375" cy="13542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dirty="0" smtClean="0"/>
                <a:t>Co-injection of </a:t>
              </a:r>
            </a:p>
            <a:p>
              <a:pPr algn="ctr"/>
              <a:endParaRPr lang="fr-FR" sz="1400" dirty="0" smtClean="0"/>
            </a:p>
            <a:p>
              <a:r>
                <a:rPr lang="fr-FR" b="1" dirty="0" err="1" smtClean="0">
                  <a:solidFill>
                    <a:srgbClr val="7030A0"/>
                  </a:solidFill>
                </a:rPr>
                <a:t>Colonic</a:t>
              </a:r>
              <a:r>
                <a:rPr lang="fr-FR" b="1" dirty="0" smtClean="0">
                  <a:solidFill>
                    <a:srgbClr val="7030A0"/>
                  </a:solidFill>
                </a:rPr>
                <a:t> Stem </a:t>
              </a:r>
              <a:r>
                <a:rPr lang="fr-FR" b="1" dirty="0" err="1" smtClean="0">
                  <a:solidFill>
                    <a:srgbClr val="7030A0"/>
                  </a:solidFill>
                </a:rPr>
                <a:t>Cells</a:t>
              </a:r>
              <a:endParaRPr lang="fr-FR" b="1" dirty="0" smtClean="0">
                <a:solidFill>
                  <a:srgbClr val="7030A0"/>
                </a:solidFill>
              </a:endParaRPr>
            </a:p>
            <a:p>
              <a:pPr algn="ctr"/>
              <a:r>
                <a:rPr lang="fr-FR" dirty="0" smtClean="0"/>
                <a:t>+</a:t>
              </a:r>
            </a:p>
            <a:p>
              <a:pPr algn="ctr"/>
              <a:r>
                <a:rPr lang="fr-FR" b="1" dirty="0" smtClean="0">
                  <a:solidFill>
                    <a:srgbClr val="00B050"/>
                  </a:solidFill>
                </a:rPr>
                <a:t>MSC</a:t>
              </a:r>
              <a:endParaRPr lang="en-US" b="1" dirty="0">
                <a:solidFill>
                  <a:srgbClr val="00B050"/>
                </a:solidFill>
              </a:endParaRPr>
            </a:p>
          </p:txBody>
        </p:sp>
      </p:grpSp>
      <p:grpSp>
        <p:nvGrpSpPr>
          <p:cNvPr id="118" name="Groupe 117"/>
          <p:cNvGrpSpPr/>
          <p:nvPr/>
        </p:nvGrpSpPr>
        <p:grpSpPr>
          <a:xfrm>
            <a:off x="345348" y="1186"/>
            <a:ext cx="1633538" cy="1577975"/>
            <a:chOff x="323528" y="421481"/>
            <a:chExt cx="1633538" cy="1577975"/>
          </a:xfrm>
        </p:grpSpPr>
        <p:pic>
          <p:nvPicPr>
            <p:cNvPr id="82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528" y="421481"/>
              <a:ext cx="1633538" cy="157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" name="Rectangle 84"/>
            <p:cNvSpPr/>
            <p:nvPr/>
          </p:nvSpPr>
          <p:spPr bwMode="auto">
            <a:xfrm>
              <a:off x="904554" y="761206"/>
              <a:ext cx="350837" cy="23495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1077591" y="996156"/>
              <a:ext cx="879475" cy="94615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grpSp>
        <p:nvGrpSpPr>
          <p:cNvPr id="8" name="Groupe 7"/>
          <p:cNvGrpSpPr/>
          <p:nvPr/>
        </p:nvGrpSpPr>
        <p:grpSpPr>
          <a:xfrm>
            <a:off x="2666531" y="411992"/>
            <a:ext cx="3846082" cy="1843057"/>
            <a:chOff x="2267744" y="836712"/>
            <a:chExt cx="3846082" cy="1843057"/>
          </a:xfrm>
        </p:grpSpPr>
        <p:sp>
          <p:nvSpPr>
            <p:cNvPr id="9" name="ZoneTexte 164"/>
            <p:cNvSpPr txBox="1">
              <a:spLocks noChangeArrowheads="1"/>
            </p:cNvSpPr>
            <p:nvPr/>
          </p:nvSpPr>
          <p:spPr bwMode="auto">
            <a:xfrm>
              <a:off x="2267744" y="1239069"/>
              <a:ext cx="570990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fr-FR" altLang="en-US" sz="2000" b="1" dirty="0">
                  <a:solidFill>
                    <a:srgbClr val="FF0000"/>
                  </a:solidFill>
                  <a:latin typeface="+mn-lt"/>
                </a:rPr>
                <a:t>IRR</a:t>
              </a:r>
              <a:endParaRPr lang="en-US" altLang="en-US" sz="2000" b="1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10" name="Forme libre 9"/>
            <p:cNvSpPr/>
            <p:nvPr/>
          </p:nvSpPr>
          <p:spPr bwMode="auto">
            <a:xfrm>
              <a:off x="2997030" y="1484007"/>
              <a:ext cx="2979908" cy="751847"/>
            </a:xfrm>
            <a:custGeom>
              <a:avLst/>
              <a:gdLst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55335 w 9802702"/>
                <a:gd name="connsiteY12" fmla="*/ 4066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4279675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40651 w 9802702"/>
                <a:gd name="connsiteY20" fmla="*/ 4407862 h 4710816"/>
                <a:gd name="connsiteX21" fmla="*/ 3144852 w 9802702"/>
                <a:gd name="connsiteY21" fmla="*/ 4305312 h 4710816"/>
                <a:gd name="connsiteX22" fmla="*/ 2956845 w 9802702"/>
                <a:gd name="connsiteY22" fmla="*/ 3262725 h 4710816"/>
                <a:gd name="connsiteX23" fmla="*/ 3110669 w 9802702"/>
                <a:gd name="connsiteY23" fmla="*/ 2596153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179036 w 9802702"/>
                <a:gd name="connsiteY26" fmla="*/ 3134538 h 4710816"/>
                <a:gd name="connsiteX27" fmla="*/ 3691783 w 9802702"/>
                <a:gd name="connsiteY27" fmla="*/ 2399600 h 4710816"/>
                <a:gd name="connsiteX28" fmla="*/ 3409772 w 9802702"/>
                <a:gd name="connsiteY28" fmla="*/ 1621933 h 4710816"/>
                <a:gd name="connsiteX29" fmla="*/ 3913974 w 9802702"/>
                <a:gd name="connsiteY29" fmla="*/ 1921036 h 4710816"/>
                <a:gd name="connsiteX30" fmla="*/ 3760150 w 9802702"/>
                <a:gd name="connsiteY30" fmla="*/ 2818344 h 4710816"/>
                <a:gd name="connsiteX31" fmla="*/ 3520867 w 9802702"/>
                <a:gd name="connsiteY31" fmla="*/ 3254179 h 4710816"/>
                <a:gd name="connsiteX32" fmla="*/ 3589234 w 9802702"/>
                <a:gd name="connsiteY32" fmla="*/ 3963480 h 4710816"/>
                <a:gd name="connsiteX33" fmla="*/ 4144710 w 9802702"/>
                <a:gd name="connsiteY33" fmla="*/ 3296908 h 4710816"/>
                <a:gd name="connsiteX34" fmla="*/ 4161802 w 9802702"/>
                <a:gd name="connsiteY34" fmla="*/ 4091667 h 4710816"/>
                <a:gd name="connsiteX35" fmla="*/ 3828516 w 9802702"/>
                <a:gd name="connsiteY35" fmla="*/ 4459136 h 4710816"/>
                <a:gd name="connsiteX36" fmla="*/ 4144710 w 9802702"/>
                <a:gd name="connsiteY36" fmla="*/ 4501865 h 4710816"/>
                <a:gd name="connsiteX37" fmla="*/ 4426722 w 9802702"/>
                <a:gd name="connsiteY37" fmla="*/ 4228400 h 4710816"/>
                <a:gd name="connsiteX38" fmla="*/ 4520725 w 9802702"/>
                <a:gd name="connsiteY38" fmla="*/ 4313858 h 4710816"/>
                <a:gd name="connsiteX39" fmla="*/ 4854011 w 9802702"/>
                <a:gd name="connsiteY39" fmla="*/ 4305312 h 4710816"/>
                <a:gd name="connsiteX40" fmla="*/ 5127477 w 9802702"/>
                <a:gd name="connsiteY40" fmla="*/ 4356587 h 4710816"/>
                <a:gd name="connsiteX41" fmla="*/ 5306938 w 9802702"/>
                <a:gd name="connsiteY41" fmla="*/ 4211308 h 4710816"/>
                <a:gd name="connsiteX42" fmla="*/ 5537675 w 9802702"/>
                <a:gd name="connsiteY42" fmla="*/ 4219854 h 4710816"/>
                <a:gd name="connsiteX43" fmla="*/ 5640224 w 9802702"/>
                <a:gd name="connsiteY43" fmla="*/ 3698561 h 4710816"/>
                <a:gd name="connsiteX44" fmla="*/ 5853869 w 9802702"/>
                <a:gd name="connsiteY44" fmla="*/ 3493462 h 4710816"/>
                <a:gd name="connsiteX45" fmla="*/ 5947873 w 9802702"/>
                <a:gd name="connsiteY45" fmla="*/ 3715652 h 4710816"/>
                <a:gd name="connsiteX46" fmla="*/ 6033331 w 9802702"/>
                <a:gd name="connsiteY46" fmla="*/ 4228400 h 4710816"/>
                <a:gd name="connsiteX47" fmla="*/ 6238430 w 9802702"/>
                <a:gd name="connsiteY47" fmla="*/ 3459279 h 4710816"/>
                <a:gd name="connsiteX48" fmla="*/ 6392254 w 9802702"/>
                <a:gd name="connsiteY48" fmla="*/ 2425237 h 4710816"/>
                <a:gd name="connsiteX49" fmla="*/ 6699903 w 9802702"/>
                <a:gd name="connsiteY49" fmla="*/ 2348325 h 4710816"/>
                <a:gd name="connsiteX50" fmla="*/ 6528987 w 9802702"/>
                <a:gd name="connsiteY50" fmla="*/ 3108901 h 4710816"/>
                <a:gd name="connsiteX51" fmla="*/ 6862273 w 9802702"/>
                <a:gd name="connsiteY51" fmla="*/ 2903802 h 4710816"/>
                <a:gd name="connsiteX52" fmla="*/ 6853727 w 9802702"/>
                <a:gd name="connsiteY52" fmla="*/ 3484916 h 4710816"/>
                <a:gd name="connsiteX53" fmla="*/ 6528987 w 9802702"/>
                <a:gd name="connsiteY53" fmla="*/ 3895114 h 4710816"/>
                <a:gd name="connsiteX54" fmla="*/ 6537533 w 9802702"/>
                <a:gd name="connsiteY54" fmla="*/ 4288221 h 4710816"/>
                <a:gd name="connsiteX55" fmla="*/ 6810998 w 9802702"/>
                <a:gd name="connsiteY55" fmla="*/ 4356587 h 4710816"/>
                <a:gd name="connsiteX56" fmla="*/ 7221196 w 9802702"/>
                <a:gd name="connsiteY56" fmla="*/ 2707249 h 4710816"/>
                <a:gd name="connsiteX57" fmla="*/ 6930639 w 9802702"/>
                <a:gd name="connsiteY57" fmla="*/ 604983 h 4710816"/>
                <a:gd name="connsiteX58" fmla="*/ 7400658 w 9802702"/>
                <a:gd name="connsiteY58" fmla="*/ 408430 h 4710816"/>
                <a:gd name="connsiteX59" fmla="*/ 7460479 w 9802702"/>
                <a:gd name="connsiteY59" fmla="*/ 4348041 h 4710816"/>
                <a:gd name="connsiteX60" fmla="*/ 7870677 w 9802702"/>
                <a:gd name="connsiteY60" fmla="*/ 4066030 h 4710816"/>
                <a:gd name="connsiteX61" fmla="*/ 7580120 w 9802702"/>
                <a:gd name="connsiteY61" fmla="*/ 211877 h 4710816"/>
                <a:gd name="connsiteX62" fmla="*/ 8263783 w 9802702"/>
                <a:gd name="connsiteY62" fmla="*/ 929723 h 4710816"/>
                <a:gd name="connsiteX63" fmla="*/ 8152688 w 9802702"/>
                <a:gd name="connsiteY63" fmla="*/ 4518957 h 4710816"/>
                <a:gd name="connsiteX64" fmla="*/ 8665436 w 9802702"/>
                <a:gd name="connsiteY64" fmla="*/ 3929297 h 4710816"/>
                <a:gd name="connsiteX65" fmla="*/ 8545795 w 9802702"/>
                <a:gd name="connsiteY65" fmla="*/ 2861073 h 4710816"/>
                <a:gd name="connsiteX66" fmla="*/ 8836352 w 9802702"/>
                <a:gd name="connsiteY66" fmla="*/ 2391054 h 4710816"/>
                <a:gd name="connsiteX67" fmla="*/ 9049996 w 9802702"/>
                <a:gd name="connsiteY67" fmla="*/ 2647428 h 4710816"/>
                <a:gd name="connsiteX68" fmla="*/ 8930355 w 9802702"/>
                <a:gd name="connsiteY68" fmla="*/ 4236946 h 4710816"/>
                <a:gd name="connsiteX69" fmla="*/ 8921809 w 9802702"/>
                <a:gd name="connsiteY69" fmla="*/ 4595869 h 4710816"/>
                <a:gd name="connsiteX70" fmla="*/ 9263641 w 9802702"/>
                <a:gd name="connsiteY70" fmla="*/ 4390770 h 4710816"/>
                <a:gd name="connsiteX71" fmla="*/ 9212367 w 9802702"/>
                <a:gd name="connsiteY71" fmla="*/ 2801252 h 4710816"/>
                <a:gd name="connsiteX72" fmla="*/ 9426011 w 9802702"/>
                <a:gd name="connsiteY72" fmla="*/ 2467966 h 4710816"/>
                <a:gd name="connsiteX73" fmla="*/ 9699477 w 9802702"/>
                <a:gd name="connsiteY73" fmla="*/ 3023443 h 4710816"/>
                <a:gd name="connsiteX74" fmla="*/ 9511469 w 9802702"/>
                <a:gd name="connsiteY74" fmla="*/ 4433499 h 4710816"/>
                <a:gd name="connsiteX75" fmla="*/ 9502924 w 9802702"/>
                <a:gd name="connsiteY75" fmla="*/ 4595869 h 4710816"/>
                <a:gd name="connsiteX76" fmla="*/ 9776389 w 9802702"/>
                <a:gd name="connsiteY76" fmla="*/ 4561686 h 4710816"/>
                <a:gd name="connsiteX77" fmla="*/ 9776389 w 9802702"/>
                <a:gd name="connsiteY77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4279675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40651 w 9802702"/>
                <a:gd name="connsiteY20" fmla="*/ 4407862 h 4710816"/>
                <a:gd name="connsiteX21" fmla="*/ 3144852 w 9802702"/>
                <a:gd name="connsiteY21" fmla="*/ 4305312 h 4710816"/>
                <a:gd name="connsiteX22" fmla="*/ 2956845 w 9802702"/>
                <a:gd name="connsiteY22" fmla="*/ 3262725 h 4710816"/>
                <a:gd name="connsiteX23" fmla="*/ 3110669 w 9802702"/>
                <a:gd name="connsiteY23" fmla="*/ 2596153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179036 w 9802702"/>
                <a:gd name="connsiteY26" fmla="*/ 3134538 h 4710816"/>
                <a:gd name="connsiteX27" fmla="*/ 3691783 w 9802702"/>
                <a:gd name="connsiteY27" fmla="*/ 2399600 h 4710816"/>
                <a:gd name="connsiteX28" fmla="*/ 3409772 w 9802702"/>
                <a:gd name="connsiteY28" fmla="*/ 1621933 h 4710816"/>
                <a:gd name="connsiteX29" fmla="*/ 3913974 w 9802702"/>
                <a:gd name="connsiteY29" fmla="*/ 1921036 h 4710816"/>
                <a:gd name="connsiteX30" fmla="*/ 3760150 w 9802702"/>
                <a:gd name="connsiteY30" fmla="*/ 2818344 h 4710816"/>
                <a:gd name="connsiteX31" fmla="*/ 3520867 w 9802702"/>
                <a:gd name="connsiteY31" fmla="*/ 3254179 h 4710816"/>
                <a:gd name="connsiteX32" fmla="*/ 3589234 w 9802702"/>
                <a:gd name="connsiteY32" fmla="*/ 3963480 h 4710816"/>
                <a:gd name="connsiteX33" fmla="*/ 4144710 w 9802702"/>
                <a:gd name="connsiteY33" fmla="*/ 3296908 h 4710816"/>
                <a:gd name="connsiteX34" fmla="*/ 4161802 w 9802702"/>
                <a:gd name="connsiteY34" fmla="*/ 4091667 h 4710816"/>
                <a:gd name="connsiteX35" fmla="*/ 3828516 w 9802702"/>
                <a:gd name="connsiteY35" fmla="*/ 4459136 h 4710816"/>
                <a:gd name="connsiteX36" fmla="*/ 4144710 w 9802702"/>
                <a:gd name="connsiteY36" fmla="*/ 4501865 h 4710816"/>
                <a:gd name="connsiteX37" fmla="*/ 4426722 w 9802702"/>
                <a:gd name="connsiteY37" fmla="*/ 4228400 h 4710816"/>
                <a:gd name="connsiteX38" fmla="*/ 4520725 w 9802702"/>
                <a:gd name="connsiteY38" fmla="*/ 4313858 h 4710816"/>
                <a:gd name="connsiteX39" fmla="*/ 4854011 w 9802702"/>
                <a:gd name="connsiteY39" fmla="*/ 4305312 h 4710816"/>
                <a:gd name="connsiteX40" fmla="*/ 5127477 w 9802702"/>
                <a:gd name="connsiteY40" fmla="*/ 4356587 h 4710816"/>
                <a:gd name="connsiteX41" fmla="*/ 5306938 w 9802702"/>
                <a:gd name="connsiteY41" fmla="*/ 4211308 h 4710816"/>
                <a:gd name="connsiteX42" fmla="*/ 5537675 w 9802702"/>
                <a:gd name="connsiteY42" fmla="*/ 4219854 h 4710816"/>
                <a:gd name="connsiteX43" fmla="*/ 5640224 w 9802702"/>
                <a:gd name="connsiteY43" fmla="*/ 3698561 h 4710816"/>
                <a:gd name="connsiteX44" fmla="*/ 5853869 w 9802702"/>
                <a:gd name="connsiteY44" fmla="*/ 3493462 h 4710816"/>
                <a:gd name="connsiteX45" fmla="*/ 5947873 w 9802702"/>
                <a:gd name="connsiteY45" fmla="*/ 3715652 h 4710816"/>
                <a:gd name="connsiteX46" fmla="*/ 6033331 w 9802702"/>
                <a:gd name="connsiteY46" fmla="*/ 4228400 h 4710816"/>
                <a:gd name="connsiteX47" fmla="*/ 6238430 w 9802702"/>
                <a:gd name="connsiteY47" fmla="*/ 3459279 h 4710816"/>
                <a:gd name="connsiteX48" fmla="*/ 6392254 w 9802702"/>
                <a:gd name="connsiteY48" fmla="*/ 2425237 h 4710816"/>
                <a:gd name="connsiteX49" fmla="*/ 6699903 w 9802702"/>
                <a:gd name="connsiteY49" fmla="*/ 2348325 h 4710816"/>
                <a:gd name="connsiteX50" fmla="*/ 6528987 w 9802702"/>
                <a:gd name="connsiteY50" fmla="*/ 3108901 h 4710816"/>
                <a:gd name="connsiteX51" fmla="*/ 6862273 w 9802702"/>
                <a:gd name="connsiteY51" fmla="*/ 2903802 h 4710816"/>
                <a:gd name="connsiteX52" fmla="*/ 6853727 w 9802702"/>
                <a:gd name="connsiteY52" fmla="*/ 3484916 h 4710816"/>
                <a:gd name="connsiteX53" fmla="*/ 6528987 w 9802702"/>
                <a:gd name="connsiteY53" fmla="*/ 3895114 h 4710816"/>
                <a:gd name="connsiteX54" fmla="*/ 6537533 w 9802702"/>
                <a:gd name="connsiteY54" fmla="*/ 4288221 h 4710816"/>
                <a:gd name="connsiteX55" fmla="*/ 6810998 w 9802702"/>
                <a:gd name="connsiteY55" fmla="*/ 4356587 h 4710816"/>
                <a:gd name="connsiteX56" fmla="*/ 7221196 w 9802702"/>
                <a:gd name="connsiteY56" fmla="*/ 2707249 h 4710816"/>
                <a:gd name="connsiteX57" fmla="*/ 6930639 w 9802702"/>
                <a:gd name="connsiteY57" fmla="*/ 604983 h 4710816"/>
                <a:gd name="connsiteX58" fmla="*/ 7400658 w 9802702"/>
                <a:gd name="connsiteY58" fmla="*/ 408430 h 4710816"/>
                <a:gd name="connsiteX59" fmla="*/ 7460479 w 9802702"/>
                <a:gd name="connsiteY59" fmla="*/ 4348041 h 4710816"/>
                <a:gd name="connsiteX60" fmla="*/ 7870677 w 9802702"/>
                <a:gd name="connsiteY60" fmla="*/ 4066030 h 4710816"/>
                <a:gd name="connsiteX61" fmla="*/ 7580120 w 9802702"/>
                <a:gd name="connsiteY61" fmla="*/ 211877 h 4710816"/>
                <a:gd name="connsiteX62" fmla="*/ 8263783 w 9802702"/>
                <a:gd name="connsiteY62" fmla="*/ 929723 h 4710816"/>
                <a:gd name="connsiteX63" fmla="*/ 8152688 w 9802702"/>
                <a:gd name="connsiteY63" fmla="*/ 4518957 h 4710816"/>
                <a:gd name="connsiteX64" fmla="*/ 8665436 w 9802702"/>
                <a:gd name="connsiteY64" fmla="*/ 3929297 h 4710816"/>
                <a:gd name="connsiteX65" fmla="*/ 8545795 w 9802702"/>
                <a:gd name="connsiteY65" fmla="*/ 2861073 h 4710816"/>
                <a:gd name="connsiteX66" fmla="*/ 8836352 w 9802702"/>
                <a:gd name="connsiteY66" fmla="*/ 2391054 h 4710816"/>
                <a:gd name="connsiteX67" fmla="*/ 9049996 w 9802702"/>
                <a:gd name="connsiteY67" fmla="*/ 2647428 h 4710816"/>
                <a:gd name="connsiteX68" fmla="*/ 8930355 w 9802702"/>
                <a:gd name="connsiteY68" fmla="*/ 4236946 h 4710816"/>
                <a:gd name="connsiteX69" fmla="*/ 8921809 w 9802702"/>
                <a:gd name="connsiteY69" fmla="*/ 4595869 h 4710816"/>
                <a:gd name="connsiteX70" fmla="*/ 9263641 w 9802702"/>
                <a:gd name="connsiteY70" fmla="*/ 4390770 h 4710816"/>
                <a:gd name="connsiteX71" fmla="*/ 9212367 w 9802702"/>
                <a:gd name="connsiteY71" fmla="*/ 2801252 h 4710816"/>
                <a:gd name="connsiteX72" fmla="*/ 9426011 w 9802702"/>
                <a:gd name="connsiteY72" fmla="*/ 2467966 h 4710816"/>
                <a:gd name="connsiteX73" fmla="*/ 9699477 w 9802702"/>
                <a:gd name="connsiteY73" fmla="*/ 3023443 h 4710816"/>
                <a:gd name="connsiteX74" fmla="*/ 9511469 w 9802702"/>
                <a:gd name="connsiteY74" fmla="*/ 4433499 h 4710816"/>
                <a:gd name="connsiteX75" fmla="*/ 9502924 w 9802702"/>
                <a:gd name="connsiteY75" fmla="*/ 4595869 h 4710816"/>
                <a:gd name="connsiteX76" fmla="*/ 9776389 w 9802702"/>
                <a:gd name="connsiteY76" fmla="*/ 4561686 h 4710816"/>
                <a:gd name="connsiteX77" fmla="*/ 9776389 w 9802702"/>
                <a:gd name="connsiteY77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40651 w 9802702"/>
                <a:gd name="connsiteY20" fmla="*/ 4407862 h 4710816"/>
                <a:gd name="connsiteX21" fmla="*/ 3144852 w 9802702"/>
                <a:gd name="connsiteY21" fmla="*/ 4305312 h 4710816"/>
                <a:gd name="connsiteX22" fmla="*/ 2956845 w 9802702"/>
                <a:gd name="connsiteY22" fmla="*/ 3262725 h 4710816"/>
                <a:gd name="connsiteX23" fmla="*/ 3110669 w 9802702"/>
                <a:gd name="connsiteY23" fmla="*/ 2596153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179036 w 9802702"/>
                <a:gd name="connsiteY26" fmla="*/ 3134538 h 4710816"/>
                <a:gd name="connsiteX27" fmla="*/ 3691783 w 9802702"/>
                <a:gd name="connsiteY27" fmla="*/ 2399600 h 4710816"/>
                <a:gd name="connsiteX28" fmla="*/ 3409772 w 9802702"/>
                <a:gd name="connsiteY28" fmla="*/ 1621933 h 4710816"/>
                <a:gd name="connsiteX29" fmla="*/ 3913974 w 9802702"/>
                <a:gd name="connsiteY29" fmla="*/ 1921036 h 4710816"/>
                <a:gd name="connsiteX30" fmla="*/ 3760150 w 9802702"/>
                <a:gd name="connsiteY30" fmla="*/ 2818344 h 4710816"/>
                <a:gd name="connsiteX31" fmla="*/ 3520867 w 9802702"/>
                <a:gd name="connsiteY31" fmla="*/ 3254179 h 4710816"/>
                <a:gd name="connsiteX32" fmla="*/ 3589234 w 9802702"/>
                <a:gd name="connsiteY32" fmla="*/ 3963480 h 4710816"/>
                <a:gd name="connsiteX33" fmla="*/ 4144710 w 9802702"/>
                <a:gd name="connsiteY33" fmla="*/ 3296908 h 4710816"/>
                <a:gd name="connsiteX34" fmla="*/ 4161802 w 9802702"/>
                <a:gd name="connsiteY34" fmla="*/ 4091667 h 4710816"/>
                <a:gd name="connsiteX35" fmla="*/ 3828516 w 9802702"/>
                <a:gd name="connsiteY35" fmla="*/ 4459136 h 4710816"/>
                <a:gd name="connsiteX36" fmla="*/ 4144710 w 9802702"/>
                <a:gd name="connsiteY36" fmla="*/ 4501865 h 4710816"/>
                <a:gd name="connsiteX37" fmla="*/ 4426722 w 9802702"/>
                <a:gd name="connsiteY37" fmla="*/ 4228400 h 4710816"/>
                <a:gd name="connsiteX38" fmla="*/ 4520725 w 9802702"/>
                <a:gd name="connsiteY38" fmla="*/ 4313858 h 4710816"/>
                <a:gd name="connsiteX39" fmla="*/ 4854011 w 9802702"/>
                <a:gd name="connsiteY39" fmla="*/ 4305312 h 4710816"/>
                <a:gd name="connsiteX40" fmla="*/ 5127477 w 9802702"/>
                <a:gd name="connsiteY40" fmla="*/ 4356587 h 4710816"/>
                <a:gd name="connsiteX41" fmla="*/ 5306938 w 9802702"/>
                <a:gd name="connsiteY41" fmla="*/ 4211308 h 4710816"/>
                <a:gd name="connsiteX42" fmla="*/ 5537675 w 9802702"/>
                <a:gd name="connsiteY42" fmla="*/ 4219854 h 4710816"/>
                <a:gd name="connsiteX43" fmla="*/ 5640224 w 9802702"/>
                <a:gd name="connsiteY43" fmla="*/ 3698561 h 4710816"/>
                <a:gd name="connsiteX44" fmla="*/ 5853869 w 9802702"/>
                <a:gd name="connsiteY44" fmla="*/ 3493462 h 4710816"/>
                <a:gd name="connsiteX45" fmla="*/ 5947873 w 9802702"/>
                <a:gd name="connsiteY45" fmla="*/ 3715652 h 4710816"/>
                <a:gd name="connsiteX46" fmla="*/ 6033331 w 9802702"/>
                <a:gd name="connsiteY46" fmla="*/ 4228400 h 4710816"/>
                <a:gd name="connsiteX47" fmla="*/ 6238430 w 9802702"/>
                <a:gd name="connsiteY47" fmla="*/ 3459279 h 4710816"/>
                <a:gd name="connsiteX48" fmla="*/ 6392254 w 9802702"/>
                <a:gd name="connsiteY48" fmla="*/ 2425237 h 4710816"/>
                <a:gd name="connsiteX49" fmla="*/ 6699903 w 9802702"/>
                <a:gd name="connsiteY49" fmla="*/ 2348325 h 4710816"/>
                <a:gd name="connsiteX50" fmla="*/ 6528987 w 9802702"/>
                <a:gd name="connsiteY50" fmla="*/ 3108901 h 4710816"/>
                <a:gd name="connsiteX51" fmla="*/ 6862273 w 9802702"/>
                <a:gd name="connsiteY51" fmla="*/ 2903802 h 4710816"/>
                <a:gd name="connsiteX52" fmla="*/ 6853727 w 9802702"/>
                <a:gd name="connsiteY52" fmla="*/ 3484916 h 4710816"/>
                <a:gd name="connsiteX53" fmla="*/ 6528987 w 9802702"/>
                <a:gd name="connsiteY53" fmla="*/ 3895114 h 4710816"/>
                <a:gd name="connsiteX54" fmla="*/ 6537533 w 9802702"/>
                <a:gd name="connsiteY54" fmla="*/ 4288221 h 4710816"/>
                <a:gd name="connsiteX55" fmla="*/ 6810998 w 9802702"/>
                <a:gd name="connsiteY55" fmla="*/ 4356587 h 4710816"/>
                <a:gd name="connsiteX56" fmla="*/ 7221196 w 9802702"/>
                <a:gd name="connsiteY56" fmla="*/ 2707249 h 4710816"/>
                <a:gd name="connsiteX57" fmla="*/ 6930639 w 9802702"/>
                <a:gd name="connsiteY57" fmla="*/ 604983 h 4710816"/>
                <a:gd name="connsiteX58" fmla="*/ 7400658 w 9802702"/>
                <a:gd name="connsiteY58" fmla="*/ 408430 h 4710816"/>
                <a:gd name="connsiteX59" fmla="*/ 7460479 w 9802702"/>
                <a:gd name="connsiteY59" fmla="*/ 4348041 h 4710816"/>
                <a:gd name="connsiteX60" fmla="*/ 7870677 w 9802702"/>
                <a:gd name="connsiteY60" fmla="*/ 4066030 h 4710816"/>
                <a:gd name="connsiteX61" fmla="*/ 7580120 w 9802702"/>
                <a:gd name="connsiteY61" fmla="*/ 211877 h 4710816"/>
                <a:gd name="connsiteX62" fmla="*/ 8263783 w 9802702"/>
                <a:gd name="connsiteY62" fmla="*/ 929723 h 4710816"/>
                <a:gd name="connsiteX63" fmla="*/ 8152688 w 9802702"/>
                <a:gd name="connsiteY63" fmla="*/ 4518957 h 4710816"/>
                <a:gd name="connsiteX64" fmla="*/ 8665436 w 9802702"/>
                <a:gd name="connsiteY64" fmla="*/ 3929297 h 4710816"/>
                <a:gd name="connsiteX65" fmla="*/ 8545795 w 9802702"/>
                <a:gd name="connsiteY65" fmla="*/ 2861073 h 4710816"/>
                <a:gd name="connsiteX66" fmla="*/ 8836352 w 9802702"/>
                <a:gd name="connsiteY66" fmla="*/ 2391054 h 4710816"/>
                <a:gd name="connsiteX67" fmla="*/ 9049996 w 9802702"/>
                <a:gd name="connsiteY67" fmla="*/ 2647428 h 4710816"/>
                <a:gd name="connsiteX68" fmla="*/ 8930355 w 9802702"/>
                <a:gd name="connsiteY68" fmla="*/ 4236946 h 4710816"/>
                <a:gd name="connsiteX69" fmla="*/ 8921809 w 9802702"/>
                <a:gd name="connsiteY69" fmla="*/ 4595869 h 4710816"/>
                <a:gd name="connsiteX70" fmla="*/ 9263641 w 9802702"/>
                <a:gd name="connsiteY70" fmla="*/ 4390770 h 4710816"/>
                <a:gd name="connsiteX71" fmla="*/ 9212367 w 9802702"/>
                <a:gd name="connsiteY71" fmla="*/ 2801252 h 4710816"/>
                <a:gd name="connsiteX72" fmla="*/ 9426011 w 9802702"/>
                <a:gd name="connsiteY72" fmla="*/ 2467966 h 4710816"/>
                <a:gd name="connsiteX73" fmla="*/ 9699477 w 9802702"/>
                <a:gd name="connsiteY73" fmla="*/ 3023443 h 4710816"/>
                <a:gd name="connsiteX74" fmla="*/ 9511469 w 9802702"/>
                <a:gd name="connsiteY74" fmla="*/ 4433499 h 4710816"/>
                <a:gd name="connsiteX75" fmla="*/ 9502924 w 9802702"/>
                <a:gd name="connsiteY75" fmla="*/ 4595869 h 4710816"/>
                <a:gd name="connsiteX76" fmla="*/ 9776389 w 9802702"/>
                <a:gd name="connsiteY76" fmla="*/ 4561686 h 4710816"/>
                <a:gd name="connsiteX77" fmla="*/ 9776389 w 9802702"/>
                <a:gd name="connsiteY77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40651 w 9802702"/>
                <a:gd name="connsiteY20" fmla="*/ 4407862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3110669 w 9802702"/>
                <a:gd name="connsiteY23" fmla="*/ 2596153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179036 w 9802702"/>
                <a:gd name="connsiteY26" fmla="*/ 3134538 h 4710816"/>
                <a:gd name="connsiteX27" fmla="*/ 3691783 w 9802702"/>
                <a:gd name="connsiteY27" fmla="*/ 2399600 h 4710816"/>
                <a:gd name="connsiteX28" fmla="*/ 3409772 w 9802702"/>
                <a:gd name="connsiteY28" fmla="*/ 1621933 h 4710816"/>
                <a:gd name="connsiteX29" fmla="*/ 3913974 w 9802702"/>
                <a:gd name="connsiteY29" fmla="*/ 1921036 h 4710816"/>
                <a:gd name="connsiteX30" fmla="*/ 3760150 w 9802702"/>
                <a:gd name="connsiteY30" fmla="*/ 2818344 h 4710816"/>
                <a:gd name="connsiteX31" fmla="*/ 3520867 w 9802702"/>
                <a:gd name="connsiteY31" fmla="*/ 3254179 h 4710816"/>
                <a:gd name="connsiteX32" fmla="*/ 3589234 w 9802702"/>
                <a:gd name="connsiteY32" fmla="*/ 3963480 h 4710816"/>
                <a:gd name="connsiteX33" fmla="*/ 4144710 w 9802702"/>
                <a:gd name="connsiteY33" fmla="*/ 3296908 h 4710816"/>
                <a:gd name="connsiteX34" fmla="*/ 4161802 w 9802702"/>
                <a:gd name="connsiteY34" fmla="*/ 4091667 h 4710816"/>
                <a:gd name="connsiteX35" fmla="*/ 3828516 w 9802702"/>
                <a:gd name="connsiteY35" fmla="*/ 4459136 h 4710816"/>
                <a:gd name="connsiteX36" fmla="*/ 4144710 w 9802702"/>
                <a:gd name="connsiteY36" fmla="*/ 4501865 h 4710816"/>
                <a:gd name="connsiteX37" fmla="*/ 4426722 w 9802702"/>
                <a:gd name="connsiteY37" fmla="*/ 4228400 h 4710816"/>
                <a:gd name="connsiteX38" fmla="*/ 4520725 w 9802702"/>
                <a:gd name="connsiteY38" fmla="*/ 4313858 h 4710816"/>
                <a:gd name="connsiteX39" fmla="*/ 4854011 w 9802702"/>
                <a:gd name="connsiteY39" fmla="*/ 4305312 h 4710816"/>
                <a:gd name="connsiteX40" fmla="*/ 5127477 w 9802702"/>
                <a:gd name="connsiteY40" fmla="*/ 4356587 h 4710816"/>
                <a:gd name="connsiteX41" fmla="*/ 5306938 w 9802702"/>
                <a:gd name="connsiteY41" fmla="*/ 4211308 h 4710816"/>
                <a:gd name="connsiteX42" fmla="*/ 5537675 w 9802702"/>
                <a:gd name="connsiteY42" fmla="*/ 4219854 h 4710816"/>
                <a:gd name="connsiteX43" fmla="*/ 5640224 w 9802702"/>
                <a:gd name="connsiteY43" fmla="*/ 3698561 h 4710816"/>
                <a:gd name="connsiteX44" fmla="*/ 5853869 w 9802702"/>
                <a:gd name="connsiteY44" fmla="*/ 3493462 h 4710816"/>
                <a:gd name="connsiteX45" fmla="*/ 5947873 w 9802702"/>
                <a:gd name="connsiteY45" fmla="*/ 3715652 h 4710816"/>
                <a:gd name="connsiteX46" fmla="*/ 6033331 w 9802702"/>
                <a:gd name="connsiteY46" fmla="*/ 4228400 h 4710816"/>
                <a:gd name="connsiteX47" fmla="*/ 6238430 w 9802702"/>
                <a:gd name="connsiteY47" fmla="*/ 3459279 h 4710816"/>
                <a:gd name="connsiteX48" fmla="*/ 6392254 w 9802702"/>
                <a:gd name="connsiteY48" fmla="*/ 2425237 h 4710816"/>
                <a:gd name="connsiteX49" fmla="*/ 6699903 w 9802702"/>
                <a:gd name="connsiteY49" fmla="*/ 2348325 h 4710816"/>
                <a:gd name="connsiteX50" fmla="*/ 6528987 w 9802702"/>
                <a:gd name="connsiteY50" fmla="*/ 3108901 h 4710816"/>
                <a:gd name="connsiteX51" fmla="*/ 6862273 w 9802702"/>
                <a:gd name="connsiteY51" fmla="*/ 2903802 h 4710816"/>
                <a:gd name="connsiteX52" fmla="*/ 6853727 w 9802702"/>
                <a:gd name="connsiteY52" fmla="*/ 3484916 h 4710816"/>
                <a:gd name="connsiteX53" fmla="*/ 6528987 w 9802702"/>
                <a:gd name="connsiteY53" fmla="*/ 3895114 h 4710816"/>
                <a:gd name="connsiteX54" fmla="*/ 6537533 w 9802702"/>
                <a:gd name="connsiteY54" fmla="*/ 4288221 h 4710816"/>
                <a:gd name="connsiteX55" fmla="*/ 6810998 w 9802702"/>
                <a:gd name="connsiteY55" fmla="*/ 4356587 h 4710816"/>
                <a:gd name="connsiteX56" fmla="*/ 7221196 w 9802702"/>
                <a:gd name="connsiteY56" fmla="*/ 2707249 h 4710816"/>
                <a:gd name="connsiteX57" fmla="*/ 6930639 w 9802702"/>
                <a:gd name="connsiteY57" fmla="*/ 604983 h 4710816"/>
                <a:gd name="connsiteX58" fmla="*/ 7400658 w 9802702"/>
                <a:gd name="connsiteY58" fmla="*/ 408430 h 4710816"/>
                <a:gd name="connsiteX59" fmla="*/ 7460479 w 9802702"/>
                <a:gd name="connsiteY59" fmla="*/ 4348041 h 4710816"/>
                <a:gd name="connsiteX60" fmla="*/ 7870677 w 9802702"/>
                <a:gd name="connsiteY60" fmla="*/ 4066030 h 4710816"/>
                <a:gd name="connsiteX61" fmla="*/ 7580120 w 9802702"/>
                <a:gd name="connsiteY61" fmla="*/ 211877 h 4710816"/>
                <a:gd name="connsiteX62" fmla="*/ 8263783 w 9802702"/>
                <a:gd name="connsiteY62" fmla="*/ 929723 h 4710816"/>
                <a:gd name="connsiteX63" fmla="*/ 8152688 w 9802702"/>
                <a:gd name="connsiteY63" fmla="*/ 4518957 h 4710816"/>
                <a:gd name="connsiteX64" fmla="*/ 8665436 w 9802702"/>
                <a:gd name="connsiteY64" fmla="*/ 3929297 h 4710816"/>
                <a:gd name="connsiteX65" fmla="*/ 8545795 w 9802702"/>
                <a:gd name="connsiteY65" fmla="*/ 2861073 h 4710816"/>
                <a:gd name="connsiteX66" fmla="*/ 8836352 w 9802702"/>
                <a:gd name="connsiteY66" fmla="*/ 2391054 h 4710816"/>
                <a:gd name="connsiteX67" fmla="*/ 9049996 w 9802702"/>
                <a:gd name="connsiteY67" fmla="*/ 2647428 h 4710816"/>
                <a:gd name="connsiteX68" fmla="*/ 8930355 w 9802702"/>
                <a:gd name="connsiteY68" fmla="*/ 4236946 h 4710816"/>
                <a:gd name="connsiteX69" fmla="*/ 8921809 w 9802702"/>
                <a:gd name="connsiteY69" fmla="*/ 4595869 h 4710816"/>
                <a:gd name="connsiteX70" fmla="*/ 9263641 w 9802702"/>
                <a:gd name="connsiteY70" fmla="*/ 4390770 h 4710816"/>
                <a:gd name="connsiteX71" fmla="*/ 9212367 w 9802702"/>
                <a:gd name="connsiteY71" fmla="*/ 2801252 h 4710816"/>
                <a:gd name="connsiteX72" fmla="*/ 9426011 w 9802702"/>
                <a:gd name="connsiteY72" fmla="*/ 2467966 h 4710816"/>
                <a:gd name="connsiteX73" fmla="*/ 9699477 w 9802702"/>
                <a:gd name="connsiteY73" fmla="*/ 3023443 h 4710816"/>
                <a:gd name="connsiteX74" fmla="*/ 9511469 w 9802702"/>
                <a:gd name="connsiteY74" fmla="*/ 4433499 h 4710816"/>
                <a:gd name="connsiteX75" fmla="*/ 9502924 w 9802702"/>
                <a:gd name="connsiteY75" fmla="*/ 4595869 h 4710816"/>
                <a:gd name="connsiteX76" fmla="*/ 9776389 w 9802702"/>
                <a:gd name="connsiteY76" fmla="*/ 4561686 h 4710816"/>
                <a:gd name="connsiteX77" fmla="*/ 9776389 w 9802702"/>
                <a:gd name="connsiteY77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3110669 w 9802702"/>
                <a:gd name="connsiteY23" fmla="*/ 2596153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179036 w 9802702"/>
                <a:gd name="connsiteY26" fmla="*/ 3134538 h 4710816"/>
                <a:gd name="connsiteX27" fmla="*/ 3691783 w 9802702"/>
                <a:gd name="connsiteY27" fmla="*/ 2399600 h 4710816"/>
                <a:gd name="connsiteX28" fmla="*/ 3409772 w 9802702"/>
                <a:gd name="connsiteY28" fmla="*/ 1621933 h 4710816"/>
                <a:gd name="connsiteX29" fmla="*/ 3913974 w 9802702"/>
                <a:gd name="connsiteY29" fmla="*/ 1921036 h 4710816"/>
                <a:gd name="connsiteX30" fmla="*/ 3760150 w 9802702"/>
                <a:gd name="connsiteY30" fmla="*/ 2818344 h 4710816"/>
                <a:gd name="connsiteX31" fmla="*/ 3520867 w 9802702"/>
                <a:gd name="connsiteY31" fmla="*/ 3254179 h 4710816"/>
                <a:gd name="connsiteX32" fmla="*/ 3589234 w 9802702"/>
                <a:gd name="connsiteY32" fmla="*/ 3963480 h 4710816"/>
                <a:gd name="connsiteX33" fmla="*/ 4144710 w 9802702"/>
                <a:gd name="connsiteY33" fmla="*/ 3296908 h 4710816"/>
                <a:gd name="connsiteX34" fmla="*/ 4161802 w 9802702"/>
                <a:gd name="connsiteY34" fmla="*/ 4091667 h 4710816"/>
                <a:gd name="connsiteX35" fmla="*/ 3828516 w 9802702"/>
                <a:gd name="connsiteY35" fmla="*/ 4459136 h 4710816"/>
                <a:gd name="connsiteX36" fmla="*/ 4144710 w 9802702"/>
                <a:gd name="connsiteY36" fmla="*/ 4501865 h 4710816"/>
                <a:gd name="connsiteX37" fmla="*/ 4426722 w 9802702"/>
                <a:gd name="connsiteY37" fmla="*/ 4228400 h 4710816"/>
                <a:gd name="connsiteX38" fmla="*/ 4520725 w 9802702"/>
                <a:gd name="connsiteY38" fmla="*/ 4313858 h 4710816"/>
                <a:gd name="connsiteX39" fmla="*/ 4854011 w 9802702"/>
                <a:gd name="connsiteY39" fmla="*/ 4305312 h 4710816"/>
                <a:gd name="connsiteX40" fmla="*/ 5127477 w 9802702"/>
                <a:gd name="connsiteY40" fmla="*/ 4356587 h 4710816"/>
                <a:gd name="connsiteX41" fmla="*/ 5306938 w 9802702"/>
                <a:gd name="connsiteY41" fmla="*/ 4211308 h 4710816"/>
                <a:gd name="connsiteX42" fmla="*/ 5537675 w 9802702"/>
                <a:gd name="connsiteY42" fmla="*/ 4219854 h 4710816"/>
                <a:gd name="connsiteX43" fmla="*/ 5640224 w 9802702"/>
                <a:gd name="connsiteY43" fmla="*/ 3698561 h 4710816"/>
                <a:gd name="connsiteX44" fmla="*/ 5853869 w 9802702"/>
                <a:gd name="connsiteY44" fmla="*/ 3493462 h 4710816"/>
                <a:gd name="connsiteX45" fmla="*/ 5947873 w 9802702"/>
                <a:gd name="connsiteY45" fmla="*/ 3715652 h 4710816"/>
                <a:gd name="connsiteX46" fmla="*/ 6033331 w 9802702"/>
                <a:gd name="connsiteY46" fmla="*/ 4228400 h 4710816"/>
                <a:gd name="connsiteX47" fmla="*/ 6238430 w 9802702"/>
                <a:gd name="connsiteY47" fmla="*/ 3459279 h 4710816"/>
                <a:gd name="connsiteX48" fmla="*/ 6392254 w 9802702"/>
                <a:gd name="connsiteY48" fmla="*/ 2425237 h 4710816"/>
                <a:gd name="connsiteX49" fmla="*/ 6699903 w 9802702"/>
                <a:gd name="connsiteY49" fmla="*/ 2348325 h 4710816"/>
                <a:gd name="connsiteX50" fmla="*/ 6528987 w 9802702"/>
                <a:gd name="connsiteY50" fmla="*/ 3108901 h 4710816"/>
                <a:gd name="connsiteX51" fmla="*/ 6862273 w 9802702"/>
                <a:gd name="connsiteY51" fmla="*/ 2903802 h 4710816"/>
                <a:gd name="connsiteX52" fmla="*/ 6853727 w 9802702"/>
                <a:gd name="connsiteY52" fmla="*/ 3484916 h 4710816"/>
                <a:gd name="connsiteX53" fmla="*/ 6528987 w 9802702"/>
                <a:gd name="connsiteY53" fmla="*/ 3895114 h 4710816"/>
                <a:gd name="connsiteX54" fmla="*/ 6537533 w 9802702"/>
                <a:gd name="connsiteY54" fmla="*/ 4288221 h 4710816"/>
                <a:gd name="connsiteX55" fmla="*/ 6810998 w 9802702"/>
                <a:gd name="connsiteY55" fmla="*/ 4356587 h 4710816"/>
                <a:gd name="connsiteX56" fmla="*/ 7221196 w 9802702"/>
                <a:gd name="connsiteY56" fmla="*/ 2707249 h 4710816"/>
                <a:gd name="connsiteX57" fmla="*/ 6930639 w 9802702"/>
                <a:gd name="connsiteY57" fmla="*/ 604983 h 4710816"/>
                <a:gd name="connsiteX58" fmla="*/ 7400658 w 9802702"/>
                <a:gd name="connsiteY58" fmla="*/ 408430 h 4710816"/>
                <a:gd name="connsiteX59" fmla="*/ 7460479 w 9802702"/>
                <a:gd name="connsiteY59" fmla="*/ 4348041 h 4710816"/>
                <a:gd name="connsiteX60" fmla="*/ 7870677 w 9802702"/>
                <a:gd name="connsiteY60" fmla="*/ 4066030 h 4710816"/>
                <a:gd name="connsiteX61" fmla="*/ 7580120 w 9802702"/>
                <a:gd name="connsiteY61" fmla="*/ 211877 h 4710816"/>
                <a:gd name="connsiteX62" fmla="*/ 8263783 w 9802702"/>
                <a:gd name="connsiteY62" fmla="*/ 929723 h 4710816"/>
                <a:gd name="connsiteX63" fmla="*/ 8152688 w 9802702"/>
                <a:gd name="connsiteY63" fmla="*/ 4518957 h 4710816"/>
                <a:gd name="connsiteX64" fmla="*/ 8665436 w 9802702"/>
                <a:gd name="connsiteY64" fmla="*/ 3929297 h 4710816"/>
                <a:gd name="connsiteX65" fmla="*/ 8545795 w 9802702"/>
                <a:gd name="connsiteY65" fmla="*/ 2861073 h 4710816"/>
                <a:gd name="connsiteX66" fmla="*/ 8836352 w 9802702"/>
                <a:gd name="connsiteY66" fmla="*/ 2391054 h 4710816"/>
                <a:gd name="connsiteX67" fmla="*/ 9049996 w 9802702"/>
                <a:gd name="connsiteY67" fmla="*/ 2647428 h 4710816"/>
                <a:gd name="connsiteX68" fmla="*/ 8930355 w 9802702"/>
                <a:gd name="connsiteY68" fmla="*/ 4236946 h 4710816"/>
                <a:gd name="connsiteX69" fmla="*/ 8921809 w 9802702"/>
                <a:gd name="connsiteY69" fmla="*/ 4595869 h 4710816"/>
                <a:gd name="connsiteX70" fmla="*/ 9263641 w 9802702"/>
                <a:gd name="connsiteY70" fmla="*/ 4390770 h 4710816"/>
                <a:gd name="connsiteX71" fmla="*/ 9212367 w 9802702"/>
                <a:gd name="connsiteY71" fmla="*/ 2801252 h 4710816"/>
                <a:gd name="connsiteX72" fmla="*/ 9426011 w 9802702"/>
                <a:gd name="connsiteY72" fmla="*/ 2467966 h 4710816"/>
                <a:gd name="connsiteX73" fmla="*/ 9699477 w 9802702"/>
                <a:gd name="connsiteY73" fmla="*/ 3023443 h 4710816"/>
                <a:gd name="connsiteX74" fmla="*/ 9511469 w 9802702"/>
                <a:gd name="connsiteY74" fmla="*/ 4433499 h 4710816"/>
                <a:gd name="connsiteX75" fmla="*/ 9502924 w 9802702"/>
                <a:gd name="connsiteY75" fmla="*/ 4595869 h 4710816"/>
                <a:gd name="connsiteX76" fmla="*/ 9776389 w 9802702"/>
                <a:gd name="connsiteY76" fmla="*/ 4561686 h 4710816"/>
                <a:gd name="connsiteX77" fmla="*/ 9776389 w 9802702"/>
                <a:gd name="connsiteY77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3110669 w 9802702"/>
                <a:gd name="connsiteY23" fmla="*/ 2596153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179036 w 9802702"/>
                <a:gd name="connsiteY26" fmla="*/ 3134538 h 4710816"/>
                <a:gd name="connsiteX27" fmla="*/ 3691783 w 9802702"/>
                <a:gd name="connsiteY27" fmla="*/ 2399600 h 4710816"/>
                <a:gd name="connsiteX28" fmla="*/ 3409772 w 9802702"/>
                <a:gd name="connsiteY28" fmla="*/ 1621933 h 4710816"/>
                <a:gd name="connsiteX29" fmla="*/ 3913974 w 9802702"/>
                <a:gd name="connsiteY29" fmla="*/ 1921036 h 4710816"/>
                <a:gd name="connsiteX30" fmla="*/ 3760150 w 9802702"/>
                <a:gd name="connsiteY30" fmla="*/ 2818344 h 4710816"/>
                <a:gd name="connsiteX31" fmla="*/ 3520867 w 9802702"/>
                <a:gd name="connsiteY31" fmla="*/ 3254179 h 4710816"/>
                <a:gd name="connsiteX32" fmla="*/ 3589234 w 9802702"/>
                <a:gd name="connsiteY32" fmla="*/ 3963480 h 4710816"/>
                <a:gd name="connsiteX33" fmla="*/ 4144710 w 9802702"/>
                <a:gd name="connsiteY33" fmla="*/ 3296908 h 4710816"/>
                <a:gd name="connsiteX34" fmla="*/ 4161802 w 9802702"/>
                <a:gd name="connsiteY34" fmla="*/ 4091667 h 4710816"/>
                <a:gd name="connsiteX35" fmla="*/ 3828516 w 9802702"/>
                <a:gd name="connsiteY35" fmla="*/ 4459136 h 4710816"/>
                <a:gd name="connsiteX36" fmla="*/ 4144710 w 9802702"/>
                <a:gd name="connsiteY36" fmla="*/ 4501865 h 4710816"/>
                <a:gd name="connsiteX37" fmla="*/ 4426722 w 9802702"/>
                <a:gd name="connsiteY37" fmla="*/ 4228400 h 4710816"/>
                <a:gd name="connsiteX38" fmla="*/ 4520725 w 9802702"/>
                <a:gd name="connsiteY38" fmla="*/ 4313858 h 4710816"/>
                <a:gd name="connsiteX39" fmla="*/ 4854011 w 9802702"/>
                <a:gd name="connsiteY39" fmla="*/ 4305312 h 4710816"/>
                <a:gd name="connsiteX40" fmla="*/ 5127477 w 9802702"/>
                <a:gd name="connsiteY40" fmla="*/ 4356587 h 4710816"/>
                <a:gd name="connsiteX41" fmla="*/ 5306938 w 9802702"/>
                <a:gd name="connsiteY41" fmla="*/ 4211308 h 4710816"/>
                <a:gd name="connsiteX42" fmla="*/ 5537675 w 9802702"/>
                <a:gd name="connsiteY42" fmla="*/ 4219854 h 4710816"/>
                <a:gd name="connsiteX43" fmla="*/ 5640224 w 9802702"/>
                <a:gd name="connsiteY43" fmla="*/ 3698561 h 4710816"/>
                <a:gd name="connsiteX44" fmla="*/ 5853869 w 9802702"/>
                <a:gd name="connsiteY44" fmla="*/ 3493462 h 4710816"/>
                <a:gd name="connsiteX45" fmla="*/ 5852515 w 9802702"/>
                <a:gd name="connsiteY45" fmla="*/ 3751544 h 4710816"/>
                <a:gd name="connsiteX46" fmla="*/ 6033331 w 9802702"/>
                <a:gd name="connsiteY46" fmla="*/ 4228400 h 4710816"/>
                <a:gd name="connsiteX47" fmla="*/ 6238430 w 9802702"/>
                <a:gd name="connsiteY47" fmla="*/ 3459279 h 4710816"/>
                <a:gd name="connsiteX48" fmla="*/ 6392254 w 9802702"/>
                <a:gd name="connsiteY48" fmla="*/ 2425237 h 4710816"/>
                <a:gd name="connsiteX49" fmla="*/ 6699903 w 9802702"/>
                <a:gd name="connsiteY49" fmla="*/ 2348325 h 4710816"/>
                <a:gd name="connsiteX50" fmla="*/ 6528987 w 9802702"/>
                <a:gd name="connsiteY50" fmla="*/ 3108901 h 4710816"/>
                <a:gd name="connsiteX51" fmla="*/ 6862273 w 9802702"/>
                <a:gd name="connsiteY51" fmla="*/ 2903802 h 4710816"/>
                <a:gd name="connsiteX52" fmla="*/ 6853727 w 9802702"/>
                <a:gd name="connsiteY52" fmla="*/ 3484916 h 4710816"/>
                <a:gd name="connsiteX53" fmla="*/ 6528987 w 9802702"/>
                <a:gd name="connsiteY53" fmla="*/ 3895114 h 4710816"/>
                <a:gd name="connsiteX54" fmla="*/ 6537533 w 9802702"/>
                <a:gd name="connsiteY54" fmla="*/ 4288221 h 4710816"/>
                <a:gd name="connsiteX55" fmla="*/ 6810998 w 9802702"/>
                <a:gd name="connsiteY55" fmla="*/ 4356587 h 4710816"/>
                <a:gd name="connsiteX56" fmla="*/ 7221196 w 9802702"/>
                <a:gd name="connsiteY56" fmla="*/ 2707249 h 4710816"/>
                <a:gd name="connsiteX57" fmla="*/ 6930639 w 9802702"/>
                <a:gd name="connsiteY57" fmla="*/ 604983 h 4710816"/>
                <a:gd name="connsiteX58" fmla="*/ 7400658 w 9802702"/>
                <a:gd name="connsiteY58" fmla="*/ 408430 h 4710816"/>
                <a:gd name="connsiteX59" fmla="*/ 7460479 w 9802702"/>
                <a:gd name="connsiteY59" fmla="*/ 4348041 h 4710816"/>
                <a:gd name="connsiteX60" fmla="*/ 7870677 w 9802702"/>
                <a:gd name="connsiteY60" fmla="*/ 4066030 h 4710816"/>
                <a:gd name="connsiteX61" fmla="*/ 7580120 w 9802702"/>
                <a:gd name="connsiteY61" fmla="*/ 211877 h 4710816"/>
                <a:gd name="connsiteX62" fmla="*/ 8263783 w 9802702"/>
                <a:gd name="connsiteY62" fmla="*/ 929723 h 4710816"/>
                <a:gd name="connsiteX63" fmla="*/ 8152688 w 9802702"/>
                <a:gd name="connsiteY63" fmla="*/ 4518957 h 4710816"/>
                <a:gd name="connsiteX64" fmla="*/ 8665436 w 9802702"/>
                <a:gd name="connsiteY64" fmla="*/ 3929297 h 4710816"/>
                <a:gd name="connsiteX65" fmla="*/ 8545795 w 9802702"/>
                <a:gd name="connsiteY65" fmla="*/ 2861073 h 4710816"/>
                <a:gd name="connsiteX66" fmla="*/ 8836352 w 9802702"/>
                <a:gd name="connsiteY66" fmla="*/ 2391054 h 4710816"/>
                <a:gd name="connsiteX67" fmla="*/ 9049996 w 9802702"/>
                <a:gd name="connsiteY67" fmla="*/ 2647428 h 4710816"/>
                <a:gd name="connsiteX68" fmla="*/ 8930355 w 9802702"/>
                <a:gd name="connsiteY68" fmla="*/ 4236946 h 4710816"/>
                <a:gd name="connsiteX69" fmla="*/ 8921809 w 9802702"/>
                <a:gd name="connsiteY69" fmla="*/ 4595869 h 4710816"/>
                <a:gd name="connsiteX70" fmla="*/ 9263641 w 9802702"/>
                <a:gd name="connsiteY70" fmla="*/ 4390770 h 4710816"/>
                <a:gd name="connsiteX71" fmla="*/ 9212367 w 9802702"/>
                <a:gd name="connsiteY71" fmla="*/ 2801252 h 4710816"/>
                <a:gd name="connsiteX72" fmla="*/ 9426011 w 9802702"/>
                <a:gd name="connsiteY72" fmla="*/ 2467966 h 4710816"/>
                <a:gd name="connsiteX73" fmla="*/ 9699477 w 9802702"/>
                <a:gd name="connsiteY73" fmla="*/ 3023443 h 4710816"/>
                <a:gd name="connsiteX74" fmla="*/ 9511469 w 9802702"/>
                <a:gd name="connsiteY74" fmla="*/ 4433499 h 4710816"/>
                <a:gd name="connsiteX75" fmla="*/ 9502924 w 9802702"/>
                <a:gd name="connsiteY75" fmla="*/ 4595869 h 4710816"/>
                <a:gd name="connsiteX76" fmla="*/ 9776389 w 9802702"/>
                <a:gd name="connsiteY76" fmla="*/ 4561686 h 4710816"/>
                <a:gd name="connsiteX77" fmla="*/ 9776389 w 9802702"/>
                <a:gd name="connsiteY77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3110669 w 9802702"/>
                <a:gd name="connsiteY23" fmla="*/ 2596153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179036 w 9802702"/>
                <a:gd name="connsiteY26" fmla="*/ 3134538 h 4710816"/>
                <a:gd name="connsiteX27" fmla="*/ 3691783 w 9802702"/>
                <a:gd name="connsiteY27" fmla="*/ 2399600 h 4710816"/>
                <a:gd name="connsiteX28" fmla="*/ 3409772 w 9802702"/>
                <a:gd name="connsiteY28" fmla="*/ 1621933 h 4710816"/>
                <a:gd name="connsiteX29" fmla="*/ 3913974 w 9802702"/>
                <a:gd name="connsiteY29" fmla="*/ 1921036 h 4710816"/>
                <a:gd name="connsiteX30" fmla="*/ 3760150 w 9802702"/>
                <a:gd name="connsiteY30" fmla="*/ 2818344 h 4710816"/>
                <a:gd name="connsiteX31" fmla="*/ 3520867 w 9802702"/>
                <a:gd name="connsiteY31" fmla="*/ 3254179 h 4710816"/>
                <a:gd name="connsiteX32" fmla="*/ 3589234 w 9802702"/>
                <a:gd name="connsiteY32" fmla="*/ 3963480 h 4710816"/>
                <a:gd name="connsiteX33" fmla="*/ 4144710 w 9802702"/>
                <a:gd name="connsiteY33" fmla="*/ 3296908 h 4710816"/>
                <a:gd name="connsiteX34" fmla="*/ 4161802 w 9802702"/>
                <a:gd name="connsiteY34" fmla="*/ 4091667 h 4710816"/>
                <a:gd name="connsiteX35" fmla="*/ 3828516 w 9802702"/>
                <a:gd name="connsiteY35" fmla="*/ 4459136 h 4710816"/>
                <a:gd name="connsiteX36" fmla="*/ 4144710 w 9802702"/>
                <a:gd name="connsiteY36" fmla="*/ 4501865 h 4710816"/>
                <a:gd name="connsiteX37" fmla="*/ 4426722 w 9802702"/>
                <a:gd name="connsiteY37" fmla="*/ 4228400 h 4710816"/>
                <a:gd name="connsiteX38" fmla="*/ 4520725 w 9802702"/>
                <a:gd name="connsiteY38" fmla="*/ 4313858 h 4710816"/>
                <a:gd name="connsiteX39" fmla="*/ 4854011 w 9802702"/>
                <a:gd name="connsiteY39" fmla="*/ 4305312 h 4710816"/>
                <a:gd name="connsiteX40" fmla="*/ 5127477 w 9802702"/>
                <a:gd name="connsiteY40" fmla="*/ 4356587 h 4710816"/>
                <a:gd name="connsiteX41" fmla="*/ 5306938 w 9802702"/>
                <a:gd name="connsiteY41" fmla="*/ 4211308 h 4710816"/>
                <a:gd name="connsiteX42" fmla="*/ 5680712 w 9802702"/>
                <a:gd name="connsiteY42" fmla="*/ 4219854 h 4710816"/>
                <a:gd name="connsiteX43" fmla="*/ 5640224 w 9802702"/>
                <a:gd name="connsiteY43" fmla="*/ 3698561 h 4710816"/>
                <a:gd name="connsiteX44" fmla="*/ 5853869 w 9802702"/>
                <a:gd name="connsiteY44" fmla="*/ 3493462 h 4710816"/>
                <a:gd name="connsiteX45" fmla="*/ 5852515 w 9802702"/>
                <a:gd name="connsiteY45" fmla="*/ 3751544 h 4710816"/>
                <a:gd name="connsiteX46" fmla="*/ 6033331 w 9802702"/>
                <a:gd name="connsiteY46" fmla="*/ 4228400 h 4710816"/>
                <a:gd name="connsiteX47" fmla="*/ 6238430 w 9802702"/>
                <a:gd name="connsiteY47" fmla="*/ 3459279 h 4710816"/>
                <a:gd name="connsiteX48" fmla="*/ 6392254 w 9802702"/>
                <a:gd name="connsiteY48" fmla="*/ 2425237 h 4710816"/>
                <a:gd name="connsiteX49" fmla="*/ 6699903 w 9802702"/>
                <a:gd name="connsiteY49" fmla="*/ 2348325 h 4710816"/>
                <a:gd name="connsiteX50" fmla="*/ 6528987 w 9802702"/>
                <a:gd name="connsiteY50" fmla="*/ 3108901 h 4710816"/>
                <a:gd name="connsiteX51" fmla="*/ 6862273 w 9802702"/>
                <a:gd name="connsiteY51" fmla="*/ 2903802 h 4710816"/>
                <a:gd name="connsiteX52" fmla="*/ 6853727 w 9802702"/>
                <a:gd name="connsiteY52" fmla="*/ 3484916 h 4710816"/>
                <a:gd name="connsiteX53" fmla="*/ 6528987 w 9802702"/>
                <a:gd name="connsiteY53" fmla="*/ 3895114 h 4710816"/>
                <a:gd name="connsiteX54" fmla="*/ 6537533 w 9802702"/>
                <a:gd name="connsiteY54" fmla="*/ 4288221 h 4710816"/>
                <a:gd name="connsiteX55" fmla="*/ 6810998 w 9802702"/>
                <a:gd name="connsiteY55" fmla="*/ 4356587 h 4710816"/>
                <a:gd name="connsiteX56" fmla="*/ 7221196 w 9802702"/>
                <a:gd name="connsiteY56" fmla="*/ 2707249 h 4710816"/>
                <a:gd name="connsiteX57" fmla="*/ 6930639 w 9802702"/>
                <a:gd name="connsiteY57" fmla="*/ 604983 h 4710816"/>
                <a:gd name="connsiteX58" fmla="*/ 7400658 w 9802702"/>
                <a:gd name="connsiteY58" fmla="*/ 408430 h 4710816"/>
                <a:gd name="connsiteX59" fmla="*/ 7460479 w 9802702"/>
                <a:gd name="connsiteY59" fmla="*/ 4348041 h 4710816"/>
                <a:gd name="connsiteX60" fmla="*/ 7870677 w 9802702"/>
                <a:gd name="connsiteY60" fmla="*/ 4066030 h 4710816"/>
                <a:gd name="connsiteX61" fmla="*/ 7580120 w 9802702"/>
                <a:gd name="connsiteY61" fmla="*/ 211877 h 4710816"/>
                <a:gd name="connsiteX62" fmla="*/ 8263783 w 9802702"/>
                <a:gd name="connsiteY62" fmla="*/ 929723 h 4710816"/>
                <a:gd name="connsiteX63" fmla="*/ 8152688 w 9802702"/>
                <a:gd name="connsiteY63" fmla="*/ 4518957 h 4710816"/>
                <a:gd name="connsiteX64" fmla="*/ 8665436 w 9802702"/>
                <a:gd name="connsiteY64" fmla="*/ 3929297 h 4710816"/>
                <a:gd name="connsiteX65" fmla="*/ 8545795 w 9802702"/>
                <a:gd name="connsiteY65" fmla="*/ 2861073 h 4710816"/>
                <a:gd name="connsiteX66" fmla="*/ 8836352 w 9802702"/>
                <a:gd name="connsiteY66" fmla="*/ 2391054 h 4710816"/>
                <a:gd name="connsiteX67" fmla="*/ 9049996 w 9802702"/>
                <a:gd name="connsiteY67" fmla="*/ 2647428 h 4710816"/>
                <a:gd name="connsiteX68" fmla="*/ 8930355 w 9802702"/>
                <a:gd name="connsiteY68" fmla="*/ 4236946 h 4710816"/>
                <a:gd name="connsiteX69" fmla="*/ 8921809 w 9802702"/>
                <a:gd name="connsiteY69" fmla="*/ 4595869 h 4710816"/>
                <a:gd name="connsiteX70" fmla="*/ 9263641 w 9802702"/>
                <a:gd name="connsiteY70" fmla="*/ 4390770 h 4710816"/>
                <a:gd name="connsiteX71" fmla="*/ 9212367 w 9802702"/>
                <a:gd name="connsiteY71" fmla="*/ 2801252 h 4710816"/>
                <a:gd name="connsiteX72" fmla="*/ 9426011 w 9802702"/>
                <a:gd name="connsiteY72" fmla="*/ 2467966 h 4710816"/>
                <a:gd name="connsiteX73" fmla="*/ 9699477 w 9802702"/>
                <a:gd name="connsiteY73" fmla="*/ 3023443 h 4710816"/>
                <a:gd name="connsiteX74" fmla="*/ 9511469 w 9802702"/>
                <a:gd name="connsiteY74" fmla="*/ 4433499 h 4710816"/>
                <a:gd name="connsiteX75" fmla="*/ 9502924 w 9802702"/>
                <a:gd name="connsiteY75" fmla="*/ 4595869 h 4710816"/>
                <a:gd name="connsiteX76" fmla="*/ 9776389 w 9802702"/>
                <a:gd name="connsiteY76" fmla="*/ 4561686 h 4710816"/>
                <a:gd name="connsiteX77" fmla="*/ 9776389 w 9802702"/>
                <a:gd name="connsiteY77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3110669 w 9802702"/>
                <a:gd name="connsiteY23" fmla="*/ 2596153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217179 w 9802702"/>
                <a:gd name="connsiteY26" fmla="*/ 3547294 h 4710816"/>
                <a:gd name="connsiteX27" fmla="*/ 3691783 w 9802702"/>
                <a:gd name="connsiteY27" fmla="*/ 2399600 h 4710816"/>
                <a:gd name="connsiteX28" fmla="*/ 3409772 w 9802702"/>
                <a:gd name="connsiteY28" fmla="*/ 1621933 h 4710816"/>
                <a:gd name="connsiteX29" fmla="*/ 3913974 w 9802702"/>
                <a:gd name="connsiteY29" fmla="*/ 1921036 h 4710816"/>
                <a:gd name="connsiteX30" fmla="*/ 3760150 w 9802702"/>
                <a:gd name="connsiteY30" fmla="*/ 2818344 h 4710816"/>
                <a:gd name="connsiteX31" fmla="*/ 3520867 w 9802702"/>
                <a:gd name="connsiteY31" fmla="*/ 3254179 h 4710816"/>
                <a:gd name="connsiteX32" fmla="*/ 3589234 w 9802702"/>
                <a:gd name="connsiteY32" fmla="*/ 3963480 h 4710816"/>
                <a:gd name="connsiteX33" fmla="*/ 4144710 w 9802702"/>
                <a:gd name="connsiteY33" fmla="*/ 3296908 h 4710816"/>
                <a:gd name="connsiteX34" fmla="*/ 4161802 w 9802702"/>
                <a:gd name="connsiteY34" fmla="*/ 4091667 h 4710816"/>
                <a:gd name="connsiteX35" fmla="*/ 3828516 w 9802702"/>
                <a:gd name="connsiteY35" fmla="*/ 4459136 h 4710816"/>
                <a:gd name="connsiteX36" fmla="*/ 4144710 w 9802702"/>
                <a:gd name="connsiteY36" fmla="*/ 4501865 h 4710816"/>
                <a:gd name="connsiteX37" fmla="*/ 4426722 w 9802702"/>
                <a:gd name="connsiteY37" fmla="*/ 4228400 h 4710816"/>
                <a:gd name="connsiteX38" fmla="*/ 4520725 w 9802702"/>
                <a:gd name="connsiteY38" fmla="*/ 4313858 h 4710816"/>
                <a:gd name="connsiteX39" fmla="*/ 4854011 w 9802702"/>
                <a:gd name="connsiteY39" fmla="*/ 4305312 h 4710816"/>
                <a:gd name="connsiteX40" fmla="*/ 5127477 w 9802702"/>
                <a:gd name="connsiteY40" fmla="*/ 4356587 h 4710816"/>
                <a:gd name="connsiteX41" fmla="*/ 5306938 w 9802702"/>
                <a:gd name="connsiteY41" fmla="*/ 4211308 h 4710816"/>
                <a:gd name="connsiteX42" fmla="*/ 5680712 w 9802702"/>
                <a:gd name="connsiteY42" fmla="*/ 4219854 h 4710816"/>
                <a:gd name="connsiteX43" fmla="*/ 5640224 w 9802702"/>
                <a:gd name="connsiteY43" fmla="*/ 3698561 h 4710816"/>
                <a:gd name="connsiteX44" fmla="*/ 5853869 w 9802702"/>
                <a:gd name="connsiteY44" fmla="*/ 3493462 h 4710816"/>
                <a:gd name="connsiteX45" fmla="*/ 5852515 w 9802702"/>
                <a:gd name="connsiteY45" fmla="*/ 3751544 h 4710816"/>
                <a:gd name="connsiteX46" fmla="*/ 6033331 w 9802702"/>
                <a:gd name="connsiteY46" fmla="*/ 4228400 h 4710816"/>
                <a:gd name="connsiteX47" fmla="*/ 6238430 w 9802702"/>
                <a:gd name="connsiteY47" fmla="*/ 3459279 h 4710816"/>
                <a:gd name="connsiteX48" fmla="*/ 6392254 w 9802702"/>
                <a:gd name="connsiteY48" fmla="*/ 2425237 h 4710816"/>
                <a:gd name="connsiteX49" fmla="*/ 6699903 w 9802702"/>
                <a:gd name="connsiteY49" fmla="*/ 2348325 h 4710816"/>
                <a:gd name="connsiteX50" fmla="*/ 6528987 w 9802702"/>
                <a:gd name="connsiteY50" fmla="*/ 3108901 h 4710816"/>
                <a:gd name="connsiteX51" fmla="*/ 6862273 w 9802702"/>
                <a:gd name="connsiteY51" fmla="*/ 2903802 h 4710816"/>
                <a:gd name="connsiteX52" fmla="*/ 6853727 w 9802702"/>
                <a:gd name="connsiteY52" fmla="*/ 3484916 h 4710816"/>
                <a:gd name="connsiteX53" fmla="*/ 6528987 w 9802702"/>
                <a:gd name="connsiteY53" fmla="*/ 3895114 h 4710816"/>
                <a:gd name="connsiteX54" fmla="*/ 6537533 w 9802702"/>
                <a:gd name="connsiteY54" fmla="*/ 4288221 h 4710816"/>
                <a:gd name="connsiteX55" fmla="*/ 6810998 w 9802702"/>
                <a:gd name="connsiteY55" fmla="*/ 4356587 h 4710816"/>
                <a:gd name="connsiteX56" fmla="*/ 7221196 w 9802702"/>
                <a:gd name="connsiteY56" fmla="*/ 2707249 h 4710816"/>
                <a:gd name="connsiteX57" fmla="*/ 6930639 w 9802702"/>
                <a:gd name="connsiteY57" fmla="*/ 604983 h 4710816"/>
                <a:gd name="connsiteX58" fmla="*/ 7400658 w 9802702"/>
                <a:gd name="connsiteY58" fmla="*/ 408430 h 4710816"/>
                <a:gd name="connsiteX59" fmla="*/ 7460479 w 9802702"/>
                <a:gd name="connsiteY59" fmla="*/ 4348041 h 4710816"/>
                <a:gd name="connsiteX60" fmla="*/ 7870677 w 9802702"/>
                <a:gd name="connsiteY60" fmla="*/ 4066030 h 4710816"/>
                <a:gd name="connsiteX61" fmla="*/ 7580120 w 9802702"/>
                <a:gd name="connsiteY61" fmla="*/ 211877 h 4710816"/>
                <a:gd name="connsiteX62" fmla="*/ 8263783 w 9802702"/>
                <a:gd name="connsiteY62" fmla="*/ 929723 h 4710816"/>
                <a:gd name="connsiteX63" fmla="*/ 8152688 w 9802702"/>
                <a:gd name="connsiteY63" fmla="*/ 4518957 h 4710816"/>
                <a:gd name="connsiteX64" fmla="*/ 8665436 w 9802702"/>
                <a:gd name="connsiteY64" fmla="*/ 3929297 h 4710816"/>
                <a:gd name="connsiteX65" fmla="*/ 8545795 w 9802702"/>
                <a:gd name="connsiteY65" fmla="*/ 2861073 h 4710816"/>
                <a:gd name="connsiteX66" fmla="*/ 8836352 w 9802702"/>
                <a:gd name="connsiteY66" fmla="*/ 2391054 h 4710816"/>
                <a:gd name="connsiteX67" fmla="*/ 9049996 w 9802702"/>
                <a:gd name="connsiteY67" fmla="*/ 2647428 h 4710816"/>
                <a:gd name="connsiteX68" fmla="*/ 8930355 w 9802702"/>
                <a:gd name="connsiteY68" fmla="*/ 4236946 h 4710816"/>
                <a:gd name="connsiteX69" fmla="*/ 8921809 w 9802702"/>
                <a:gd name="connsiteY69" fmla="*/ 4595869 h 4710816"/>
                <a:gd name="connsiteX70" fmla="*/ 9263641 w 9802702"/>
                <a:gd name="connsiteY70" fmla="*/ 4390770 h 4710816"/>
                <a:gd name="connsiteX71" fmla="*/ 9212367 w 9802702"/>
                <a:gd name="connsiteY71" fmla="*/ 2801252 h 4710816"/>
                <a:gd name="connsiteX72" fmla="*/ 9426011 w 9802702"/>
                <a:gd name="connsiteY72" fmla="*/ 2467966 h 4710816"/>
                <a:gd name="connsiteX73" fmla="*/ 9699477 w 9802702"/>
                <a:gd name="connsiteY73" fmla="*/ 3023443 h 4710816"/>
                <a:gd name="connsiteX74" fmla="*/ 9511469 w 9802702"/>
                <a:gd name="connsiteY74" fmla="*/ 4433499 h 4710816"/>
                <a:gd name="connsiteX75" fmla="*/ 9502924 w 9802702"/>
                <a:gd name="connsiteY75" fmla="*/ 4595869 h 4710816"/>
                <a:gd name="connsiteX76" fmla="*/ 9776389 w 9802702"/>
                <a:gd name="connsiteY76" fmla="*/ 4561686 h 4710816"/>
                <a:gd name="connsiteX77" fmla="*/ 9776389 w 9802702"/>
                <a:gd name="connsiteY77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3110669 w 9802702"/>
                <a:gd name="connsiteY23" fmla="*/ 2596153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91783 w 9802702"/>
                <a:gd name="connsiteY28" fmla="*/ 2399600 h 4710816"/>
                <a:gd name="connsiteX29" fmla="*/ 3409772 w 9802702"/>
                <a:gd name="connsiteY29" fmla="*/ 1621933 h 4710816"/>
                <a:gd name="connsiteX30" fmla="*/ 3913974 w 9802702"/>
                <a:gd name="connsiteY30" fmla="*/ 1921036 h 4710816"/>
                <a:gd name="connsiteX31" fmla="*/ 3760150 w 9802702"/>
                <a:gd name="connsiteY31" fmla="*/ 2818344 h 4710816"/>
                <a:gd name="connsiteX32" fmla="*/ 3520867 w 9802702"/>
                <a:gd name="connsiteY32" fmla="*/ 3254179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4161802 w 9802702"/>
                <a:gd name="connsiteY35" fmla="*/ 409166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78138 w 9802702"/>
                <a:gd name="connsiteY24" fmla="*/ 2467966 h 4710816"/>
                <a:gd name="connsiteX25" fmla="*/ 3153398 w 9802702"/>
                <a:gd name="connsiteY25" fmla="*/ 2818344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91783 w 9802702"/>
                <a:gd name="connsiteY28" fmla="*/ 2399600 h 4710816"/>
                <a:gd name="connsiteX29" fmla="*/ 3409772 w 9802702"/>
                <a:gd name="connsiteY29" fmla="*/ 1621933 h 4710816"/>
                <a:gd name="connsiteX30" fmla="*/ 3913974 w 9802702"/>
                <a:gd name="connsiteY30" fmla="*/ 1921036 h 4710816"/>
                <a:gd name="connsiteX31" fmla="*/ 3760150 w 9802702"/>
                <a:gd name="connsiteY31" fmla="*/ 2818344 h 4710816"/>
                <a:gd name="connsiteX32" fmla="*/ 3520867 w 9802702"/>
                <a:gd name="connsiteY32" fmla="*/ 3254179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4161802 w 9802702"/>
                <a:gd name="connsiteY35" fmla="*/ 409166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153398 w 9802702"/>
                <a:gd name="connsiteY25" fmla="*/ 2818344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91783 w 9802702"/>
                <a:gd name="connsiteY28" fmla="*/ 2399600 h 4710816"/>
                <a:gd name="connsiteX29" fmla="*/ 3409772 w 9802702"/>
                <a:gd name="connsiteY29" fmla="*/ 1621933 h 4710816"/>
                <a:gd name="connsiteX30" fmla="*/ 3913974 w 9802702"/>
                <a:gd name="connsiteY30" fmla="*/ 1921036 h 4710816"/>
                <a:gd name="connsiteX31" fmla="*/ 3760150 w 9802702"/>
                <a:gd name="connsiteY31" fmla="*/ 2818344 h 4710816"/>
                <a:gd name="connsiteX32" fmla="*/ 3520867 w 9802702"/>
                <a:gd name="connsiteY32" fmla="*/ 3254179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4161802 w 9802702"/>
                <a:gd name="connsiteY35" fmla="*/ 409166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91783 w 9802702"/>
                <a:gd name="connsiteY28" fmla="*/ 2399600 h 4710816"/>
                <a:gd name="connsiteX29" fmla="*/ 3409772 w 9802702"/>
                <a:gd name="connsiteY29" fmla="*/ 1621933 h 4710816"/>
                <a:gd name="connsiteX30" fmla="*/ 3913974 w 9802702"/>
                <a:gd name="connsiteY30" fmla="*/ 1921036 h 4710816"/>
                <a:gd name="connsiteX31" fmla="*/ 3760150 w 9802702"/>
                <a:gd name="connsiteY31" fmla="*/ 2818344 h 4710816"/>
                <a:gd name="connsiteX32" fmla="*/ 3520867 w 9802702"/>
                <a:gd name="connsiteY32" fmla="*/ 3254179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4161802 w 9802702"/>
                <a:gd name="connsiteY35" fmla="*/ 409166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91783 w 9802702"/>
                <a:gd name="connsiteY28" fmla="*/ 2399600 h 4710816"/>
                <a:gd name="connsiteX29" fmla="*/ 3228591 w 9802702"/>
                <a:gd name="connsiteY29" fmla="*/ 2250039 h 4710816"/>
                <a:gd name="connsiteX30" fmla="*/ 3913974 w 9802702"/>
                <a:gd name="connsiteY30" fmla="*/ 1921036 h 4710816"/>
                <a:gd name="connsiteX31" fmla="*/ 3760150 w 9802702"/>
                <a:gd name="connsiteY31" fmla="*/ 2818344 h 4710816"/>
                <a:gd name="connsiteX32" fmla="*/ 3520867 w 9802702"/>
                <a:gd name="connsiteY32" fmla="*/ 3254179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4161802 w 9802702"/>
                <a:gd name="connsiteY35" fmla="*/ 409166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91783 w 9802702"/>
                <a:gd name="connsiteY28" fmla="*/ 2399600 h 4710816"/>
                <a:gd name="connsiteX29" fmla="*/ 3228591 w 9802702"/>
                <a:gd name="connsiteY29" fmla="*/ 2250039 h 4710816"/>
                <a:gd name="connsiteX30" fmla="*/ 3885368 w 9802702"/>
                <a:gd name="connsiteY30" fmla="*/ 2297901 h 4710816"/>
                <a:gd name="connsiteX31" fmla="*/ 3760150 w 9802702"/>
                <a:gd name="connsiteY31" fmla="*/ 2818344 h 4710816"/>
                <a:gd name="connsiteX32" fmla="*/ 3520867 w 9802702"/>
                <a:gd name="connsiteY32" fmla="*/ 3254179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4161802 w 9802702"/>
                <a:gd name="connsiteY35" fmla="*/ 409166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05961 w 9802702"/>
                <a:gd name="connsiteY28" fmla="*/ 2668789 h 4710816"/>
                <a:gd name="connsiteX29" fmla="*/ 3228591 w 9802702"/>
                <a:gd name="connsiteY29" fmla="*/ 2250039 h 4710816"/>
                <a:gd name="connsiteX30" fmla="*/ 3885368 w 9802702"/>
                <a:gd name="connsiteY30" fmla="*/ 2297901 h 4710816"/>
                <a:gd name="connsiteX31" fmla="*/ 3760150 w 9802702"/>
                <a:gd name="connsiteY31" fmla="*/ 2818344 h 4710816"/>
                <a:gd name="connsiteX32" fmla="*/ 3520867 w 9802702"/>
                <a:gd name="connsiteY32" fmla="*/ 3254179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4161802 w 9802702"/>
                <a:gd name="connsiteY35" fmla="*/ 409166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05961 w 9802702"/>
                <a:gd name="connsiteY28" fmla="*/ 2668789 h 4710816"/>
                <a:gd name="connsiteX29" fmla="*/ 3228591 w 9802702"/>
                <a:gd name="connsiteY29" fmla="*/ 2250039 h 4710816"/>
                <a:gd name="connsiteX30" fmla="*/ 3885368 w 9802702"/>
                <a:gd name="connsiteY30" fmla="*/ 2297901 h 4710816"/>
                <a:gd name="connsiteX31" fmla="*/ 3760150 w 9802702"/>
                <a:gd name="connsiteY31" fmla="*/ 2818344 h 4710816"/>
                <a:gd name="connsiteX32" fmla="*/ 3520867 w 9802702"/>
                <a:gd name="connsiteY32" fmla="*/ 3254179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3866193 w 9802702"/>
                <a:gd name="connsiteY35" fmla="*/ 402885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05961 w 9802702"/>
                <a:gd name="connsiteY28" fmla="*/ 2668789 h 4710816"/>
                <a:gd name="connsiteX29" fmla="*/ 3228591 w 9802702"/>
                <a:gd name="connsiteY29" fmla="*/ 2250039 h 4710816"/>
                <a:gd name="connsiteX30" fmla="*/ 3885368 w 9802702"/>
                <a:gd name="connsiteY30" fmla="*/ 2297901 h 4710816"/>
                <a:gd name="connsiteX31" fmla="*/ 3760150 w 9802702"/>
                <a:gd name="connsiteY31" fmla="*/ 2818344 h 4710816"/>
                <a:gd name="connsiteX32" fmla="*/ 3578082 w 9802702"/>
                <a:gd name="connsiteY32" fmla="*/ 3568232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3866193 w 9802702"/>
                <a:gd name="connsiteY35" fmla="*/ 402885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05961 w 9802702"/>
                <a:gd name="connsiteY28" fmla="*/ 2668789 h 4710816"/>
                <a:gd name="connsiteX29" fmla="*/ 3228591 w 9802702"/>
                <a:gd name="connsiteY29" fmla="*/ 2250039 h 4710816"/>
                <a:gd name="connsiteX30" fmla="*/ 3913975 w 9802702"/>
                <a:gd name="connsiteY30" fmla="*/ 2540170 h 4710816"/>
                <a:gd name="connsiteX31" fmla="*/ 3760150 w 9802702"/>
                <a:gd name="connsiteY31" fmla="*/ 2818344 h 4710816"/>
                <a:gd name="connsiteX32" fmla="*/ 3578082 w 9802702"/>
                <a:gd name="connsiteY32" fmla="*/ 3568232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3866193 w 9802702"/>
                <a:gd name="connsiteY35" fmla="*/ 402885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05961 w 9802702"/>
                <a:gd name="connsiteY28" fmla="*/ 2668789 h 4710816"/>
                <a:gd name="connsiteX29" fmla="*/ 3228591 w 9802702"/>
                <a:gd name="connsiteY29" fmla="*/ 2250039 h 4710816"/>
                <a:gd name="connsiteX30" fmla="*/ 3913975 w 9802702"/>
                <a:gd name="connsiteY30" fmla="*/ 2540170 h 4710816"/>
                <a:gd name="connsiteX31" fmla="*/ 3741078 w 9802702"/>
                <a:gd name="connsiteY31" fmla="*/ 3177262 h 4710816"/>
                <a:gd name="connsiteX32" fmla="*/ 3578082 w 9802702"/>
                <a:gd name="connsiteY32" fmla="*/ 3568232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3866193 w 9802702"/>
                <a:gd name="connsiteY35" fmla="*/ 402885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392254 w 9802702"/>
                <a:gd name="connsiteY49" fmla="*/ 2425237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05961 w 9802702"/>
                <a:gd name="connsiteY28" fmla="*/ 2668789 h 4710816"/>
                <a:gd name="connsiteX29" fmla="*/ 3228591 w 9802702"/>
                <a:gd name="connsiteY29" fmla="*/ 2250039 h 4710816"/>
                <a:gd name="connsiteX30" fmla="*/ 3913975 w 9802702"/>
                <a:gd name="connsiteY30" fmla="*/ 2540170 h 4710816"/>
                <a:gd name="connsiteX31" fmla="*/ 3741078 w 9802702"/>
                <a:gd name="connsiteY31" fmla="*/ 3177262 h 4710816"/>
                <a:gd name="connsiteX32" fmla="*/ 3578082 w 9802702"/>
                <a:gd name="connsiteY32" fmla="*/ 3568232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3866193 w 9802702"/>
                <a:gd name="connsiteY35" fmla="*/ 402885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134788 w 9802702"/>
                <a:gd name="connsiteY49" fmla="*/ 3385343 h 4710816"/>
                <a:gd name="connsiteX50" fmla="*/ 6699903 w 9802702"/>
                <a:gd name="connsiteY50" fmla="*/ 2348325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05961 w 9802702"/>
                <a:gd name="connsiteY28" fmla="*/ 2668789 h 4710816"/>
                <a:gd name="connsiteX29" fmla="*/ 3228591 w 9802702"/>
                <a:gd name="connsiteY29" fmla="*/ 2250039 h 4710816"/>
                <a:gd name="connsiteX30" fmla="*/ 3913975 w 9802702"/>
                <a:gd name="connsiteY30" fmla="*/ 2540170 h 4710816"/>
                <a:gd name="connsiteX31" fmla="*/ 3741078 w 9802702"/>
                <a:gd name="connsiteY31" fmla="*/ 3177262 h 4710816"/>
                <a:gd name="connsiteX32" fmla="*/ 3578082 w 9802702"/>
                <a:gd name="connsiteY32" fmla="*/ 3568232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3866193 w 9802702"/>
                <a:gd name="connsiteY35" fmla="*/ 402885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134788 w 9802702"/>
                <a:gd name="connsiteY49" fmla="*/ 3385343 h 4710816"/>
                <a:gd name="connsiteX50" fmla="*/ 6356614 w 9802702"/>
                <a:gd name="connsiteY50" fmla="*/ 3066161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853727 w 9802702"/>
                <a:gd name="connsiteY53" fmla="*/ 3484916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05961 w 9802702"/>
                <a:gd name="connsiteY28" fmla="*/ 2668789 h 4710816"/>
                <a:gd name="connsiteX29" fmla="*/ 3228591 w 9802702"/>
                <a:gd name="connsiteY29" fmla="*/ 2250039 h 4710816"/>
                <a:gd name="connsiteX30" fmla="*/ 3913975 w 9802702"/>
                <a:gd name="connsiteY30" fmla="*/ 2540170 h 4710816"/>
                <a:gd name="connsiteX31" fmla="*/ 3741078 w 9802702"/>
                <a:gd name="connsiteY31" fmla="*/ 3177262 h 4710816"/>
                <a:gd name="connsiteX32" fmla="*/ 3578082 w 9802702"/>
                <a:gd name="connsiteY32" fmla="*/ 3568232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3866193 w 9802702"/>
                <a:gd name="connsiteY35" fmla="*/ 402885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238430 w 9802702"/>
                <a:gd name="connsiteY48" fmla="*/ 3459279 h 4710816"/>
                <a:gd name="connsiteX49" fmla="*/ 6134788 w 9802702"/>
                <a:gd name="connsiteY49" fmla="*/ 3385343 h 4710816"/>
                <a:gd name="connsiteX50" fmla="*/ 6356614 w 9802702"/>
                <a:gd name="connsiteY50" fmla="*/ 3066161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615332 w 9802702"/>
                <a:gd name="connsiteY53" fmla="*/ 3565672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710816"/>
                <a:gd name="connsiteX1" fmla="*/ 213645 w 9802702"/>
                <a:gd name="connsiteY1" fmla="*/ 4014755 h 4710816"/>
                <a:gd name="connsiteX2" fmla="*/ 273466 w 9802702"/>
                <a:gd name="connsiteY2" fmla="*/ 3784019 h 4710816"/>
                <a:gd name="connsiteX3" fmla="*/ 205099 w 9802702"/>
                <a:gd name="connsiteY3" fmla="*/ 2980714 h 4710816"/>
                <a:gd name="connsiteX4" fmla="*/ 376015 w 9802702"/>
                <a:gd name="connsiteY4" fmla="*/ 2485058 h 4710816"/>
                <a:gd name="connsiteX5" fmla="*/ 623843 w 9802702"/>
                <a:gd name="connsiteY5" fmla="*/ 2476512 h 4710816"/>
                <a:gd name="connsiteX6" fmla="*/ 666572 w 9802702"/>
                <a:gd name="connsiteY6" fmla="*/ 3365275 h 4710816"/>
                <a:gd name="connsiteX7" fmla="*/ 632389 w 9802702"/>
                <a:gd name="connsiteY7" fmla="*/ 3997664 h 4710816"/>
                <a:gd name="connsiteX8" fmla="*/ 897309 w 9802702"/>
                <a:gd name="connsiteY8" fmla="*/ 4031847 h 4710816"/>
                <a:gd name="connsiteX9" fmla="*/ 948583 w 9802702"/>
                <a:gd name="connsiteY9" fmla="*/ 2459421 h 4710816"/>
                <a:gd name="connsiteX10" fmla="*/ 1401510 w 9802702"/>
                <a:gd name="connsiteY10" fmla="*/ 2425237 h 4710816"/>
                <a:gd name="connsiteX11" fmla="*/ 1196411 w 9802702"/>
                <a:gd name="connsiteY11" fmla="*/ 4091667 h 4710816"/>
                <a:gd name="connsiteX12" fmla="*/ 1574406 w 9802702"/>
                <a:gd name="connsiteY12" fmla="*/ 3734030 h 4710816"/>
                <a:gd name="connsiteX13" fmla="*/ 1589518 w 9802702"/>
                <a:gd name="connsiteY13" fmla="*/ 1083548 h 4710816"/>
                <a:gd name="connsiteX14" fmla="*/ 2025353 w 9802702"/>
                <a:gd name="connsiteY14" fmla="*/ 886994 h 4710816"/>
                <a:gd name="connsiteX15" fmla="*/ 1871529 w 9802702"/>
                <a:gd name="connsiteY15" fmla="*/ 3707107 h 4710816"/>
                <a:gd name="connsiteX16" fmla="*/ 1974079 w 9802702"/>
                <a:gd name="connsiteY16" fmla="*/ 4330950 h 4710816"/>
                <a:gd name="connsiteX17" fmla="*/ 2273181 w 9802702"/>
                <a:gd name="connsiteY17" fmla="*/ 3866920 h 4710816"/>
                <a:gd name="connsiteX18" fmla="*/ 2324456 w 9802702"/>
                <a:gd name="connsiteY18" fmla="*/ 724624 h 4710816"/>
                <a:gd name="connsiteX19" fmla="*/ 2794475 w 9802702"/>
                <a:gd name="connsiteY19" fmla="*/ 1348467 h 4710816"/>
                <a:gd name="connsiteX20" fmla="*/ 2697866 w 9802702"/>
                <a:gd name="connsiteY20" fmla="*/ 4174565 h 4710816"/>
                <a:gd name="connsiteX21" fmla="*/ 3097174 w 9802702"/>
                <a:gd name="connsiteY21" fmla="*/ 4072015 h 4710816"/>
                <a:gd name="connsiteX22" fmla="*/ 2956845 w 9802702"/>
                <a:gd name="connsiteY22" fmla="*/ 3262725 h 4710816"/>
                <a:gd name="connsiteX23" fmla="*/ 2986703 w 9802702"/>
                <a:gd name="connsiteY23" fmla="*/ 2802531 h 4710816"/>
                <a:gd name="connsiteX24" fmla="*/ 3420922 w 9802702"/>
                <a:gd name="connsiteY24" fmla="*/ 2512831 h 4710816"/>
                <a:gd name="connsiteX25" fmla="*/ 3201077 w 9802702"/>
                <a:gd name="connsiteY25" fmla="*/ 2899100 h 4710816"/>
                <a:gd name="connsiteX26" fmla="*/ 3261191 w 9802702"/>
                <a:gd name="connsiteY26" fmla="*/ 3069668 h 4710816"/>
                <a:gd name="connsiteX27" fmla="*/ 3217179 w 9802702"/>
                <a:gd name="connsiteY27" fmla="*/ 3547294 h 4710816"/>
                <a:gd name="connsiteX28" fmla="*/ 3605961 w 9802702"/>
                <a:gd name="connsiteY28" fmla="*/ 2668789 h 4710816"/>
                <a:gd name="connsiteX29" fmla="*/ 3228591 w 9802702"/>
                <a:gd name="connsiteY29" fmla="*/ 2250039 h 4710816"/>
                <a:gd name="connsiteX30" fmla="*/ 3913975 w 9802702"/>
                <a:gd name="connsiteY30" fmla="*/ 2540170 h 4710816"/>
                <a:gd name="connsiteX31" fmla="*/ 3741078 w 9802702"/>
                <a:gd name="connsiteY31" fmla="*/ 3177262 h 4710816"/>
                <a:gd name="connsiteX32" fmla="*/ 3578082 w 9802702"/>
                <a:gd name="connsiteY32" fmla="*/ 3568232 h 4710816"/>
                <a:gd name="connsiteX33" fmla="*/ 3589234 w 9802702"/>
                <a:gd name="connsiteY33" fmla="*/ 3963480 h 4710816"/>
                <a:gd name="connsiteX34" fmla="*/ 4144710 w 9802702"/>
                <a:gd name="connsiteY34" fmla="*/ 3296908 h 4710816"/>
                <a:gd name="connsiteX35" fmla="*/ 3866193 w 9802702"/>
                <a:gd name="connsiteY35" fmla="*/ 4028857 h 4710816"/>
                <a:gd name="connsiteX36" fmla="*/ 3828516 w 9802702"/>
                <a:gd name="connsiteY36" fmla="*/ 4459136 h 4710816"/>
                <a:gd name="connsiteX37" fmla="*/ 4144710 w 9802702"/>
                <a:gd name="connsiteY37" fmla="*/ 4501865 h 4710816"/>
                <a:gd name="connsiteX38" fmla="*/ 4426722 w 9802702"/>
                <a:gd name="connsiteY38" fmla="*/ 4228400 h 4710816"/>
                <a:gd name="connsiteX39" fmla="*/ 4520725 w 9802702"/>
                <a:gd name="connsiteY39" fmla="*/ 4313858 h 4710816"/>
                <a:gd name="connsiteX40" fmla="*/ 4854011 w 9802702"/>
                <a:gd name="connsiteY40" fmla="*/ 4305312 h 4710816"/>
                <a:gd name="connsiteX41" fmla="*/ 5127477 w 9802702"/>
                <a:gd name="connsiteY41" fmla="*/ 4356587 h 4710816"/>
                <a:gd name="connsiteX42" fmla="*/ 5306938 w 9802702"/>
                <a:gd name="connsiteY42" fmla="*/ 4211308 h 4710816"/>
                <a:gd name="connsiteX43" fmla="*/ 5680712 w 9802702"/>
                <a:gd name="connsiteY43" fmla="*/ 4219854 h 4710816"/>
                <a:gd name="connsiteX44" fmla="*/ 5640224 w 9802702"/>
                <a:gd name="connsiteY44" fmla="*/ 3698561 h 4710816"/>
                <a:gd name="connsiteX45" fmla="*/ 5853869 w 9802702"/>
                <a:gd name="connsiteY45" fmla="*/ 3493462 h 4710816"/>
                <a:gd name="connsiteX46" fmla="*/ 5852515 w 9802702"/>
                <a:gd name="connsiteY46" fmla="*/ 3751544 h 4710816"/>
                <a:gd name="connsiteX47" fmla="*/ 6033331 w 9802702"/>
                <a:gd name="connsiteY47" fmla="*/ 4228400 h 4710816"/>
                <a:gd name="connsiteX48" fmla="*/ 6467289 w 9802702"/>
                <a:gd name="connsiteY48" fmla="*/ 3468253 h 4710816"/>
                <a:gd name="connsiteX49" fmla="*/ 6134788 w 9802702"/>
                <a:gd name="connsiteY49" fmla="*/ 3385343 h 4710816"/>
                <a:gd name="connsiteX50" fmla="*/ 6356614 w 9802702"/>
                <a:gd name="connsiteY50" fmla="*/ 3066161 h 4710816"/>
                <a:gd name="connsiteX51" fmla="*/ 6528987 w 9802702"/>
                <a:gd name="connsiteY51" fmla="*/ 3108901 h 4710816"/>
                <a:gd name="connsiteX52" fmla="*/ 6862273 w 9802702"/>
                <a:gd name="connsiteY52" fmla="*/ 2903802 h 4710816"/>
                <a:gd name="connsiteX53" fmla="*/ 6615332 w 9802702"/>
                <a:gd name="connsiteY53" fmla="*/ 3565672 h 4710816"/>
                <a:gd name="connsiteX54" fmla="*/ 6528987 w 9802702"/>
                <a:gd name="connsiteY54" fmla="*/ 3895114 h 4710816"/>
                <a:gd name="connsiteX55" fmla="*/ 6537533 w 9802702"/>
                <a:gd name="connsiteY55" fmla="*/ 4288221 h 4710816"/>
                <a:gd name="connsiteX56" fmla="*/ 6810998 w 9802702"/>
                <a:gd name="connsiteY56" fmla="*/ 4356587 h 4710816"/>
                <a:gd name="connsiteX57" fmla="*/ 7221196 w 9802702"/>
                <a:gd name="connsiteY57" fmla="*/ 2707249 h 4710816"/>
                <a:gd name="connsiteX58" fmla="*/ 6930639 w 9802702"/>
                <a:gd name="connsiteY58" fmla="*/ 604983 h 4710816"/>
                <a:gd name="connsiteX59" fmla="*/ 7400658 w 9802702"/>
                <a:gd name="connsiteY59" fmla="*/ 408430 h 4710816"/>
                <a:gd name="connsiteX60" fmla="*/ 7460479 w 9802702"/>
                <a:gd name="connsiteY60" fmla="*/ 4348041 h 4710816"/>
                <a:gd name="connsiteX61" fmla="*/ 7870677 w 9802702"/>
                <a:gd name="connsiteY61" fmla="*/ 4066030 h 4710816"/>
                <a:gd name="connsiteX62" fmla="*/ 7580120 w 9802702"/>
                <a:gd name="connsiteY62" fmla="*/ 211877 h 4710816"/>
                <a:gd name="connsiteX63" fmla="*/ 8263783 w 9802702"/>
                <a:gd name="connsiteY63" fmla="*/ 929723 h 4710816"/>
                <a:gd name="connsiteX64" fmla="*/ 8152688 w 9802702"/>
                <a:gd name="connsiteY64" fmla="*/ 4518957 h 4710816"/>
                <a:gd name="connsiteX65" fmla="*/ 8665436 w 9802702"/>
                <a:gd name="connsiteY65" fmla="*/ 3929297 h 4710816"/>
                <a:gd name="connsiteX66" fmla="*/ 8545795 w 9802702"/>
                <a:gd name="connsiteY66" fmla="*/ 2861073 h 4710816"/>
                <a:gd name="connsiteX67" fmla="*/ 8836352 w 9802702"/>
                <a:gd name="connsiteY67" fmla="*/ 2391054 h 4710816"/>
                <a:gd name="connsiteX68" fmla="*/ 9049996 w 9802702"/>
                <a:gd name="connsiteY68" fmla="*/ 2647428 h 4710816"/>
                <a:gd name="connsiteX69" fmla="*/ 8930355 w 9802702"/>
                <a:gd name="connsiteY69" fmla="*/ 4236946 h 4710816"/>
                <a:gd name="connsiteX70" fmla="*/ 8921809 w 9802702"/>
                <a:gd name="connsiteY70" fmla="*/ 4595869 h 4710816"/>
                <a:gd name="connsiteX71" fmla="*/ 9263641 w 9802702"/>
                <a:gd name="connsiteY71" fmla="*/ 4390770 h 4710816"/>
                <a:gd name="connsiteX72" fmla="*/ 9212367 w 9802702"/>
                <a:gd name="connsiteY72" fmla="*/ 2801252 h 4710816"/>
                <a:gd name="connsiteX73" fmla="*/ 9426011 w 9802702"/>
                <a:gd name="connsiteY73" fmla="*/ 2467966 h 4710816"/>
                <a:gd name="connsiteX74" fmla="*/ 9699477 w 9802702"/>
                <a:gd name="connsiteY74" fmla="*/ 3023443 h 4710816"/>
                <a:gd name="connsiteX75" fmla="*/ 9511469 w 9802702"/>
                <a:gd name="connsiteY75" fmla="*/ 4433499 h 4710816"/>
                <a:gd name="connsiteX76" fmla="*/ 9502924 w 9802702"/>
                <a:gd name="connsiteY76" fmla="*/ 4595869 h 4710816"/>
                <a:gd name="connsiteX77" fmla="*/ 9776389 w 9802702"/>
                <a:gd name="connsiteY77" fmla="*/ 4561686 h 4710816"/>
                <a:gd name="connsiteX78" fmla="*/ 9776389 w 9802702"/>
                <a:gd name="connsiteY78" fmla="*/ 4587323 h 4710816"/>
                <a:gd name="connsiteX0" fmla="*/ 0 w 9802702"/>
                <a:gd name="connsiteY0" fmla="*/ 3963480 h 4678046"/>
                <a:gd name="connsiteX1" fmla="*/ 213645 w 9802702"/>
                <a:gd name="connsiteY1" fmla="*/ 4014755 h 4678046"/>
                <a:gd name="connsiteX2" fmla="*/ 273466 w 9802702"/>
                <a:gd name="connsiteY2" fmla="*/ 3784019 h 4678046"/>
                <a:gd name="connsiteX3" fmla="*/ 205099 w 9802702"/>
                <a:gd name="connsiteY3" fmla="*/ 2980714 h 4678046"/>
                <a:gd name="connsiteX4" fmla="*/ 376015 w 9802702"/>
                <a:gd name="connsiteY4" fmla="*/ 2485058 h 4678046"/>
                <a:gd name="connsiteX5" fmla="*/ 623843 w 9802702"/>
                <a:gd name="connsiteY5" fmla="*/ 2476512 h 4678046"/>
                <a:gd name="connsiteX6" fmla="*/ 666572 w 9802702"/>
                <a:gd name="connsiteY6" fmla="*/ 3365275 h 4678046"/>
                <a:gd name="connsiteX7" fmla="*/ 632389 w 9802702"/>
                <a:gd name="connsiteY7" fmla="*/ 3997664 h 4678046"/>
                <a:gd name="connsiteX8" fmla="*/ 897309 w 9802702"/>
                <a:gd name="connsiteY8" fmla="*/ 4031847 h 4678046"/>
                <a:gd name="connsiteX9" fmla="*/ 948583 w 9802702"/>
                <a:gd name="connsiteY9" fmla="*/ 2459421 h 4678046"/>
                <a:gd name="connsiteX10" fmla="*/ 1401510 w 9802702"/>
                <a:gd name="connsiteY10" fmla="*/ 2425237 h 4678046"/>
                <a:gd name="connsiteX11" fmla="*/ 1196411 w 9802702"/>
                <a:gd name="connsiteY11" fmla="*/ 4091667 h 4678046"/>
                <a:gd name="connsiteX12" fmla="*/ 1574406 w 9802702"/>
                <a:gd name="connsiteY12" fmla="*/ 3734030 h 4678046"/>
                <a:gd name="connsiteX13" fmla="*/ 1589518 w 9802702"/>
                <a:gd name="connsiteY13" fmla="*/ 1083548 h 4678046"/>
                <a:gd name="connsiteX14" fmla="*/ 2025353 w 9802702"/>
                <a:gd name="connsiteY14" fmla="*/ 886994 h 4678046"/>
                <a:gd name="connsiteX15" fmla="*/ 1871529 w 9802702"/>
                <a:gd name="connsiteY15" fmla="*/ 3707107 h 4678046"/>
                <a:gd name="connsiteX16" fmla="*/ 1974079 w 9802702"/>
                <a:gd name="connsiteY16" fmla="*/ 4330950 h 4678046"/>
                <a:gd name="connsiteX17" fmla="*/ 2273181 w 9802702"/>
                <a:gd name="connsiteY17" fmla="*/ 3866920 h 4678046"/>
                <a:gd name="connsiteX18" fmla="*/ 2324456 w 9802702"/>
                <a:gd name="connsiteY18" fmla="*/ 724624 h 4678046"/>
                <a:gd name="connsiteX19" fmla="*/ 2794475 w 9802702"/>
                <a:gd name="connsiteY19" fmla="*/ 1348467 h 4678046"/>
                <a:gd name="connsiteX20" fmla="*/ 2697866 w 9802702"/>
                <a:gd name="connsiteY20" fmla="*/ 4174565 h 4678046"/>
                <a:gd name="connsiteX21" fmla="*/ 3097174 w 9802702"/>
                <a:gd name="connsiteY21" fmla="*/ 4072015 h 4678046"/>
                <a:gd name="connsiteX22" fmla="*/ 2956845 w 9802702"/>
                <a:gd name="connsiteY22" fmla="*/ 3262725 h 4678046"/>
                <a:gd name="connsiteX23" fmla="*/ 2986703 w 9802702"/>
                <a:gd name="connsiteY23" fmla="*/ 2802531 h 4678046"/>
                <a:gd name="connsiteX24" fmla="*/ 3420922 w 9802702"/>
                <a:gd name="connsiteY24" fmla="*/ 2512831 h 4678046"/>
                <a:gd name="connsiteX25" fmla="*/ 3201077 w 9802702"/>
                <a:gd name="connsiteY25" fmla="*/ 2899100 h 4678046"/>
                <a:gd name="connsiteX26" fmla="*/ 3261191 w 9802702"/>
                <a:gd name="connsiteY26" fmla="*/ 3069668 h 4678046"/>
                <a:gd name="connsiteX27" fmla="*/ 3217179 w 9802702"/>
                <a:gd name="connsiteY27" fmla="*/ 3547294 h 4678046"/>
                <a:gd name="connsiteX28" fmla="*/ 3605961 w 9802702"/>
                <a:gd name="connsiteY28" fmla="*/ 2668789 h 4678046"/>
                <a:gd name="connsiteX29" fmla="*/ 3228591 w 9802702"/>
                <a:gd name="connsiteY29" fmla="*/ 2250039 h 4678046"/>
                <a:gd name="connsiteX30" fmla="*/ 3913975 w 9802702"/>
                <a:gd name="connsiteY30" fmla="*/ 2540170 h 4678046"/>
                <a:gd name="connsiteX31" fmla="*/ 3741078 w 9802702"/>
                <a:gd name="connsiteY31" fmla="*/ 3177262 h 4678046"/>
                <a:gd name="connsiteX32" fmla="*/ 3578082 w 9802702"/>
                <a:gd name="connsiteY32" fmla="*/ 3568232 h 4678046"/>
                <a:gd name="connsiteX33" fmla="*/ 3589234 w 9802702"/>
                <a:gd name="connsiteY33" fmla="*/ 3963480 h 4678046"/>
                <a:gd name="connsiteX34" fmla="*/ 4144710 w 9802702"/>
                <a:gd name="connsiteY34" fmla="*/ 3296908 h 4678046"/>
                <a:gd name="connsiteX35" fmla="*/ 3866193 w 9802702"/>
                <a:gd name="connsiteY35" fmla="*/ 4028857 h 4678046"/>
                <a:gd name="connsiteX36" fmla="*/ 3828516 w 9802702"/>
                <a:gd name="connsiteY36" fmla="*/ 4459136 h 4678046"/>
                <a:gd name="connsiteX37" fmla="*/ 4144710 w 9802702"/>
                <a:gd name="connsiteY37" fmla="*/ 4501865 h 4678046"/>
                <a:gd name="connsiteX38" fmla="*/ 4426722 w 9802702"/>
                <a:gd name="connsiteY38" fmla="*/ 4228400 h 4678046"/>
                <a:gd name="connsiteX39" fmla="*/ 4520725 w 9802702"/>
                <a:gd name="connsiteY39" fmla="*/ 4313858 h 4678046"/>
                <a:gd name="connsiteX40" fmla="*/ 4854011 w 9802702"/>
                <a:gd name="connsiteY40" fmla="*/ 4305312 h 4678046"/>
                <a:gd name="connsiteX41" fmla="*/ 5127477 w 9802702"/>
                <a:gd name="connsiteY41" fmla="*/ 4356587 h 4678046"/>
                <a:gd name="connsiteX42" fmla="*/ 5306938 w 9802702"/>
                <a:gd name="connsiteY42" fmla="*/ 4211308 h 4678046"/>
                <a:gd name="connsiteX43" fmla="*/ 5680712 w 9802702"/>
                <a:gd name="connsiteY43" fmla="*/ 4219854 h 4678046"/>
                <a:gd name="connsiteX44" fmla="*/ 5640224 w 9802702"/>
                <a:gd name="connsiteY44" fmla="*/ 3698561 h 4678046"/>
                <a:gd name="connsiteX45" fmla="*/ 5853869 w 9802702"/>
                <a:gd name="connsiteY45" fmla="*/ 3493462 h 4678046"/>
                <a:gd name="connsiteX46" fmla="*/ 5852515 w 9802702"/>
                <a:gd name="connsiteY46" fmla="*/ 3751544 h 4678046"/>
                <a:gd name="connsiteX47" fmla="*/ 6033331 w 9802702"/>
                <a:gd name="connsiteY47" fmla="*/ 4228400 h 4678046"/>
                <a:gd name="connsiteX48" fmla="*/ 6467289 w 9802702"/>
                <a:gd name="connsiteY48" fmla="*/ 3468253 h 4678046"/>
                <a:gd name="connsiteX49" fmla="*/ 6134788 w 9802702"/>
                <a:gd name="connsiteY49" fmla="*/ 3385343 h 4678046"/>
                <a:gd name="connsiteX50" fmla="*/ 6356614 w 9802702"/>
                <a:gd name="connsiteY50" fmla="*/ 3066161 h 4678046"/>
                <a:gd name="connsiteX51" fmla="*/ 6528987 w 9802702"/>
                <a:gd name="connsiteY51" fmla="*/ 3108901 h 4678046"/>
                <a:gd name="connsiteX52" fmla="*/ 6862273 w 9802702"/>
                <a:gd name="connsiteY52" fmla="*/ 2903802 h 4678046"/>
                <a:gd name="connsiteX53" fmla="*/ 6615332 w 9802702"/>
                <a:gd name="connsiteY53" fmla="*/ 3565672 h 4678046"/>
                <a:gd name="connsiteX54" fmla="*/ 6528987 w 9802702"/>
                <a:gd name="connsiteY54" fmla="*/ 3895114 h 4678046"/>
                <a:gd name="connsiteX55" fmla="*/ 6537533 w 9802702"/>
                <a:gd name="connsiteY55" fmla="*/ 4288221 h 4678046"/>
                <a:gd name="connsiteX56" fmla="*/ 6810998 w 9802702"/>
                <a:gd name="connsiteY56" fmla="*/ 4356587 h 4678046"/>
                <a:gd name="connsiteX57" fmla="*/ 7221196 w 9802702"/>
                <a:gd name="connsiteY57" fmla="*/ 2707249 h 4678046"/>
                <a:gd name="connsiteX58" fmla="*/ 6930639 w 9802702"/>
                <a:gd name="connsiteY58" fmla="*/ 604983 h 4678046"/>
                <a:gd name="connsiteX59" fmla="*/ 7476945 w 9802702"/>
                <a:gd name="connsiteY59" fmla="*/ 901943 h 4678046"/>
                <a:gd name="connsiteX60" fmla="*/ 7460479 w 9802702"/>
                <a:gd name="connsiteY60" fmla="*/ 4348041 h 4678046"/>
                <a:gd name="connsiteX61" fmla="*/ 7870677 w 9802702"/>
                <a:gd name="connsiteY61" fmla="*/ 4066030 h 4678046"/>
                <a:gd name="connsiteX62" fmla="*/ 7580120 w 9802702"/>
                <a:gd name="connsiteY62" fmla="*/ 211877 h 4678046"/>
                <a:gd name="connsiteX63" fmla="*/ 8263783 w 9802702"/>
                <a:gd name="connsiteY63" fmla="*/ 929723 h 4678046"/>
                <a:gd name="connsiteX64" fmla="*/ 8152688 w 9802702"/>
                <a:gd name="connsiteY64" fmla="*/ 4518957 h 4678046"/>
                <a:gd name="connsiteX65" fmla="*/ 8665436 w 9802702"/>
                <a:gd name="connsiteY65" fmla="*/ 3929297 h 4678046"/>
                <a:gd name="connsiteX66" fmla="*/ 8545795 w 9802702"/>
                <a:gd name="connsiteY66" fmla="*/ 2861073 h 4678046"/>
                <a:gd name="connsiteX67" fmla="*/ 8836352 w 9802702"/>
                <a:gd name="connsiteY67" fmla="*/ 2391054 h 4678046"/>
                <a:gd name="connsiteX68" fmla="*/ 9049996 w 9802702"/>
                <a:gd name="connsiteY68" fmla="*/ 2647428 h 4678046"/>
                <a:gd name="connsiteX69" fmla="*/ 8930355 w 9802702"/>
                <a:gd name="connsiteY69" fmla="*/ 4236946 h 4678046"/>
                <a:gd name="connsiteX70" fmla="*/ 8921809 w 9802702"/>
                <a:gd name="connsiteY70" fmla="*/ 4595869 h 4678046"/>
                <a:gd name="connsiteX71" fmla="*/ 9263641 w 9802702"/>
                <a:gd name="connsiteY71" fmla="*/ 4390770 h 4678046"/>
                <a:gd name="connsiteX72" fmla="*/ 9212367 w 9802702"/>
                <a:gd name="connsiteY72" fmla="*/ 2801252 h 4678046"/>
                <a:gd name="connsiteX73" fmla="*/ 9426011 w 9802702"/>
                <a:gd name="connsiteY73" fmla="*/ 2467966 h 4678046"/>
                <a:gd name="connsiteX74" fmla="*/ 9699477 w 9802702"/>
                <a:gd name="connsiteY74" fmla="*/ 3023443 h 4678046"/>
                <a:gd name="connsiteX75" fmla="*/ 9511469 w 9802702"/>
                <a:gd name="connsiteY75" fmla="*/ 4433499 h 4678046"/>
                <a:gd name="connsiteX76" fmla="*/ 9502924 w 9802702"/>
                <a:gd name="connsiteY76" fmla="*/ 4595869 h 4678046"/>
                <a:gd name="connsiteX77" fmla="*/ 9776389 w 9802702"/>
                <a:gd name="connsiteY77" fmla="*/ 4561686 h 4678046"/>
                <a:gd name="connsiteX78" fmla="*/ 9776389 w 9802702"/>
                <a:gd name="connsiteY78" fmla="*/ 4587323 h 4678046"/>
                <a:gd name="connsiteX0" fmla="*/ 0 w 9802702"/>
                <a:gd name="connsiteY0" fmla="*/ 3650477 h 4365043"/>
                <a:gd name="connsiteX1" fmla="*/ 213645 w 9802702"/>
                <a:gd name="connsiteY1" fmla="*/ 3701752 h 4365043"/>
                <a:gd name="connsiteX2" fmla="*/ 273466 w 9802702"/>
                <a:gd name="connsiteY2" fmla="*/ 3471016 h 4365043"/>
                <a:gd name="connsiteX3" fmla="*/ 205099 w 9802702"/>
                <a:gd name="connsiteY3" fmla="*/ 2667711 h 4365043"/>
                <a:gd name="connsiteX4" fmla="*/ 376015 w 9802702"/>
                <a:gd name="connsiteY4" fmla="*/ 2172055 h 4365043"/>
                <a:gd name="connsiteX5" fmla="*/ 623843 w 9802702"/>
                <a:gd name="connsiteY5" fmla="*/ 2163509 h 4365043"/>
                <a:gd name="connsiteX6" fmla="*/ 666572 w 9802702"/>
                <a:gd name="connsiteY6" fmla="*/ 3052272 h 4365043"/>
                <a:gd name="connsiteX7" fmla="*/ 632389 w 9802702"/>
                <a:gd name="connsiteY7" fmla="*/ 3684661 h 4365043"/>
                <a:gd name="connsiteX8" fmla="*/ 897309 w 9802702"/>
                <a:gd name="connsiteY8" fmla="*/ 3718844 h 4365043"/>
                <a:gd name="connsiteX9" fmla="*/ 948583 w 9802702"/>
                <a:gd name="connsiteY9" fmla="*/ 2146418 h 4365043"/>
                <a:gd name="connsiteX10" fmla="*/ 1401510 w 9802702"/>
                <a:gd name="connsiteY10" fmla="*/ 2112234 h 4365043"/>
                <a:gd name="connsiteX11" fmla="*/ 1196411 w 9802702"/>
                <a:gd name="connsiteY11" fmla="*/ 3778664 h 4365043"/>
                <a:gd name="connsiteX12" fmla="*/ 1574406 w 9802702"/>
                <a:gd name="connsiteY12" fmla="*/ 3421027 h 4365043"/>
                <a:gd name="connsiteX13" fmla="*/ 1589518 w 9802702"/>
                <a:gd name="connsiteY13" fmla="*/ 770545 h 4365043"/>
                <a:gd name="connsiteX14" fmla="*/ 2025353 w 9802702"/>
                <a:gd name="connsiteY14" fmla="*/ 573991 h 4365043"/>
                <a:gd name="connsiteX15" fmla="*/ 1871529 w 9802702"/>
                <a:gd name="connsiteY15" fmla="*/ 3394104 h 4365043"/>
                <a:gd name="connsiteX16" fmla="*/ 1974079 w 9802702"/>
                <a:gd name="connsiteY16" fmla="*/ 4017947 h 4365043"/>
                <a:gd name="connsiteX17" fmla="*/ 2273181 w 9802702"/>
                <a:gd name="connsiteY17" fmla="*/ 3553917 h 4365043"/>
                <a:gd name="connsiteX18" fmla="*/ 2324456 w 9802702"/>
                <a:gd name="connsiteY18" fmla="*/ 411621 h 4365043"/>
                <a:gd name="connsiteX19" fmla="*/ 2794475 w 9802702"/>
                <a:gd name="connsiteY19" fmla="*/ 1035464 h 4365043"/>
                <a:gd name="connsiteX20" fmla="*/ 2697866 w 9802702"/>
                <a:gd name="connsiteY20" fmla="*/ 3861562 h 4365043"/>
                <a:gd name="connsiteX21" fmla="*/ 3097174 w 9802702"/>
                <a:gd name="connsiteY21" fmla="*/ 3759012 h 4365043"/>
                <a:gd name="connsiteX22" fmla="*/ 2956845 w 9802702"/>
                <a:gd name="connsiteY22" fmla="*/ 2949722 h 4365043"/>
                <a:gd name="connsiteX23" fmla="*/ 2986703 w 9802702"/>
                <a:gd name="connsiteY23" fmla="*/ 2489528 h 4365043"/>
                <a:gd name="connsiteX24" fmla="*/ 3420922 w 9802702"/>
                <a:gd name="connsiteY24" fmla="*/ 2199828 h 4365043"/>
                <a:gd name="connsiteX25" fmla="*/ 3201077 w 9802702"/>
                <a:gd name="connsiteY25" fmla="*/ 2586097 h 4365043"/>
                <a:gd name="connsiteX26" fmla="*/ 3261191 w 9802702"/>
                <a:gd name="connsiteY26" fmla="*/ 2756665 h 4365043"/>
                <a:gd name="connsiteX27" fmla="*/ 3217179 w 9802702"/>
                <a:gd name="connsiteY27" fmla="*/ 3234291 h 4365043"/>
                <a:gd name="connsiteX28" fmla="*/ 3605961 w 9802702"/>
                <a:gd name="connsiteY28" fmla="*/ 2355786 h 4365043"/>
                <a:gd name="connsiteX29" fmla="*/ 3228591 w 9802702"/>
                <a:gd name="connsiteY29" fmla="*/ 1937036 h 4365043"/>
                <a:gd name="connsiteX30" fmla="*/ 3913975 w 9802702"/>
                <a:gd name="connsiteY30" fmla="*/ 2227167 h 4365043"/>
                <a:gd name="connsiteX31" fmla="*/ 3741078 w 9802702"/>
                <a:gd name="connsiteY31" fmla="*/ 2864259 h 4365043"/>
                <a:gd name="connsiteX32" fmla="*/ 3578082 w 9802702"/>
                <a:gd name="connsiteY32" fmla="*/ 3255229 h 4365043"/>
                <a:gd name="connsiteX33" fmla="*/ 3589234 w 9802702"/>
                <a:gd name="connsiteY33" fmla="*/ 3650477 h 4365043"/>
                <a:gd name="connsiteX34" fmla="*/ 4144710 w 9802702"/>
                <a:gd name="connsiteY34" fmla="*/ 2983905 h 4365043"/>
                <a:gd name="connsiteX35" fmla="*/ 3866193 w 9802702"/>
                <a:gd name="connsiteY35" fmla="*/ 3715854 h 4365043"/>
                <a:gd name="connsiteX36" fmla="*/ 3828516 w 9802702"/>
                <a:gd name="connsiteY36" fmla="*/ 4146133 h 4365043"/>
                <a:gd name="connsiteX37" fmla="*/ 4144710 w 9802702"/>
                <a:gd name="connsiteY37" fmla="*/ 4188862 h 4365043"/>
                <a:gd name="connsiteX38" fmla="*/ 4426722 w 9802702"/>
                <a:gd name="connsiteY38" fmla="*/ 3915397 h 4365043"/>
                <a:gd name="connsiteX39" fmla="*/ 4520725 w 9802702"/>
                <a:gd name="connsiteY39" fmla="*/ 4000855 h 4365043"/>
                <a:gd name="connsiteX40" fmla="*/ 4854011 w 9802702"/>
                <a:gd name="connsiteY40" fmla="*/ 3992309 h 4365043"/>
                <a:gd name="connsiteX41" fmla="*/ 5127477 w 9802702"/>
                <a:gd name="connsiteY41" fmla="*/ 4043584 h 4365043"/>
                <a:gd name="connsiteX42" fmla="*/ 5306938 w 9802702"/>
                <a:gd name="connsiteY42" fmla="*/ 3898305 h 4365043"/>
                <a:gd name="connsiteX43" fmla="*/ 5680712 w 9802702"/>
                <a:gd name="connsiteY43" fmla="*/ 3906851 h 4365043"/>
                <a:gd name="connsiteX44" fmla="*/ 5640224 w 9802702"/>
                <a:gd name="connsiteY44" fmla="*/ 3385558 h 4365043"/>
                <a:gd name="connsiteX45" fmla="*/ 5853869 w 9802702"/>
                <a:gd name="connsiteY45" fmla="*/ 3180459 h 4365043"/>
                <a:gd name="connsiteX46" fmla="*/ 5852515 w 9802702"/>
                <a:gd name="connsiteY46" fmla="*/ 3438541 h 4365043"/>
                <a:gd name="connsiteX47" fmla="*/ 6033331 w 9802702"/>
                <a:gd name="connsiteY47" fmla="*/ 3915397 h 4365043"/>
                <a:gd name="connsiteX48" fmla="*/ 6467289 w 9802702"/>
                <a:gd name="connsiteY48" fmla="*/ 3155250 h 4365043"/>
                <a:gd name="connsiteX49" fmla="*/ 6134788 w 9802702"/>
                <a:gd name="connsiteY49" fmla="*/ 3072340 h 4365043"/>
                <a:gd name="connsiteX50" fmla="*/ 6356614 w 9802702"/>
                <a:gd name="connsiteY50" fmla="*/ 2753158 h 4365043"/>
                <a:gd name="connsiteX51" fmla="*/ 6528987 w 9802702"/>
                <a:gd name="connsiteY51" fmla="*/ 2795898 h 4365043"/>
                <a:gd name="connsiteX52" fmla="*/ 6862273 w 9802702"/>
                <a:gd name="connsiteY52" fmla="*/ 2590799 h 4365043"/>
                <a:gd name="connsiteX53" fmla="*/ 6615332 w 9802702"/>
                <a:gd name="connsiteY53" fmla="*/ 3252669 h 4365043"/>
                <a:gd name="connsiteX54" fmla="*/ 6528987 w 9802702"/>
                <a:gd name="connsiteY54" fmla="*/ 3582111 h 4365043"/>
                <a:gd name="connsiteX55" fmla="*/ 6537533 w 9802702"/>
                <a:gd name="connsiteY55" fmla="*/ 3975218 h 4365043"/>
                <a:gd name="connsiteX56" fmla="*/ 6810998 w 9802702"/>
                <a:gd name="connsiteY56" fmla="*/ 4043584 h 4365043"/>
                <a:gd name="connsiteX57" fmla="*/ 7221196 w 9802702"/>
                <a:gd name="connsiteY57" fmla="*/ 2394246 h 4365043"/>
                <a:gd name="connsiteX58" fmla="*/ 6930639 w 9802702"/>
                <a:gd name="connsiteY58" fmla="*/ 291980 h 4365043"/>
                <a:gd name="connsiteX59" fmla="*/ 7476945 w 9802702"/>
                <a:gd name="connsiteY59" fmla="*/ 588940 h 4365043"/>
                <a:gd name="connsiteX60" fmla="*/ 7460479 w 9802702"/>
                <a:gd name="connsiteY60" fmla="*/ 4035038 h 4365043"/>
                <a:gd name="connsiteX61" fmla="*/ 7870677 w 9802702"/>
                <a:gd name="connsiteY61" fmla="*/ 3753027 h 4365043"/>
                <a:gd name="connsiteX62" fmla="*/ 7732694 w 9802702"/>
                <a:gd name="connsiteY62" fmla="*/ 302657 h 4365043"/>
                <a:gd name="connsiteX63" fmla="*/ 8263783 w 9802702"/>
                <a:gd name="connsiteY63" fmla="*/ 616720 h 4365043"/>
                <a:gd name="connsiteX64" fmla="*/ 8152688 w 9802702"/>
                <a:gd name="connsiteY64" fmla="*/ 4205954 h 4365043"/>
                <a:gd name="connsiteX65" fmla="*/ 8665436 w 9802702"/>
                <a:gd name="connsiteY65" fmla="*/ 3616294 h 4365043"/>
                <a:gd name="connsiteX66" fmla="*/ 8545795 w 9802702"/>
                <a:gd name="connsiteY66" fmla="*/ 2548070 h 4365043"/>
                <a:gd name="connsiteX67" fmla="*/ 8836352 w 9802702"/>
                <a:gd name="connsiteY67" fmla="*/ 2078051 h 4365043"/>
                <a:gd name="connsiteX68" fmla="*/ 9049996 w 9802702"/>
                <a:gd name="connsiteY68" fmla="*/ 2334425 h 4365043"/>
                <a:gd name="connsiteX69" fmla="*/ 8930355 w 9802702"/>
                <a:gd name="connsiteY69" fmla="*/ 3923943 h 4365043"/>
                <a:gd name="connsiteX70" fmla="*/ 8921809 w 9802702"/>
                <a:gd name="connsiteY70" fmla="*/ 4282866 h 4365043"/>
                <a:gd name="connsiteX71" fmla="*/ 9263641 w 9802702"/>
                <a:gd name="connsiteY71" fmla="*/ 4077767 h 4365043"/>
                <a:gd name="connsiteX72" fmla="*/ 9212367 w 9802702"/>
                <a:gd name="connsiteY72" fmla="*/ 2488249 h 4365043"/>
                <a:gd name="connsiteX73" fmla="*/ 9426011 w 9802702"/>
                <a:gd name="connsiteY73" fmla="*/ 2154963 h 4365043"/>
                <a:gd name="connsiteX74" fmla="*/ 9699477 w 9802702"/>
                <a:gd name="connsiteY74" fmla="*/ 2710440 h 4365043"/>
                <a:gd name="connsiteX75" fmla="*/ 9511469 w 9802702"/>
                <a:gd name="connsiteY75" fmla="*/ 4120496 h 4365043"/>
                <a:gd name="connsiteX76" fmla="*/ 9502924 w 9802702"/>
                <a:gd name="connsiteY76" fmla="*/ 4282866 h 4365043"/>
                <a:gd name="connsiteX77" fmla="*/ 9776389 w 9802702"/>
                <a:gd name="connsiteY77" fmla="*/ 4248683 h 4365043"/>
                <a:gd name="connsiteX78" fmla="*/ 9776389 w 9802702"/>
                <a:gd name="connsiteY78" fmla="*/ 4274320 h 4365043"/>
                <a:gd name="connsiteX0" fmla="*/ 0 w 9802702"/>
                <a:gd name="connsiteY0" fmla="*/ 3564388 h 4278954"/>
                <a:gd name="connsiteX1" fmla="*/ 213645 w 9802702"/>
                <a:gd name="connsiteY1" fmla="*/ 3615663 h 4278954"/>
                <a:gd name="connsiteX2" fmla="*/ 273466 w 9802702"/>
                <a:gd name="connsiteY2" fmla="*/ 3384927 h 4278954"/>
                <a:gd name="connsiteX3" fmla="*/ 205099 w 9802702"/>
                <a:gd name="connsiteY3" fmla="*/ 2581622 h 4278954"/>
                <a:gd name="connsiteX4" fmla="*/ 376015 w 9802702"/>
                <a:gd name="connsiteY4" fmla="*/ 2085966 h 4278954"/>
                <a:gd name="connsiteX5" fmla="*/ 623843 w 9802702"/>
                <a:gd name="connsiteY5" fmla="*/ 2077420 h 4278954"/>
                <a:gd name="connsiteX6" fmla="*/ 666572 w 9802702"/>
                <a:gd name="connsiteY6" fmla="*/ 2966183 h 4278954"/>
                <a:gd name="connsiteX7" fmla="*/ 632389 w 9802702"/>
                <a:gd name="connsiteY7" fmla="*/ 3598572 h 4278954"/>
                <a:gd name="connsiteX8" fmla="*/ 897309 w 9802702"/>
                <a:gd name="connsiteY8" fmla="*/ 3632755 h 4278954"/>
                <a:gd name="connsiteX9" fmla="*/ 948583 w 9802702"/>
                <a:gd name="connsiteY9" fmla="*/ 2060329 h 4278954"/>
                <a:gd name="connsiteX10" fmla="*/ 1401510 w 9802702"/>
                <a:gd name="connsiteY10" fmla="*/ 2026145 h 4278954"/>
                <a:gd name="connsiteX11" fmla="*/ 1196411 w 9802702"/>
                <a:gd name="connsiteY11" fmla="*/ 3692575 h 4278954"/>
                <a:gd name="connsiteX12" fmla="*/ 1574406 w 9802702"/>
                <a:gd name="connsiteY12" fmla="*/ 3334938 h 4278954"/>
                <a:gd name="connsiteX13" fmla="*/ 1589518 w 9802702"/>
                <a:gd name="connsiteY13" fmla="*/ 684456 h 4278954"/>
                <a:gd name="connsiteX14" fmla="*/ 2025353 w 9802702"/>
                <a:gd name="connsiteY14" fmla="*/ 487902 h 4278954"/>
                <a:gd name="connsiteX15" fmla="*/ 1871529 w 9802702"/>
                <a:gd name="connsiteY15" fmla="*/ 3308015 h 4278954"/>
                <a:gd name="connsiteX16" fmla="*/ 1974079 w 9802702"/>
                <a:gd name="connsiteY16" fmla="*/ 3931858 h 4278954"/>
                <a:gd name="connsiteX17" fmla="*/ 2273181 w 9802702"/>
                <a:gd name="connsiteY17" fmla="*/ 3467828 h 4278954"/>
                <a:gd name="connsiteX18" fmla="*/ 2324456 w 9802702"/>
                <a:gd name="connsiteY18" fmla="*/ 325532 h 4278954"/>
                <a:gd name="connsiteX19" fmla="*/ 2794475 w 9802702"/>
                <a:gd name="connsiteY19" fmla="*/ 949375 h 4278954"/>
                <a:gd name="connsiteX20" fmla="*/ 2697866 w 9802702"/>
                <a:gd name="connsiteY20" fmla="*/ 3775473 h 4278954"/>
                <a:gd name="connsiteX21" fmla="*/ 3097174 w 9802702"/>
                <a:gd name="connsiteY21" fmla="*/ 3672923 h 4278954"/>
                <a:gd name="connsiteX22" fmla="*/ 2956845 w 9802702"/>
                <a:gd name="connsiteY22" fmla="*/ 2863633 h 4278954"/>
                <a:gd name="connsiteX23" fmla="*/ 2986703 w 9802702"/>
                <a:gd name="connsiteY23" fmla="*/ 2403439 h 4278954"/>
                <a:gd name="connsiteX24" fmla="*/ 3420922 w 9802702"/>
                <a:gd name="connsiteY24" fmla="*/ 2113739 h 4278954"/>
                <a:gd name="connsiteX25" fmla="*/ 3201077 w 9802702"/>
                <a:gd name="connsiteY25" fmla="*/ 2500008 h 4278954"/>
                <a:gd name="connsiteX26" fmla="*/ 3261191 w 9802702"/>
                <a:gd name="connsiteY26" fmla="*/ 2670576 h 4278954"/>
                <a:gd name="connsiteX27" fmla="*/ 3217179 w 9802702"/>
                <a:gd name="connsiteY27" fmla="*/ 3148202 h 4278954"/>
                <a:gd name="connsiteX28" fmla="*/ 3605961 w 9802702"/>
                <a:gd name="connsiteY28" fmla="*/ 2269697 h 4278954"/>
                <a:gd name="connsiteX29" fmla="*/ 3228591 w 9802702"/>
                <a:gd name="connsiteY29" fmla="*/ 1850947 h 4278954"/>
                <a:gd name="connsiteX30" fmla="*/ 3913975 w 9802702"/>
                <a:gd name="connsiteY30" fmla="*/ 2141078 h 4278954"/>
                <a:gd name="connsiteX31" fmla="*/ 3741078 w 9802702"/>
                <a:gd name="connsiteY31" fmla="*/ 2778170 h 4278954"/>
                <a:gd name="connsiteX32" fmla="*/ 3578082 w 9802702"/>
                <a:gd name="connsiteY32" fmla="*/ 3169140 h 4278954"/>
                <a:gd name="connsiteX33" fmla="*/ 3589234 w 9802702"/>
                <a:gd name="connsiteY33" fmla="*/ 3564388 h 4278954"/>
                <a:gd name="connsiteX34" fmla="*/ 4144710 w 9802702"/>
                <a:gd name="connsiteY34" fmla="*/ 2897816 h 4278954"/>
                <a:gd name="connsiteX35" fmla="*/ 3866193 w 9802702"/>
                <a:gd name="connsiteY35" fmla="*/ 3629765 h 4278954"/>
                <a:gd name="connsiteX36" fmla="*/ 3828516 w 9802702"/>
                <a:gd name="connsiteY36" fmla="*/ 4060044 h 4278954"/>
                <a:gd name="connsiteX37" fmla="*/ 4144710 w 9802702"/>
                <a:gd name="connsiteY37" fmla="*/ 4102773 h 4278954"/>
                <a:gd name="connsiteX38" fmla="*/ 4426722 w 9802702"/>
                <a:gd name="connsiteY38" fmla="*/ 3829308 h 4278954"/>
                <a:gd name="connsiteX39" fmla="*/ 4520725 w 9802702"/>
                <a:gd name="connsiteY39" fmla="*/ 3914766 h 4278954"/>
                <a:gd name="connsiteX40" fmla="*/ 4854011 w 9802702"/>
                <a:gd name="connsiteY40" fmla="*/ 3906220 h 4278954"/>
                <a:gd name="connsiteX41" fmla="*/ 5127477 w 9802702"/>
                <a:gd name="connsiteY41" fmla="*/ 3957495 h 4278954"/>
                <a:gd name="connsiteX42" fmla="*/ 5306938 w 9802702"/>
                <a:gd name="connsiteY42" fmla="*/ 3812216 h 4278954"/>
                <a:gd name="connsiteX43" fmla="*/ 5680712 w 9802702"/>
                <a:gd name="connsiteY43" fmla="*/ 3820762 h 4278954"/>
                <a:gd name="connsiteX44" fmla="*/ 5640224 w 9802702"/>
                <a:gd name="connsiteY44" fmla="*/ 3299469 h 4278954"/>
                <a:gd name="connsiteX45" fmla="*/ 5853869 w 9802702"/>
                <a:gd name="connsiteY45" fmla="*/ 3094370 h 4278954"/>
                <a:gd name="connsiteX46" fmla="*/ 5852515 w 9802702"/>
                <a:gd name="connsiteY46" fmla="*/ 3352452 h 4278954"/>
                <a:gd name="connsiteX47" fmla="*/ 6033331 w 9802702"/>
                <a:gd name="connsiteY47" fmla="*/ 3829308 h 4278954"/>
                <a:gd name="connsiteX48" fmla="*/ 6467289 w 9802702"/>
                <a:gd name="connsiteY48" fmla="*/ 3069161 h 4278954"/>
                <a:gd name="connsiteX49" fmla="*/ 6134788 w 9802702"/>
                <a:gd name="connsiteY49" fmla="*/ 2986251 h 4278954"/>
                <a:gd name="connsiteX50" fmla="*/ 6356614 w 9802702"/>
                <a:gd name="connsiteY50" fmla="*/ 2667069 h 4278954"/>
                <a:gd name="connsiteX51" fmla="*/ 6528987 w 9802702"/>
                <a:gd name="connsiteY51" fmla="*/ 2709809 h 4278954"/>
                <a:gd name="connsiteX52" fmla="*/ 6862273 w 9802702"/>
                <a:gd name="connsiteY52" fmla="*/ 2504710 h 4278954"/>
                <a:gd name="connsiteX53" fmla="*/ 6615332 w 9802702"/>
                <a:gd name="connsiteY53" fmla="*/ 3166580 h 4278954"/>
                <a:gd name="connsiteX54" fmla="*/ 6528987 w 9802702"/>
                <a:gd name="connsiteY54" fmla="*/ 3496022 h 4278954"/>
                <a:gd name="connsiteX55" fmla="*/ 6537533 w 9802702"/>
                <a:gd name="connsiteY55" fmla="*/ 3889129 h 4278954"/>
                <a:gd name="connsiteX56" fmla="*/ 6810998 w 9802702"/>
                <a:gd name="connsiteY56" fmla="*/ 3957495 h 4278954"/>
                <a:gd name="connsiteX57" fmla="*/ 7221196 w 9802702"/>
                <a:gd name="connsiteY57" fmla="*/ 2308157 h 4278954"/>
                <a:gd name="connsiteX58" fmla="*/ 6930639 w 9802702"/>
                <a:gd name="connsiteY58" fmla="*/ 205891 h 4278954"/>
                <a:gd name="connsiteX59" fmla="*/ 7476945 w 9802702"/>
                <a:gd name="connsiteY59" fmla="*/ 502851 h 4278954"/>
                <a:gd name="connsiteX60" fmla="*/ 7460479 w 9802702"/>
                <a:gd name="connsiteY60" fmla="*/ 3948949 h 4278954"/>
                <a:gd name="connsiteX61" fmla="*/ 7870677 w 9802702"/>
                <a:gd name="connsiteY61" fmla="*/ 3666938 h 4278954"/>
                <a:gd name="connsiteX62" fmla="*/ 7732694 w 9802702"/>
                <a:gd name="connsiteY62" fmla="*/ 351162 h 4278954"/>
                <a:gd name="connsiteX63" fmla="*/ 8263783 w 9802702"/>
                <a:gd name="connsiteY63" fmla="*/ 530631 h 4278954"/>
                <a:gd name="connsiteX64" fmla="*/ 8152688 w 9802702"/>
                <a:gd name="connsiteY64" fmla="*/ 4119865 h 4278954"/>
                <a:gd name="connsiteX65" fmla="*/ 8665436 w 9802702"/>
                <a:gd name="connsiteY65" fmla="*/ 3530205 h 4278954"/>
                <a:gd name="connsiteX66" fmla="*/ 8545795 w 9802702"/>
                <a:gd name="connsiteY66" fmla="*/ 2461981 h 4278954"/>
                <a:gd name="connsiteX67" fmla="*/ 8836352 w 9802702"/>
                <a:gd name="connsiteY67" fmla="*/ 1991962 h 4278954"/>
                <a:gd name="connsiteX68" fmla="*/ 9049996 w 9802702"/>
                <a:gd name="connsiteY68" fmla="*/ 2248336 h 4278954"/>
                <a:gd name="connsiteX69" fmla="*/ 8930355 w 9802702"/>
                <a:gd name="connsiteY69" fmla="*/ 3837854 h 4278954"/>
                <a:gd name="connsiteX70" fmla="*/ 8921809 w 9802702"/>
                <a:gd name="connsiteY70" fmla="*/ 4196777 h 4278954"/>
                <a:gd name="connsiteX71" fmla="*/ 9263641 w 9802702"/>
                <a:gd name="connsiteY71" fmla="*/ 3991678 h 4278954"/>
                <a:gd name="connsiteX72" fmla="*/ 9212367 w 9802702"/>
                <a:gd name="connsiteY72" fmla="*/ 2402160 h 4278954"/>
                <a:gd name="connsiteX73" fmla="*/ 9426011 w 9802702"/>
                <a:gd name="connsiteY73" fmla="*/ 2068874 h 4278954"/>
                <a:gd name="connsiteX74" fmla="*/ 9699477 w 9802702"/>
                <a:gd name="connsiteY74" fmla="*/ 2624351 h 4278954"/>
                <a:gd name="connsiteX75" fmla="*/ 9511469 w 9802702"/>
                <a:gd name="connsiteY75" fmla="*/ 4034407 h 4278954"/>
                <a:gd name="connsiteX76" fmla="*/ 9502924 w 9802702"/>
                <a:gd name="connsiteY76" fmla="*/ 4196777 h 4278954"/>
                <a:gd name="connsiteX77" fmla="*/ 9776389 w 9802702"/>
                <a:gd name="connsiteY77" fmla="*/ 4162594 h 4278954"/>
                <a:gd name="connsiteX78" fmla="*/ 9776389 w 9802702"/>
                <a:gd name="connsiteY78" fmla="*/ 4188231 h 4278954"/>
                <a:gd name="connsiteX0" fmla="*/ 0 w 9802702"/>
                <a:gd name="connsiteY0" fmla="*/ 3564388 h 4278954"/>
                <a:gd name="connsiteX1" fmla="*/ 213645 w 9802702"/>
                <a:gd name="connsiteY1" fmla="*/ 3615663 h 4278954"/>
                <a:gd name="connsiteX2" fmla="*/ 273466 w 9802702"/>
                <a:gd name="connsiteY2" fmla="*/ 3384927 h 4278954"/>
                <a:gd name="connsiteX3" fmla="*/ 205099 w 9802702"/>
                <a:gd name="connsiteY3" fmla="*/ 2581622 h 4278954"/>
                <a:gd name="connsiteX4" fmla="*/ 376015 w 9802702"/>
                <a:gd name="connsiteY4" fmla="*/ 2085966 h 4278954"/>
                <a:gd name="connsiteX5" fmla="*/ 623843 w 9802702"/>
                <a:gd name="connsiteY5" fmla="*/ 2077420 h 4278954"/>
                <a:gd name="connsiteX6" fmla="*/ 666572 w 9802702"/>
                <a:gd name="connsiteY6" fmla="*/ 2966183 h 4278954"/>
                <a:gd name="connsiteX7" fmla="*/ 632389 w 9802702"/>
                <a:gd name="connsiteY7" fmla="*/ 3598572 h 4278954"/>
                <a:gd name="connsiteX8" fmla="*/ 897309 w 9802702"/>
                <a:gd name="connsiteY8" fmla="*/ 3632755 h 4278954"/>
                <a:gd name="connsiteX9" fmla="*/ 948583 w 9802702"/>
                <a:gd name="connsiteY9" fmla="*/ 2060329 h 4278954"/>
                <a:gd name="connsiteX10" fmla="*/ 1401510 w 9802702"/>
                <a:gd name="connsiteY10" fmla="*/ 2026145 h 4278954"/>
                <a:gd name="connsiteX11" fmla="*/ 1196411 w 9802702"/>
                <a:gd name="connsiteY11" fmla="*/ 3692575 h 4278954"/>
                <a:gd name="connsiteX12" fmla="*/ 1574406 w 9802702"/>
                <a:gd name="connsiteY12" fmla="*/ 3334938 h 4278954"/>
                <a:gd name="connsiteX13" fmla="*/ 1589518 w 9802702"/>
                <a:gd name="connsiteY13" fmla="*/ 684456 h 4278954"/>
                <a:gd name="connsiteX14" fmla="*/ 2025353 w 9802702"/>
                <a:gd name="connsiteY14" fmla="*/ 487902 h 4278954"/>
                <a:gd name="connsiteX15" fmla="*/ 1871529 w 9802702"/>
                <a:gd name="connsiteY15" fmla="*/ 3308015 h 4278954"/>
                <a:gd name="connsiteX16" fmla="*/ 1974079 w 9802702"/>
                <a:gd name="connsiteY16" fmla="*/ 3931858 h 4278954"/>
                <a:gd name="connsiteX17" fmla="*/ 2273181 w 9802702"/>
                <a:gd name="connsiteY17" fmla="*/ 3467828 h 4278954"/>
                <a:gd name="connsiteX18" fmla="*/ 2324456 w 9802702"/>
                <a:gd name="connsiteY18" fmla="*/ 325532 h 4278954"/>
                <a:gd name="connsiteX19" fmla="*/ 2794475 w 9802702"/>
                <a:gd name="connsiteY19" fmla="*/ 949375 h 4278954"/>
                <a:gd name="connsiteX20" fmla="*/ 2697866 w 9802702"/>
                <a:gd name="connsiteY20" fmla="*/ 3775473 h 4278954"/>
                <a:gd name="connsiteX21" fmla="*/ 3097174 w 9802702"/>
                <a:gd name="connsiteY21" fmla="*/ 3672923 h 4278954"/>
                <a:gd name="connsiteX22" fmla="*/ 2956845 w 9802702"/>
                <a:gd name="connsiteY22" fmla="*/ 2863633 h 4278954"/>
                <a:gd name="connsiteX23" fmla="*/ 2986703 w 9802702"/>
                <a:gd name="connsiteY23" fmla="*/ 2403439 h 4278954"/>
                <a:gd name="connsiteX24" fmla="*/ 3420922 w 9802702"/>
                <a:gd name="connsiteY24" fmla="*/ 2113739 h 4278954"/>
                <a:gd name="connsiteX25" fmla="*/ 3201077 w 9802702"/>
                <a:gd name="connsiteY25" fmla="*/ 2500008 h 4278954"/>
                <a:gd name="connsiteX26" fmla="*/ 3261191 w 9802702"/>
                <a:gd name="connsiteY26" fmla="*/ 2670576 h 4278954"/>
                <a:gd name="connsiteX27" fmla="*/ 3217179 w 9802702"/>
                <a:gd name="connsiteY27" fmla="*/ 3148202 h 4278954"/>
                <a:gd name="connsiteX28" fmla="*/ 3605961 w 9802702"/>
                <a:gd name="connsiteY28" fmla="*/ 2269697 h 4278954"/>
                <a:gd name="connsiteX29" fmla="*/ 3228591 w 9802702"/>
                <a:gd name="connsiteY29" fmla="*/ 1850947 h 4278954"/>
                <a:gd name="connsiteX30" fmla="*/ 3913975 w 9802702"/>
                <a:gd name="connsiteY30" fmla="*/ 2141078 h 4278954"/>
                <a:gd name="connsiteX31" fmla="*/ 3741078 w 9802702"/>
                <a:gd name="connsiteY31" fmla="*/ 2778170 h 4278954"/>
                <a:gd name="connsiteX32" fmla="*/ 3578082 w 9802702"/>
                <a:gd name="connsiteY32" fmla="*/ 3169140 h 4278954"/>
                <a:gd name="connsiteX33" fmla="*/ 3589234 w 9802702"/>
                <a:gd name="connsiteY33" fmla="*/ 3564388 h 4278954"/>
                <a:gd name="connsiteX34" fmla="*/ 4144710 w 9802702"/>
                <a:gd name="connsiteY34" fmla="*/ 2897816 h 4278954"/>
                <a:gd name="connsiteX35" fmla="*/ 3866193 w 9802702"/>
                <a:gd name="connsiteY35" fmla="*/ 3629765 h 4278954"/>
                <a:gd name="connsiteX36" fmla="*/ 3828516 w 9802702"/>
                <a:gd name="connsiteY36" fmla="*/ 4060044 h 4278954"/>
                <a:gd name="connsiteX37" fmla="*/ 4144710 w 9802702"/>
                <a:gd name="connsiteY37" fmla="*/ 4102773 h 4278954"/>
                <a:gd name="connsiteX38" fmla="*/ 4426722 w 9802702"/>
                <a:gd name="connsiteY38" fmla="*/ 3829308 h 4278954"/>
                <a:gd name="connsiteX39" fmla="*/ 4520725 w 9802702"/>
                <a:gd name="connsiteY39" fmla="*/ 3914766 h 4278954"/>
                <a:gd name="connsiteX40" fmla="*/ 4854011 w 9802702"/>
                <a:gd name="connsiteY40" fmla="*/ 3906220 h 4278954"/>
                <a:gd name="connsiteX41" fmla="*/ 5127477 w 9802702"/>
                <a:gd name="connsiteY41" fmla="*/ 3957495 h 4278954"/>
                <a:gd name="connsiteX42" fmla="*/ 5306938 w 9802702"/>
                <a:gd name="connsiteY42" fmla="*/ 3812216 h 4278954"/>
                <a:gd name="connsiteX43" fmla="*/ 5680712 w 9802702"/>
                <a:gd name="connsiteY43" fmla="*/ 3820762 h 4278954"/>
                <a:gd name="connsiteX44" fmla="*/ 5640224 w 9802702"/>
                <a:gd name="connsiteY44" fmla="*/ 3299469 h 4278954"/>
                <a:gd name="connsiteX45" fmla="*/ 5853869 w 9802702"/>
                <a:gd name="connsiteY45" fmla="*/ 3094370 h 4278954"/>
                <a:gd name="connsiteX46" fmla="*/ 5852515 w 9802702"/>
                <a:gd name="connsiteY46" fmla="*/ 3352452 h 4278954"/>
                <a:gd name="connsiteX47" fmla="*/ 6033331 w 9802702"/>
                <a:gd name="connsiteY47" fmla="*/ 3829308 h 4278954"/>
                <a:gd name="connsiteX48" fmla="*/ 6467289 w 9802702"/>
                <a:gd name="connsiteY48" fmla="*/ 3069161 h 4278954"/>
                <a:gd name="connsiteX49" fmla="*/ 6134788 w 9802702"/>
                <a:gd name="connsiteY49" fmla="*/ 2986251 h 4278954"/>
                <a:gd name="connsiteX50" fmla="*/ 6356614 w 9802702"/>
                <a:gd name="connsiteY50" fmla="*/ 2667069 h 4278954"/>
                <a:gd name="connsiteX51" fmla="*/ 6528987 w 9802702"/>
                <a:gd name="connsiteY51" fmla="*/ 2709809 h 4278954"/>
                <a:gd name="connsiteX52" fmla="*/ 6862273 w 9802702"/>
                <a:gd name="connsiteY52" fmla="*/ 2504710 h 4278954"/>
                <a:gd name="connsiteX53" fmla="*/ 6615332 w 9802702"/>
                <a:gd name="connsiteY53" fmla="*/ 3166580 h 4278954"/>
                <a:gd name="connsiteX54" fmla="*/ 6528987 w 9802702"/>
                <a:gd name="connsiteY54" fmla="*/ 3496022 h 4278954"/>
                <a:gd name="connsiteX55" fmla="*/ 6537533 w 9802702"/>
                <a:gd name="connsiteY55" fmla="*/ 3889129 h 4278954"/>
                <a:gd name="connsiteX56" fmla="*/ 6810998 w 9802702"/>
                <a:gd name="connsiteY56" fmla="*/ 3957495 h 4278954"/>
                <a:gd name="connsiteX57" fmla="*/ 7221196 w 9802702"/>
                <a:gd name="connsiteY57" fmla="*/ 2308157 h 4278954"/>
                <a:gd name="connsiteX58" fmla="*/ 6930639 w 9802702"/>
                <a:gd name="connsiteY58" fmla="*/ 205891 h 4278954"/>
                <a:gd name="connsiteX59" fmla="*/ 7476945 w 9802702"/>
                <a:gd name="connsiteY59" fmla="*/ 502851 h 4278954"/>
                <a:gd name="connsiteX60" fmla="*/ 7460479 w 9802702"/>
                <a:gd name="connsiteY60" fmla="*/ 3948949 h 4278954"/>
                <a:gd name="connsiteX61" fmla="*/ 7870677 w 9802702"/>
                <a:gd name="connsiteY61" fmla="*/ 3666938 h 4278954"/>
                <a:gd name="connsiteX62" fmla="*/ 7732694 w 9802702"/>
                <a:gd name="connsiteY62" fmla="*/ 351162 h 4278954"/>
                <a:gd name="connsiteX63" fmla="*/ 8263783 w 9802702"/>
                <a:gd name="connsiteY63" fmla="*/ 530631 h 4278954"/>
                <a:gd name="connsiteX64" fmla="*/ 8152688 w 9802702"/>
                <a:gd name="connsiteY64" fmla="*/ 4119865 h 4278954"/>
                <a:gd name="connsiteX65" fmla="*/ 8665436 w 9802702"/>
                <a:gd name="connsiteY65" fmla="*/ 3530205 h 4278954"/>
                <a:gd name="connsiteX66" fmla="*/ 8545795 w 9802702"/>
                <a:gd name="connsiteY66" fmla="*/ 2461981 h 4278954"/>
                <a:gd name="connsiteX67" fmla="*/ 8740996 w 9802702"/>
                <a:gd name="connsiteY67" fmla="*/ 2135530 h 4278954"/>
                <a:gd name="connsiteX68" fmla="*/ 9049996 w 9802702"/>
                <a:gd name="connsiteY68" fmla="*/ 2248336 h 4278954"/>
                <a:gd name="connsiteX69" fmla="*/ 8930355 w 9802702"/>
                <a:gd name="connsiteY69" fmla="*/ 3837854 h 4278954"/>
                <a:gd name="connsiteX70" fmla="*/ 8921809 w 9802702"/>
                <a:gd name="connsiteY70" fmla="*/ 4196777 h 4278954"/>
                <a:gd name="connsiteX71" fmla="*/ 9263641 w 9802702"/>
                <a:gd name="connsiteY71" fmla="*/ 3991678 h 4278954"/>
                <a:gd name="connsiteX72" fmla="*/ 9212367 w 9802702"/>
                <a:gd name="connsiteY72" fmla="*/ 2402160 h 4278954"/>
                <a:gd name="connsiteX73" fmla="*/ 9426011 w 9802702"/>
                <a:gd name="connsiteY73" fmla="*/ 2068874 h 4278954"/>
                <a:gd name="connsiteX74" fmla="*/ 9699477 w 9802702"/>
                <a:gd name="connsiteY74" fmla="*/ 2624351 h 4278954"/>
                <a:gd name="connsiteX75" fmla="*/ 9511469 w 9802702"/>
                <a:gd name="connsiteY75" fmla="*/ 4034407 h 4278954"/>
                <a:gd name="connsiteX76" fmla="*/ 9502924 w 9802702"/>
                <a:gd name="connsiteY76" fmla="*/ 4196777 h 4278954"/>
                <a:gd name="connsiteX77" fmla="*/ 9776389 w 9802702"/>
                <a:gd name="connsiteY77" fmla="*/ 4162594 h 4278954"/>
                <a:gd name="connsiteX78" fmla="*/ 9776389 w 9802702"/>
                <a:gd name="connsiteY78" fmla="*/ 4188231 h 4278954"/>
                <a:gd name="connsiteX0" fmla="*/ 0 w 9802702"/>
                <a:gd name="connsiteY0" fmla="*/ 3564388 h 4278954"/>
                <a:gd name="connsiteX1" fmla="*/ 213645 w 9802702"/>
                <a:gd name="connsiteY1" fmla="*/ 3615663 h 4278954"/>
                <a:gd name="connsiteX2" fmla="*/ 273466 w 9802702"/>
                <a:gd name="connsiteY2" fmla="*/ 3384927 h 4278954"/>
                <a:gd name="connsiteX3" fmla="*/ 205099 w 9802702"/>
                <a:gd name="connsiteY3" fmla="*/ 2581622 h 4278954"/>
                <a:gd name="connsiteX4" fmla="*/ 376015 w 9802702"/>
                <a:gd name="connsiteY4" fmla="*/ 2085966 h 4278954"/>
                <a:gd name="connsiteX5" fmla="*/ 623843 w 9802702"/>
                <a:gd name="connsiteY5" fmla="*/ 2077420 h 4278954"/>
                <a:gd name="connsiteX6" fmla="*/ 666572 w 9802702"/>
                <a:gd name="connsiteY6" fmla="*/ 2966183 h 4278954"/>
                <a:gd name="connsiteX7" fmla="*/ 632389 w 9802702"/>
                <a:gd name="connsiteY7" fmla="*/ 3598572 h 4278954"/>
                <a:gd name="connsiteX8" fmla="*/ 897309 w 9802702"/>
                <a:gd name="connsiteY8" fmla="*/ 3632755 h 4278954"/>
                <a:gd name="connsiteX9" fmla="*/ 948583 w 9802702"/>
                <a:gd name="connsiteY9" fmla="*/ 2060329 h 4278954"/>
                <a:gd name="connsiteX10" fmla="*/ 1401510 w 9802702"/>
                <a:gd name="connsiteY10" fmla="*/ 2026145 h 4278954"/>
                <a:gd name="connsiteX11" fmla="*/ 1196411 w 9802702"/>
                <a:gd name="connsiteY11" fmla="*/ 3692575 h 4278954"/>
                <a:gd name="connsiteX12" fmla="*/ 1574406 w 9802702"/>
                <a:gd name="connsiteY12" fmla="*/ 3334938 h 4278954"/>
                <a:gd name="connsiteX13" fmla="*/ 1589518 w 9802702"/>
                <a:gd name="connsiteY13" fmla="*/ 684456 h 4278954"/>
                <a:gd name="connsiteX14" fmla="*/ 2025353 w 9802702"/>
                <a:gd name="connsiteY14" fmla="*/ 487902 h 4278954"/>
                <a:gd name="connsiteX15" fmla="*/ 1871529 w 9802702"/>
                <a:gd name="connsiteY15" fmla="*/ 3308015 h 4278954"/>
                <a:gd name="connsiteX16" fmla="*/ 1974079 w 9802702"/>
                <a:gd name="connsiteY16" fmla="*/ 3931858 h 4278954"/>
                <a:gd name="connsiteX17" fmla="*/ 2273181 w 9802702"/>
                <a:gd name="connsiteY17" fmla="*/ 3467828 h 4278954"/>
                <a:gd name="connsiteX18" fmla="*/ 2324456 w 9802702"/>
                <a:gd name="connsiteY18" fmla="*/ 325532 h 4278954"/>
                <a:gd name="connsiteX19" fmla="*/ 2794475 w 9802702"/>
                <a:gd name="connsiteY19" fmla="*/ 949375 h 4278954"/>
                <a:gd name="connsiteX20" fmla="*/ 2697866 w 9802702"/>
                <a:gd name="connsiteY20" fmla="*/ 3775473 h 4278954"/>
                <a:gd name="connsiteX21" fmla="*/ 3097174 w 9802702"/>
                <a:gd name="connsiteY21" fmla="*/ 3672923 h 4278954"/>
                <a:gd name="connsiteX22" fmla="*/ 2956845 w 9802702"/>
                <a:gd name="connsiteY22" fmla="*/ 2863633 h 4278954"/>
                <a:gd name="connsiteX23" fmla="*/ 2986703 w 9802702"/>
                <a:gd name="connsiteY23" fmla="*/ 2403439 h 4278954"/>
                <a:gd name="connsiteX24" fmla="*/ 3420922 w 9802702"/>
                <a:gd name="connsiteY24" fmla="*/ 2113739 h 4278954"/>
                <a:gd name="connsiteX25" fmla="*/ 3201077 w 9802702"/>
                <a:gd name="connsiteY25" fmla="*/ 2500008 h 4278954"/>
                <a:gd name="connsiteX26" fmla="*/ 3261191 w 9802702"/>
                <a:gd name="connsiteY26" fmla="*/ 2670576 h 4278954"/>
                <a:gd name="connsiteX27" fmla="*/ 3217179 w 9802702"/>
                <a:gd name="connsiteY27" fmla="*/ 3148202 h 4278954"/>
                <a:gd name="connsiteX28" fmla="*/ 3605961 w 9802702"/>
                <a:gd name="connsiteY28" fmla="*/ 2269697 h 4278954"/>
                <a:gd name="connsiteX29" fmla="*/ 3228591 w 9802702"/>
                <a:gd name="connsiteY29" fmla="*/ 1850947 h 4278954"/>
                <a:gd name="connsiteX30" fmla="*/ 3913975 w 9802702"/>
                <a:gd name="connsiteY30" fmla="*/ 2141078 h 4278954"/>
                <a:gd name="connsiteX31" fmla="*/ 3741078 w 9802702"/>
                <a:gd name="connsiteY31" fmla="*/ 2778170 h 4278954"/>
                <a:gd name="connsiteX32" fmla="*/ 3578082 w 9802702"/>
                <a:gd name="connsiteY32" fmla="*/ 3169140 h 4278954"/>
                <a:gd name="connsiteX33" fmla="*/ 3589234 w 9802702"/>
                <a:gd name="connsiteY33" fmla="*/ 3564388 h 4278954"/>
                <a:gd name="connsiteX34" fmla="*/ 4144710 w 9802702"/>
                <a:gd name="connsiteY34" fmla="*/ 2897816 h 4278954"/>
                <a:gd name="connsiteX35" fmla="*/ 3866193 w 9802702"/>
                <a:gd name="connsiteY35" fmla="*/ 3629765 h 4278954"/>
                <a:gd name="connsiteX36" fmla="*/ 3828516 w 9802702"/>
                <a:gd name="connsiteY36" fmla="*/ 4060044 h 4278954"/>
                <a:gd name="connsiteX37" fmla="*/ 4144710 w 9802702"/>
                <a:gd name="connsiteY37" fmla="*/ 4102773 h 4278954"/>
                <a:gd name="connsiteX38" fmla="*/ 4426722 w 9802702"/>
                <a:gd name="connsiteY38" fmla="*/ 3829308 h 4278954"/>
                <a:gd name="connsiteX39" fmla="*/ 4520725 w 9802702"/>
                <a:gd name="connsiteY39" fmla="*/ 3914766 h 4278954"/>
                <a:gd name="connsiteX40" fmla="*/ 4854011 w 9802702"/>
                <a:gd name="connsiteY40" fmla="*/ 3906220 h 4278954"/>
                <a:gd name="connsiteX41" fmla="*/ 5127477 w 9802702"/>
                <a:gd name="connsiteY41" fmla="*/ 3957495 h 4278954"/>
                <a:gd name="connsiteX42" fmla="*/ 5306938 w 9802702"/>
                <a:gd name="connsiteY42" fmla="*/ 3812216 h 4278954"/>
                <a:gd name="connsiteX43" fmla="*/ 5680712 w 9802702"/>
                <a:gd name="connsiteY43" fmla="*/ 3820762 h 4278954"/>
                <a:gd name="connsiteX44" fmla="*/ 5640224 w 9802702"/>
                <a:gd name="connsiteY44" fmla="*/ 3299469 h 4278954"/>
                <a:gd name="connsiteX45" fmla="*/ 5853869 w 9802702"/>
                <a:gd name="connsiteY45" fmla="*/ 3094370 h 4278954"/>
                <a:gd name="connsiteX46" fmla="*/ 5852515 w 9802702"/>
                <a:gd name="connsiteY46" fmla="*/ 3352452 h 4278954"/>
                <a:gd name="connsiteX47" fmla="*/ 6033331 w 9802702"/>
                <a:gd name="connsiteY47" fmla="*/ 3829308 h 4278954"/>
                <a:gd name="connsiteX48" fmla="*/ 6467289 w 9802702"/>
                <a:gd name="connsiteY48" fmla="*/ 3069161 h 4278954"/>
                <a:gd name="connsiteX49" fmla="*/ 6134788 w 9802702"/>
                <a:gd name="connsiteY49" fmla="*/ 2986251 h 4278954"/>
                <a:gd name="connsiteX50" fmla="*/ 6356614 w 9802702"/>
                <a:gd name="connsiteY50" fmla="*/ 2667069 h 4278954"/>
                <a:gd name="connsiteX51" fmla="*/ 6528987 w 9802702"/>
                <a:gd name="connsiteY51" fmla="*/ 2709809 h 4278954"/>
                <a:gd name="connsiteX52" fmla="*/ 6862273 w 9802702"/>
                <a:gd name="connsiteY52" fmla="*/ 2504710 h 4278954"/>
                <a:gd name="connsiteX53" fmla="*/ 6615332 w 9802702"/>
                <a:gd name="connsiteY53" fmla="*/ 3166580 h 4278954"/>
                <a:gd name="connsiteX54" fmla="*/ 6528987 w 9802702"/>
                <a:gd name="connsiteY54" fmla="*/ 3496022 h 4278954"/>
                <a:gd name="connsiteX55" fmla="*/ 6537533 w 9802702"/>
                <a:gd name="connsiteY55" fmla="*/ 3889129 h 4278954"/>
                <a:gd name="connsiteX56" fmla="*/ 6810998 w 9802702"/>
                <a:gd name="connsiteY56" fmla="*/ 3957495 h 4278954"/>
                <a:gd name="connsiteX57" fmla="*/ 7221196 w 9802702"/>
                <a:gd name="connsiteY57" fmla="*/ 2308157 h 4278954"/>
                <a:gd name="connsiteX58" fmla="*/ 6930639 w 9802702"/>
                <a:gd name="connsiteY58" fmla="*/ 205891 h 4278954"/>
                <a:gd name="connsiteX59" fmla="*/ 7476945 w 9802702"/>
                <a:gd name="connsiteY59" fmla="*/ 502851 h 4278954"/>
                <a:gd name="connsiteX60" fmla="*/ 7460479 w 9802702"/>
                <a:gd name="connsiteY60" fmla="*/ 3948949 h 4278954"/>
                <a:gd name="connsiteX61" fmla="*/ 7899284 w 9802702"/>
                <a:gd name="connsiteY61" fmla="*/ 3299046 h 4278954"/>
                <a:gd name="connsiteX62" fmla="*/ 7732694 w 9802702"/>
                <a:gd name="connsiteY62" fmla="*/ 351162 h 4278954"/>
                <a:gd name="connsiteX63" fmla="*/ 8263783 w 9802702"/>
                <a:gd name="connsiteY63" fmla="*/ 530631 h 4278954"/>
                <a:gd name="connsiteX64" fmla="*/ 8152688 w 9802702"/>
                <a:gd name="connsiteY64" fmla="*/ 4119865 h 4278954"/>
                <a:gd name="connsiteX65" fmla="*/ 8665436 w 9802702"/>
                <a:gd name="connsiteY65" fmla="*/ 3530205 h 4278954"/>
                <a:gd name="connsiteX66" fmla="*/ 8545795 w 9802702"/>
                <a:gd name="connsiteY66" fmla="*/ 2461981 h 4278954"/>
                <a:gd name="connsiteX67" fmla="*/ 8740996 w 9802702"/>
                <a:gd name="connsiteY67" fmla="*/ 2135530 h 4278954"/>
                <a:gd name="connsiteX68" fmla="*/ 9049996 w 9802702"/>
                <a:gd name="connsiteY68" fmla="*/ 2248336 h 4278954"/>
                <a:gd name="connsiteX69" fmla="*/ 8930355 w 9802702"/>
                <a:gd name="connsiteY69" fmla="*/ 3837854 h 4278954"/>
                <a:gd name="connsiteX70" fmla="*/ 8921809 w 9802702"/>
                <a:gd name="connsiteY70" fmla="*/ 4196777 h 4278954"/>
                <a:gd name="connsiteX71" fmla="*/ 9263641 w 9802702"/>
                <a:gd name="connsiteY71" fmla="*/ 3991678 h 4278954"/>
                <a:gd name="connsiteX72" fmla="*/ 9212367 w 9802702"/>
                <a:gd name="connsiteY72" fmla="*/ 2402160 h 4278954"/>
                <a:gd name="connsiteX73" fmla="*/ 9426011 w 9802702"/>
                <a:gd name="connsiteY73" fmla="*/ 2068874 h 4278954"/>
                <a:gd name="connsiteX74" fmla="*/ 9699477 w 9802702"/>
                <a:gd name="connsiteY74" fmla="*/ 2624351 h 4278954"/>
                <a:gd name="connsiteX75" fmla="*/ 9511469 w 9802702"/>
                <a:gd name="connsiteY75" fmla="*/ 4034407 h 4278954"/>
                <a:gd name="connsiteX76" fmla="*/ 9502924 w 9802702"/>
                <a:gd name="connsiteY76" fmla="*/ 4196777 h 4278954"/>
                <a:gd name="connsiteX77" fmla="*/ 9776389 w 9802702"/>
                <a:gd name="connsiteY77" fmla="*/ 4162594 h 4278954"/>
                <a:gd name="connsiteX78" fmla="*/ 9776389 w 9802702"/>
                <a:gd name="connsiteY78" fmla="*/ 4188231 h 4278954"/>
                <a:gd name="connsiteX0" fmla="*/ 0 w 9802702"/>
                <a:gd name="connsiteY0" fmla="*/ 3564388 h 4222013"/>
                <a:gd name="connsiteX1" fmla="*/ 213645 w 9802702"/>
                <a:gd name="connsiteY1" fmla="*/ 3615663 h 4222013"/>
                <a:gd name="connsiteX2" fmla="*/ 273466 w 9802702"/>
                <a:gd name="connsiteY2" fmla="*/ 3384927 h 4222013"/>
                <a:gd name="connsiteX3" fmla="*/ 205099 w 9802702"/>
                <a:gd name="connsiteY3" fmla="*/ 2581622 h 4222013"/>
                <a:gd name="connsiteX4" fmla="*/ 376015 w 9802702"/>
                <a:gd name="connsiteY4" fmla="*/ 2085966 h 4222013"/>
                <a:gd name="connsiteX5" fmla="*/ 623843 w 9802702"/>
                <a:gd name="connsiteY5" fmla="*/ 2077420 h 4222013"/>
                <a:gd name="connsiteX6" fmla="*/ 666572 w 9802702"/>
                <a:gd name="connsiteY6" fmla="*/ 2966183 h 4222013"/>
                <a:gd name="connsiteX7" fmla="*/ 632389 w 9802702"/>
                <a:gd name="connsiteY7" fmla="*/ 3598572 h 4222013"/>
                <a:gd name="connsiteX8" fmla="*/ 897309 w 9802702"/>
                <a:gd name="connsiteY8" fmla="*/ 3632755 h 4222013"/>
                <a:gd name="connsiteX9" fmla="*/ 948583 w 9802702"/>
                <a:gd name="connsiteY9" fmla="*/ 2060329 h 4222013"/>
                <a:gd name="connsiteX10" fmla="*/ 1401510 w 9802702"/>
                <a:gd name="connsiteY10" fmla="*/ 2026145 h 4222013"/>
                <a:gd name="connsiteX11" fmla="*/ 1196411 w 9802702"/>
                <a:gd name="connsiteY11" fmla="*/ 3692575 h 4222013"/>
                <a:gd name="connsiteX12" fmla="*/ 1574406 w 9802702"/>
                <a:gd name="connsiteY12" fmla="*/ 3334938 h 4222013"/>
                <a:gd name="connsiteX13" fmla="*/ 1589518 w 9802702"/>
                <a:gd name="connsiteY13" fmla="*/ 684456 h 4222013"/>
                <a:gd name="connsiteX14" fmla="*/ 2025353 w 9802702"/>
                <a:gd name="connsiteY14" fmla="*/ 487902 h 4222013"/>
                <a:gd name="connsiteX15" fmla="*/ 1871529 w 9802702"/>
                <a:gd name="connsiteY15" fmla="*/ 3308015 h 4222013"/>
                <a:gd name="connsiteX16" fmla="*/ 1974079 w 9802702"/>
                <a:gd name="connsiteY16" fmla="*/ 3931858 h 4222013"/>
                <a:gd name="connsiteX17" fmla="*/ 2273181 w 9802702"/>
                <a:gd name="connsiteY17" fmla="*/ 3467828 h 4222013"/>
                <a:gd name="connsiteX18" fmla="*/ 2324456 w 9802702"/>
                <a:gd name="connsiteY18" fmla="*/ 325532 h 4222013"/>
                <a:gd name="connsiteX19" fmla="*/ 2794475 w 9802702"/>
                <a:gd name="connsiteY19" fmla="*/ 949375 h 4222013"/>
                <a:gd name="connsiteX20" fmla="*/ 2697866 w 9802702"/>
                <a:gd name="connsiteY20" fmla="*/ 3775473 h 4222013"/>
                <a:gd name="connsiteX21" fmla="*/ 3097174 w 9802702"/>
                <a:gd name="connsiteY21" fmla="*/ 3672923 h 4222013"/>
                <a:gd name="connsiteX22" fmla="*/ 2956845 w 9802702"/>
                <a:gd name="connsiteY22" fmla="*/ 2863633 h 4222013"/>
                <a:gd name="connsiteX23" fmla="*/ 2986703 w 9802702"/>
                <a:gd name="connsiteY23" fmla="*/ 2403439 h 4222013"/>
                <a:gd name="connsiteX24" fmla="*/ 3420922 w 9802702"/>
                <a:gd name="connsiteY24" fmla="*/ 2113739 h 4222013"/>
                <a:gd name="connsiteX25" fmla="*/ 3201077 w 9802702"/>
                <a:gd name="connsiteY25" fmla="*/ 2500008 h 4222013"/>
                <a:gd name="connsiteX26" fmla="*/ 3261191 w 9802702"/>
                <a:gd name="connsiteY26" fmla="*/ 2670576 h 4222013"/>
                <a:gd name="connsiteX27" fmla="*/ 3217179 w 9802702"/>
                <a:gd name="connsiteY27" fmla="*/ 3148202 h 4222013"/>
                <a:gd name="connsiteX28" fmla="*/ 3605961 w 9802702"/>
                <a:gd name="connsiteY28" fmla="*/ 2269697 h 4222013"/>
                <a:gd name="connsiteX29" fmla="*/ 3228591 w 9802702"/>
                <a:gd name="connsiteY29" fmla="*/ 1850947 h 4222013"/>
                <a:gd name="connsiteX30" fmla="*/ 3913975 w 9802702"/>
                <a:gd name="connsiteY30" fmla="*/ 2141078 h 4222013"/>
                <a:gd name="connsiteX31" fmla="*/ 3741078 w 9802702"/>
                <a:gd name="connsiteY31" fmla="*/ 2778170 h 4222013"/>
                <a:gd name="connsiteX32" fmla="*/ 3578082 w 9802702"/>
                <a:gd name="connsiteY32" fmla="*/ 3169140 h 4222013"/>
                <a:gd name="connsiteX33" fmla="*/ 3589234 w 9802702"/>
                <a:gd name="connsiteY33" fmla="*/ 3564388 h 4222013"/>
                <a:gd name="connsiteX34" fmla="*/ 4144710 w 9802702"/>
                <a:gd name="connsiteY34" fmla="*/ 2897816 h 4222013"/>
                <a:gd name="connsiteX35" fmla="*/ 3866193 w 9802702"/>
                <a:gd name="connsiteY35" fmla="*/ 3629765 h 4222013"/>
                <a:gd name="connsiteX36" fmla="*/ 3828516 w 9802702"/>
                <a:gd name="connsiteY36" fmla="*/ 4060044 h 4222013"/>
                <a:gd name="connsiteX37" fmla="*/ 4144710 w 9802702"/>
                <a:gd name="connsiteY37" fmla="*/ 4102773 h 4222013"/>
                <a:gd name="connsiteX38" fmla="*/ 4426722 w 9802702"/>
                <a:gd name="connsiteY38" fmla="*/ 3829308 h 4222013"/>
                <a:gd name="connsiteX39" fmla="*/ 4520725 w 9802702"/>
                <a:gd name="connsiteY39" fmla="*/ 3914766 h 4222013"/>
                <a:gd name="connsiteX40" fmla="*/ 4854011 w 9802702"/>
                <a:gd name="connsiteY40" fmla="*/ 3906220 h 4222013"/>
                <a:gd name="connsiteX41" fmla="*/ 5127477 w 9802702"/>
                <a:gd name="connsiteY41" fmla="*/ 3957495 h 4222013"/>
                <a:gd name="connsiteX42" fmla="*/ 5306938 w 9802702"/>
                <a:gd name="connsiteY42" fmla="*/ 3812216 h 4222013"/>
                <a:gd name="connsiteX43" fmla="*/ 5680712 w 9802702"/>
                <a:gd name="connsiteY43" fmla="*/ 3820762 h 4222013"/>
                <a:gd name="connsiteX44" fmla="*/ 5640224 w 9802702"/>
                <a:gd name="connsiteY44" fmla="*/ 3299469 h 4222013"/>
                <a:gd name="connsiteX45" fmla="*/ 5853869 w 9802702"/>
                <a:gd name="connsiteY45" fmla="*/ 3094370 h 4222013"/>
                <a:gd name="connsiteX46" fmla="*/ 5852515 w 9802702"/>
                <a:gd name="connsiteY46" fmla="*/ 3352452 h 4222013"/>
                <a:gd name="connsiteX47" fmla="*/ 6033331 w 9802702"/>
                <a:gd name="connsiteY47" fmla="*/ 3829308 h 4222013"/>
                <a:gd name="connsiteX48" fmla="*/ 6467289 w 9802702"/>
                <a:gd name="connsiteY48" fmla="*/ 3069161 h 4222013"/>
                <a:gd name="connsiteX49" fmla="*/ 6134788 w 9802702"/>
                <a:gd name="connsiteY49" fmla="*/ 2986251 h 4222013"/>
                <a:gd name="connsiteX50" fmla="*/ 6356614 w 9802702"/>
                <a:gd name="connsiteY50" fmla="*/ 2667069 h 4222013"/>
                <a:gd name="connsiteX51" fmla="*/ 6528987 w 9802702"/>
                <a:gd name="connsiteY51" fmla="*/ 2709809 h 4222013"/>
                <a:gd name="connsiteX52" fmla="*/ 6862273 w 9802702"/>
                <a:gd name="connsiteY52" fmla="*/ 2504710 h 4222013"/>
                <a:gd name="connsiteX53" fmla="*/ 6615332 w 9802702"/>
                <a:gd name="connsiteY53" fmla="*/ 3166580 h 4222013"/>
                <a:gd name="connsiteX54" fmla="*/ 6528987 w 9802702"/>
                <a:gd name="connsiteY54" fmla="*/ 3496022 h 4222013"/>
                <a:gd name="connsiteX55" fmla="*/ 6537533 w 9802702"/>
                <a:gd name="connsiteY55" fmla="*/ 3889129 h 4222013"/>
                <a:gd name="connsiteX56" fmla="*/ 6810998 w 9802702"/>
                <a:gd name="connsiteY56" fmla="*/ 3957495 h 4222013"/>
                <a:gd name="connsiteX57" fmla="*/ 7221196 w 9802702"/>
                <a:gd name="connsiteY57" fmla="*/ 2308157 h 4222013"/>
                <a:gd name="connsiteX58" fmla="*/ 6930639 w 9802702"/>
                <a:gd name="connsiteY58" fmla="*/ 205891 h 4222013"/>
                <a:gd name="connsiteX59" fmla="*/ 7476945 w 9802702"/>
                <a:gd name="connsiteY59" fmla="*/ 502851 h 4222013"/>
                <a:gd name="connsiteX60" fmla="*/ 7460479 w 9802702"/>
                <a:gd name="connsiteY60" fmla="*/ 3948949 h 4222013"/>
                <a:gd name="connsiteX61" fmla="*/ 7899284 w 9802702"/>
                <a:gd name="connsiteY61" fmla="*/ 3299046 h 4222013"/>
                <a:gd name="connsiteX62" fmla="*/ 7732694 w 9802702"/>
                <a:gd name="connsiteY62" fmla="*/ 351162 h 4222013"/>
                <a:gd name="connsiteX63" fmla="*/ 8263783 w 9802702"/>
                <a:gd name="connsiteY63" fmla="*/ 530631 h 4222013"/>
                <a:gd name="connsiteX64" fmla="*/ 8248045 w 9802702"/>
                <a:gd name="connsiteY64" fmla="*/ 3913488 h 4222013"/>
                <a:gd name="connsiteX65" fmla="*/ 8665436 w 9802702"/>
                <a:gd name="connsiteY65" fmla="*/ 3530205 h 4222013"/>
                <a:gd name="connsiteX66" fmla="*/ 8545795 w 9802702"/>
                <a:gd name="connsiteY66" fmla="*/ 2461981 h 4222013"/>
                <a:gd name="connsiteX67" fmla="*/ 8740996 w 9802702"/>
                <a:gd name="connsiteY67" fmla="*/ 2135530 h 4222013"/>
                <a:gd name="connsiteX68" fmla="*/ 9049996 w 9802702"/>
                <a:gd name="connsiteY68" fmla="*/ 2248336 h 4222013"/>
                <a:gd name="connsiteX69" fmla="*/ 8930355 w 9802702"/>
                <a:gd name="connsiteY69" fmla="*/ 3837854 h 4222013"/>
                <a:gd name="connsiteX70" fmla="*/ 8921809 w 9802702"/>
                <a:gd name="connsiteY70" fmla="*/ 4196777 h 4222013"/>
                <a:gd name="connsiteX71" fmla="*/ 9263641 w 9802702"/>
                <a:gd name="connsiteY71" fmla="*/ 3991678 h 4222013"/>
                <a:gd name="connsiteX72" fmla="*/ 9212367 w 9802702"/>
                <a:gd name="connsiteY72" fmla="*/ 2402160 h 4222013"/>
                <a:gd name="connsiteX73" fmla="*/ 9426011 w 9802702"/>
                <a:gd name="connsiteY73" fmla="*/ 2068874 h 4222013"/>
                <a:gd name="connsiteX74" fmla="*/ 9699477 w 9802702"/>
                <a:gd name="connsiteY74" fmla="*/ 2624351 h 4222013"/>
                <a:gd name="connsiteX75" fmla="*/ 9511469 w 9802702"/>
                <a:gd name="connsiteY75" fmla="*/ 4034407 h 4222013"/>
                <a:gd name="connsiteX76" fmla="*/ 9502924 w 9802702"/>
                <a:gd name="connsiteY76" fmla="*/ 4196777 h 4222013"/>
                <a:gd name="connsiteX77" fmla="*/ 9776389 w 9802702"/>
                <a:gd name="connsiteY77" fmla="*/ 4162594 h 4222013"/>
                <a:gd name="connsiteX78" fmla="*/ 9776389 w 9802702"/>
                <a:gd name="connsiteY78" fmla="*/ 4188231 h 4222013"/>
                <a:gd name="connsiteX0" fmla="*/ 0 w 9802702"/>
                <a:gd name="connsiteY0" fmla="*/ 3564388 h 4206570"/>
                <a:gd name="connsiteX1" fmla="*/ 213645 w 9802702"/>
                <a:gd name="connsiteY1" fmla="*/ 3615663 h 4206570"/>
                <a:gd name="connsiteX2" fmla="*/ 273466 w 9802702"/>
                <a:gd name="connsiteY2" fmla="*/ 3384927 h 4206570"/>
                <a:gd name="connsiteX3" fmla="*/ 205099 w 9802702"/>
                <a:gd name="connsiteY3" fmla="*/ 2581622 h 4206570"/>
                <a:gd name="connsiteX4" fmla="*/ 376015 w 9802702"/>
                <a:gd name="connsiteY4" fmla="*/ 2085966 h 4206570"/>
                <a:gd name="connsiteX5" fmla="*/ 623843 w 9802702"/>
                <a:gd name="connsiteY5" fmla="*/ 2077420 h 4206570"/>
                <a:gd name="connsiteX6" fmla="*/ 666572 w 9802702"/>
                <a:gd name="connsiteY6" fmla="*/ 2966183 h 4206570"/>
                <a:gd name="connsiteX7" fmla="*/ 632389 w 9802702"/>
                <a:gd name="connsiteY7" fmla="*/ 3598572 h 4206570"/>
                <a:gd name="connsiteX8" fmla="*/ 897309 w 9802702"/>
                <a:gd name="connsiteY8" fmla="*/ 3632755 h 4206570"/>
                <a:gd name="connsiteX9" fmla="*/ 948583 w 9802702"/>
                <a:gd name="connsiteY9" fmla="*/ 2060329 h 4206570"/>
                <a:gd name="connsiteX10" fmla="*/ 1401510 w 9802702"/>
                <a:gd name="connsiteY10" fmla="*/ 2026145 h 4206570"/>
                <a:gd name="connsiteX11" fmla="*/ 1196411 w 9802702"/>
                <a:gd name="connsiteY11" fmla="*/ 3692575 h 4206570"/>
                <a:gd name="connsiteX12" fmla="*/ 1574406 w 9802702"/>
                <a:gd name="connsiteY12" fmla="*/ 3334938 h 4206570"/>
                <a:gd name="connsiteX13" fmla="*/ 1589518 w 9802702"/>
                <a:gd name="connsiteY13" fmla="*/ 684456 h 4206570"/>
                <a:gd name="connsiteX14" fmla="*/ 2025353 w 9802702"/>
                <a:gd name="connsiteY14" fmla="*/ 487902 h 4206570"/>
                <a:gd name="connsiteX15" fmla="*/ 1871529 w 9802702"/>
                <a:gd name="connsiteY15" fmla="*/ 3308015 h 4206570"/>
                <a:gd name="connsiteX16" fmla="*/ 1974079 w 9802702"/>
                <a:gd name="connsiteY16" fmla="*/ 3931858 h 4206570"/>
                <a:gd name="connsiteX17" fmla="*/ 2273181 w 9802702"/>
                <a:gd name="connsiteY17" fmla="*/ 3467828 h 4206570"/>
                <a:gd name="connsiteX18" fmla="*/ 2324456 w 9802702"/>
                <a:gd name="connsiteY18" fmla="*/ 325532 h 4206570"/>
                <a:gd name="connsiteX19" fmla="*/ 2794475 w 9802702"/>
                <a:gd name="connsiteY19" fmla="*/ 949375 h 4206570"/>
                <a:gd name="connsiteX20" fmla="*/ 2697866 w 9802702"/>
                <a:gd name="connsiteY20" fmla="*/ 3775473 h 4206570"/>
                <a:gd name="connsiteX21" fmla="*/ 3097174 w 9802702"/>
                <a:gd name="connsiteY21" fmla="*/ 3672923 h 4206570"/>
                <a:gd name="connsiteX22" fmla="*/ 2956845 w 9802702"/>
                <a:gd name="connsiteY22" fmla="*/ 2863633 h 4206570"/>
                <a:gd name="connsiteX23" fmla="*/ 2986703 w 9802702"/>
                <a:gd name="connsiteY23" fmla="*/ 2403439 h 4206570"/>
                <a:gd name="connsiteX24" fmla="*/ 3420922 w 9802702"/>
                <a:gd name="connsiteY24" fmla="*/ 2113739 h 4206570"/>
                <a:gd name="connsiteX25" fmla="*/ 3201077 w 9802702"/>
                <a:gd name="connsiteY25" fmla="*/ 2500008 h 4206570"/>
                <a:gd name="connsiteX26" fmla="*/ 3261191 w 9802702"/>
                <a:gd name="connsiteY26" fmla="*/ 2670576 h 4206570"/>
                <a:gd name="connsiteX27" fmla="*/ 3217179 w 9802702"/>
                <a:gd name="connsiteY27" fmla="*/ 3148202 h 4206570"/>
                <a:gd name="connsiteX28" fmla="*/ 3605961 w 9802702"/>
                <a:gd name="connsiteY28" fmla="*/ 2269697 h 4206570"/>
                <a:gd name="connsiteX29" fmla="*/ 3228591 w 9802702"/>
                <a:gd name="connsiteY29" fmla="*/ 1850947 h 4206570"/>
                <a:gd name="connsiteX30" fmla="*/ 3913975 w 9802702"/>
                <a:gd name="connsiteY30" fmla="*/ 2141078 h 4206570"/>
                <a:gd name="connsiteX31" fmla="*/ 3741078 w 9802702"/>
                <a:gd name="connsiteY31" fmla="*/ 2778170 h 4206570"/>
                <a:gd name="connsiteX32" fmla="*/ 3578082 w 9802702"/>
                <a:gd name="connsiteY32" fmla="*/ 3169140 h 4206570"/>
                <a:gd name="connsiteX33" fmla="*/ 3589234 w 9802702"/>
                <a:gd name="connsiteY33" fmla="*/ 3564388 h 4206570"/>
                <a:gd name="connsiteX34" fmla="*/ 4144710 w 9802702"/>
                <a:gd name="connsiteY34" fmla="*/ 2897816 h 4206570"/>
                <a:gd name="connsiteX35" fmla="*/ 3866193 w 9802702"/>
                <a:gd name="connsiteY35" fmla="*/ 3629765 h 4206570"/>
                <a:gd name="connsiteX36" fmla="*/ 3828516 w 9802702"/>
                <a:gd name="connsiteY36" fmla="*/ 4060044 h 4206570"/>
                <a:gd name="connsiteX37" fmla="*/ 4144710 w 9802702"/>
                <a:gd name="connsiteY37" fmla="*/ 4102773 h 4206570"/>
                <a:gd name="connsiteX38" fmla="*/ 4426722 w 9802702"/>
                <a:gd name="connsiteY38" fmla="*/ 3829308 h 4206570"/>
                <a:gd name="connsiteX39" fmla="*/ 4520725 w 9802702"/>
                <a:gd name="connsiteY39" fmla="*/ 3914766 h 4206570"/>
                <a:gd name="connsiteX40" fmla="*/ 4854011 w 9802702"/>
                <a:gd name="connsiteY40" fmla="*/ 3906220 h 4206570"/>
                <a:gd name="connsiteX41" fmla="*/ 5127477 w 9802702"/>
                <a:gd name="connsiteY41" fmla="*/ 3957495 h 4206570"/>
                <a:gd name="connsiteX42" fmla="*/ 5306938 w 9802702"/>
                <a:gd name="connsiteY42" fmla="*/ 3812216 h 4206570"/>
                <a:gd name="connsiteX43" fmla="*/ 5680712 w 9802702"/>
                <a:gd name="connsiteY43" fmla="*/ 3820762 h 4206570"/>
                <a:gd name="connsiteX44" fmla="*/ 5640224 w 9802702"/>
                <a:gd name="connsiteY44" fmla="*/ 3299469 h 4206570"/>
                <a:gd name="connsiteX45" fmla="*/ 5853869 w 9802702"/>
                <a:gd name="connsiteY45" fmla="*/ 3094370 h 4206570"/>
                <a:gd name="connsiteX46" fmla="*/ 5852515 w 9802702"/>
                <a:gd name="connsiteY46" fmla="*/ 3352452 h 4206570"/>
                <a:gd name="connsiteX47" fmla="*/ 6033331 w 9802702"/>
                <a:gd name="connsiteY47" fmla="*/ 3829308 h 4206570"/>
                <a:gd name="connsiteX48" fmla="*/ 6467289 w 9802702"/>
                <a:gd name="connsiteY48" fmla="*/ 3069161 h 4206570"/>
                <a:gd name="connsiteX49" fmla="*/ 6134788 w 9802702"/>
                <a:gd name="connsiteY49" fmla="*/ 2986251 h 4206570"/>
                <a:gd name="connsiteX50" fmla="*/ 6356614 w 9802702"/>
                <a:gd name="connsiteY50" fmla="*/ 2667069 h 4206570"/>
                <a:gd name="connsiteX51" fmla="*/ 6528987 w 9802702"/>
                <a:gd name="connsiteY51" fmla="*/ 2709809 h 4206570"/>
                <a:gd name="connsiteX52" fmla="*/ 6862273 w 9802702"/>
                <a:gd name="connsiteY52" fmla="*/ 2504710 h 4206570"/>
                <a:gd name="connsiteX53" fmla="*/ 6615332 w 9802702"/>
                <a:gd name="connsiteY53" fmla="*/ 3166580 h 4206570"/>
                <a:gd name="connsiteX54" fmla="*/ 6528987 w 9802702"/>
                <a:gd name="connsiteY54" fmla="*/ 3496022 h 4206570"/>
                <a:gd name="connsiteX55" fmla="*/ 6537533 w 9802702"/>
                <a:gd name="connsiteY55" fmla="*/ 3889129 h 4206570"/>
                <a:gd name="connsiteX56" fmla="*/ 6810998 w 9802702"/>
                <a:gd name="connsiteY56" fmla="*/ 3957495 h 4206570"/>
                <a:gd name="connsiteX57" fmla="*/ 7221196 w 9802702"/>
                <a:gd name="connsiteY57" fmla="*/ 2308157 h 4206570"/>
                <a:gd name="connsiteX58" fmla="*/ 6930639 w 9802702"/>
                <a:gd name="connsiteY58" fmla="*/ 205891 h 4206570"/>
                <a:gd name="connsiteX59" fmla="*/ 7476945 w 9802702"/>
                <a:gd name="connsiteY59" fmla="*/ 502851 h 4206570"/>
                <a:gd name="connsiteX60" fmla="*/ 7460479 w 9802702"/>
                <a:gd name="connsiteY60" fmla="*/ 3948949 h 4206570"/>
                <a:gd name="connsiteX61" fmla="*/ 7899284 w 9802702"/>
                <a:gd name="connsiteY61" fmla="*/ 3299046 h 4206570"/>
                <a:gd name="connsiteX62" fmla="*/ 7732694 w 9802702"/>
                <a:gd name="connsiteY62" fmla="*/ 351162 h 4206570"/>
                <a:gd name="connsiteX63" fmla="*/ 8263783 w 9802702"/>
                <a:gd name="connsiteY63" fmla="*/ 530631 h 4206570"/>
                <a:gd name="connsiteX64" fmla="*/ 8248045 w 9802702"/>
                <a:gd name="connsiteY64" fmla="*/ 3913488 h 4206570"/>
                <a:gd name="connsiteX65" fmla="*/ 8665436 w 9802702"/>
                <a:gd name="connsiteY65" fmla="*/ 3530205 h 4206570"/>
                <a:gd name="connsiteX66" fmla="*/ 8545795 w 9802702"/>
                <a:gd name="connsiteY66" fmla="*/ 2461981 h 4206570"/>
                <a:gd name="connsiteX67" fmla="*/ 8740996 w 9802702"/>
                <a:gd name="connsiteY67" fmla="*/ 2135530 h 4206570"/>
                <a:gd name="connsiteX68" fmla="*/ 9049996 w 9802702"/>
                <a:gd name="connsiteY68" fmla="*/ 2248336 h 4206570"/>
                <a:gd name="connsiteX69" fmla="*/ 8930355 w 9802702"/>
                <a:gd name="connsiteY69" fmla="*/ 3837854 h 4206570"/>
                <a:gd name="connsiteX70" fmla="*/ 8893202 w 9802702"/>
                <a:gd name="connsiteY70" fmla="*/ 4026291 h 4206570"/>
                <a:gd name="connsiteX71" fmla="*/ 9263641 w 9802702"/>
                <a:gd name="connsiteY71" fmla="*/ 3991678 h 4206570"/>
                <a:gd name="connsiteX72" fmla="*/ 9212367 w 9802702"/>
                <a:gd name="connsiteY72" fmla="*/ 2402160 h 4206570"/>
                <a:gd name="connsiteX73" fmla="*/ 9426011 w 9802702"/>
                <a:gd name="connsiteY73" fmla="*/ 2068874 h 4206570"/>
                <a:gd name="connsiteX74" fmla="*/ 9699477 w 9802702"/>
                <a:gd name="connsiteY74" fmla="*/ 2624351 h 4206570"/>
                <a:gd name="connsiteX75" fmla="*/ 9511469 w 9802702"/>
                <a:gd name="connsiteY75" fmla="*/ 4034407 h 4206570"/>
                <a:gd name="connsiteX76" fmla="*/ 9502924 w 9802702"/>
                <a:gd name="connsiteY76" fmla="*/ 4196777 h 4206570"/>
                <a:gd name="connsiteX77" fmla="*/ 9776389 w 9802702"/>
                <a:gd name="connsiteY77" fmla="*/ 4162594 h 4206570"/>
                <a:gd name="connsiteX78" fmla="*/ 9776389 w 9802702"/>
                <a:gd name="connsiteY78" fmla="*/ 4188231 h 4206570"/>
                <a:gd name="connsiteX0" fmla="*/ 0 w 9802702"/>
                <a:gd name="connsiteY0" fmla="*/ 3564388 h 4209688"/>
                <a:gd name="connsiteX1" fmla="*/ 213645 w 9802702"/>
                <a:gd name="connsiteY1" fmla="*/ 3615663 h 4209688"/>
                <a:gd name="connsiteX2" fmla="*/ 273466 w 9802702"/>
                <a:gd name="connsiteY2" fmla="*/ 3384927 h 4209688"/>
                <a:gd name="connsiteX3" fmla="*/ 205099 w 9802702"/>
                <a:gd name="connsiteY3" fmla="*/ 2581622 h 4209688"/>
                <a:gd name="connsiteX4" fmla="*/ 376015 w 9802702"/>
                <a:gd name="connsiteY4" fmla="*/ 2085966 h 4209688"/>
                <a:gd name="connsiteX5" fmla="*/ 623843 w 9802702"/>
                <a:gd name="connsiteY5" fmla="*/ 2077420 h 4209688"/>
                <a:gd name="connsiteX6" fmla="*/ 666572 w 9802702"/>
                <a:gd name="connsiteY6" fmla="*/ 2966183 h 4209688"/>
                <a:gd name="connsiteX7" fmla="*/ 632389 w 9802702"/>
                <a:gd name="connsiteY7" fmla="*/ 3598572 h 4209688"/>
                <a:gd name="connsiteX8" fmla="*/ 897309 w 9802702"/>
                <a:gd name="connsiteY8" fmla="*/ 3632755 h 4209688"/>
                <a:gd name="connsiteX9" fmla="*/ 948583 w 9802702"/>
                <a:gd name="connsiteY9" fmla="*/ 2060329 h 4209688"/>
                <a:gd name="connsiteX10" fmla="*/ 1401510 w 9802702"/>
                <a:gd name="connsiteY10" fmla="*/ 2026145 h 4209688"/>
                <a:gd name="connsiteX11" fmla="*/ 1196411 w 9802702"/>
                <a:gd name="connsiteY11" fmla="*/ 3692575 h 4209688"/>
                <a:gd name="connsiteX12" fmla="*/ 1574406 w 9802702"/>
                <a:gd name="connsiteY12" fmla="*/ 3334938 h 4209688"/>
                <a:gd name="connsiteX13" fmla="*/ 1589518 w 9802702"/>
                <a:gd name="connsiteY13" fmla="*/ 684456 h 4209688"/>
                <a:gd name="connsiteX14" fmla="*/ 2025353 w 9802702"/>
                <a:gd name="connsiteY14" fmla="*/ 487902 h 4209688"/>
                <a:gd name="connsiteX15" fmla="*/ 1871529 w 9802702"/>
                <a:gd name="connsiteY15" fmla="*/ 3308015 h 4209688"/>
                <a:gd name="connsiteX16" fmla="*/ 1974079 w 9802702"/>
                <a:gd name="connsiteY16" fmla="*/ 3931858 h 4209688"/>
                <a:gd name="connsiteX17" fmla="*/ 2273181 w 9802702"/>
                <a:gd name="connsiteY17" fmla="*/ 3467828 h 4209688"/>
                <a:gd name="connsiteX18" fmla="*/ 2324456 w 9802702"/>
                <a:gd name="connsiteY18" fmla="*/ 325532 h 4209688"/>
                <a:gd name="connsiteX19" fmla="*/ 2794475 w 9802702"/>
                <a:gd name="connsiteY19" fmla="*/ 949375 h 4209688"/>
                <a:gd name="connsiteX20" fmla="*/ 2697866 w 9802702"/>
                <a:gd name="connsiteY20" fmla="*/ 3775473 h 4209688"/>
                <a:gd name="connsiteX21" fmla="*/ 3097174 w 9802702"/>
                <a:gd name="connsiteY21" fmla="*/ 3672923 h 4209688"/>
                <a:gd name="connsiteX22" fmla="*/ 2956845 w 9802702"/>
                <a:gd name="connsiteY22" fmla="*/ 2863633 h 4209688"/>
                <a:gd name="connsiteX23" fmla="*/ 2986703 w 9802702"/>
                <a:gd name="connsiteY23" fmla="*/ 2403439 h 4209688"/>
                <a:gd name="connsiteX24" fmla="*/ 3420922 w 9802702"/>
                <a:gd name="connsiteY24" fmla="*/ 2113739 h 4209688"/>
                <a:gd name="connsiteX25" fmla="*/ 3201077 w 9802702"/>
                <a:gd name="connsiteY25" fmla="*/ 2500008 h 4209688"/>
                <a:gd name="connsiteX26" fmla="*/ 3261191 w 9802702"/>
                <a:gd name="connsiteY26" fmla="*/ 2670576 h 4209688"/>
                <a:gd name="connsiteX27" fmla="*/ 3217179 w 9802702"/>
                <a:gd name="connsiteY27" fmla="*/ 3148202 h 4209688"/>
                <a:gd name="connsiteX28" fmla="*/ 3605961 w 9802702"/>
                <a:gd name="connsiteY28" fmla="*/ 2269697 h 4209688"/>
                <a:gd name="connsiteX29" fmla="*/ 3228591 w 9802702"/>
                <a:gd name="connsiteY29" fmla="*/ 1850947 h 4209688"/>
                <a:gd name="connsiteX30" fmla="*/ 3913975 w 9802702"/>
                <a:gd name="connsiteY30" fmla="*/ 2141078 h 4209688"/>
                <a:gd name="connsiteX31" fmla="*/ 3741078 w 9802702"/>
                <a:gd name="connsiteY31" fmla="*/ 2778170 h 4209688"/>
                <a:gd name="connsiteX32" fmla="*/ 3578082 w 9802702"/>
                <a:gd name="connsiteY32" fmla="*/ 3169140 h 4209688"/>
                <a:gd name="connsiteX33" fmla="*/ 3589234 w 9802702"/>
                <a:gd name="connsiteY33" fmla="*/ 3564388 h 4209688"/>
                <a:gd name="connsiteX34" fmla="*/ 4144710 w 9802702"/>
                <a:gd name="connsiteY34" fmla="*/ 2897816 h 4209688"/>
                <a:gd name="connsiteX35" fmla="*/ 3866193 w 9802702"/>
                <a:gd name="connsiteY35" fmla="*/ 3629765 h 4209688"/>
                <a:gd name="connsiteX36" fmla="*/ 3828516 w 9802702"/>
                <a:gd name="connsiteY36" fmla="*/ 4060044 h 4209688"/>
                <a:gd name="connsiteX37" fmla="*/ 4144710 w 9802702"/>
                <a:gd name="connsiteY37" fmla="*/ 4102773 h 4209688"/>
                <a:gd name="connsiteX38" fmla="*/ 4426722 w 9802702"/>
                <a:gd name="connsiteY38" fmla="*/ 3829308 h 4209688"/>
                <a:gd name="connsiteX39" fmla="*/ 4520725 w 9802702"/>
                <a:gd name="connsiteY39" fmla="*/ 3914766 h 4209688"/>
                <a:gd name="connsiteX40" fmla="*/ 4854011 w 9802702"/>
                <a:gd name="connsiteY40" fmla="*/ 3906220 h 4209688"/>
                <a:gd name="connsiteX41" fmla="*/ 5127477 w 9802702"/>
                <a:gd name="connsiteY41" fmla="*/ 3957495 h 4209688"/>
                <a:gd name="connsiteX42" fmla="*/ 5306938 w 9802702"/>
                <a:gd name="connsiteY42" fmla="*/ 3812216 h 4209688"/>
                <a:gd name="connsiteX43" fmla="*/ 5680712 w 9802702"/>
                <a:gd name="connsiteY43" fmla="*/ 3820762 h 4209688"/>
                <a:gd name="connsiteX44" fmla="*/ 5640224 w 9802702"/>
                <a:gd name="connsiteY44" fmla="*/ 3299469 h 4209688"/>
                <a:gd name="connsiteX45" fmla="*/ 5853869 w 9802702"/>
                <a:gd name="connsiteY45" fmla="*/ 3094370 h 4209688"/>
                <a:gd name="connsiteX46" fmla="*/ 5852515 w 9802702"/>
                <a:gd name="connsiteY46" fmla="*/ 3352452 h 4209688"/>
                <a:gd name="connsiteX47" fmla="*/ 6033331 w 9802702"/>
                <a:gd name="connsiteY47" fmla="*/ 3829308 h 4209688"/>
                <a:gd name="connsiteX48" fmla="*/ 6467289 w 9802702"/>
                <a:gd name="connsiteY48" fmla="*/ 3069161 h 4209688"/>
                <a:gd name="connsiteX49" fmla="*/ 6134788 w 9802702"/>
                <a:gd name="connsiteY49" fmla="*/ 2986251 h 4209688"/>
                <a:gd name="connsiteX50" fmla="*/ 6356614 w 9802702"/>
                <a:gd name="connsiteY50" fmla="*/ 2667069 h 4209688"/>
                <a:gd name="connsiteX51" fmla="*/ 6528987 w 9802702"/>
                <a:gd name="connsiteY51" fmla="*/ 2709809 h 4209688"/>
                <a:gd name="connsiteX52" fmla="*/ 6862273 w 9802702"/>
                <a:gd name="connsiteY52" fmla="*/ 2504710 h 4209688"/>
                <a:gd name="connsiteX53" fmla="*/ 6615332 w 9802702"/>
                <a:gd name="connsiteY53" fmla="*/ 3166580 h 4209688"/>
                <a:gd name="connsiteX54" fmla="*/ 6528987 w 9802702"/>
                <a:gd name="connsiteY54" fmla="*/ 3496022 h 4209688"/>
                <a:gd name="connsiteX55" fmla="*/ 6537533 w 9802702"/>
                <a:gd name="connsiteY55" fmla="*/ 3889129 h 4209688"/>
                <a:gd name="connsiteX56" fmla="*/ 6810998 w 9802702"/>
                <a:gd name="connsiteY56" fmla="*/ 3957495 h 4209688"/>
                <a:gd name="connsiteX57" fmla="*/ 7221196 w 9802702"/>
                <a:gd name="connsiteY57" fmla="*/ 2308157 h 4209688"/>
                <a:gd name="connsiteX58" fmla="*/ 6930639 w 9802702"/>
                <a:gd name="connsiteY58" fmla="*/ 205891 h 4209688"/>
                <a:gd name="connsiteX59" fmla="*/ 7476945 w 9802702"/>
                <a:gd name="connsiteY59" fmla="*/ 502851 h 4209688"/>
                <a:gd name="connsiteX60" fmla="*/ 7460479 w 9802702"/>
                <a:gd name="connsiteY60" fmla="*/ 3948949 h 4209688"/>
                <a:gd name="connsiteX61" fmla="*/ 7899284 w 9802702"/>
                <a:gd name="connsiteY61" fmla="*/ 3299046 h 4209688"/>
                <a:gd name="connsiteX62" fmla="*/ 7732694 w 9802702"/>
                <a:gd name="connsiteY62" fmla="*/ 351162 h 4209688"/>
                <a:gd name="connsiteX63" fmla="*/ 8263783 w 9802702"/>
                <a:gd name="connsiteY63" fmla="*/ 530631 h 4209688"/>
                <a:gd name="connsiteX64" fmla="*/ 8248045 w 9802702"/>
                <a:gd name="connsiteY64" fmla="*/ 3913488 h 4209688"/>
                <a:gd name="connsiteX65" fmla="*/ 8665436 w 9802702"/>
                <a:gd name="connsiteY65" fmla="*/ 3530205 h 4209688"/>
                <a:gd name="connsiteX66" fmla="*/ 8545795 w 9802702"/>
                <a:gd name="connsiteY66" fmla="*/ 2461981 h 4209688"/>
                <a:gd name="connsiteX67" fmla="*/ 8740996 w 9802702"/>
                <a:gd name="connsiteY67" fmla="*/ 2135530 h 4209688"/>
                <a:gd name="connsiteX68" fmla="*/ 9049996 w 9802702"/>
                <a:gd name="connsiteY68" fmla="*/ 2248336 h 4209688"/>
                <a:gd name="connsiteX69" fmla="*/ 8930355 w 9802702"/>
                <a:gd name="connsiteY69" fmla="*/ 3837854 h 4209688"/>
                <a:gd name="connsiteX70" fmla="*/ 8893202 w 9802702"/>
                <a:gd name="connsiteY70" fmla="*/ 4026291 h 4209688"/>
                <a:gd name="connsiteX71" fmla="*/ 9263641 w 9802702"/>
                <a:gd name="connsiteY71" fmla="*/ 3991678 h 4209688"/>
                <a:gd name="connsiteX72" fmla="*/ 9212367 w 9802702"/>
                <a:gd name="connsiteY72" fmla="*/ 2402160 h 4209688"/>
                <a:gd name="connsiteX73" fmla="*/ 9426011 w 9802702"/>
                <a:gd name="connsiteY73" fmla="*/ 2068874 h 4209688"/>
                <a:gd name="connsiteX74" fmla="*/ 9699477 w 9802702"/>
                <a:gd name="connsiteY74" fmla="*/ 2624351 h 4209688"/>
                <a:gd name="connsiteX75" fmla="*/ 9511469 w 9802702"/>
                <a:gd name="connsiteY75" fmla="*/ 3908786 h 4209688"/>
                <a:gd name="connsiteX76" fmla="*/ 9502924 w 9802702"/>
                <a:gd name="connsiteY76" fmla="*/ 4196777 h 4209688"/>
                <a:gd name="connsiteX77" fmla="*/ 9776389 w 9802702"/>
                <a:gd name="connsiteY77" fmla="*/ 4162594 h 4209688"/>
                <a:gd name="connsiteX78" fmla="*/ 9776389 w 9802702"/>
                <a:gd name="connsiteY78" fmla="*/ 4188231 h 4209688"/>
                <a:gd name="connsiteX0" fmla="*/ 0 w 9800699"/>
                <a:gd name="connsiteY0" fmla="*/ 3564388 h 4188231"/>
                <a:gd name="connsiteX1" fmla="*/ 213645 w 9800699"/>
                <a:gd name="connsiteY1" fmla="*/ 3615663 h 4188231"/>
                <a:gd name="connsiteX2" fmla="*/ 273466 w 9800699"/>
                <a:gd name="connsiteY2" fmla="*/ 3384927 h 4188231"/>
                <a:gd name="connsiteX3" fmla="*/ 205099 w 9800699"/>
                <a:gd name="connsiteY3" fmla="*/ 2581622 h 4188231"/>
                <a:gd name="connsiteX4" fmla="*/ 376015 w 9800699"/>
                <a:gd name="connsiteY4" fmla="*/ 2085966 h 4188231"/>
                <a:gd name="connsiteX5" fmla="*/ 623843 w 9800699"/>
                <a:gd name="connsiteY5" fmla="*/ 2077420 h 4188231"/>
                <a:gd name="connsiteX6" fmla="*/ 666572 w 9800699"/>
                <a:gd name="connsiteY6" fmla="*/ 2966183 h 4188231"/>
                <a:gd name="connsiteX7" fmla="*/ 632389 w 9800699"/>
                <a:gd name="connsiteY7" fmla="*/ 3598572 h 4188231"/>
                <a:gd name="connsiteX8" fmla="*/ 897309 w 9800699"/>
                <a:gd name="connsiteY8" fmla="*/ 3632755 h 4188231"/>
                <a:gd name="connsiteX9" fmla="*/ 948583 w 9800699"/>
                <a:gd name="connsiteY9" fmla="*/ 2060329 h 4188231"/>
                <a:gd name="connsiteX10" fmla="*/ 1401510 w 9800699"/>
                <a:gd name="connsiteY10" fmla="*/ 2026145 h 4188231"/>
                <a:gd name="connsiteX11" fmla="*/ 1196411 w 9800699"/>
                <a:gd name="connsiteY11" fmla="*/ 3692575 h 4188231"/>
                <a:gd name="connsiteX12" fmla="*/ 1574406 w 9800699"/>
                <a:gd name="connsiteY12" fmla="*/ 3334938 h 4188231"/>
                <a:gd name="connsiteX13" fmla="*/ 1589518 w 9800699"/>
                <a:gd name="connsiteY13" fmla="*/ 684456 h 4188231"/>
                <a:gd name="connsiteX14" fmla="*/ 2025353 w 9800699"/>
                <a:gd name="connsiteY14" fmla="*/ 487902 h 4188231"/>
                <a:gd name="connsiteX15" fmla="*/ 1871529 w 9800699"/>
                <a:gd name="connsiteY15" fmla="*/ 3308015 h 4188231"/>
                <a:gd name="connsiteX16" fmla="*/ 1974079 w 9800699"/>
                <a:gd name="connsiteY16" fmla="*/ 3931858 h 4188231"/>
                <a:gd name="connsiteX17" fmla="*/ 2273181 w 9800699"/>
                <a:gd name="connsiteY17" fmla="*/ 3467828 h 4188231"/>
                <a:gd name="connsiteX18" fmla="*/ 2324456 w 9800699"/>
                <a:gd name="connsiteY18" fmla="*/ 325532 h 4188231"/>
                <a:gd name="connsiteX19" fmla="*/ 2794475 w 9800699"/>
                <a:gd name="connsiteY19" fmla="*/ 949375 h 4188231"/>
                <a:gd name="connsiteX20" fmla="*/ 2697866 w 9800699"/>
                <a:gd name="connsiteY20" fmla="*/ 3775473 h 4188231"/>
                <a:gd name="connsiteX21" fmla="*/ 3097174 w 9800699"/>
                <a:gd name="connsiteY21" fmla="*/ 3672923 h 4188231"/>
                <a:gd name="connsiteX22" fmla="*/ 2956845 w 9800699"/>
                <a:gd name="connsiteY22" fmla="*/ 2863633 h 4188231"/>
                <a:gd name="connsiteX23" fmla="*/ 2986703 w 9800699"/>
                <a:gd name="connsiteY23" fmla="*/ 2403439 h 4188231"/>
                <a:gd name="connsiteX24" fmla="*/ 3420922 w 9800699"/>
                <a:gd name="connsiteY24" fmla="*/ 2113739 h 4188231"/>
                <a:gd name="connsiteX25" fmla="*/ 3201077 w 9800699"/>
                <a:gd name="connsiteY25" fmla="*/ 2500008 h 4188231"/>
                <a:gd name="connsiteX26" fmla="*/ 3261191 w 9800699"/>
                <a:gd name="connsiteY26" fmla="*/ 2670576 h 4188231"/>
                <a:gd name="connsiteX27" fmla="*/ 3217179 w 9800699"/>
                <a:gd name="connsiteY27" fmla="*/ 3148202 h 4188231"/>
                <a:gd name="connsiteX28" fmla="*/ 3605961 w 9800699"/>
                <a:gd name="connsiteY28" fmla="*/ 2269697 h 4188231"/>
                <a:gd name="connsiteX29" fmla="*/ 3228591 w 9800699"/>
                <a:gd name="connsiteY29" fmla="*/ 1850947 h 4188231"/>
                <a:gd name="connsiteX30" fmla="*/ 3913975 w 9800699"/>
                <a:gd name="connsiteY30" fmla="*/ 2141078 h 4188231"/>
                <a:gd name="connsiteX31" fmla="*/ 3741078 w 9800699"/>
                <a:gd name="connsiteY31" fmla="*/ 2778170 h 4188231"/>
                <a:gd name="connsiteX32" fmla="*/ 3578082 w 9800699"/>
                <a:gd name="connsiteY32" fmla="*/ 3169140 h 4188231"/>
                <a:gd name="connsiteX33" fmla="*/ 3589234 w 9800699"/>
                <a:gd name="connsiteY33" fmla="*/ 3564388 h 4188231"/>
                <a:gd name="connsiteX34" fmla="*/ 4144710 w 9800699"/>
                <a:gd name="connsiteY34" fmla="*/ 2897816 h 4188231"/>
                <a:gd name="connsiteX35" fmla="*/ 3866193 w 9800699"/>
                <a:gd name="connsiteY35" fmla="*/ 3629765 h 4188231"/>
                <a:gd name="connsiteX36" fmla="*/ 3828516 w 9800699"/>
                <a:gd name="connsiteY36" fmla="*/ 4060044 h 4188231"/>
                <a:gd name="connsiteX37" fmla="*/ 4144710 w 9800699"/>
                <a:gd name="connsiteY37" fmla="*/ 4102773 h 4188231"/>
                <a:gd name="connsiteX38" fmla="*/ 4426722 w 9800699"/>
                <a:gd name="connsiteY38" fmla="*/ 3829308 h 4188231"/>
                <a:gd name="connsiteX39" fmla="*/ 4520725 w 9800699"/>
                <a:gd name="connsiteY39" fmla="*/ 3914766 h 4188231"/>
                <a:gd name="connsiteX40" fmla="*/ 4854011 w 9800699"/>
                <a:gd name="connsiteY40" fmla="*/ 3906220 h 4188231"/>
                <a:gd name="connsiteX41" fmla="*/ 5127477 w 9800699"/>
                <a:gd name="connsiteY41" fmla="*/ 3957495 h 4188231"/>
                <a:gd name="connsiteX42" fmla="*/ 5306938 w 9800699"/>
                <a:gd name="connsiteY42" fmla="*/ 3812216 h 4188231"/>
                <a:gd name="connsiteX43" fmla="*/ 5680712 w 9800699"/>
                <a:gd name="connsiteY43" fmla="*/ 3820762 h 4188231"/>
                <a:gd name="connsiteX44" fmla="*/ 5640224 w 9800699"/>
                <a:gd name="connsiteY44" fmla="*/ 3299469 h 4188231"/>
                <a:gd name="connsiteX45" fmla="*/ 5853869 w 9800699"/>
                <a:gd name="connsiteY45" fmla="*/ 3094370 h 4188231"/>
                <a:gd name="connsiteX46" fmla="*/ 5852515 w 9800699"/>
                <a:gd name="connsiteY46" fmla="*/ 3352452 h 4188231"/>
                <a:gd name="connsiteX47" fmla="*/ 6033331 w 9800699"/>
                <a:gd name="connsiteY47" fmla="*/ 3829308 h 4188231"/>
                <a:gd name="connsiteX48" fmla="*/ 6467289 w 9800699"/>
                <a:gd name="connsiteY48" fmla="*/ 3069161 h 4188231"/>
                <a:gd name="connsiteX49" fmla="*/ 6134788 w 9800699"/>
                <a:gd name="connsiteY49" fmla="*/ 2986251 h 4188231"/>
                <a:gd name="connsiteX50" fmla="*/ 6356614 w 9800699"/>
                <a:gd name="connsiteY50" fmla="*/ 2667069 h 4188231"/>
                <a:gd name="connsiteX51" fmla="*/ 6528987 w 9800699"/>
                <a:gd name="connsiteY51" fmla="*/ 2709809 h 4188231"/>
                <a:gd name="connsiteX52" fmla="*/ 6862273 w 9800699"/>
                <a:gd name="connsiteY52" fmla="*/ 2504710 h 4188231"/>
                <a:gd name="connsiteX53" fmla="*/ 6615332 w 9800699"/>
                <a:gd name="connsiteY53" fmla="*/ 3166580 h 4188231"/>
                <a:gd name="connsiteX54" fmla="*/ 6528987 w 9800699"/>
                <a:gd name="connsiteY54" fmla="*/ 3496022 h 4188231"/>
                <a:gd name="connsiteX55" fmla="*/ 6537533 w 9800699"/>
                <a:gd name="connsiteY55" fmla="*/ 3889129 h 4188231"/>
                <a:gd name="connsiteX56" fmla="*/ 6810998 w 9800699"/>
                <a:gd name="connsiteY56" fmla="*/ 3957495 h 4188231"/>
                <a:gd name="connsiteX57" fmla="*/ 7221196 w 9800699"/>
                <a:gd name="connsiteY57" fmla="*/ 2308157 h 4188231"/>
                <a:gd name="connsiteX58" fmla="*/ 6930639 w 9800699"/>
                <a:gd name="connsiteY58" fmla="*/ 205891 h 4188231"/>
                <a:gd name="connsiteX59" fmla="*/ 7476945 w 9800699"/>
                <a:gd name="connsiteY59" fmla="*/ 502851 h 4188231"/>
                <a:gd name="connsiteX60" fmla="*/ 7460479 w 9800699"/>
                <a:gd name="connsiteY60" fmla="*/ 3948949 h 4188231"/>
                <a:gd name="connsiteX61" fmla="*/ 7899284 w 9800699"/>
                <a:gd name="connsiteY61" fmla="*/ 3299046 h 4188231"/>
                <a:gd name="connsiteX62" fmla="*/ 7732694 w 9800699"/>
                <a:gd name="connsiteY62" fmla="*/ 351162 h 4188231"/>
                <a:gd name="connsiteX63" fmla="*/ 8263783 w 9800699"/>
                <a:gd name="connsiteY63" fmla="*/ 530631 h 4188231"/>
                <a:gd name="connsiteX64" fmla="*/ 8248045 w 9800699"/>
                <a:gd name="connsiteY64" fmla="*/ 3913488 h 4188231"/>
                <a:gd name="connsiteX65" fmla="*/ 8665436 w 9800699"/>
                <a:gd name="connsiteY65" fmla="*/ 3530205 h 4188231"/>
                <a:gd name="connsiteX66" fmla="*/ 8545795 w 9800699"/>
                <a:gd name="connsiteY66" fmla="*/ 2461981 h 4188231"/>
                <a:gd name="connsiteX67" fmla="*/ 8740996 w 9800699"/>
                <a:gd name="connsiteY67" fmla="*/ 2135530 h 4188231"/>
                <a:gd name="connsiteX68" fmla="*/ 9049996 w 9800699"/>
                <a:gd name="connsiteY68" fmla="*/ 2248336 h 4188231"/>
                <a:gd name="connsiteX69" fmla="*/ 8930355 w 9800699"/>
                <a:gd name="connsiteY69" fmla="*/ 3837854 h 4188231"/>
                <a:gd name="connsiteX70" fmla="*/ 8893202 w 9800699"/>
                <a:gd name="connsiteY70" fmla="*/ 4026291 h 4188231"/>
                <a:gd name="connsiteX71" fmla="*/ 9263641 w 9800699"/>
                <a:gd name="connsiteY71" fmla="*/ 3991678 h 4188231"/>
                <a:gd name="connsiteX72" fmla="*/ 9212367 w 9800699"/>
                <a:gd name="connsiteY72" fmla="*/ 2402160 h 4188231"/>
                <a:gd name="connsiteX73" fmla="*/ 9426011 w 9800699"/>
                <a:gd name="connsiteY73" fmla="*/ 2068874 h 4188231"/>
                <a:gd name="connsiteX74" fmla="*/ 9699477 w 9800699"/>
                <a:gd name="connsiteY74" fmla="*/ 2624351 h 4188231"/>
                <a:gd name="connsiteX75" fmla="*/ 9511469 w 9800699"/>
                <a:gd name="connsiteY75" fmla="*/ 3908786 h 4188231"/>
                <a:gd name="connsiteX76" fmla="*/ 9531531 w 9800699"/>
                <a:gd name="connsiteY76" fmla="*/ 4053210 h 4188231"/>
                <a:gd name="connsiteX77" fmla="*/ 9776389 w 9800699"/>
                <a:gd name="connsiteY77" fmla="*/ 4162594 h 4188231"/>
                <a:gd name="connsiteX78" fmla="*/ 9776389 w 9800699"/>
                <a:gd name="connsiteY78" fmla="*/ 4188231 h 4188231"/>
                <a:gd name="connsiteX0" fmla="*/ 0 w 9800699"/>
                <a:gd name="connsiteY0" fmla="*/ 3564388 h 4188231"/>
                <a:gd name="connsiteX1" fmla="*/ 213645 w 9800699"/>
                <a:gd name="connsiteY1" fmla="*/ 3615663 h 4188231"/>
                <a:gd name="connsiteX2" fmla="*/ 273466 w 9800699"/>
                <a:gd name="connsiteY2" fmla="*/ 3384927 h 4188231"/>
                <a:gd name="connsiteX3" fmla="*/ 205099 w 9800699"/>
                <a:gd name="connsiteY3" fmla="*/ 2581622 h 4188231"/>
                <a:gd name="connsiteX4" fmla="*/ 376015 w 9800699"/>
                <a:gd name="connsiteY4" fmla="*/ 2085966 h 4188231"/>
                <a:gd name="connsiteX5" fmla="*/ 623843 w 9800699"/>
                <a:gd name="connsiteY5" fmla="*/ 2077420 h 4188231"/>
                <a:gd name="connsiteX6" fmla="*/ 666572 w 9800699"/>
                <a:gd name="connsiteY6" fmla="*/ 2966183 h 4188231"/>
                <a:gd name="connsiteX7" fmla="*/ 632389 w 9800699"/>
                <a:gd name="connsiteY7" fmla="*/ 3598572 h 4188231"/>
                <a:gd name="connsiteX8" fmla="*/ 897309 w 9800699"/>
                <a:gd name="connsiteY8" fmla="*/ 3632755 h 4188231"/>
                <a:gd name="connsiteX9" fmla="*/ 948583 w 9800699"/>
                <a:gd name="connsiteY9" fmla="*/ 2060329 h 4188231"/>
                <a:gd name="connsiteX10" fmla="*/ 1401510 w 9800699"/>
                <a:gd name="connsiteY10" fmla="*/ 2026145 h 4188231"/>
                <a:gd name="connsiteX11" fmla="*/ 1196411 w 9800699"/>
                <a:gd name="connsiteY11" fmla="*/ 3692575 h 4188231"/>
                <a:gd name="connsiteX12" fmla="*/ 1574406 w 9800699"/>
                <a:gd name="connsiteY12" fmla="*/ 3334938 h 4188231"/>
                <a:gd name="connsiteX13" fmla="*/ 1589518 w 9800699"/>
                <a:gd name="connsiteY13" fmla="*/ 684456 h 4188231"/>
                <a:gd name="connsiteX14" fmla="*/ 2025353 w 9800699"/>
                <a:gd name="connsiteY14" fmla="*/ 487902 h 4188231"/>
                <a:gd name="connsiteX15" fmla="*/ 1871529 w 9800699"/>
                <a:gd name="connsiteY15" fmla="*/ 3308015 h 4188231"/>
                <a:gd name="connsiteX16" fmla="*/ 1974079 w 9800699"/>
                <a:gd name="connsiteY16" fmla="*/ 3931858 h 4188231"/>
                <a:gd name="connsiteX17" fmla="*/ 2273181 w 9800699"/>
                <a:gd name="connsiteY17" fmla="*/ 3467828 h 4188231"/>
                <a:gd name="connsiteX18" fmla="*/ 2324456 w 9800699"/>
                <a:gd name="connsiteY18" fmla="*/ 325532 h 4188231"/>
                <a:gd name="connsiteX19" fmla="*/ 2794475 w 9800699"/>
                <a:gd name="connsiteY19" fmla="*/ 949375 h 4188231"/>
                <a:gd name="connsiteX20" fmla="*/ 2697866 w 9800699"/>
                <a:gd name="connsiteY20" fmla="*/ 3775473 h 4188231"/>
                <a:gd name="connsiteX21" fmla="*/ 3097174 w 9800699"/>
                <a:gd name="connsiteY21" fmla="*/ 3672923 h 4188231"/>
                <a:gd name="connsiteX22" fmla="*/ 2956845 w 9800699"/>
                <a:gd name="connsiteY22" fmla="*/ 2863633 h 4188231"/>
                <a:gd name="connsiteX23" fmla="*/ 2986703 w 9800699"/>
                <a:gd name="connsiteY23" fmla="*/ 2403439 h 4188231"/>
                <a:gd name="connsiteX24" fmla="*/ 3420922 w 9800699"/>
                <a:gd name="connsiteY24" fmla="*/ 2113739 h 4188231"/>
                <a:gd name="connsiteX25" fmla="*/ 3201077 w 9800699"/>
                <a:gd name="connsiteY25" fmla="*/ 2500008 h 4188231"/>
                <a:gd name="connsiteX26" fmla="*/ 3261191 w 9800699"/>
                <a:gd name="connsiteY26" fmla="*/ 2670576 h 4188231"/>
                <a:gd name="connsiteX27" fmla="*/ 3217179 w 9800699"/>
                <a:gd name="connsiteY27" fmla="*/ 3148202 h 4188231"/>
                <a:gd name="connsiteX28" fmla="*/ 3605961 w 9800699"/>
                <a:gd name="connsiteY28" fmla="*/ 2269697 h 4188231"/>
                <a:gd name="connsiteX29" fmla="*/ 3228591 w 9800699"/>
                <a:gd name="connsiteY29" fmla="*/ 1850947 h 4188231"/>
                <a:gd name="connsiteX30" fmla="*/ 3913975 w 9800699"/>
                <a:gd name="connsiteY30" fmla="*/ 2141078 h 4188231"/>
                <a:gd name="connsiteX31" fmla="*/ 3741078 w 9800699"/>
                <a:gd name="connsiteY31" fmla="*/ 2778170 h 4188231"/>
                <a:gd name="connsiteX32" fmla="*/ 3578082 w 9800699"/>
                <a:gd name="connsiteY32" fmla="*/ 3169140 h 4188231"/>
                <a:gd name="connsiteX33" fmla="*/ 3589234 w 9800699"/>
                <a:gd name="connsiteY33" fmla="*/ 3564388 h 4188231"/>
                <a:gd name="connsiteX34" fmla="*/ 4144710 w 9800699"/>
                <a:gd name="connsiteY34" fmla="*/ 2897816 h 4188231"/>
                <a:gd name="connsiteX35" fmla="*/ 3866193 w 9800699"/>
                <a:gd name="connsiteY35" fmla="*/ 3629765 h 4188231"/>
                <a:gd name="connsiteX36" fmla="*/ 3828516 w 9800699"/>
                <a:gd name="connsiteY36" fmla="*/ 4060044 h 4188231"/>
                <a:gd name="connsiteX37" fmla="*/ 4144710 w 9800699"/>
                <a:gd name="connsiteY37" fmla="*/ 4102773 h 4188231"/>
                <a:gd name="connsiteX38" fmla="*/ 4426722 w 9800699"/>
                <a:gd name="connsiteY38" fmla="*/ 3829308 h 4188231"/>
                <a:gd name="connsiteX39" fmla="*/ 4520725 w 9800699"/>
                <a:gd name="connsiteY39" fmla="*/ 3914766 h 4188231"/>
                <a:gd name="connsiteX40" fmla="*/ 4854011 w 9800699"/>
                <a:gd name="connsiteY40" fmla="*/ 3906220 h 4188231"/>
                <a:gd name="connsiteX41" fmla="*/ 5127477 w 9800699"/>
                <a:gd name="connsiteY41" fmla="*/ 3957495 h 4188231"/>
                <a:gd name="connsiteX42" fmla="*/ 5306938 w 9800699"/>
                <a:gd name="connsiteY42" fmla="*/ 3812216 h 4188231"/>
                <a:gd name="connsiteX43" fmla="*/ 5680712 w 9800699"/>
                <a:gd name="connsiteY43" fmla="*/ 3820762 h 4188231"/>
                <a:gd name="connsiteX44" fmla="*/ 5640224 w 9800699"/>
                <a:gd name="connsiteY44" fmla="*/ 3299469 h 4188231"/>
                <a:gd name="connsiteX45" fmla="*/ 5853869 w 9800699"/>
                <a:gd name="connsiteY45" fmla="*/ 3094370 h 4188231"/>
                <a:gd name="connsiteX46" fmla="*/ 5852515 w 9800699"/>
                <a:gd name="connsiteY46" fmla="*/ 3352452 h 4188231"/>
                <a:gd name="connsiteX47" fmla="*/ 6033331 w 9800699"/>
                <a:gd name="connsiteY47" fmla="*/ 3829308 h 4188231"/>
                <a:gd name="connsiteX48" fmla="*/ 6467289 w 9800699"/>
                <a:gd name="connsiteY48" fmla="*/ 3069161 h 4188231"/>
                <a:gd name="connsiteX49" fmla="*/ 6134788 w 9800699"/>
                <a:gd name="connsiteY49" fmla="*/ 2986251 h 4188231"/>
                <a:gd name="connsiteX50" fmla="*/ 6356614 w 9800699"/>
                <a:gd name="connsiteY50" fmla="*/ 2667069 h 4188231"/>
                <a:gd name="connsiteX51" fmla="*/ 6528987 w 9800699"/>
                <a:gd name="connsiteY51" fmla="*/ 2709809 h 4188231"/>
                <a:gd name="connsiteX52" fmla="*/ 6862273 w 9800699"/>
                <a:gd name="connsiteY52" fmla="*/ 2504710 h 4188231"/>
                <a:gd name="connsiteX53" fmla="*/ 6615332 w 9800699"/>
                <a:gd name="connsiteY53" fmla="*/ 3166580 h 4188231"/>
                <a:gd name="connsiteX54" fmla="*/ 6528987 w 9800699"/>
                <a:gd name="connsiteY54" fmla="*/ 3496022 h 4188231"/>
                <a:gd name="connsiteX55" fmla="*/ 6537533 w 9800699"/>
                <a:gd name="connsiteY55" fmla="*/ 3889129 h 4188231"/>
                <a:gd name="connsiteX56" fmla="*/ 6810998 w 9800699"/>
                <a:gd name="connsiteY56" fmla="*/ 3957495 h 4188231"/>
                <a:gd name="connsiteX57" fmla="*/ 7221196 w 9800699"/>
                <a:gd name="connsiteY57" fmla="*/ 2308157 h 4188231"/>
                <a:gd name="connsiteX58" fmla="*/ 6930639 w 9800699"/>
                <a:gd name="connsiteY58" fmla="*/ 205891 h 4188231"/>
                <a:gd name="connsiteX59" fmla="*/ 7476945 w 9800699"/>
                <a:gd name="connsiteY59" fmla="*/ 502851 h 4188231"/>
                <a:gd name="connsiteX60" fmla="*/ 7460479 w 9800699"/>
                <a:gd name="connsiteY60" fmla="*/ 3948949 h 4188231"/>
                <a:gd name="connsiteX61" fmla="*/ 7899284 w 9800699"/>
                <a:gd name="connsiteY61" fmla="*/ 3299046 h 4188231"/>
                <a:gd name="connsiteX62" fmla="*/ 7732694 w 9800699"/>
                <a:gd name="connsiteY62" fmla="*/ 351162 h 4188231"/>
                <a:gd name="connsiteX63" fmla="*/ 8263783 w 9800699"/>
                <a:gd name="connsiteY63" fmla="*/ 530631 h 4188231"/>
                <a:gd name="connsiteX64" fmla="*/ 8248045 w 9800699"/>
                <a:gd name="connsiteY64" fmla="*/ 3913488 h 4188231"/>
                <a:gd name="connsiteX65" fmla="*/ 8665436 w 9800699"/>
                <a:gd name="connsiteY65" fmla="*/ 3530205 h 4188231"/>
                <a:gd name="connsiteX66" fmla="*/ 8545795 w 9800699"/>
                <a:gd name="connsiteY66" fmla="*/ 2461981 h 4188231"/>
                <a:gd name="connsiteX67" fmla="*/ 8740996 w 9800699"/>
                <a:gd name="connsiteY67" fmla="*/ 2135530 h 4188231"/>
                <a:gd name="connsiteX68" fmla="*/ 9049996 w 9800699"/>
                <a:gd name="connsiteY68" fmla="*/ 2248336 h 4188231"/>
                <a:gd name="connsiteX69" fmla="*/ 8930355 w 9800699"/>
                <a:gd name="connsiteY69" fmla="*/ 3837854 h 4188231"/>
                <a:gd name="connsiteX70" fmla="*/ 9263641 w 9800699"/>
                <a:gd name="connsiteY70" fmla="*/ 3991678 h 4188231"/>
                <a:gd name="connsiteX71" fmla="*/ 9212367 w 9800699"/>
                <a:gd name="connsiteY71" fmla="*/ 2402160 h 4188231"/>
                <a:gd name="connsiteX72" fmla="*/ 9426011 w 9800699"/>
                <a:gd name="connsiteY72" fmla="*/ 2068874 h 4188231"/>
                <a:gd name="connsiteX73" fmla="*/ 9699477 w 9800699"/>
                <a:gd name="connsiteY73" fmla="*/ 2624351 h 4188231"/>
                <a:gd name="connsiteX74" fmla="*/ 9511469 w 9800699"/>
                <a:gd name="connsiteY74" fmla="*/ 3908786 h 4188231"/>
                <a:gd name="connsiteX75" fmla="*/ 9531531 w 9800699"/>
                <a:gd name="connsiteY75" fmla="*/ 4053210 h 4188231"/>
                <a:gd name="connsiteX76" fmla="*/ 9776389 w 9800699"/>
                <a:gd name="connsiteY76" fmla="*/ 4162594 h 4188231"/>
                <a:gd name="connsiteX77" fmla="*/ 9776389 w 9800699"/>
                <a:gd name="connsiteY77" fmla="*/ 4188231 h 4188231"/>
                <a:gd name="connsiteX0" fmla="*/ 0 w 9800699"/>
                <a:gd name="connsiteY0" fmla="*/ 3564388 h 4188231"/>
                <a:gd name="connsiteX1" fmla="*/ 213645 w 9800699"/>
                <a:gd name="connsiteY1" fmla="*/ 3615663 h 4188231"/>
                <a:gd name="connsiteX2" fmla="*/ 273466 w 9800699"/>
                <a:gd name="connsiteY2" fmla="*/ 3384927 h 4188231"/>
                <a:gd name="connsiteX3" fmla="*/ 205099 w 9800699"/>
                <a:gd name="connsiteY3" fmla="*/ 2581622 h 4188231"/>
                <a:gd name="connsiteX4" fmla="*/ 376015 w 9800699"/>
                <a:gd name="connsiteY4" fmla="*/ 2085966 h 4188231"/>
                <a:gd name="connsiteX5" fmla="*/ 623843 w 9800699"/>
                <a:gd name="connsiteY5" fmla="*/ 2077420 h 4188231"/>
                <a:gd name="connsiteX6" fmla="*/ 666572 w 9800699"/>
                <a:gd name="connsiteY6" fmla="*/ 2966183 h 4188231"/>
                <a:gd name="connsiteX7" fmla="*/ 632389 w 9800699"/>
                <a:gd name="connsiteY7" fmla="*/ 3598572 h 4188231"/>
                <a:gd name="connsiteX8" fmla="*/ 897309 w 9800699"/>
                <a:gd name="connsiteY8" fmla="*/ 3632755 h 4188231"/>
                <a:gd name="connsiteX9" fmla="*/ 948583 w 9800699"/>
                <a:gd name="connsiteY9" fmla="*/ 2060329 h 4188231"/>
                <a:gd name="connsiteX10" fmla="*/ 1401510 w 9800699"/>
                <a:gd name="connsiteY10" fmla="*/ 2026145 h 4188231"/>
                <a:gd name="connsiteX11" fmla="*/ 1196411 w 9800699"/>
                <a:gd name="connsiteY11" fmla="*/ 3692575 h 4188231"/>
                <a:gd name="connsiteX12" fmla="*/ 1574406 w 9800699"/>
                <a:gd name="connsiteY12" fmla="*/ 3334938 h 4188231"/>
                <a:gd name="connsiteX13" fmla="*/ 1589518 w 9800699"/>
                <a:gd name="connsiteY13" fmla="*/ 684456 h 4188231"/>
                <a:gd name="connsiteX14" fmla="*/ 2025353 w 9800699"/>
                <a:gd name="connsiteY14" fmla="*/ 487902 h 4188231"/>
                <a:gd name="connsiteX15" fmla="*/ 1871529 w 9800699"/>
                <a:gd name="connsiteY15" fmla="*/ 3308015 h 4188231"/>
                <a:gd name="connsiteX16" fmla="*/ 1974079 w 9800699"/>
                <a:gd name="connsiteY16" fmla="*/ 3931858 h 4188231"/>
                <a:gd name="connsiteX17" fmla="*/ 2273181 w 9800699"/>
                <a:gd name="connsiteY17" fmla="*/ 3467828 h 4188231"/>
                <a:gd name="connsiteX18" fmla="*/ 2324456 w 9800699"/>
                <a:gd name="connsiteY18" fmla="*/ 325532 h 4188231"/>
                <a:gd name="connsiteX19" fmla="*/ 2794475 w 9800699"/>
                <a:gd name="connsiteY19" fmla="*/ 949375 h 4188231"/>
                <a:gd name="connsiteX20" fmla="*/ 2697866 w 9800699"/>
                <a:gd name="connsiteY20" fmla="*/ 3775473 h 4188231"/>
                <a:gd name="connsiteX21" fmla="*/ 3097174 w 9800699"/>
                <a:gd name="connsiteY21" fmla="*/ 3672923 h 4188231"/>
                <a:gd name="connsiteX22" fmla="*/ 2956845 w 9800699"/>
                <a:gd name="connsiteY22" fmla="*/ 2863633 h 4188231"/>
                <a:gd name="connsiteX23" fmla="*/ 2986703 w 9800699"/>
                <a:gd name="connsiteY23" fmla="*/ 2403439 h 4188231"/>
                <a:gd name="connsiteX24" fmla="*/ 3420922 w 9800699"/>
                <a:gd name="connsiteY24" fmla="*/ 2113739 h 4188231"/>
                <a:gd name="connsiteX25" fmla="*/ 3201077 w 9800699"/>
                <a:gd name="connsiteY25" fmla="*/ 2500008 h 4188231"/>
                <a:gd name="connsiteX26" fmla="*/ 3261191 w 9800699"/>
                <a:gd name="connsiteY26" fmla="*/ 2670576 h 4188231"/>
                <a:gd name="connsiteX27" fmla="*/ 3217179 w 9800699"/>
                <a:gd name="connsiteY27" fmla="*/ 3148202 h 4188231"/>
                <a:gd name="connsiteX28" fmla="*/ 3605961 w 9800699"/>
                <a:gd name="connsiteY28" fmla="*/ 2269697 h 4188231"/>
                <a:gd name="connsiteX29" fmla="*/ 3228591 w 9800699"/>
                <a:gd name="connsiteY29" fmla="*/ 1850947 h 4188231"/>
                <a:gd name="connsiteX30" fmla="*/ 3913975 w 9800699"/>
                <a:gd name="connsiteY30" fmla="*/ 2141078 h 4188231"/>
                <a:gd name="connsiteX31" fmla="*/ 3741078 w 9800699"/>
                <a:gd name="connsiteY31" fmla="*/ 2778170 h 4188231"/>
                <a:gd name="connsiteX32" fmla="*/ 3578082 w 9800699"/>
                <a:gd name="connsiteY32" fmla="*/ 3169140 h 4188231"/>
                <a:gd name="connsiteX33" fmla="*/ 3589234 w 9800699"/>
                <a:gd name="connsiteY33" fmla="*/ 3564388 h 4188231"/>
                <a:gd name="connsiteX34" fmla="*/ 4144710 w 9800699"/>
                <a:gd name="connsiteY34" fmla="*/ 2897816 h 4188231"/>
                <a:gd name="connsiteX35" fmla="*/ 3866193 w 9800699"/>
                <a:gd name="connsiteY35" fmla="*/ 3629765 h 4188231"/>
                <a:gd name="connsiteX36" fmla="*/ 3828516 w 9800699"/>
                <a:gd name="connsiteY36" fmla="*/ 4060044 h 4188231"/>
                <a:gd name="connsiteX37" fmla="*/ 4144710 w 9800699"/>
                <a:gd name="connsiteY37" fmla="*/ 4102773 h 4188231"/>
                <a:gd name="connsiteX38" fmla="*/ 4426722 w 9800699"/>
                <a:gd name="connsiteY38" fmla="*/ 3829308 h 4188231"/>
                <a:gd name="connsiteX39" fmla="*/ 4520725 w 9800699"/>
                <a:gd name="connsiteY39" fmla="*/ 3914766 h 4188231"/>
                <a:gd name="connsiteX40" fmla="*/ 4854011 w 9800699"/>
                <a:gd name="connsiteY40" fmla="*/ 3906220 h 4188231"/>
                <a:gd name="connsiteX41" fmla="*/ 5127477 w 9800699"/>
                <a:gd name="connsiteY41" fmla="*/ 3957495 h 4188231"/>
                <a:gd name="connsiteX42" fmla="*/ 5306938 w 9800699"/>
                <a:gd name="connsiteY42" fmla="*/ 3812216 h 4188231"/>
                <a:gd name="connsiteX43" fmla="*/ 5680712 w 9800699"/>
                <a:gd name="connsiteY43" fmla="*/ 3820762 h 4188231"/>
                <a:gd name="connsiteX44" fmla="*/ 5640224 w 9800699"/>
                <a:gd name="connsiteY44" fmla="*/ 3299469 h 4188231"/>
                <a:gd name="connsiteX45" fmla="*/ 5853869 w 9800699"/>
                <a:gd name="connsiteY45" fmla="*/ 3094370 h 4188231"/>
                <a:gd name="connsiteX46" fmla="*/ 5852515 w 9800699"/>
                <a:gd name="connsiteY46" fmla="*/ 3352452 h 4188231"/>
                <a:gd name="connsiteX47" fmla="*/ 6033331 w 9800699"/>
                <a:gd name="connsiteY47" fmla="*/ 3829308 h 4188231"/>
                <a:gd name="connsiteX48" fmla="*/ 6467289 w 9800699"/>
                <a:gd name="connsiteY48" fmla="*/ 3069161 h 4188231"/>
                <a:gd name="connsiteX49" fmla="*/ 6134788 w 9800699"/>
                <a:gd name="connsiteY49" fmla="*/ 2986251 h 4188231"/>
                <a:gd name="connsiteX50" fmla="*/ 6356614 w 9800699"/>
                <a:gd name="connsiteY50" fmla="*/ 2667069 h 4188231"/>
                <a:gd name="connsiteX51" fmla="*/ 6528987 w 9800699"/>
                <a:gd name="connsiteY51" fmla="*/ 2709809 h 4188231"/>
                <a:gd name="connsiteX52" fmla="*/ 6862273 w 9800699"/>
                <a:gd name="connsiteY52" fmla="*/ 2504710 h 4188231"/>
                <a:gd name="connsiteX53" fmla="*/ 6615332 w 9800699"/>
                <a:gd name="connsiteY53" fmla="*/ 3166580 h 4188231"/>
                <a:gd name="connsiteX54" fmla="*/ 6528987 w 9800699"/>
                <a:gd name="connsiteY54" fmla="*/ 3496022 h 4188231"/>
                <a:gd name="connsiteX55" fmla="*/ 6537533 w 9800699"/>
                <a:gd name="connsiteY55" fmla="*/ 3889129 h 4188231"/>
                <a:gd name="connsiteX56" fmla="*/ 6810998 w 9800699"/>
                <a:gd name="connsiteY56" fmla="*/ 3957495 h 4188231"/>
                <a:gd name="connsiteX57" fmla="*/ 7221196 w 9800699"/>
                <a:gd name="connsiteY57" fmla="*/ 2308157 h 4188231"/>
                <a:gd name="connsiteX58" fmla="*/ 6930639 w 9800699"/>
                <a:gd name="connsiteY58" fmla="*/ 205891 h 4188231"/>
                <a:gd name="connsiteX59" fmla="*/ 7476945 w 9800699"/>
                <a:gd name="connsiteY59" fmla="*/ 502851 h 4188231"/>
                <a:gd name="connsiteX60" fmla="*/ 7460479 w 9800699"/>
                <a:gd name="connsiteY60" fmla="*/ 3948949 h 4188231"/>
                <a:gd name="connsiteX61" fmla="*/ 7899284 w 9800699"/>
                <a:gd name="connsiteY61" fmla="*/ 3299046 h 4188231"/>
                <a:gd name="connsiteX62" fmla="*/ 7732694 w 9800699"/>
                <a:gd name="connsiteY62" fmla="*/ 351162 h 4188231"/>
                <a:gd name="connsiteX63" fmla="*/ 8263783 w 9800699"/>
                <a:gd name="connsiteY63" fmla="*/ 530631 h 4188231"/>
                <a:gd name="connsiteX64" fmla="*/ 8248045 w 9800699"/>
                <a:gd name="connsiteY64" fmla="*/ 3913488 h 4188231"/>
                <a:gd name="connsiteX65" fmla="*/ 8665436 w 9800699"/>
                <a:gd name="connsiteY65" fmla="*/ 3530205 h 4188231"/>
                <a:gd name="connsiteX66" fmla="*/ 8545795 w 9800699"/>
                <a:gd name="connsiteY66" fmla="*/ 2461981 h 4188231"/>
                <a:gd name="connsiteX67" fmla="*/ 8740996 w 9800699"/>
                <a:gd name="connsiteY67" fmla="*/ 2135530 h 4188231"/>
                <a:gd name="connsiteX68" fmla="*/ 9049996 w 9800699"/>
                <a:gd name="connsiteY68" fmla="*/ 2248336 h 4188231"/>
                <a:gd name="connsiteX69" fmla="*/ 8930355 w 9800699"/>
                <a:gd name="connsiteY69" fmla="*/ 3837854 h 4188231"/>
                <a:gd name="connsiteX70" fmla="*/ 9263641 w 9800699"/>
                <a:gd name="connsiteY70" fmla="*/ 3991678 h 4188231"/>
                <a:gd name="connsiteX71" fmla="*/ 9212367 w 9800699"/>
                <a:gd name="connsiteY71" fmla="*/ 2402160 h 4188231"/>
                <a:gd name="connsiteX72" fmla="*/ 9426011 w 9800699"/>
                <a:gd name="connsiteY72" fmla="*/ 2068874 h 4188231"/>
                <a:gd name="connsiteX73" fmla="*/ 9699477 w 9800699"/>
                <a:gd name="connsiteY73" fmla="*/ 2624351 h 4188231"/>
                <a:gd name="connsiteX74" fmla="*/ 9511469 w 9800699"/>
                <a:gd name="connsiteY74" fmla="*/ 3908786 h 4188231"/>
                <a:gd name="connsiteX75" fmla="*/ 9776389 w 9800699"/>
                <a:gd name="connsiteY75" fmla="*/ 4162594 h 4188231"/>
                <a:gd name="connsiteX76" fmla="*/ 9776389 w 9800699"/>
                <a:gd name="connsiteY76" fmla="*/ 4188231 h 41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9800699" h="4188231">
                  <a:moveTo>
                    <a:pt x="0" y="3564388"/>
                  </a:moveTo>
                  <a:cubicBezTo>
                    <a:pt x="84033" y="3604980"/>
                    <a:pt x="168067" y="3645573"/>
                    <a:pt x="213645" y="3615663"/>
                  </a:cubicBezTo>
                  <a:cubicBezTo>
                    <a:pt x="259223" y="3585753"/>
                    <a:pt x="274890" y="3557267"/>
                    <a:pt x="273466" y="3384927"/>
                  </a:cubicBezTo>
                  <a:cubicBezTo>
                    <a:pt x="272042" y="3212587"/>
                    <a:pt x="188008" y="2798115"/>
                    <a:pt x="205099" y="2581622"/>
                  </a:cubicBezTo>
                  <a:cubicBezTo>
                    <a:pt x="222190" y="2365129"/>
                    <a:pt x="306224" y="2170000"/>
                    <a:pt x="376015" y="2085966"/>
                  </a:cubicBezTo>
                  <a:cubicBezTo>
                    <a:pt x="445806" y="2001932"/>
                    <a:pt x="575417" y="1930717"/>
                    <a:pt x="623843" y="2077420"/>
                  </a:cubicBezTo>
                  <a:cubicBezTo>
                    <a:pt x="672269" y="2224123"/>
                    <a:pt x="665148" y="2712658"/>
                    <a:pt x="666572" y="2966183"/>
                  </a:cubicBezTo>
                  <a:cubicBezTo>
                    <a:pt x="667996" y="3219708"/>
                    <a:pt x="593933" y="3487477"/>
                    <a:pt x="632389" y="3598572"/>
                  </a:cubicBezTo>
                  <a:cubicBezTo>
                    <a:pt x="670845" y="3709667"/>
                    <a:pt x="844610" y="3889129"/>
                    <a:pt x="897309" y="3632755"/>
                  </a:cubicBezTo>
                  <a:cubicBezTo>
                    <a:pt x="950008" y="3376381"/>
                    <a:pt x="864550" y="2328097"/>
                    <a:pt x="948583" y="2060329"/>
                  </a:cubicBezTo>
                  <a:cubicBezTo>
                    <a:pt x="1032617" y="1792561"/>
                    <a:pt x="1360205" y="1754104"/>
                    <a:pt x="1401510" y="2026145"/>
                  </a:cubicBezTo>
                  <a:cubicBezTo>
                    <a:pt x="1442815" y="2298186"/>
                    <a:pt x="1167595" y="3474443"/>
                    <a:pt x="1196411" y="3692575"/>
                  </a:cubicBezTo>
                  <a:cubicBezTo>
                    <a:pt x="1225227" y="3910707"/>
                    <a:pt x="1508888" y="3836291"/>
                    <a:pt x="1574406" y="3334938"/>
                  </a:cubicBezTo>
                  <a:cubicBezTo>
                    <a:pt x="1639924" y="2833585"/>
                    <a:pt x="1514360" y="1158962"/>
                    <a:pt x="1589518" y="684456"/>
                  </a:cubicBezTo>
                  <a:cubicBezTo>
                    <a:pt x="1664676" y="209950"/>
                    <a:pt x="1978351" y="50642"/>
                    <a:pt x="2025353" y="487902"/>
                  </a:cubicBezTo>
                  <a:cubicBezTo>
                    <a:pt x="2072355" y="925162"/>
                    <a:pt x="1880075" y="2734022"/>
                    <a:pt x="1871529" y="3308015"/>
                  </a:cubicBezTo>
                  <a:cubicBezTo>
                    <a:pt x="1862983" y="3882008"/>
                    <a:pt x="1907137" y="3905222"/>
                    <a:pt x="1974079" y="3931858"/>
                  </a:cubicBezTo>
                  <a:cubicBezTo>
                    <a:pt x="2041021" y="3958494"/>
                    <a:pt x="2214785" y="4068882"/>
                    <a:pt x="2273181" y="3467828"/>
                  </a:cubicBezTo>
                  <a:cubicBezTo>
                    <a:pt x="2331577" y="2866774"/>
                    <a:pt x="2237574" y="745274"/>
                    <a:pt x="2324456" y="325532"/>
                  </a:cubicBezTo>
                  <a:cubicBezTo>
                    <a:pt x="2411338" y="-94210"/>
                    <a:pt x="2732240" y="374385"/>
                    <a:pt x="2794475" y="949375"/>
                  </a:cubicBezTo>
                  <a:cubicBezTo>
                    <a:pt x="2856710" y="1524365"/>
                    <a:pt x="2647416" y="3321548"/>
                    <a:pt x="2697866" y="3775473"/>
                  </a:cubicBezTo>
                  <a:cubicBezTo>
                    <a:pt x="2748316" y="4229398"/>
                    <a:pt x="3054011" y="3824896"/>
                    <a:pt x="3097174" y="3672923"/>
                  </a:cubicBezTo>
                  <a:cubicBezTo>
                    <a:pt x="3140337" y="3520950"/>
                    <a:pt x="2975257" y="3075214"/>
                    <a:pt x="2956845" y="2863633"/>
                  </a:cubicBezTo>
                  <a:cubicBezTo>
                    <a:pt x="2938433" y="2652052"/>
                    <a:pt x="2909357" y="2528421"/>
                    <a:pt x="2986703" y="2403439"/>
                  </a:cubicBezTo>
                  <a:cubicBezTo>
                    <a:pt x="3064049" y="2278457"/>
                    <a:pt x="3385193" y="2097644"/>
                    <a:pt x="3420922" y="2113739"/>
                  </a:cubicBezTo>
                  <a:cubicBezTo>
                    <a:pt x="3456651" y="2129834"/>
                    <a:pt x="3227699" y="2407202"/>
                    <a:pt x="3201077" y="2500008"/>
                  </a:cubicBezTo>
                  <a:cubicBezTo>
                    <a:pt x="3174455" y="2592814"/>
                    <a:pt x="3250561" y="2549084"/>
                    <a:pt x="3261191" y="2670576"/>
                  </a:cubicBezTo>
                  <a:cubicBezTo>
                    <a:pt x="3271821" y="2792068"/>
                    <a:pt x="3159717" y="3215015"/>
                    <a:pt x="3217179" y="3148202"/>
                  </a:cubicBezTo>
                  <a:cubicBezTo>
                    <a:pt x="3274641" y="3081389"/>
                    <a:pt x="3604059" y="2485906"/>
                    <a:pt x="3605961" y="2269697"/>
                  </a:cubicBezTo>
                  <a:cubicBezTo>
                    <a:pt x="3607863" y="2053488"/>
                    <a:pt x="3177255" y="1872383"/>
                    <a:pt x="3228591" y="1850947"/>
                  </a:cubicBezTo>
                  <a:cubicBezTo>
                    <a:pt x="3279927" y="1829511"/>
                    <a:pt x="3828561" y="1986541"/>
                    <a:pt x="3913975" y="2141078"/>
                  </a:cubicBezTo>
                  <a:cubicBezTo>
                    <a:pt x="3999389" y="2295615"/>
                    <a:pt x="3797060" y="2606826"/>
                    <a:pt x="3741078" y="2778170"/>
                  </a:cubicBezTo>
                  <a:cubicBezTo>
                    <a:pt x="3685096" y="2949514"/>
                    <a:pt x="3603389" y="3038104"/>
                    <a:pt x="3578082" y="3169140"/>
                  </a:cubicBezTo>
                  <a:cubicBezTo>
                    <a:pt x="3552775" y="3300176"/>
                    <a:pt x="3494796" y="3609609"/>
                    <a:pt x="3589234" y="3564388"/>
                  </a:cubicBezTo>
                  <a:cubicBezTo>
                    <a:pt x="3683672" y="3519167"/>
                    <a:pt x="4098550" y="2886920"/>
                    <a:pt x="4144710" y="2897816"/>
                  </a:cubicBezTo>
                  <a:cubicBezTo>
                    <a:pt x="4190870" y="2908712"/>
                    <a:pt x="3918892" y="3436060"/>
                    <a:pt x="3866193" y="3629765"/>
                  </a:cubicBezTo>
                  <a:cubicBezTo>
                    <a:pt x="3813494" y="3823470"/>
                    <a:pt x="3782097" y="3981209"/>
                    <a:pt x="3828516" y="4060044"/>
                  </a:cubicBezTo>
                  <a:cubicBezTo>
                    <a:pt x="3874935" y="4138879"/>
                    <a:pt x="4045009" y="4141229"/>
                    <a:pt x="4144710" y="4102773"/>
                  </a:cubicBezTo>
                  <a:cubicBezTo>
                    <a:pt x="4244411" y="4064317"/>
                    <a:pt x="4364053" y="3860642"/>
                    <a:pt x="4426722" y="3829308"/>
                  </a:cubicBezTo>
                  <a:cubicBezTo>
                    <a:pt x="4489391" y="3797974"/>
                    <a:pt x="4449510" y="3901947"/>
                    <a:pt x="4520725" y="3914766"/>
                  </a:cubicBezTo>
                  <a:cubicBezTo>
                    <a:pt x="4591940" y="3927585"/>
                    <a:pt x="4752886" y="3899098"/>
                    <a:pt x="4854011" y="3906220"/>
                  </a:cubicBezTo>
                  <a:cubicBezTo>
                    <a:pt x="4955136" y="3913342"/>
                    <a:pt x="5051989" y="3973162"/>
                    <a:pt x="5127477" y="3957495"/>
                  </a:cubicBezTo>
                  <a:cubicBezTo>
                    <a:pt x="5202965" y="3941828"/>
                    <a:pt x="5214732" y="3835005"/>
                    <a:pt x="5306938" y="3812216"/>
                  </a:cubicBezTo>
                  <a:cubicBezTo>
                    <a:pt x="5399144" y="3789427"/>
                    <a:pt x="5625164" y="3906220"/>
                    <a:pt x="5680712" y="3820762"/>
                  </a:cubicBezTo>
                  <a:cubicBezTo>
                    <a:pt x="5736260" y="3735304"/>
                    <a:pt x="5611364" y="3420534"/>
                    <a:pt x="5640224" y="3299469"/>
                  </a:cubicBezTo>
                  <a:cubicBezTo>
                    <a:pt x="5669084" y="3178404"/>
                    <a:pt x="5818487" y="3085540"/>
                    <a:pt x="5853869" y="3094370"/>
                  </a:cubicBezTo>
                  <a:cubicBezTo>
                    <a:pt x="5889251" y="3103200"/>
                    <a:pt x="5822605" y="3229962"/>
                    <a:pt x="5852515" y="3352452"/>
                  </a:cubicBezTo>
                  <a:cubicBezTo>
                    <a:pt x="5882425" y="3474942"/>
                    <a:pt x="5930869" y="3876523"/>
                    <a:pt x="6033331" y="3829308"/>
                  </a:cubicBezTo>
                  <a:cubicBezTo>
                    <a:pt x="6135793" y="3782093"/>
                    <a:pt x="6450380" y="3209670"/>
                    <a:pt x="6467289" y="3069161"/>
                  </a:cubicBezTo>
                  <a:cubicBezTo>
                    <a:pt x="6484198" y="2928652"/>
                    <a:pt x="6153234" y="3053266"/>
                    <a:pt x="6134788" y="2986251"/>
                  </a:cubicBezTo>
                  <a:cubicBezTo>
                    <a:pt x="6116342" y="2919236"/>
                    <a:pt x="6290914" y="2713143"/>
                    <a:pt x="6356614" y="2667069"/>
                  </a:cubicBezTo>
                  <a:cubicBezTo>
                    <a:pt x="6422314" y="2620995"/>
                    <a:pt x="6444711" y="2736869"/>
                    <a:pt x="6528987" y="2709809"/>
                  </a:cubicBezTo>
                  <a:cubicBezTo>
                    <a:pt x="6613264" y="2682749"/>
                    <a:pt x="6847882" y="2428582"/>
                    <a:pt x="6862273" y="2504710"/>
                  </a:cubicBezTo>
                  <a:cubicBezTo>
                    <a:pt x="6876664" y="2580839"/>
                    <a:pt x="6670880" y="3001361"/>
                    <a:pt x="6615332" y="3166580"/>
                  </a:cubicBezTo>
                  <a:cubicBezTo>
                    <a:pt x="6559784" y="3331799"/>
                    <a:pt x="6541954" y="3375597"/>
                    <a:pt x="6528987" y="3496022"/>
                  </a:cubicBezTo>
                  <a:cubicBezTo>
                    <a:pt x="6516020" y="3616447"/>
                    <a:pt x="6490531" y="3812217"/>
                    <a:pt x="6537533" y="3889129"/>
                  </a:cubicBezTo>
                  <a:cubicBezTo>
                    <a:pt x="6584535" y="3966041"/>
                    <a:pt x="6697054" y="4220990"/>
                    <a:pt x="6810998" y="3957495"/>
                  </a:cubicBezTo>
                  <a:cubicBezTo>
                    <a:pt x="6924942" y="3694000"/>
                    <a:pt x="7201256" y="2933424"/>
                    <a:pt x="7221196" y="2308157"/>
                  </a:cubicBezTo>
                  <a:cubicBezTo>
                    <a:pt x="7241136" y="1682890"/>
                    <a:pt x="6888014" y="506775"/>
                    <a:pt x="6930639" y="205891"/>
                  </a:cubicBezTo>
                  <a:cubicBezTo>
                    <a:pt x="6973264" y="-94993"/>
                    <a:pt x="7388638" y="-120992"/>
                    <a:pt x="7476945" y="502851"/>
                  </a:cubicBezTo>
                  <a:cubicBezTo>
                    <a:pt x="7565252" y="1126694"/>
                    <a:pt x="7390089" y="3482917"/>
                    <a:pt x="7460479" y="3948949"/>
                  </a:cubicBezTo>
                  <a:cubicBezTo>
                    <a:pt x="7530869" y="4414981"/>
                    <a:pt x="7853915" y="3898677"/>
                    <a:pt x="7899284" y="3299046"/>
                  </a:cubicBezTo>
                  <a:cubicBezTo>
                    <a:pt x="7944653" y="2699415"/>
                    <a:pt x="7671944" y="812564"/>
                    <a:pt x="7732694" y="351162"/>
                  </a:cubicBezTo>
                  <a:cubicBezTo>
                    <a:pt x="7793444" y="-110240"/>
                    <a:pt x="8177891" y="-63090"/>
                    <a:pt x="8263783" y="530631"/>
                  </a:cubicBezTo>
                  <a:cubicBezTo>
                    <a:pt x="8349675" y="1124352"/>
                    <a:pt x="8181103" y="3413559"/>
                    <a:pt x="8248045" y="3913488"/>
                  </a:cubicBezTo>
                  <a:cubicBezTo>
                    <a:pt x="8314987" y="4413417"/>
                    <a:pt x="8615811" y="3772123"/>
                    <a:pt x="8665436" y="3530205"/>
                  </a:cubicBezTo>
                  <a:cubicBezTo>
                    <a:pt x="8715061" y="3288287"/>
                    <a:pt x="8533202" y="2694427"/>
                    <a:pt x="8545795" y="2461981"/>
                  </a:cubicBezTo>
                  <a:cubicBezTo>
                    <a:pt x="8558388" y="2229535"/>
                    <a:pt x="8656963" y="2171137"/>
                    <a:pt x="8740996" y="2135530"/>
                  </a:cubicBezTo>
                  <a:cubicBezTo>
                    <a:pt x="8825029" y="2099923"/>
                    <a:pt x="9018436" y="1964615"/>
                    <a:pt x="9049996" y="2248336"/>
                  </a:cubicBezTo>
                  <a:cubicBezTo>
                    <a:pt x="9081556" y="2532057"/>
                    <a:pt x="8894748" y="3547297"/>
                    <a:pt x="8930355" y="3837854"/>
                  </a:cubicBezTo>
                  <a:cubicBezTo>
                    <a:pt x="8965962" y="4128411"/>
                    <a:pt x="9216639" y="4230960"/>
                    <a:pt x="9263641" y="3991678"/>
                  </a:cubicBezTo>
                  <a:cubicBezTo>
                    <a:pt x="9310643" y="3752396"/>
                    <a:pt x="9185305" y="2722627"/>
                    <a:pt x="9212367" y="2402160"/>
                  </a:cubicBezTo>
                  <a:cubicBezTo>
                    <a:pt x="9239429" y="2081693"/>
                    <a:pt x="9344826" y="2031842"/>
                    <a:pt x="9426011" y="2068874"/>
                  </a:cubicBezTo>
                  <a:cubicBezTo>
                    <a:pt x="9507196" y="2105906"/>
                    <a:pt x="9685234" y="2317699"/>
                    <a:pt x="9699477" y="2624351"/>
                  </a:cubicBezTo>
                  <a:cubicBezTo>
                    <a:pt x="9713720" y="2931003"/>
                    <a:pt x="9498650" y="3652412"/>
                    <a:pt x="9511469" y="3908786"/>
                  </a:cubicBezTo>
                  <a:cubicBezTo>
                    <a:pt x="9524288" y="4165160"/>
                    <a:pt x="9732236" y="4116020"/>
                    <a:pt x="9776389" y="4162594"/>
                  </a:cubicBezTo>
                  <a:cubicBezTo>
                    <a:pt x="9817199" y="4185097"/>
                    <a:pt x="9799177" y="4174700"/>
                    <a:pt x="9776389" y="4188231"/>
                  </a:cubicBezTo>
                </a:path>
              </a:pathLst>
            </a:custGeom>
            <a:noFill/>
            <a:ln>
              <a:gradFill>
                <a:gsLst>
                  <a:gs pos="0">
                    <a:srgbClr val="D58987"/>
                  </a:gs>
                  <a:gs pos="50000">
                    <a:srgbClr val="D89290"/>
                  </a:gs>
                  <a:gs pos="100000">
                    <a:srgbClr val="E2ADAC"/>
                  </a:gs>
                </a:gsLst>
                <a:lin ang="5400000" scaled="0"/>
              </a:gradFill>
            </a:ln>
            <a:effectLst>
              <a:outerShdw blurRad="12700" dist="38100" dir="5400000" sx="99000" sy="99000" algn="ctr" rotWithShape="0">
                <a:srgbClr val="E2ADAC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1" name="Connecteur droit avec flèche 10"/>
            <p:cNvCxnSpPr/>
            <p:nvPr/>
          </p:nvCxnSpPr>
          <p:spPr bwMode="auto">
            <a:xfrm>
              <a:off x="2992025" y="2289188"/>
              <a:ext cx="419352" cy="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necteur droit avec flèche 11"/>
            <p:cNvCxnSpPr/>
            <p:nvPr/>
          </p:nvCxnSpPr>
          <p:spPr bwMode="auto">
            <a:xfrm>
              <a:off x="3398705" y="2289188"/>
              <a:ext cx="418199" cy="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necteur droit avec flèche 12"/>
            <p:cNvCxnSpPr/>
            <p:nvPr/>
          </p:nvCxnSpPr>
          <p:spPr bwMode="auto">
            <a:xfrm>
              <a:off x="3805383" y="2289188"/>
              <a:ext cx="418200" cy="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ZoneTexte 13"/>
            <p:cNvSpPr txBox="1"/>
            <p:nvPr/>
          </p:nvSpPr>
          <p:spPr bwMode="auto">
            <a:xfrm>
              <a:off x="2947391" y="2310437"/>
              <a:ext cx="484428" cy="2769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Zone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normale</a:t>
              </a:r>
              <a:endParaRPr lang="en-US" sz="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" pitchFamily="34" charset="0"/>
              </a:endParaRPr>
            </a:p>
          </p:txBody>
        </p:sp>
        <p:sp>
          <p:nvSpPr>
            <p:cNvPr id="15" name="ZoneTexte 14"/>
            <p:cNvSpPr txBox="1"/>
            <p:nvPr/>
          </p:nvSpPr>
          <p:spPr bwMode="auto">
            <a:xfrm>
              <a:off x="3286843" y="2310437"/>
              <a:ext cx="651140" cy="36933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Zone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en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régénération</a:t>
              </a:r>
              <a:endParaRPr lang="en-US" sz="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" pitchFamily="34" charset="0"/>
              </a:endParaRPr>
            </a:p>
          </p:txBody>
        </p:sp>
        <p:sp>
          <p:nvSpPr>
            <p:cNvPr id="16" name="ZoneTexte 15"/>
            <p:cNvSpPr txBox="1"/>
            <p:nvPr/>
          </p:nvSpPr>
          <p:spPr bwMode="auto">
            <a:xfrm>
              <a:off x="3813621" y="2310437"/>
              <a:ext cx="407484" cy="36933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Zone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en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atypie</a:t>
              </a:r>
              <a:endParaRPr lang="en-US" sz="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" pitchFamily="34" charset="0"/>
              </a:endParaRPr>
            </a:p>
          </p:txBody>
        </p:sp>
        <p:cxnSp>
          <p:nvCxnSpPr>
            <p:cNvPr id="17" name="Connecteur droit avec flèche 16"/>
            <p:cNvCxnSpPr/>
            <p:nvPr/>
          </p:nvCxnSpPr>
          <p:spPr bwMode="auto">
            <a:xfrm>
              <a:off x="4217823" y="2289188"/>
              <a:ext cx="619811" cy="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ZoneTexte 17"/>
            <p:cNvSpPr txBox="1"/>
            <p:nvPr/>
          </p:nvSpPr>
          <p:spPr bwMode="auto">
            <a:xfrm>
              <a:off x="4299366" y="2310437"/>
              <a:ext cx="455574" cy="2769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Zone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ulcérée</a:t>
              </a:r>
              <a:endParaRPr lang="en-US" sz="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" pitchFamily="34" charset="0"/>
              </a:endParaRPr>
            </a:p>
          </p:txBody>
        </p:sp>
        <p:cxnSp>
          <p:nvCxnSpPr>
            <p:cNvPr id="19" name="Connecteur droit avec flèche 18"/>
            <p:cNvCxnSpPr/>
            <p:nvPr/>
          </p:nvCxnSpPr>
          <p:spPr bwMode="auto">
            <a:xfrm>
              <a:off x="4836482" y="2289188"/>
              <a:ext cx="418199" cy="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ZoneTexte 21"/>
            <p:cNvSpPr txBox="1"/>
            <p:nvPr/>
          </p:nvSpPr>
          <p:spPr bwMode="auto">
            <a:xfrm>
              <a:off x="5629398" y="2310437"/>
              <a:ext cx="484428" cy="2769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Zone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normale</a:t>
              </a:r>
              <a:endParaRPr lang="en-US" sz="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" pitchFamily="34" charset="0"/>
              </a:endParaRPr>
            </a:p>
          </p:txBody>
        </p:sp>
        <p:sp>
          <p:nvSpPr>
            <p:cNvPr id="23" name="ZoneTexte 22"/>
            <p:cNvSpPr txBox="1"/>
            <p:nvPr/>
          </p:nvSpPr>
          <p:spPr bwMode="auto">
            <a:xfrm>
              <a:off x="5131299" y="2310437"/>
              <a:ext cx="651140" cy="36933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Zone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en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régénération</a:t>
              </a:r>
              <a:endParaRPr lang="en-US" sz="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" pitchFamily="34" charset="0"/>
              </a:endParaRPr>
            </a:p>
          </p:txBody>
        </p:sp>
        <p:sp>
          <p:nvSpPr>
            <p:cNvPr id="24" name="ZoneTexte 23"/>
            <p:cNvSpPr txBox="1"/>
            <p:nvPr/>
          </p:nvSpPr>
          <p:spPr bwMode="auto">
            <a:xfrm>
              <a:off x="4839535" y="2310437"/>
              <a:ext cx="407484" cy="36933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Zone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en</a:t>
              </a:r>
            </a:p>
            <a:p>
              <a:pPr algn="ctr">
                <a:defRPr/>
              </a:pPr>
              <a:r>
                <a:rPr lang="fr-FR" sz="6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Arial" pitchFamily="34" charset="0"/>
                </a:rPr>
                <a:t>atypie</a:t>
              </a:r>
              <a:endParaRPr lang="en-US" sz="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" pitchFamily="34" charset="0"/>
              </a:endParaRPr>
            </a:p>
          </p:txBody>
        </p:sp>
        <p:grpSp>
          <p:nvGrpSpPr>
            <p:cNvPr id="6" name="Groupe 5"/>
            <p:cNvGrpSpPr/>
            <p:nvPr/>
          </p:nvGrpSpPr>
          <p:grpSpPr>
            <a:xfrm>
              <a:off x="4067944" y="836712"/>
              <a:ext cx="523108" cy="496054"/>
              <a:chOff x="5769466" y="1927519"/>
              <a:chExt cx="923434" cy="966958"/>
            </a:xfrm>
          </p:grpSpPr>
          <p:pic>
            <p:nvPicPr>
              <p:cNvPr id="89" name="Picture 2" descr="Afficher l'image d'origine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9466" y="1927519"/>
                <a:ext cx="599781" cy="5997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90" name="Group 9"/>
              <p:cNvGrpSpPr>
                <a:grpSpLocks/>
              </p:cNvGrpSpPr>
              <p:nvPr/>
            </p:nvGrpSpPr>
            <p:grpSpPr bwMode="auto">
              <a:xfrm>
                <a:off x="5972076" y="2419943"/>
                <a:ext cx="720824" cy="474534"/>
                <a:chOff x="622" y="1773"/>
                <a:chExt cx="829" cy="370"/>
              </a:xfrm>
              <a:solidFill>
                <a:srgbClr val="FFFF00"/>
              </a:solidFill>
            </p:grpSpPr>
            <p:sp>
              <p:nvSpPr>
                <p:cNvPr id="91" name="AutoShape 10"/>
                <p:cNvSpPr>
                  <a:spLocks noChangeArrowheads="1"/>
                </p:cNvSpPr>
                <p:nvPr/>
              </p:nvSpPr>
              <p:spPr bwMode="auto">
                <a:xfrm>
                  <a:off x="622" y="1799"/>
                  <a:ext cx="511" cy="344"/>
                </a:xfrm>
                <a:prstGeom prst="lightningBolt">
                  <a:avLst/>
                </a:prstGeom>
                <a:grp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3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ct val="100000"/>
                    <a:buFont typeface="Arial" charset="0"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2" name="AutoShape 11"/>
                <p:cNvSpPr>
                  <a:spLocks noChangeArrowheads="1"/>
                </p:cNvSpPr>
                <p:nvPr/>
              </p:nvSpPr>
              <p:spPr bwMode="auto">
                <a:xfrm>
                  <a:off x="940" y="1773"/>
                  <a:ext cx="511" cy="344"/>
                </a:xfrm>
                <a:prstGeom prst="lightningBolt">
                  <a:avLst/>
                </a:prstGeom>
                <a:grp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3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ct val="100000"/>
                    <a:buFont typeface="Arial" charset="0"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itchFamily="34" charset="0"/>
                  </a:endParaRPr>
                </a:p>
              </p:txBody>
            </p:sp>
          </p:grpSp>
        </p:grpSp>
        <p:cxnSp>
          <p:nvCxnSpPr>
            <p:cNvPr id="21" name="Connecteur droit avec flèche 20"/>
            <p:cNvCxnSpPr/>
            <p:nvPr/>
          </p:nvCxnSpPr>
          <p:spPr bwMode="auto">
            <a:xfrm>
              <a:off x="5649840" y="2290442"/>
              <a:ext cx="419352" cy="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avec flèche 19"/>
            <p:cNvCxnSpPr/>
            <p:nvPr/>
          </p:nvCxnSpPr>
          <p:spPr bwMode="auto">
            <a:xfrm>
              <a:off x="5242009" y="2289188"/>
              <a:ext cx="418199" cy="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6" name="Rectangle 315"/>
            <p:cNvSpPr/>
            <p:nvPr/>
          </p:nvSpPr>
          <p:spPr>
            <a:xfrm>
              <a:off x="3765319" y="1484784"/>
              <a:ext cx="1454753" cy="233737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322" name="ZoneTexte 321"/>
            <p:cNvSpPr txBox="1"/>
            <p:nvPr/>
          </p:nvSpPr>
          <p:spPr>
            <a:xfrm>
              <a:off x="3779912" y="1500686"/>
              <a:ext cx="149797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800" b="1" dirty="0" smtClean="0"/>
                <a:t>Radio-</a:t>
              </a:r>
              <a:r>
                <a:rPr lang="fr-FR" sz="800" b="1" dirty="0" err="1" smtClean="0"/>
                <a:t>induced</a:t>
              </a:r>
              <a:r>
                <a:rPr lang="fr-FR" sz="800" b="1" dirty="0" smtClean="0"/>
                <a:t> damages</a:t>
              </a:r>
              <a:endParaRPr lang="en-US" sz="800" b="1" dirty="0"/>
            </a:p>
          </p:txBody>
        </p:sp>
      </p:grpSp>
      <p:sp>
        <p:nvSpPr>
          <p:cNvPr id="37" name="ZoneTexte 165"/>
          <p:cNvSpPr txBox="1">
            <a:spLocks noChangeArrowheads="1"/>
          </p:cNvSpPr>
          <p:nvPr/>
        </p:nvSpPr>
        <p:spPr bwMode="auto">
          <a:xfrm>
            <a:off x="195134" y="2514986"/>
            <a:ext cx="476294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altLang="en-US" sz="2000" b="1" dirty="0" smtClean="0">
                <a:solidFill>
                  <a:srgbClr val="339933"/>
                </a:solidFill>
                <a:latin typeface="+mn-lt"/>
              </a:rPr>
              <a:t>MSC traitement</a:t>
            </a:r>
            <a:endParaRPr lang="en-US" altLang="en-US" sz="2000" b="1" dirty="0">
              <a:solidFill>
                <a:srgbClr val="339933"/>
              </a:solidFill>
              <a:latin typeface="+mn-lt"/>
            </a:endParaRPr>
          </a:p>
        </p:txBody>
      </p:sp>
      <p:grpSp>
        <p:nvGrpSpPr>
          <p:cNvPr id="7" name="Groupe 6"/>
          <p:cNvGrpSpPr/>
          <p:nvPr/>
        </p:nvGrpSpPr>
        <p:grpSpPr>
          <a:xfrm>
            <a:off x="94596" y="3289245"/>
            <a:ext cx="2877847" cy="2105432"/>
            <a:chOff x="94596" y="3645024"/>
            <a:chExt cx="2877847" cy="2105432"/>
          </a:xfrm>
        </p:grpSpPr>
        <p:sp>
          <p:nvSpPr>
            <p:cNvPr id="120" name="ZoneTexte 119"/>
            <p:cNvSpPr txBox="1"/>
            <p:nvPr/>
          </p:nvSpPr>
          <p:spPr>
            <a:xfrm>
              <a:off x="123258" y="3645024"/>
              <a:ext cx="1813317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Intravenous injection  </a:t>
              </a:r>
            </a:p>
            <a:p>
              <a:r>
                <a:rPr lang="en-US" sz="1200" b="1" dirty="0" smtClean="0"/>
                <a:t>5 millions of cells</a:t>
              </a:r>
              <a:endParaRPr lang="en-US" sz="1200" b="1" dirty="0"/>
            </a:p>
          </p:txBody>
        </p:sp>
        <p:grpSp>
          <p:nvGrpSpPr>
            <p:cNvPr id="94" name="Groupe 1"/>
            <p:cNvGrpSpPr>
              <a:grpSpLocks/>
            </p:cNvGrpSpPr>
            <p:nvPr/>
          </p:nvGrpSpPr>
          <p:grpSpPr bwMode="auto">
            <a:xfrm>
              <a:off x="305118" y="4275286"/>
              <a:ext cx="931684" cy="526321"/>
              <a:chOff x="4115487" y="4000297"/>
              <a:chExt cx="2174361" cy="1268470"/>
            </a:xfrm>
          </p:grpSpPr>
          <p:pic>
            <p:nvPicPr>
              <p:cNvPr id="95" name="Picture 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822" t="11076" r="4465" b="58249"/>
              <a:stretch>
                <a:fillRect/>
              </a:stretch>
            </p:blipFill>
            <p:spPr bwMode="auto">
              <a:xfrm>
                <a:off x="4115487" y="4182776"/>
                <a:ext cx="2122726" cy="10859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6" name="Groupe 16"/>
              <p:cNvGrpSpPr>
                <a:grpSpLocks/>
              </p:cNvGrpSpPr>
              <p:nvPr/>
            </p:nvGrpSpPr>
            <p:grpSpPr bwMode="auto">
              <a:xfrm rot="610287">
                <a:off x="5740336" y="4255772"/>
                <a:ext cx="409000" cy="244519"/>
                <a:chOff x="3131840" y="2256663"/>
                <a:chExt cx="2376264" cy="1391149"/>
              </a:xfrm>
              <a:solidFill>
                <a:srgbClr val="99CC00"/>
              </a:solidFill>
            </p:grpSpPr>
            <p:sp>
              <p:nvSpPr>
                <p:cNvPr id="116" name="Freeform 8"/>
                <p:cNvSpPr>
                  <a:spLocks/>
                </p:cNvSpPr>
                <p:nvPr/>
              </p:nvSpPr>
              <p:spPr bwMode="auto">
                <a:xfrm rot="20524820">
                  <a:off x="3131840" y="2256663"/>
                  <a:ext cx="2376264" cy="1391149"/>
                </a:xfrm>
                <a:custGeom>
                  <a:avLst/>
                  <a:gdLst>
                    <a:gd name="T0" fmla="*/ 132 w 1746"/>
                    <a:gd name="T1" fmla="*/ 282 h 1338"/>
                    <a:gd name="T2" fmla="*/ 16 w 1746"/>
                    <a:gd name="T3" fmla="*/ 72 h 1338"/>
                    <a:gd name="T4" fmla="*/ 231 w 1746"/>
                    <a:gd name="T5" fmla="*/ 169 h 1338"/>
                    <a:gd name="T6" fmla="*/ 445 w 1746"/>
                    <a:gd name="T7" fmla="*/ 8 h 1338"/>
                    <a:gd name="T8" fmla="*/ 379 w 1746"/>
                    <a:gd name="T9" fmla="*/ 218 h 1338"/>
                    <a:gd name="T10" fmla="*/ 627 w 1746"/>
                    <a:gd name="T11" fmla="*/ 218 h 1338"/>
                    <a:gd name="T12" fmla="*/ 429 w 1746"/>
                    <a:gd name="T13" fmla="*/ 314 h 1338"/>
                    <a:gd name="T14" fmla="*/ 511 w 1746"/>
                    <a:gd name="T15" fmla="*/ 475 h 1338"/>
                    <a:gd name="T16" fmla="*/ 280 w 1746"/>
                    <a:gd name="T17" fmla="*/ 314 h 1338"/>
                    <a:gd name="T18" fmla="*/ 82 w 1746"/>
                    <a:gd name="T19" fmla="*/ 459 h 1338"/>
                    <a:gd name="T20" fmla="*/ 132 w 1746"/>
                    <a:gd name="T21" fmla="*/ 282 h 13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746" h="1338">
                      <a:moveTo>
                        <a:pt x="362" y="794"/>
                      </a:moveTo>
                      <a:cubicBezTo>
                        <a:pt x="332" y="613"/>
                        <a:pt x="0" y="257"/>
                        <a:pt x="45" y="204"/>
                      </a:cubicBezTo>
                      <a:cubicBezTo>
                        <a:pt x="90" y="151"/>
                        <a:pt x="438" y="506"/>
                        <a:pt x="634" y="476"/>
                      </a:cubicBezTo>
                      <a:cubicBezTo>
                        <a:pt x="830" y="446"/>
                        <a:pt x="1156" y="0"/>
                        <a:pt x="1224" y="23"/>
                      </a:cubicBezTo>
                      <a:cubicBezTo>
                        <a:pt x="1292" y="46"/>
                        <a:pt x="960" y="515"/>
                        <a:pt x="1043" y="613"/>
                      </a:cubicBezTo>
                      <a:cubicBezTo>
                        <a:pt x="1126" y="711"/>
                        <a:pt x="1700" y="568"/>
                        <a:pt x="1723" y="613"/>
                      </a:cubicBezTo>
                      <a:cubicBezTo>
                        <a:pt x="1746" y="658"/>
                        <a:pt x="1232" y="764"/>
                        <a:pt x="1179" y="885"/>
                      </a:cubicBezTo>
                      <a:cubicBezTo>
                        <a:pt x="1126" y="1006"/>
                        <a:pt x="1474" y="1338"/>
                        <a:pt x="1406" y="1338"/>
                      </a:cubicBezTo>
                      <a:cubicBezTo>
                        <a:pt x="1338" y="1338"/>
                        <a:pt x="968" y="893"/>
                        <a:pt x="771" y="885"/>
                      </a:cubicBezTo>
                      <a:cubicBezTo>
                        <a:pt x="574" y="877"/>
                        <a:pt x="294" y="1308"/>
                        <a:pt x="226" y="1293"/>
                      </a:cubicBezTo>
                      <a:cubicBezTo>
                        <a:pt x="158" y="1278"/>
                        <a:pt x="392" y="975"/>
                        <a:pt x="362" y="794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>
                    <a:solidFill>
                      <a:srgbClr val="000000"/>
                    </a:solidFill>
                    <a:latin typeface="Trebuchet MS"/>
                  </a:endParaRPr>
                </a:p>
              </p:txBody>
            </p:sp>
            <p:sp>
              <p:nvSpPr>
                <p:cNvPr id="117" name="Oval 9"/>
                <p:cNvSpPr>
                  <a:spLocks noChangeArrowheads="1"/>
                </p:cNvSpPr>
                <p:nvPr/>
              </p:nvSpPr>
              <p:spPr bwMode="auto">
                <a:xfrm rot="20524820">
                  <a:off x="3753209" y="2922037"/>
                  <a:ext cx="429906" cy="237655"/>
                </a:xfrm>
                <a:prstGeom prst="ellipse">
                  <a:avLst/>
                </a:prstGeom>
                <a:grpFill/>
                <a:ln>
                  <a:solidFill>
                    <a:srgbClr val="00B050"/>
                  </a:solidFill>
                </a:ln>
                <a:effectLst/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>
                    <a:solidFill>
                      <a:srgbClr val="000000"/>
                    </a:solidFill>
                    <a:latin typeface="Trebuchet MS"/>
                  </a:endParaRPr>
                </a:p>
              </p:txBody>
            </p:sp>
          </p:grpSp>
          <p:grpSp>
            <p:nvGrpSpPr>
              <p:cNvPr id="97" name="Groupe 83"/>
              <p:cNvGrpSpPr>
                <a:grpSpLocks/>
              </p:cNvGrpSpPr>
              <p:nvPr/>
            </p:nvGrpSpPr>
            <p:grpSpPr bwMode="auto">
              <a:xfrm>
                <a:off x="5614855" y="4000297"/>
                <a:ext cx="674993" cy="385807"/>
                <a:chOff x="4164662" y="4186560"/>
                <a:chExt cx="819795" cy="486626"/>
              </a:xfrm>
            </p:grpSpPr>
            <p:grpSp>
              <p:nvGrpSpPr>
                <p:cNvPr id="101" name="Groupe 16"/>
                <p:cNvGrpSpPr>
                  <a:grpSpLocks/>
                </p:cNvGrpSpPr>
                <p:nvPr/>
              </p:nvGrpSpPr>
              <p:grpSpPr bwMode="auto">
                <a:xfrm rot="610287">
                  <a:off x="4335317" y="4212370"/>
                  <a:ext cx="496740" cy="308416"/>
                  <a:chOff x="3131840" y="2256663"/>
                  <a:chExt cx="2376264" cy="1391149"/>
                </a:xfrm>
                <a:solidFill>
                  <a:srgbClr val="99CC00"/>
                </a:solidFill>
              </p:grpSpPr>
              <p:sp>
                <p:nvSpPr>
                  <p:cNvPr id="114" name="Freeform 8"/>
                  <p:cNvSpPr>
                    <a:spLocks/>
                  </p:cNvSpPr>
                  <p:nvPr/>
                </p:nvSpPr>
                <p:spPr bwMode="auto">
                  <a:xfrm rot="20524820">
                    <a:off x="3131840" y="2256663"/>
                    <a:ext cx="2376264" cy="1391149"/>
                  </a:xfrm>
                  <a:custGeom>
                    <a:avLst/>
                    <a:gdLst>
                      <a:gd name="T0" fmla="*/ 132 w 1746"/>
                      <a:gd name="T1" fmla="*/ 282 h 1338"/>
                      <a:gd name="T2" fmla="*/ 16 w 1746"/>
                      <a:gd name="T3" fmla="*/ 72 h 1338"/>
                      <a:gd name="T4" fmla="*/ 231 w 1746"/>
                      <a:gd name="T5" fmla="*/ 169 h 1338"/>
                      <a:gd name="T6" fmla="*/ 445 w 1746"/>
                      <a:gd name="T7" fmla="*/ 8 h 1338"/>
                      <a:gd name="T8" fmla="*/ 379 w 1746"/>
                      <a:gd name="T9" fmla="*/ 218 h 1338"/>
                      <a:gd name="T10" fmla="*/ 627 w 1746"/>
                      <a:gd name="T11" fmla="*/ 218 h 1338"/>
                      <a:gd name="T12" fmla="*/ 429 w 1746"/>
                      <a:gd name="T13" fmla="*/ 314 h 1338"/>
                      <a:gd name="T14" fmla="*/ 511 w 1746"/>
                      <a:gd name="T15" fmla="*/ 475 h 1338"/>
                      <a:gd name="T16" fmla="*/ 280 w 1746"/>
                      <a:gd name="T17" fmla="*/ 314 h 1338"/>
                      <a:gd name="T18" fmla="*/ 82 w 1746"/>
                      <a:gd name="T19" fmla="*/ 459 h 1338"/>
                      <a:gd name="T20" fmla="*/ 132 w 1746"/>
                      <a:gd name="T21" fmla="*/ 282 h 13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746" h="1338">
                        <a:moveTo>
                          <a:pt x="362" y="794"/>
                        </a:moveTo>
                        <a:cubicBezTo>
                          <a:pt x="332" y="613"/>
                          <a:pt x="0" y="257"/>
                          <a:pt x="45" y="204"/>
                        </a:cubicBezTo>
                        <a:cubicBezTo>
                          <a:pt x="90" y="151"/>
                          <a:pt x="438" y="506"/>
                          <a:pt x="634" y="476"/>
                        </a:cubicBezTo>
                        <a:cubicBezTo>
                          <a:pt x="830" y="446"/>
                          <a:pt x="1156" y="0"/>
                          <a:pt x="1224" y="23"/>
                        </a:cubicBezTo>
                        <a:cubicBezTo>
                          <a:pt x="1292" y="46"/>
                          <a:pt x="960" y="515"/>
                          <a:pt x="1043" y="613"/>
                        </a:cubicBezTo>
                        <a:cubicBezTo>
                          <a:pt x="1126" y="711"/>
                          <a:pt x="1700" y="568"/>
                          <a:pt x="1723" y="613"/>
                        </a:cubicBezTo>
                        <a:cubicBezTo>
                          <a:pt x="1746" y="658"/>
                          <a:pt x="1232" y="764"/>
                          <a:pt x="1179" y="885"/>
                        </a:cubicBezTo>
                        <a:cubicBezTo>
                          <a:pt x="1126" y="1006"/>
                          <a:pt x="1474" y="1338"/>
                          <a:pt x="1406" y="1338"/>
                        </a:cubicBezTo>
                        <a:cubicBezTo>
                          <a:pt x="1338" y="1338"/>
                          <a:pt x="968" y="893"/>
                          <a:pt x="771" y="885"/>
                        </a:cubicBezTo>
                        <a:cubicBezTo>
                          <a:pt x="574" y="877"/>
                          <a:pt x="294" y="1308"/>
                          <a:pt x="226" y="1293"/>
                        </a:cubicBezTo>
                        <a:cubicBezTo>
                          <a:pt x="158" y="1278"/>
                          <a:pt x="392" y="975"/>
                          <a:pt x="362" y="794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rgbClr val="00B05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  <p:sp>
                <p:nvSpPr>
                  <p:cNvPr id="115" name="Oval 9"/>
                  <p:cNvSpPr>
                    <a:spLocks noChangeArrowheads="1"/>
                  </p:cNvSpPr>
                  <p:nvPr/>
                </p:nvSpPr>
                <p:spPr bwMode="auto">
                  <a:xfrm rot="20524820">
                    <a:off x="3753209" y="2922037"/>
                    <a:ext cx="429906" cy="237655"/>
                  </a:xfrm>
                  <a:prstGeom prst="ellipse">
                    <a:avLst/>
                  </a:prstGeom>
                  <a:grpFill/>
                  <a:ln>
                    <a:solidFill>
                      <a:srgbClr val="00B050"/>
                    </a:solidFill>
                  </a:ln>
                  <a:effectLst/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</p:grpSp>
            <p:grpSp>
              <p:nvGrpSpPr>
                <p:cNvPr id="102" name="Groupe 16"/>
                <p:cNvGrpSpPr>
                  <a:grpSpLocks/>
                </p:cNvGrpSpPr>
                <p:nvPr/>
              </p:nvGrpSpPr>
              <p:grpSpPr bwMode="auto">
                <a:xfrm rot="610287">
                  <a:off x="4164662" y="4356396"/>
                  <a:ext cx="496740" cy="308416"/>
                  <a:chOff x="3131840" y="2256663"/>
                  <a:chExt cx="2376264" cy="1391149"/>
                </a:xfrm>
                <a:solidFill>
                  <a:srgbClr val="99CC00"/>
                </a:solidFill>
              </p:grpSpPr>
              <p:sp>
                <p:nvSpPr>
                  <p:cNvPr id="112" name="Freeform 8"/>
                  <p:cNvSpPr>
                    <a:spLocks/>
                  </p:cNvSpPr>
                  <p:nvPr/>
                </p:nvSpPr>
                <p:spPr bwMode="auto">
                  <a:xfrm rot="20524820">
                    <a:off x="3131840" y="2256663"/>
                    <a:ext cx="2376264" cy="1391149"/>
                  </a:xfrm>
                  <a:custGeom>
                    <a:avLst/>
                    <a:gdLst>
                      <a:gd name="T0" fmla="*/ 132 w 1746"/>
                      <a:gd name="T1" fmla="*/ 282 h 1338"/>
                      <a:gd name="T2" fmla="*/ 16 w 1746"/>
                      <a:gd name="T3" fmla="*/ 72 h 1338"/>
                      <a:gd name="T4" fmla="*/ 231 w 1746"/>
                      <a:gd name="T5" fmla="*/ 169 h 1338"/>
                      <a:gd name="T6" fmla="*/ 445 w 1746"/>
                      <a:gd name="T7" fmla="*/ 8 h 1338"/>
                      <a:gd name="T8" fmla="*/ 379 w 1746"/>
                      <a:gd name="T9" fmla="*/ 218 h 1338"/>
                      <a:gd name="T10" fmla="*/ 627 w 1746"/>
                      <a:gd name="T11" fmla="*/ 218 h 1338"/>
                      <a:gd name="T12" fmla="*/ 429 w 1746"/>
                      <a:gd name="T13" fmla="*/ 314 h 1338"/>
                      <a:gd name="T14" fmla="*/ 511 w 1746"/>
                      <a:gd name="T15" fmla="*/ 475 h 1338"/>
                      <a:gd name="T16" fmla="*/ 280 w 1746"/>
                      <a:gd name="T17" fmla="*/ 314 h 1338"/>
                      <a:gd name="T18" fmla="*/ 82 w 1746"/>
                      <a:gd name="T19" fmla="*/ 459 h 1338"/>
                      <a:gd name="T20" fmla="*/ 132 w 1746"/>
                      <a:gd name="T21" fmla="*/ 282 h 13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746" h="1338">
                        <a:moveTo>
                          <a:pt x="362" y="794"/>
                        </a:moveTo>
                        <a:cubicBezTo>
                          <a:pt x="332" y="613"/>
                          <a:pt x="0" y="257"/>
                          <a:pt x="45" y="204"/>
                        </a:cubicBezTo>
                        <a:cubicBezTo>
                          <a:pt x="90" y="151"/>
                          <a:pt x="438" y="506"/>
                          <a:pt x="634" y="476"/>
                        </a:cubicBezTo>
                        <a:cubicBezTo>
                          <a:pt x="830" y="446"/>
                          <a:pt x="1156" y="0"/>
                          <a:pt x="1224" y="23"/>
                        </a:cubicBezTo>
                        <a:cubicBezTo>
                          <a:pt x="1292" y="46"/>
                          <a:pt x="960" y="515"/>
                          <a:pt x="1043" y="613"/>
                        </a:cubicBezTo>
                        <a:cubicBezTo>
                          <a:pt x="1126" y="711"/>
                          <a:pt x="1700" y="568"/>
                          <a:pt x="1723" y="613"/>
                        </a:cubicBezTo>
                        <a:cubicBezTo>
                          <a:pt x="1746" y="658"/>
                          <a:pt x="1232" y="764"/>
                          <a:pt x="1179" y="885"/>
                        </a:cubicBezTo>
                        <a:cubicBezTo>
                          <a:pt x="1126" y="1006"/>
                          <a:pt x="1474" y="1338"/>
                          <a:pt x="1406" y="1338"/>
                        </a:cubicBezTo>
                        <a:cubicBezTo>
                          <a:pt x="1338" y="1338"/>
                          <a:pt x="968" y="893"/>
                          <a:pt x="771" y="885"/>
                        </a:cubicBezTo>
                        <a:cubicBezTo>
                          <a:pt x="574" y="877"/>
                          <a:pt x="294" y="1308"/>
                          <a:pt x="226" y="1293"/>
                        </a:cubicBezTo>
                        <a:cubicBezTo>
                          <a:pt x="158" y="1278"/>
                          <a:pt x="392" y="975"/>
                          <a:pt x="362" y="794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rgbClr val="00B05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  <p:sp>
                <p:nvSpPr>
                  <p:cNvPr id="113" name="Oval 9"/>
                  <p:cNvSpPr>
                    <a:spLocks noChangeArrowheads="1"/>
                  </p:cNvSpPr>
                  <p:nvPr/>
                </p:nvSpPr>
                <p:spPr bwMode="auto">
                  <a:xfrm rot="20524820">
                    <a:off x="3753209" y="2922037"/>
                    <a:ext cx="429906" cy="237655"/>
                  </a:xfrm>
                  <a:prstGeom prst="ellipse">
                    <a:avLst/>
                  </a:prstGeom>
                  <a:grpFill/>
                  <a:ln>
                    <a:solidFill>
                      <a:srgbClr val="00B050"/>
                    </a:solidFill>
                  </a:ln>
                  <a:effectLst/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</p:grpSp>
            <p:grpSp>
              <p:nvGrpSpPr>
                <p:cNvPr id="103" name="Groupe 16"/>
                <p:cNvGrpSpPr>
                  <a:grpSpLocks/>
                </p:cNvGrpSpPr>
                <p:nvPr/>
              </p:nvGrpSpPr>
              <p:grpSpPr bwMode="auto">
                <a:xfrm rot="610287">
                  <a:off x="4192443" y="4186560"/>
                  <a:ext cx="496740" cy="308416"/>
                  <a:chOff x="3131840" y="2256663"/>
                  <a:chExt cx="2376264" cy="1391149"/>
                </a:xfrm>
                <a:solidFill>
                  <a:srgbClr val="99CC00"/>
                </a:solidFill>
              </p:grpSpPr>
              <p:sp>
                <p:nvSpPr>
                  <p:cNvPr id="110" name="Freeform 8"/>
                  <p:cNvSpPr>
                    <a:spLocks/>
                  </p:cNvSpPr>
                  <p:nvPr/>
                </p:nvSpPr>
                <p:spPr bwMode="auto">
                  <a:xfrm rot="20524820">
                    <a:off x="3131840" y="2256663"/>
                    <a:ext cx="2376264" cy="1391149"/>
                  </a:xfrm>
                  <a:custGeom>
                    <a:avLst/>
                    <a:gdLst>
                      <a:gd name="T0" fmla="*/ 132 w 1746"/>
                      <a:gd name="T1" fmla="*/ 282 h 1338"/>
                      <a:gd name="T2" fmla="*/ 16 w 1746"/>
                      <a:gd name="T3" fmla="*/ 72 h 1338"/>
                      <a:gd name="T4" fmla="*/ 231 w 1746"/>
                      <a:gd name="T5" fmla="*/ 169 h 1338"/>
                      <a:gd name="T6" fmla="*/ 445 w 1746"/>
                      <a:gd name="T7" fmla="*/ 8 h 1338"/>
                      <a:gd name="T8" fmla="*/ 379 w 1746"/>
                      <a:gd name="T9" fmla="*/ 218 h 1338"/>
                      <a:gd name="T10" fmla="*/ 627 w 1746"/>
                      <a:gd name="T11" fmla="*/ 218 h 1338"/>
                      <a:gd name="T12" fmla="*/ 429 w 1746"/>
                      <a:gd name="T13" fmla="*/ 314 h 1338"/>
                      <a:gd name="T14" fmla="*/ 511 w 1746"/>
                      <a:gd name="T15" fmla="*/ 475 h 1338"/>
                      <a:gd name="T16" fmla="*/ 280 w 1746"/>
                      <a:gd name="T17" fmla="*/ 314 h 1338"/>
                      <a:gd name="T18" fmla="*/ 82 w 1746"/>
                      <a:gd name="T19" fmla="*/ 459 h 1338"/>
                      <a:gd name="T20" fmla="*/ 132 w 1746"/>
                      <a:gd name="T21" fmla="*/ 282 h 13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746" h="1338">
                        <a:moveTo>
                          <a:pt x="362" y="794"/>
                        </a:moveTo>
                        <a:cubicBezTo>
                          <a:pt x="332" y="613"/>
                          <a:pt x="0" y="257"/>
                          <a:pt x="45" y="204"/>
                        </a:cubicBezTo>
                        <a:cubicBezTo>
                          <a:pt x="90" y="151"/>
                          <a:pt x="438" y="506"/>
                          <a:pt x="634" y="476"/>
                        </a:cubicBezTo>
                        <a:cubicBezTo>
                          <a:pt x="830" y="446"/>
                          <a:pt x="1156" y="0"/>
                          <a:pt x="1224" y="23"/>
                        </a:cubicBezTo>
                        <a:cubicBezTo>
                          <a:pt x="1292" y="46"/>
                          <a:pt x="960" y="515"/>
                          <a:pt x="1043" y="613"/>
                        </a:cubicBezTo>
                        <a:cubicBezTo>
                          <a:pt x="1126" y="711"/>
                          <a:pt x="1700" y="568"/>
                          <a:pt x="1723" y="613"/>
                        </a:cubicBezTo>
                        <a:cubicBezTo>
                          <a:pt x="1746" y="658"/>
                          <a:pt x="1232" y="764"/>
                          <a:pt x="1179" y="885"/>
                        </a:cubicBezTo>
                        <a:cubicBezTo>
                          <a:pt x="1126" y="1006"/>
                          <a:pt x="1474" y="1338"/>
                          <a:pt x="1406" y="1338"/>
                        </a:cubicBezTo>
                        <a:cubicBezTo>
                          <a:pt x="1338" y="1338"/>
                          <a:pt x="968" y="893"/>
                          <a:pt x="771" y="885"/>
                        </a:cubicBezTo>
                        <a:cubicBezTo>
                          <a:pt x="574" y="877"/>
                          <a:pt x="294" y="1308"/>
                          <a:pt x="226" y="1293"/>
                        </a:cubicBezTo>
                        <a:cubicBezTo>
                          <a:pt x="158" y="1278"/>
                          <a:pt x="392" y="975"/>
                          <a:pt x="362" y="794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rgbClr val="00B05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  <p:sp>
                <p:nvSpPr>
                  <p:cNvPr id="111" name="Oval 9"/>
                  <p:cNvSpPr>
                    <a:spLocks noChangeArrowheads="1"/>
                  </p:cNvSpPr>
                  <p:nvPr/>
                </p:nvSpPr>
                <p:spPr bwMode="auto">
                  <a:xfrm rot="20524820">
                    <a:off x="3753209" y="2922037"/>
                    <a:ext cx="429906" cy="237655"/>
                  </a:xfrm>
                  <a:prstGeom prst="ellipse">
                    <a:avLst/>
                  </a:prstGeom>
                  <a:grpFill/>
                  <a:ln>
                    <a:solidFill>
                      <a:srgbClr val="00B050"/>
                    </a:solidFill>
                  </a:ln>
                  <a:effectLst/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</p:grpSp>
            <p:grpSp>
              <p:nvGrpSpPr>
                <p:cNvPr id="104" name="Groupe 18"/>
                <p:cNvGrpSpPr>
                  <a:grpSpLocks/>
                </p:cNvGrpSpPr>
                <p:nvPr/>
              </p:nvGrpSpPr>
              <p:grpSpPr bwMode="auto">
                <a:xfrm rot="610287">
                  <a:off x="4487717" y="4364770"/>
                  <a:ext cx="496740" cy="308416"/>
                  <a:chOff x="3131840" y="2256663"/>
                  <a:chExt cx="2376264" cy="1391149"/>
                </a:xfrm>
                <a:solidFill>
                  <a:srgbClr val="99CC00"/>
                </a:solidFill>
              </p:grpSpPr>
              <p:sp>
                <p:nvSpPr>
                  <p:cNvPr id="108" name="Freeform 8"/>
                  <p:cNvSpPr>
                    <a:spLocks/>
                  </p:cNvSpPr>
                  <p:nvPr/>
                </p:nvSpPr>
                <p:spPr bwMode="auto">
                  <a:xfrm rot="20524820">
                    <a:off x="3131840" y="2256663"/>
                    <a:ext cx="2376264" cy="1391149"/>
                  </a:xfrm>
                  <a:custGeom>
                    <a:avLst/>
                    <a:gdLst>
                      <a:gd name="T0" fmla="*/ 132 w 1746"/>
                      <a:gd name="T1" fmla="*/ 282 h 1338"/>
                      <a:gd name="T2" fmla="*/ 16 w 1746"/>
                      <a:gd name="T3" fmla="*/ 72 h 1338"/>
                      <a:gd name="T4" fmla="*/ 231 w 1746"/>
                      <a:gd name="T5" fmla="*/ 169 h 1338"/>
                      <a:gd name="T6" fmla="*/ 445 w 1746"/>
                      <a:gd name="T7" fmla="*/ 8 h 1338"/>
                      <a:gd name="T8" fmla="*/ 379 w 1746"/>
                      <a:gd name="T9" fmla="*/ 218 h 1338"/>
                      <a:gd name="T10" fmla="*/ 627 w 1746"/>
                      <a:gd name="T11" fmla="*/ 218 h 1338"/>
                      <a:gd name="T12" fmla="*/ 429 w 1746"/>
                      <a:gd name="T13" fmla="*/ 314 h 1338"/>
                      <a:gd name="T14" fmla="*/ 511 w 1746"/>
                      <a:gd name="T15" fmla="*/ 475 h 1338"/>
                      <a:gd name="T16" fmla="*/ 280 w 1746"/>
                      <a:gd name="T17" fmla="*/ 314 h 1338"/>
                      <a:gd name="T18" fmla="*/ 82 w 1746"/>
                      <a:gd name="T19" fmla="*/ 459 h 1338"/>
                      <a:gd name="T20" fmla="*/ 132 w 1746"/>
                      <a:gd name="T21" fmla="*/ 282 h 13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746" h="1338">
                        <a:moveTo>
                          <a:pt x="362" y="794"/>
                        </a:moveTo>
                        <a:cubicBezTo>
                          <a:pt x="332" y="613"/>
                          <a:pt x="0" y="257"/>
                          <a:pt x="45" y="204"/>
                        </a:cubicBezTo>
                        <a:cubicBezTo>
                          <a:pt x="90" y="151"/>
                          <a:pt x="438" y="506"/>
                          <a:pt x="634" y="476"/>
                        </a:cubicBezTo>
                        <a:cubicBezTo>
                          <a:pt x="830" y="446"/>
                          <a:pt x="1156" y="0"/>
                          <a:pt x="1224" y="23"/>
                        </a:cubicBezTo>
                        <a:cubicBezTo>
                          <a:pt x="1292" y="46"/>
                          <a:pt x="960" y="515"/>
                          <a:pt x="1043" y="613"/>
                        </a:cubicBezTo>
                        <a:cubicBezTo>
                          <a:pt x="1126" y="711"/>
                          <a:pt x="1700" y="568"/>
                          <a:pt x="1723" y="613"/>
                        </a:cubicBezTo>
                        <a:cubicBezTo>
                          <a:pt x="1746" y="658"/>
                          <a:pt x="1232" y="764"/>
                          <a:pt x="1179" y="885"/>
                        </a:cubicBezTo>
                        <a:cubicBezTo>
                          <a:pt x="1126" y="1006"/>
                          <a:pt x="1474" y="1338"/>
                          <a:pt x="1406" y="1338"/>
                        </a:cubicBezTo>
                        <a:cubicBezTo>
                          <a:pt x="1338" y="1338"/>
                          <a:pt x="968" y="893"/>
                          <a:pt x="771" y="885"/>
                        </a:cubicBezTo>
                        <a:cubicBezTo>
                          <a:pt x="574" y="877"/>
                          <a:pt x="294" y="1308"/>
                          <a:pt x="226" y="1293"/>
                        </a:cubicBezTo>
                        <a:cubicBezTo>
                          <a:pt x="158" y="1278"/>
                          <a:pt x="392" y="975"/>
                          <a:pt x="362" y="794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rgbClr val="00B05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  <p:sp>
                <p:nvSpPr>
                  <p:cNvPr id="109" name="Oval 9"/>
                  <p:cNvSpPr>
                    <a:spLocks noChangeArrowheads="1"/>
                  </p:cNvSpPr>
                  <p:nvPr/>
                </p:nvSpPr>
                <p:spPr bwMode="auto">
                  <a:xfrm rot="20524820">
                    <a:off x="3753209" y="2922037"/>
                    <a:ext cx="429906" cy="237655"/>
                  </a:xfrm>
                  <a:prstGeom prst="ellipse">
                    <a:avLst/>
                  </a:prstGeom>
                  <a:grpFill/>
                  <a:ln>
                    <a:solidFill>
                      <a:srgbClr val="00B050"/>
                    </a:solidFill>
                  </a:ln>
                  <a:effectLst/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</p:grpSp>
            <p:grpSp>
              <p:nvGrpSpPr>
                <p:cNvPr id="105" name="Groupe 16"/>
                <p:cNvGrpSpPr>
                  <a:grpSpLocks/>
                </p:cNvGrpSpPr>
                <p:nvPr/>
              </p:nvGrpSpPr>
              <p:grpSpPr bwMode="auto">
                <a:xfrm rot="610287">
                  <a:off x="4344843" y="4338960"/>
                  <a:ext cx="496740" cy="308416"/>
                  <a:chOff x="3131840" y="2256663"/>
                  <a:chExt cx="2376264" cy="1391149"/>
                </a:xfrm>
                <a:solidFill>
                  <a:srgbClr val="99CC00"/>
                </a:solidFill>
              </p:grpSpPr>
              <p:sp>
                <p:nvSpPr>
                  <p:cNvPr id="106" name="Freeform 8"/>
                  <p:cNvSpPr>
                    <a:spLocks/>
                  </p:cNvSpPr>
                  <p:nvPr/>
                </p:nvSpPr>
                <p:spPr bwMode="auto">
                  <a:xfrm rot="20524820">
                    <a:off x="3131840" y="2256663"/>
                    <a:ext cx="2376264" cy="1391149"/>
                  </a:xfrm>
                  <a:custGeom>
                    <a:avLst/>
                    <a:gdLst>
                      <a:gd name="T0" fmla="*/ 132 w 1746"/>
                      <a:gd name="T1" fmla="*/ 282 h 1338"/>
                      <a:gd name="T2" fmla="*/ 16 w 1746"/>
                      <a:gd name="T3" fmla="*/ 72 h 1338"/>
                      <a:gd name="T4" fmla="*/ 231 w 1746"/>
                      <a:gd name="T5" fmla="*/ 169 h 1338"/>
                      <a:gd name="T6" fmla="*/ 445 w 1746"/>
                      <a:gd name="T7" fmla="*/ 8 h 1338"/>
                      <a:gd name="T8" fmla="*/ 379 w 1746"/>
                      <a:gd name="T9" fmla="*/ 218 h 1338"/>
                      <a:gd name="T10" fmla="*/ 627 w 1746"/>
                      <a:gd name="T11" fmla="*/ 218 h 1338"/>
                      <a:gd name="T12" fmla="*/ 429 w 1746"/>
                      <a:gd name="T13" fmla="*/ 314 h 1338"/>
                      <a:gd name="T14" fmla="*/ 511 w 1746"/>
                      <a:gd name="T15" fmla="*/ 475 h 1338"/>
                      <a:gd name="T16" fmla="*/ 280 w 1746"/>
                      <a:gd name="T17" fmla="*/ 314 h 1338"/>
                      <a:gd name="T18" fmla="*/ 82 w 1746"/>
                      <a:gd name="T19" fmla="*/ 459 h 1338"/>
                      <a:gd name="T20" fmla="*/ 132 w 1746"/>
                      <a:gd name="T21" fmla="*/ 282 h 133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746" h="1338">
                        <a:moveTo>
                          <a:pt x="362" y="794"/>
                        </a:moveTo>
                        <a:cubicBezTo>
                          <a:pt x="332" y="613"/>
                          <a:pt x="0" y="257"/>
                          <a:pt x="45" y="204"/>
                        </a:cubicBezTo>
                        <a:cubicBezTo>
                          <a:pt x="90" y="151"/>
                          <a:pt x="438" y="506"/>
                          <a:pt x="634" y="476"/>
                        </a:cubicBezTo>
                        <a:cubicBezTo>
                          <a:pt x="830" y="446"/>
                          <a:pt x="1156" y="0"/>
                          <a:pt x="1224" y="23"/>
                        </a:cubicBezTo>
                        <a:cubicBezTo>
                          <a:pt x="1292" y="46"/>
                          <a:pt x="960" y="515"/>
                          <a:pt x="1043" y="613"/>
                        </a:cubicBezTo>
                        <a:cubicBezTo>
                          <a:pt x="1126" y="711"/>
                          <a:pt x="1700" y="568"/>
                          <a:pt x="1723" y="613"/>
                        </a:cubicBezTo>
                        <a:cubicBezTo>
                          <a:pt x="1746" y="658"/>
                          <a:pt x="1232" y="764"/>
                          <a:pt x="1179" y="885"/>
                        </a:cubicBezTo>
                        <a:cubicBezTo>
                          <a:pt x="1126" y="1006"/>
                          <a:pt x="1474" y="1338"/>
                          <a:pt x="1406" y="1338"/>
                        </a:cubicBezTo>
                        <a:cubicBezTo>
                          <a:pt x="1338" y="1338"/>
                          <a:pt x="968" y="893"/>
                          <a:pt x="771" y="885"/>
                        </a:cubicBezTo>
                        <a:cubicBezTo>
                          <a:pt x="574" y="877"/>
                          <a:pt x="294" y="1308"/>
                          <a:pt x="226" y="1293"/>
                        </a:cubicBezTo>
                        <a:cubicBezTo>
                          <a:pt x="158" y="1278"/>
                          <a:pt x="392" y="975"/>
                          <a:pt x="362" y="794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rgbClr val="00B05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  <p:sp>
                <p:nvSpPr>
                  <p:cNvPr id="107" name="Oval 9"/>
                  <p:cNvSpPr>
                    <a:spLocks noChangeArrowheads="1"/>
                  </p:cNvSpPr>
                  <p:nvPr/>
                </p:nvSpPr>
                <p:spPr bwMode="auto">
                  <a:xfrm rot="20524820">
                    <a:off x="3753209" y="2922037"/>
                    <a:ext cx="429906" cy="237655"/>
                  </a:xfrm>
                  <a:prstGeom prst="ellipse">
                    <a:avLst/>
                  </a:prstGeom>
                  <a:grpFill/>
                  <a:ln>
                    <a:solidFill>
                      <a:srgbClr val="00B050"/>
                    </a:solidFill>
                  </a:ln>
                  <a:effectLst/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>
                      <a:solidFill>
                        <a:srgbClr val="000000"/>
                      </a:solidFill>
                      <a:latin typeface="Trebuchet MS"/>
                    </a:endParaRPr>
                  </a:p>
                </p:txBody>
              </p:sp>
            </p:grpSp>
          </p:grpSp>
          <p:grpSp>
            <p:nvGrpSpPr>
              <p:cNvPr id="98" name="Groupe 16"/>
              <p:cNvGrpSpPr>
                <a:grpSpLocks/>
              </p:cNvGrpSpPr>
              <p:nvPr/>
            </p:nvGrpSpPr>
            <p:grpSpPr bwMode="auto">
              <a:xfrm rot="610287">
                <a:off x="5470824" y="4530938"/>
                <a:ext cx="272269" cy="173045"/>
                <a:chOff x="3131840" y="2256663"/>
                <a:chExt cx="2376264" cy="1391149"/>
              </a:xfrm>
              <a:solidFill>
                <a:srgbClr val="99CC00"/>
              </a:solidFill>
            </p:grpSpPr>
            <p:sp>
              <p:nvSpPr>
                <p:cNvPr id="99" name="Freeform 8"/>
                <p:cNvSpPr>
                  <a:spLocks/>
                </p:cNvSpPr>
                <p:nvPr/>
              </p:nvSpPr>
              <p:spPr bwMode="auto">
                <a:xfrm rot="20524820">
                  <a:off x="3131840" y="2256663"/>
                  <a:ext cx="2376264" cy="1391149"/>
                </a:xfrm>
                <a:custGeom>
                  <a:avLst/>
                  <a:gdLst>
                    <a:gd name="T0" fmla="*/ 132 w 1746"/>
                    <a:gd name="T1" fmla="*/ 282 h 1338"/>
                    <a:gd name="T2" fmla="*/ 16 w 1746"/>
                    <a:gd name="T3" fmla="*/ 72 h 1338"/>
                    <a:gd name="T4" fmla="*/ 231 w 1746"/>
                    <a:gd name="T5" fmla="*/ 169 h 1338"/>
                    <a:gd name="T6" fmla="*/ 445 w 1746"/>
                    <a:gd name="T7" fmla="*/ 8 h 1338"/>
                    <a:gd name="T8" fmla="*/ 379 w 1746"/>
                    <a:gd name="T9" fmla="*/ 218 h 1338"/>
                    <a:gd name="T10" fmla="*/ 627 w 1746"/>
                    <a:gd name="T11" fmla="*/ 218 h 1338"/>
                    <a:gd name="T12" fmla="*/ 429 w 1746"/>
                    <a:gd name="T13" fmla="*/ 314 h 1338"/>
                    <a:gd name="T14" fmla="*/ 511 w 1746"/>
                    <a:gd name="T15" fmla="*/ 475 h 1338"/>
                    <a:gd name="T16" fmla="*/ 280 w 1746"/>
                    <a:gd name="T17" fmla="*/ 314 h 1338"/>
                    <a:gd name="T18" fmla="*/ 82 w 1746"/>
                    <a:gd name="T19" fmla="*/ 459 h 1338"/>
                    <a:gd name="T20" fmla="*/ 132 w 1746"/>
                    <a:gd name="T21" fmla="*/ 282 h 13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746" h="1338">
                      <a:moveTo>
                        <a:pt x="362" y="794"/>
                      </a:moveTo>
                      <a:cubicBezTo>
                        <a:pt x="332" y="613"/>
                        <a:pt x="0" y="257"/>
                        <a:pt x="45" y="204"/>
                      </a:cubicBezTo>
                      <a:cubicBezTo>
                        <a:pt x="90" y="151"/>
                        <a:pt x="438" y="506"/>
                        <a:pt x="634" y="476"/>
                      </a:cubicBezTo>
                      <a:cubicBezTo>
                        <a:pt x="830" y="446"/>
                        <a:pt x="1156" y="0"/>
                        <a:pt x="1224" y="23"/>
                      </a:cubicBezTo>
                      <a:cubicBezTo>
                        <a:pt x="1292" y="46"/>
                        <a:pt x="960" y="515"/>
                        <a:pt x="1043" y="613"/>
                      </a:cubicBezTo>
                      <a:cubicBezTo>
                        <a:pt x="1126" y="711"/>
                        <a:pt x="1700" y="568"/>
                        <a:pt x="1723" y="613"/>
                      </a:cubicBezTo>
                      <a:cubicBezTo>
                        <a:pt x="1746" y="658"/>
                        <a:pt x="1232" y="764"/>
                        <a:pt x="1179" y="885"/>
                      </a:cubicBezTo>
                      <a:cubicBezTo>
                        <a:pt x="1126" y="1006"/>
                        <a:pt x="1474" y="1338"/>
                        <a:pt x="1406" y="1338"/>
                      </a:cubicBezTo>
                      <a:cubicBezTo>
                        <a:pt x="1338" y="1338"/>
                        <a:pt x="968" y="893"/>
                        <a:pt x="771" y="885"/>
                      </a:cubicBezTo>
                      <a:cubicBezTo>
                        <a:pt x="574" y="877"/>
                        <a:pt x="294" y="1308"/>
                        <a:pt x="226" y="1293"/>
                      </a:cubicBezTo>
                      <a:cubicBezTo>
                        <a:pt x="158" y="1278"/>
                        <a:pt x="392" y="975"/>
                        <a:pt x="362" y="794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>
                    <a:solidFill>
                      <a:srgbClr val="000000"/>
                    </a:solidFill>
                    <a:latin typeface="Trebuchet MS"/>
                  </a:endParaRPr>
                </a:p>
              </p:txBody>
            </p:sp>
            <p:sp>
              <p:nvSpPr>
                <p:cNvPr id="100" name="Oval 9"/>
                <p:cNvSpPr>
                  <a:spLocks noChangeArrowheads="1"/>
                </p:cNvSpPr>
                <p:nvPr/>
              </p:nvSpPr>
              <p:spPr bwMode="auto">
                <a:xfrm rot="20524820">
                  <a:off x="3753209" y="2922037"/>
                  <a:ext cx="429906" cy="237655"/>
                </a:xfrm>
                <a:prstGeom prst="ellipse">
                  <a:avLst/>
                </a:prstGeom>
                <a:grpFill/>
                <a:ln>
                  <a:solidFill>
                    <a:srgbClr val="00B050"/>
                  </a:solidFill>
                </a:ln>
                <a:effectLst/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>
                    <a:solidFill>
                      <a:srgbClr val="000000"/>
                    </a:solidFill>
                    <a:latin typeface="Trebuchet MS"/>
                  </a:endParaRPr>
                </a:p>
              </p:txBody>
            </p:sp>
          </p:grpSp>
        </p:grpSp>
        <p:grpSp>
          <p:nvGrpSpPr>
            <p:cNvPr id="324" name="Groupe 323"/>
            <p:cNvGrpSpPr/>
            <p:nvPr/>
          </p:nvGrpSpPr>
          <p:grpSpPr>
            <a:xfrm>
              <a:off x="94596" y="4906409"/>
              <a:ext cx="2796055" cy="762274"/>
              <a:chOff x="276050" y="4551339"/>
              <a:chExt cx="3719886" cy="956697"/>
            </a:xfrm>
          </p:grpSpPr>
          <p:sp>
            <p:nvSpPr>
              <p:cNvPr id="54" name="Forme libre 53"/>
              <p:cNvSpPr/>
              <p:nvPr/>
            </p:nvSpPr>
            <p:spPr bwMode="auto">
              <a:xfrm>
                <a:off x="276050" y="4682615"/>
                <a:ext cx="1252901" cy="775427"/>
              </a:xfrm>
              <a:custGeom>
                <a:avLst/>
                <a:gdLst>
                  <a:gd name="connsiteX0" fmla="*/ 0 w 2281955"/>
                  <a:gd name="connsiteY0" fmla="*/ 1565783 h 1705423"/>
                  <a:gd name="connsiteX1" fmla="*/ 264920 w 2281955"/>
                  <a:gd name="connsiteY1" fmla="*/ 1531600 h 1705423"/>
                  <a:gd name="connsiteX2" fmla="*/ 111096 w 2281955"/>
                  <a:gd name="connsiteY2" fmla="*/ 984669 h 1705423"/>
                  <a:gd name="connsiteX3" fmla="*/ 435836 w 2281955"/>
                  <a:gd name="connsiteY3" fmla="*/ 805208 h 1705423"/>
                  <a:gd name="connsiteX4" fmla="*/ 487111 w 2281955"/>
                  <a:gd name="connsiteY4" fmla="*/ 1121402 h 1705423"/>
                  <a:gd name="connsiteX5" fmla="*/ 444382 w 2281955"/>
                  <a:gd name="connsiteY5" fmla="*/ 1505963 h 1705423"/>
                  <a:gd name="connsiteX6" fmla="*/ 649481 w 2281955"/>
                  <a:gd name="connsiteY6" fmla="*/ 1599967 h 1705423"/>
                  <a:gd name="connsiteX7" fmla="*/ 717847 w 2281955"/>
                  <a:gd name="connsiteY7" fmla="*/ 856482 h 1705423"/>
                  <a:gd name="connsiteX8" fmla="*/ 1051133 w 2281955"/>
                  <a:gd name="connsiteY8" fmla="*/ 796662 h 1705423"/>
                  <a:gd name="connsiteX9" fmla="*/ 982767 w 2281955"/>
                  <a:gd name="connsiteY9" fmla="*/ 1189768 h 1705423"/>
                  <a:gd name="connsiteX10" fmla="*/ 922946 w 2281955"/>
                  <a:gd name="connsiteY10" fmla="*/ 1599967 h 1705423"/>
                  <a:gd name="connsiteX11" fmla="*/ 1162228 w 2281955"/>
                  <a:gd name="connsiteY11" fmla="*/ 1514509 h 1705423"/>
                  <a:gd name="connsiteX12" fmla="*/ 1196412 w 2281955"/>
                  <a:gd name="connsiteY12" fmla="*/ 839391 h 1705423"/>
                  <a:gd name="connsiteX13" fmla="*/ 1222049 w 2281955"/>
                  <a:gd name="connsiteY13" fmla="*/ 258277 h 1705423"/>
                  <a:gd name="connsiteX14" fmla="*/ 1392965 w 2281955"/>
                  <a:gd name="connsiteY14" fmla="*/ 53178 h 1705423"/>
                  <a:gd name="connsiteX15" fmla="*/ 1572427 w 2281955"/>
                  <a:gd name="connsiteY15" fmla="*/ 266823 h 1705423"/>
                  <a:gd name="connsiteX16" fmla="*/ 1469877 w 2281955"/>
                  <a:gd name="connsiteY16" fmla="*/ 1164131 h 1705423"/>
                  <a:gd name="connsiteX17" fmla="*/ 1486969 w 2281955"/>
                  <a:gd name="connsiteY17" fmla="*/ 1634150 h 1705423"/>
                  <a:gd name="connsiteX18" fmla="*/ 1692068 w 2281955"/>
                  <a:gd name="connsiteY18" fmla="*/ 1651241 h 1705423"/>
                  <a:gd name="connsiteX19" fmla="*/ 1734797 w 2281955"/>
                  <a:gd name="connsiteY19" fmla="*/ 1129948 h 1705423"/>
                  <a:gd name="connsiteX20" fmla="*/ 1734797 w 2281955"/>
                  <a:gd name="connsiteY20" fmla="*/ 335189 h 1705423"/>
                  <a:gd name="connsiteX21" fmla="*/ 1837346 w 2281955"/>
                  <a:gd name="connsiteY21" fmla="*/ 1903 h 1705423"/>
                  <a:gd name="connsiteX22" fmla="*/ 2119357 w 2281955"/>
                  <a:gd name="connsiteY22" fmla="*/ 232639 h 1705423"/>
                  <a:gd name="connsiteX23" fmla="*/ 2144995 w 2281955"/>
                  <a:gd name="connsiteY23" fmla="*/ 890666 h 1705423"/>
                  <a:gd name="connsiteX24" fmla="*/ 2059537 w 2281955"/>
                  <a:gd name="connsiteY24" fmla="*/ 1429051 h 1705423"/>
                  <a:gd name="connsiteX25" fmla="*/ 2119357 w 2281955"/>
                  <a:gd name="connsiteY25" fmla="*/ 1693970 h 1705423"/>
                  <a:gd name="connsiteX26" fmla="*/ 2256090 w 2281955"/>
                  <a:gd name="connsiteY26" fmla="*/ 1608512 h 1705423"/>
                  <a:gd name="connsiteX27" fmla="*/ 2281728 w 2281955"/>
                  <a:gd name="connsiteY27" fmla="*/ 1608512 h 170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281955" h="1705423">
                    <a:moveTo>
                      <a:pt x="0" y="1565783"/>
                    </a:moveTo>
                    <a:cubicBezTo>
                      <a:pt x="123202" y="1597117"/>
                      <a:pt x="246404" y="1628452"/>
                      <a:pt x="264920" y="1531600"/>
                    </a:cubicBezTo>
                    <a:cubicBezTo>
                      <a:pt x="283436" y="1434748"/>
                      <a:pt x="82610" y="1105734"/>
                      <a:pt x="111096" y="984669"/>
                    </a:cubicBezTo>
                    <a:cubicBezTo>
                      <a:pt x="139582" y="863604"/>
                      <a:pt x="373167" y="782419"/>
                      <a:pt x="435836" y="805208"/>
                    </a:cubicBezTo>
                    <a:cubicBezTo>
                      <a:pt x="498505" y="827997"/>
                      <a:pt x="485687" y="1004610"/>
                      <a:pt x="487111" y="1121402"/>
                    </a:cubicBezTo>
                    <a:cubicBezTo>
                      <a:pt x="488535" y="1238194"/>
                      <a:pt x="417320" y="1426202"/>
                      <a:pt x="444382" y="1505963"/>
                    </a:cubicBezTo>
                    <a:cubicBezTo>
                      <a:pt x="471444" y="1585724"/>
                      <a:pt x="603904" y="1708214"/>
                      <a:pt x="649481" y="1599967"/>
                    </a:cubicBezTo>
                    <a:cubicBezTo>
                      <a:pt x="695059" y="1491720"/>
                      <a:pt x="650905" y="990366"/>
                      <a:pt x="717847" y="856482"/>
                    </a:cubicBezTo>
                    <a:cubicBezTo>
                      <a:pt x="784789" y="722598"/>
                      <a:pt x="1006980" y="741114"/>
                      <a:pt x="1051133" y="796662"/>
                    </a:cubicBezTo>
                    <a:cubicBezTo>
                      <a:pt x="1095286" y="852210"/>
                      <a:pt x="1004132" y="1055884"/>
                      <a:pt x="982767" y="1189768"/>
                    </a:cubicBezTo>
                    <a:cubicBezTo>
                      <a:pt x="961403" y="1323652"/>
                      <a:pt x="893036" y="1545843"/>
                      <a:pt x="922946" y="1599967"/>
                    </a:cubicBezTo>
                    <a:cubicBezTo>
                      <a:pt x="952856" y="1654091"/>
                      <a:pt x="1116650" y="1641272"/>
                      <a:pt x="1162228" y="1514509"/>
                    </a:cubicBezTo>
                    <a:cubicBezTo>
                      <a:pt x="1207806" y="1387746"/>
                      <a:pt x="1186442" y="1048763"/>
                      <a:pt x="1196412" y="839391"/>
                    </a:cubicBezTo>
                    <a:cubicBezTo>
                      <a:pt x="1206382" y="630019"/>
                      <a:pt x="1189290" y="389312"/>
                      <a:pt x="1222049" y="258277"/>
                    </a:cubicBezTo>
                    <a:cubicBezTo>
                      <a:pt x="1254808" y="127242"/>
                      <a:pt x="1334569" y="51754"/>
                      <a:pt x="1392965" y="53178"/>
                    </a:cubicBezTo>
                    <a:cubicBezTo>
                      <a:pt x="1451361" y="54602"/>
                      <a:pt x="1559608" y="81664"/>
                      <a:pt x="1572427" y="266823"/>
                    </a:cubicBezTo>
                    <a:cubicBezTo>
                      <a:pt x="1585246" y="451982"/>
                      <a:pt x="1484120" y="936243"/>
                      <a:pt x="1469877" y="1164131"/>
                    </a:cubicBezTo>
                    <a:cubicBezTo>
                      <a:pt x="1455634" y="1392019"/>
                      <a:pt x="1449937" y="1552965"/>
                      <a:pt x="1486969" y="1634150"/>
                    </a:cubicBezTo>
                    <a:cubicBezTo>
                      <a:pt x="1524001" y="1715335"/>
                      <a:pt x="1650763" y="1735275"/>
                      <a:pt x="1692068" y="1651241"/>
                    </a:cubicBezTo>
                    <a:cubicBezTo>
                      <a:pt x="1733373" y="1567207"/>
                      <a:pt x="1727676" y="1349290"/>
                      <a:pt x="1734797" y="1129948"/>
                    </a:cubicBezTo>
                    <a:cubicBezTo>
                      <a:pt x="1741918" y="910606"/>
                      <a:pt x="1717706" y="523196"/>
                      <a:pt x="1734797" y="335189"/>
                    </a:cubicBezTo>
                    <a:cubicBezTo>
                      <a:pt x="1751888" y="147182"/>
                      <a:pt x="1773253" y="18995"/>
                      <a:pt x="1837346" y="1903"/>
                    </a:cubicBezTo>
                    <a:cubicBezTo>
                      <a:pt x="1901439" y="-15189"/>
                      <a:pt x="2068082" y="84512"/>
                      <a:pt x="2119357" y="232639"/>
                    </a:cubicBezTo>
                    <a:cubicBezTo>
                      <a:pt x="2170632" y="380766"/>
                      <a:pt x="2154965" y="691264"/>
                      <a:pt x="2144995" y="890666"/>
                    </a:cubicBezTo>
                    <a:cubicBezTo>
                      <a:pt x="2135025" y="1090068"/>
                      <a:pt x="2063810" y="1295167"/>
                      <a:pt x="2059537" y="1429051"/>
                    </a:cubicBezTo>
                    <a:cubicBezTo>
                      <a:pt x="2055264" y="1562935"/>
                      <a:pt x="2086598" y="1664060"/>
                      <a:pt x="2119357" y="1693970"/>
                    </a:cubicBezTo>
                    <a:cubicBezTo>
                      <a:pt x="2152116" y="1723880"/>
                      <a:pt x="2229028" y="1622755"/>
                      <a:pt x="2256090" y="1608512"/>
                    </a:cubicBezTo>
                    <a:cubicBezTo>
                      <a:pt x="2283152" y="1594269"/>
                      <a:pt x="2282440" y="1601390"/>
                      <a:pt x="2281728" y="1608512"/>
                    </a:cubicBezTo>
                  </a:path>
                </a:pathLst>
              </a:custGeom>
              <a:noFill/>
              <a:ln>
                <a:gradFill>
                  <a:gsLst>
                    <a:gs pos="0">
                      <a:srgbClr val="D58987"/>
                    </a:gs>
                    <a:gs pos="50000">
                      <a:srgbClr val="D89290"/>
                    </a:gs>
                    <a:gs pos="100000">
                      <a:srgbClr val="E2ADAC"/>
                    </a:gs>
                  </a:gsLst>
                  <a:lin ang="5400000" scaled="0"/>
                </a:gradFill>
              </a:ln>
              <a:effectLst>
                <a:outerShdw blurRad="12700" dist="38100" dir="5400000" algn="ctr" rotWithShape="0">
                  <a:srgbClr val="E2ADAC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5" name="Forme libre 54"/>
              <p:cNvSpPr/>
              <p:nvPr/>
            </p:nvSpPr>
            <p:spPr bwMode="auto">
              <a:xfrm>
                <a:off x="2715008" y="4551339"/>
                <a:ext cx="1280928" cy="877471"/>
              </a:xfrm>
              <a:custGeom>
                <a:avLst/>
                <a:gdLst>
                  <a:gd name="connsiteX0" fmla="*/ 0 w 2333002"/>
                  <a:gd name="connsiteY0" fmla="*/ 1839579 h 1929852"/>
                  <a:gd name="connsiteX1" fmla="*/ 273466 w 2333002"/>
                  <a:gd name="connsiteY1" fmla="*/ 1455019 h 1929852"/>
                  <a:gd name="connsiteX2" fmla="*/ 367469 w 2333002"/>
                  <a:gd name="connsiteY2" fmla="*/ 1061912 h 1929852"/>
                  <a:gd name="connsiteX3" fmla="*/ 247828 w 2333002"/>
                  <a:gd name="connsiteY3" fmla="*/ 480798 h 1929852"/>
                  <a:gd name="connsiteX4" fmla="*/ 170916 w 2333002"/>
                  <a:gd name="connsiteY4" fmla="*/ 224424 h 1929852"/>
                  <a:gd name="connsiteX5" fmla="*/ 256374 w 2333002"/>
                  <a:gd name="connsiteY5" fmla="*/ 19325 h 1929852"/>
                  <a:gd name="connsiteX6" fmla="*/ 512748 w 2333002"/>
                  <a:gd name="connsiteY6" fmla="*/ 121875 h 1929852"/>
                  <a:gd name="connsiteX7" fmla="*/ 581114 w 2333002"/>
                  <a:gd name="connsiteY7" fmla="*/ 1019183 h 1929852"/>
                  <a:gd name="connsiteX8" fmla="*/ 529839 w 2333002"/>
                  <a:gd name="connsiteY8" fmla="*/ 1702847 h 1929852"/>
                  <a:gd name="connsiteX9" fmla="*/ 623843 w 2333002"/>
                  <a:gd name="connsiteY9" fmla="*/ 1873763 h 1929852"/>
                  <a:gd name="connsiteX10" fmla="*/ 871671 w 2333002"/>
                  <a:gd name="connsiteY10" fmla="*/ 1566114 h 1929852"/>
                  <a:gd name="connsiteX11" fmla="*/ 846034 w 2333002"/>
                  <a:gd name="connsiteY11" fmla="*/ 865359 h 1929852"/>
                  <a:gd name="connsiteX12" fmla="*/ 769122 w 2333002"/>
                  <a:gd name="connsiteY12" fmla="*/ 309882 h 1929852"/>
                  <a:gd name="connsiteX13" fmla="*/ 871671 w 2333002"/>
                  <a:gd name="connsiteY13" fmla="*/ 36417 h 1929852"/>
                  <a:gd name="connsiteX14" fmla="*/ 1196411 w 2333002"/>
                  <a:gd name="connsiteY14" fmla="*/ 250062 h 1929852"/>
                  <a:gd name="connsiteX15" fmla="*/ 1110953 w 2333002"/>
                  <a:gd name="connsiteY15" fmla="*/ 1326832 h 1929852"/>
                  <a:gd name="connsiteX16" fmla="*/ 1187866 w 2333002"/>
                  <a:gd name="connsiteY16" fmla="*/ 1925037 h 1929852"/>
                  <a:gd name="connsiteX17" fmla="*/ 1504060 w 2333002"/>
                  <a:gd name="connsiteY17" fmla="*/ 1583206 h 1929852"/>
                  <a:gd name="connsiteX18" fmla="*/ 1410056 w 2333002"/>
                  <a:gd name="connsiteY18" fmla="*/ 1130278 h 1929852"/>
                  <a:gd name="connsiteX19" fmla="*/ 1709159 w 2333002"/>
                  <a:gd name="connsiteY19" fmla="*/ 942271 h 1929852"/>
                  <a:gd name="connsiteX20" fmla="*/ 1726251 w 2333002"/>
                  <a:gd name="connsiteY20" fmla="*/ 1531931 h 1929852"/>
                  <a:gd name="connsiteX21" fmla="*/ 1760434 w 2333002"/>
                  <a:gd name="connsiteY21" fmla="*/ 1779759 h 1929852"/>
                  <a:gd name="connsiteX22" fmla="*/ 1939896 w 2333002"/>
                  <a:gd name="connsiteY22" fmla="*/ 1813942 h 1929852"/>
                  <a:gd name="connsiteX23" fmla="*/ 1914258 w 2333002"/>
                  <a:gd name="connsiteY23" fmla="*/ 1267011 h 1929852"/>
                  <a:gd name="connsiteX24" fmla="*/ 1922804 w 2333002"/>
                  <a:gd name="connsiteY24" fmla="*/ 967908 h 1929852"/>
                  <a:gd name="connsiteX25" fmla="*/ 2230453 w 2333002"/>
                  <a:gd name="connsiteY25" fmla="*/ 1061912 h 1929852"/>
                  <a:gd name="connsiteX26" fmla="*/ 2230453 w 2333002"/>
                  <a:gd name="connsiteY26" fmla="*/ 1549022 h 1929852"/>
                  <a:gd name="connsiteX27" fmla="*/ 2144995 w 2333002"/>
                  <a:gd name="connsiteY27" fmla="*/ 1805396 h 1929852"/>
                  <a:gd name="connsiteX28" fmla="*/ 2333002 w 2333002"/>
                  <a:gd name="connsiteY28" fmla="*/ 1865217 h 192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33002" h="1929852">
                    <a:moveTo>
                      <a:pt x="0" y="1839579"/>
                    </a:moveTo>
                    <a:cubicBezTo>
                      <a:pt x="106110" y="1712104"/>
                      <a:pt x="212221" y="1584630"/>
                      <a:pt x="273466" y="1455019"/>
                    </a:cubicBezTo>
                    <a:cubicBezTo>
                      <a:pt x="334711" y="1325408"/>
                      <a:pt x="371742" y="1224282"/>
                      <a:pt x="367469" y="1061912"/>
                    </a:cubicBezTo>
                    <a:cubicBezTo>
                      <a:pt x="363196" y="899542"/>
                      <a:pt x="280587" y="620379"/>
                      <a:pt x="247828" y="480798"/>
                    </a:cubicBezTo>
                    <a:cubicBezTo>
                      <a:pt x="215069" y="341217"/>
                      <a:pt x="169492" y="301336"/>
                      <a:pt x="170916" y="224424"/>
                    </a:cubicBezTo>
                    <a:cubicBezTo>
                      <a:pt x="172340" y="147512"/>
                      <a:pt x="199402" y="36416"/>
                      <a:pt x="256374" y="19325"/>
                    </a:cubicBezTo>
                    <a:cubicBezTo>
                      <a:pt x="313346" y="2233"/>
                      <a:pt x="458625" y="-44768"/>
                      <a:pt x="512748" y="121875"/>
                    </a:cubicBezTo>
                    <a:cubicBezTo>
                      <a:pt x="566871" y="288518"/>
                      <a:pt x="578266" y="755688"/>
                      <a:pt x="581114" y="1019183"/>
                    </a:cubicBezTo>
                    <a:cubicBezTo>
                      <a:pt x="583963" y="1282678"/>
                      <a:pt x="522718" y="1560417"/>
                      <a:pt x="529839" y="1702847"/>
                    </a:cubicBezTo>
                    <a:cubicBezTo>
                      <a:pt x="536960" y="1845277"/>
                      <a:pt x="566871" y="1896552"/>
                      <a:pt x="623843" y="1873763"/>
                    </a:cubicBezTo>
                    <a:cubicBezTo>
                      <a:pt x="680815" y="1850974"/>
                      <a:pt x="834639" y="1734181"/>
                      <a:pt x="871671" y="1566114"/>
                    </a:cubicBezTo>
                    <a:cubicBezTo>
                      <a:pt x="908703" y="1398047"/>
                      <a:pt x="863126" y="1074731"/>
                      <a:pt x="846034" y="865359"/>
                    </a:cubicBezTo>
                    <a:cubicBezTo>
                      <a:pt x="828943" y="655987"/>
                      <a:pt x="764849" y="448039"/>
                      <a:pt x="769122" y="309882"/>
                    </a:cubicBezTo>
                    <a:cubicBezTo>
                      <a:pt x="773395" y="171725"/>
                      <a:pt x="800456" y="46387"/>
                      <a:pt x="871671" y="36417"/>
                    </a:cubicBezTo>
                    <a:cubicBezTo>
                      <a:pt x="942886" y="26447"/>
                      <a:pt x="1156531" y="34993"/>
                      <a:pt x="1196411" y="250062"/>
                    </a:cubicBezTo>
                    <a:cubicBezTo>
                      <a:pt x="1236291" y="465131"/>
                      <a:pt x="1112377" y="1047669"/>
                      <a:pt x="1110953" y="1326832"/>
                    </a:cubicBezTo>
                    <a:cubicBezTo>
                      <a:pt x="1109529" y="1605994"/>
                      <a:pt x="1122348" y="1882308"/>
                      <a:pt x="1187866" y="1925037"/>
                    </a:cubicBezTo>
                    <a:cubicBezTo>
                      <a:pt x="1253384" y="1967766"/>
                      <a:pt x="1467028" y="1715666"/>
                      <a:pt x="1504060" y="1583206"/>
                    </a:cubicBezTo>
                    <a:cubicBezTo>
                      <a:pt x="1541092" y="1450746"/>
                      <a:pt x="1375873" y="1237100"/>
                      <a:pt x="1410056" y="1130278"/>
                    </a:cubicBezTo>
                    <a:cubicBezTo>
                      <a:pt x="1444239" y="1023456"/>
                      <a:pt x="1656460" y="875329"/>
                      <a:pt x="1709159" y="942271"/>
                    </a:cubicBezTo>
                    <a:cubicBezTo>
                      <a:pt x="1761858" y="1009213"/>
                      <a:pt x="1717705" y="1392350"/>
                      <a:pt x="1726251" y="1531931"/>
                    </a:cubicBezTo>
                    <a:cubicBezTo>
                      <a:pt x="1734797" y="1671512"/>
                      <a:pt x="1724826" y="1732757"/>
                      <a:pt x="1760434" y="1779759"/>
                    </a:cubicBezTo>
                    <a:cubicBezTo>
                      <a:pt x="1796042" y="1826761"/>
                      <a:pt x="1914259" y="1899400"/>
                      <a:pt x="1939896" y="1813942"/>
                    </a:cubicBezTo>
                    <a:cubicBezTo>
                      <a:pt x="1965533" y="1728484"/>
                      <a:pt x="1917107" y="1408017"/>
                      <a:pt x="1914258" y="1267011"/>
                    </a:cubicBezTo>
                    <a:cubicBezTo>
                      <a:pt x="1911409" y="1126005"/>
                      <a:pt x="1870105" y="1002091"/>
                      <a:pt x="1922804" y="967908"/>
                    </a:cubicBezTo>
                    <a:cubicBezTo>
                      <a:pt x="1975503" y="933725"/>
                      <a:pt x="2179178" y="965060"/>
                      <a:pt x="2230453" y="1061912"/>
                    </a:cubicBezTo>
                    <a:cubicBezTo>
                      <a:pt x="2281728" y="1158764"/>
                      <a:pt x="2244696" y="1425108"/>
                      <a:pt x="2230453" y="1549022"/>
                    </a:cubicBezTo>
                    <a:cubicBezTo>
                      <a:pt x="2216210" y="1672936"/>
                      <a:pt x="2127904" y="1752697"/>
                      <a:pt x="2144995" y="1805396"/>
                    </a:cubicBezTo>
                    <a:cubicBezTo>
                      <a:pt x="2162086" y="1858095"/>
                      <a:pt x="2247544" y="1861656"/>
                      <a:pt x="2333002" y="1865217"/>
                    </a:cubicBezTo>
                  </a:path>
                </a:pathLst>
              </a:custGeom>
              <a:noFill/>
              <a:ln>
                <a:gradFill>
                  <a:gsLst>
                    <a:gs pos="0">
                      <a:srgbClr val="D58987"/>
                    </a:gs>
                    <a:gs pos="50000">
                      <a:srgbClr val="D89290"/>
                    </a:gs>
                    <a:gs pos="100000">
                      <a:srgbClr val="E2ADAC"/>
                    </a:gs>
                  </a:gsLst>
                  <a:lin ang="5400000" scaled="0"/>
                </a:gradFill>
              </a:ln>
              <a:effectLst>
                <a:outerShdw blurRad="12700" dist="38100" dir="5400000" algn="ctr" rotWithShape="0">
                  <a:srgbClr val="E2ADAC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pic>
            <p:nvPicPr>
              <p:cNvPr id="57" name="Picture 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3000"/>
              <a:stretch>
                <a:fillRect/>
              </a:stretch>
            </p:blipFill>
            <p:spPr bwMode="auto">
              <a:xfrm>
                <a:off x="1496056" y="4578846"/>
                <a:ext cx="280619" cy="9145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8" name="Picture 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5259" r="38551"/>
              <a:stretch>
                <a:fillRect/>
              </a:stretch>
            </p:blipFill>
            <p:spPr bwMode="auto">
              <a:xfrm>
                <a:off x="1751196" y="4634647"/>
                <a:ext cx="742950" cy="8733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3" name="Picture 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3000"/>
              <a:stretch>
                <a:fillRect/>
              </a:stretch>
            </p:blipFill>
            <p:spPr bwMode="auto">
              <a:xfrm>
                <a:off x="2491181" y="4551339"/>
                <a:ext cx="280619" cy="9145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80" name="ZoneTexte 79"/>
            <p:cNvSpPr txBox="1"/>
            <p:nvPr/>
          </p:nvSpPr>
          <p:spPr bwMode="auto">
            <a:xfrm>
              <a:off x="1647457" y="4324190"/>
              <a:ext cx="132498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fr-FR" sz="1000" b="1" dirty="0" err="1" smtClean="0">
                  <a:solidFill>
                    <a:schemeClr val="accent1">
                      <a:lumMod val="75000"/>
                    </a:schemeClr>
                  </a:solidFill>
                </a:rPr>
                <a:t>Systemic</a:t>
              </a:r>
              <a:r>
                <a:rPr lang="fr-FR" sz="1000" b="1" dirty="0" smtClean="0">
                  <a:solidFill>
                    <a:schemeClr val="accent1">
                      <a:lumMod val="75000"/>
                    </a:schemeClr>
                  </a:solidFill>
                </a:rPr>
                <a:t>?</a:t>
              </a:r>
            </a:p>
            <a:p>
              <a:pPr>
                <a:defRPr/>
              </a:pPr>
              <a:r>
                <a:rPr lang="fr-FR" sz="1000" b="1" dirty="0" err="1" smtClean="0">
                  <a:solidFill>
                    <a:schemeClr val="accent1">
                      <a:lumMod val="75000"/>
                    </a:schemeClr>
                  </a:solidFill>
                </a:rPr>
                <a:t>Secreted</a:t>
              </a:r>
              <a:r>
                <a:rPr lang="fr-FR" sz="1000" b="1" dirty="0" smtClean="0">
                  <a:solidFill>
                    <a:schemeClr val="accent1">
                      <a:lumMod val="75000"/>
                    </a:schemeClr>
                  </a:solidFill>
                </a:rPr>
                <a:t> </a:t>
              </a:r>
              <a:r>
                <a:rPr lang="fr-FR" sz="1000" b="1" dirty="0" err="1" smtClean="0">
                  <a:solidFill>
                    <a:schemeClr val="accent1">
                      <a:lumMod val="75000"/>
                    </a:schemeClr>
                  </a:solidFill>
                </a:rPr>
                <a:t>Factors</a:t>
              </a:r>
              <a:r>
                <a:rPr lang="fr-FR" sz="1000" b="1" dirty="0" smtClean="0">
                  <a:solidFill>
                    <a:schemeClr val="accent1">
                      <a:lumMod val="75000"/>
                    </a:schemeClr>
                  </a:solidFill>
                </a:rPr>
                <a:t>  </a:t>
              </a:r>
              <a:endParaRPr lang="fr-FR" sz="1000" b="1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72" name="Ellipse 71"/>
            <p:cNvSpPr/>
            <p:nvPr/>
          </p:nvSpPr>
          <p:spPr bwMode="auto">
            <a:xfrm>
              <a:off x="725656" y="4793636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3" name="Ellipse 72"/>
            <p:cNvSpPr/>
            <p:nvPr/>
          </p:nvSpPr>
          <p:spPr bwMode="auto">
            <a:xfrm>
              <a:off x="982335" y="5684682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4" name="Ellipse 73"/>
            <p:cNvSpPr/>
            <p:nvPr/>
          </p:nvSpPr>
          <p:spPr bwMode="auto">
            <a:xfrm>
              <a:off x="1918026" y="5114597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5" name="Ellipse 74"/>
            <p:cNvSpPr/>
            <p:nvPr/>
          </p:nvSpPr>
          <p:spPr bwMode="auto">
            <a:xfrm>
              <a:off x="1321030" y="4496448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6" name="Ellipse 75"/>
            <p:cNvSpPr/>
            <p:nvPr/>
          </p:nvSpPr>
          <p:spPr bwMode="auto">
            <a:xfrm>
              <a:off x="1164957" y="4758022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7" name="Ellipse 76"/>
            <p:cNvSpPr/>
            <p:nvPr/>
          </p:nvSpPr>
          <p:spPr bwMode="auto">
            <a:xfrm>
              <a:off x="1358871" y="4889767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8" name="Ellipse 77"/>
            <p:cNvSpPr/>
            <p:nvPr/>
          </p:nvSpPr>
          <p:spPr bwMode="auto">
            <a:xfrm>
              <a:off x="2351025" y="4815396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9" name="Ellipse 78"/>
            <p:cNvSpPr/>
            <p:nvPr/>
          </p:nvSpPr>
          <p:spPr bwMode="auto">
            <a:xfrm>
              <a:off x="1539152" y="4471150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319" name="Rectangle 318"/>
            <p:cNvSpPr/>
            <p:nvPr/>
          </p:nvSpPr>
          <p:spPr>
            <a:xfrm>
              <a:off x="1117077" y="5217016"/>
              <a:ext cx="747987" cy="233737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323" name="ZoneTexte 322"/>
            <p:cNvSpPr txBox="1"/>
            <p:nvPr/>
          </p:nvSpPr>
          <p:spPr>
            <a:xfrm>
              <a:off x="1173680" y="5042811"/>
              <a:ext cx="6027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800" b="1" dirty="0" smtClean="0"/>
                <a:t>Radio-</a:t>
              </a:r>
              <a:r>
                <a:rPr lang="fr-FR" sz="800" b="1" dirty="0" err="1" smtClean="0"/>
                <a:t>induced</a:t>
              </a:r>
              <a:r>
                <a:rPr lang="fr-FR" sz="800" b="1" dirty="0" smtClean="0"/>
                <a:t> damages</a:t>
              </a:r>
              <a:endParaRPr lang="en-US" sz="800" b="1" dirty="0"/>
            </a:p>
          </p:txBody>
        </p:sp>
      </p:grpSp>
      <p:grpSp>
        <p:nvGrpSpPr>
          <p:cNvPr id="26" name="Groupe 25"/>
          <p:cNvGrpSpPr/>
          <p:nvPr/>
        </p:nvGrpSpPr>
        <p:grpSpPr>
          <a:xfrm>
            <a:off x="297448" y="2492896"/>
            <a:ext cx="8379007" cy="661366"/>
            <a:chOff x="297448" y="2492896"/>
            <a:chExt cx="8379007" cy="661366"/>
          </a:xfrm>
        </p:grpSpPr>
        <p:sp>
          <p:nvSpPr>
            <p:cNvPr id="35" name="Triangle rectangle 34"/>
            <p:cNvSpPr/>
            <p:nvPr/>
          </p:nvSpPr>
          <p:spPr>
            <a:xfrm flipH="1">
              <a:off x="297448" y="2492896"/>
              <a:ext cx="8379007" cy="661366"/>
            </a:xfrm>
            <a:prstGeom prst="rtTriangle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ZoneTexte 35"/>
            <p:cNvSpPr txBox="1"/>
            <p:nvPr/>
          </p:nvSpPr>
          <p:spPr>
            <a:xfrm>
              <a:off x="4572000" y="2823579"/>
              <a:ext cx="311976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err="1" smtClean="0">
                  <a:latin typeface="Comic Sans MS" panose="030F0702030302020204" pitchFamily="66" charset="0"/>
                </a:rPr>
                <a:t>Increasing</a:t>
              </a:r>
              <a:r>
                <a:rPr lang="fr-FR" sz="1400" dirty="0" smtClean="0">
                  <a:latin typeface="Comic Sans MS" panose="030F0702030302020204" pitchFamily="66" charset="0"/>
                </a:rPr>
                <a:t> the </a:t>
              </a:r>
              <a:r>
                <a:rPr lang="fr-FR" sz="1400" dirty="0" err="1" smtClean="0">
                  <a:latin typeface="Comic Sans MS" panose="030F0702030302020204" pitchFamily="66" charset="0"/>
                </a:rPr>
                <a:t>therapeutic</a:t>
              </a:r>
              <a:r>
                <a:rPr lang="fr-FR" sz="1400" dirty="0" smtClean="0">
                  <a:latin typeface="Comic Sans MS" panose="030F0702030302020204" pitchFamily="66" charset="0"/>
                </a:rPr>
                <a:t> </a:t>
              </a:r>
              <a:r>
                <a:rPr lang="fr-FR" sz="1400" dirty="0" err="1" smtClean="0">
                  <a:latin typeface="Comic Sans MS" panose="030F0702030302020204" pitchFamily="66" charset="0"/>
                </a:rPr>
                <a:t>benefit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</p:grpSp>
      <p:grpSp>
        <p:nvGrpSpPr>
          <p:cNvPr id="4" name="Groupe 3"/>
          <p:cNvGrpSpPr/>
          <p:nvPr/>
        </p:nvGrpSpPr>
        <p:grpSpPr>
          <a:xfrm>
            <a:off x="3131840" y="3286570"/>
            <a:ext cx="5297784" cy="3613305"/>
            <a:chOff x="3131840" y="3286570"/>
            <a:chExt cx="5297784" cy="3613305"/>
          </a:xfrm>
        </p:grpSpPr>
        <p:pic>
          <p:nvPicPr>
            <p:cNvPr id="315" name="Picture 2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36" t="16165" r="10135" b="58640"/>
            <a:stretch/>
          </p:blipFill>
          <p:spPr bwMode="auto">
            <a:xfrm>
              <a:off x="5212913" y="6229827"/>
              <a:ext cx="3216711" cy="67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" name="ZoneTexte 162"/>
            <p:cNvSpPr txBox="1"/>
            <p:nvPr/>
          </p:nvSpPr>
          <p:spPr bwMode="auto">
            <a:xfrm>
              <a:off x="3131840" y="5421704"/>
              <a:ext cx="2143074" cy="81560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fr-FR" sz="1000" b="1" dirty="0" err="1" smtClean="0">
                  <a:solidFill>
                    <a:schemeClr val="accent1">
                      <a:lumMod val="75000"/>
                    </a:schemeClr>
                  </a:solidFill>
                </a:rPr>
                <a:t>Secreted</a:t>
              </a:r>
              <a:r>
                <a:rPr lang="fr-FR" sz="1000" b="1" dirty="0" smtClean="0">
                  <a:solidFill>
                    <a:schemeClr val="accent1">
                      <a:lumMod val="75000"/>
                    </a:schemeClr>
                  </a:solidFill>
                </a:rPr>
                <a:t> </a:t>
              </a:r>
              <a:r>
                <a:rPr lang="fr-FR" sz="1000" b="1" dirty="0" err="1" smtClean="0">
                  <a:solidFill>
                    <a:schemeClr val="accent1">
                      <a:lumMod val="75000"/>
                    </a:schemeClr>
                  </a:solidFill>
                </a:rPr>
                <a:t>Factors</a:t>
              </a:r>
              <a:r>
                <a:rPr lang="fr-FR" sz="1000" b="1" dirty="0" smtClean="0">
                  <a:solidFill>
                    <a:schemeClr val="accent1">
                      <a:lumMod val="75000"/>
                    </a:schemeClr>
                  </a:solidFill>
                </a:rPr>
                <a:t> ?</a:t>
              </a:r>
            </a:p>
            <a:p>
              <a:pPr>
                <a:defRPr/>
              </a:pPr>
              <a:r>
                <a:rPr lang="fr-FR" sz="1000" b="1" dirty="0" smtClean="0">
                  <a:solidFill>
                    <a:schemeClr val="accent1">
                      <a:lumMod val="75000"/>
                    </a:schemeClr>
                  </a:solidFill>
                </a:rPr>
                <a:t>In the colon to </a:t>
              </a:r>
              <a:r>
                <a:rPr lang="fr-FR" sz="1000" b="1" dirty="0" err="1" smtClean="0">
                  <a:solidFill>
                    <a:schemeClr val="accent1">
                      <a:lumMod val="75000"/>
                    </a:schemeClr>
                  </a:solidFill>
                </a:rPr>
                <a:t>repair</a:t>
              </a:r>
              <a:r>
                <a:rPr lang="fr-FR" sz="1000" b="1" dirty="0" smtClean="0">
                  <a:solidFill>
                    <a:schemeClr val="accent1">
                      <a:lumMod val="75000"/>
                    </a:schemeClr>
                  </a:solidFill>
                </a:rPr>
                <a:t>?</a:t>
              </a:r>
            </a:p>
            <a:p>
              <a:pPr>
                <a:defRPr/>
              </a:pPr>
              <a:r>
                <a:rPr lang="fr-FR" sz="900" dirty="0" smtClean="0"/>
                <a:t>(</a:t>
              </a:r>
              <a:r>
                <a:rPr lang="fr-FR" sz="900" dirty="0" err="1" smtClean="0"/>
                <a:t>epithelial</a:t>
              </a:r>
              <a:r>
                <a:rPr lang="fr-FR" sz="900" dirty="0" smtClean="0"/>
                <a:t> </a:t>
              </a:r>
              <a:r>
                <a:rPr lang="fr-FR" sz="900" dirty="0" err="1" smtClean="0"/>
                <a:t>proliferation</a:t>
              </a:r>
              <a:endParaRPr lang="fr-FR" sz="900" dirty="0" smtClean="0"/>
            </a:p>
            <a:p>
              <a:pPr>
                <a:defRPr/>
              </a:pPr>
              <a:r>
                <a:rPr lang="fr-FR" sz="900" dirty="0" err="1" smtClean="0"/>
                <a:t>Angiogenesis</a:t>
              </a:r>
              <a:endParaRPr lang="fr-FR" sz="900" dirty="0" smtClean="0"/>
            </a:p>
            <a:p>
              <a:pPr>
                <a:defRPr/>
              </a:pPr>
              <a:r>
                <a:rPr lang="fr-FR" sz="900" dirty="0" smtClean="0"/>
                <a:t>Local anti </a:t>
              </a:r>
              <a:r>
                <a:rPr lang="fr-FR" sz="900" dirty="0" err="1" smtClean="0"/>
                <a:t>inflammatory</a:t>
              </a:r>
              <a:r>
                <a:rPr lang="fr-FR" sz="900" dirty="0" smtClean="0"/>
                <a:t> </a:t>
              </a:r>
              <a:r>
                <a:rPr lang="fr-FR" sz="900" dirty="0" err="1" smtClean="0"/>
                <a:t>effect</a:t>
              </a:r>
              <a:r>
                <a:rPr lang="fr-FR" sz="900" dirty="0" smtClean="0"/>
                <a:t>)  </a:t>
              </a:r>
              <a:endParaRPr lang="fr-FR" sz="900" dirty="0"/>
            </a:p>
          </p:txBody>
        </p:sp>
        <p:sp>
          <p:nvSpPr>
            <p:cNvPr id="121" name="Forme libre 120"/>
            <p:cNvSpPr/>
            <p:nvPr/>
          </p:nvSpPr>
          <p:spPr bwMode="auto">
            <a:xfrm>
              <a:off x="3366591" y="4679831"/>
              <a:ext cx="845369" cy="617842"/>
            </a:xfrm>
            <a:custGeom>
              <a:avLst/>
              <a:gdLst>
                <a:gd name="connsiteX0" fmla="*/ 0 w 2281955"/>
                <a:gd name="connsiteY0" fmla="*/ 1565783 h 1705423"/>
                <a:gd name="connsiteX1" fmla="*/ 264920 w 2281955"/>
                <a:gd name="connsiteY1" fmla="*/ 1531600 h 1705423"/>
                <a:gd name="connsiteX2" fmla="*/ 111096 w 2281955"/>
                <a:gd name="connsiteY2" fmla="*/ 984669 h 1705423"/>
                <a:gd name="connsiteX3" fmla="*/ 435836 w 2281955"/>
                <a:gd name="connsiteY3" fmla="*/ 805208 h 1705423"/>
                <a:gd name="connsiteX4" fmla="*/ 487111 w 2281955"/>
                <a:gd name="connsiteY4" fmla="*/ 1121402 h 1705423"/>
                <a:gd name="connsiteX5" fmla="*/ 444382 w 2281955"/>
                <a:gd name="connsiteY5" fmla="*/ 1505963 h 1705423"/>
                <a:gd name="connsiteX6" fmla="*/ 649481 w 2281955"/>
                <a:gd name="connsiteY6" fmla="*/ 1599967 h 1705423"/>
                <a:gd name="connsiteX7" fmla="*/ 717847 w 2281955"/>
                <a:gd name="connsiteY7" fmla="*/ 856482 h 1705423"/>
                <a:gd name="connsiteX8" fmla="*/ 1051133 w 2281955"/>
                <a:gd name="connsiteY8" fmla="*/ 796662 h 1705423"/>
                <a:gd name="connsiteX9" fmla="*/ 982767 w 2281955"/>
                <a:gd name="connsiteY9" fmla="*/ 1189768 h 1705423"/>
                <a:gd name="connsiteX10" fmla="*/ 922946 w 2281955"/>
                <a:gd name="connsiteY10" fmla="*/ 1599967 h 1705423"/>
                <a:gd name="connsiteX11" fmla="*/ 1162228 w 2281955"/>
                <a:gd name="connsiteY11" fmla="*/ 1514509 h 1705423"/>
                <a:gd name="connsiteX12" fmla="*/ 1196412 w 2281955"/>
                <a:gd name="connsiteY12" fmla="*/ 839391 h 1705423"/>
                <a:gd name="connsiteX13" fmla="*/ 1222049 w 2281955"/>
                <a:gd name="connsiteY13" fmla="*/ 258277 h 1705423"/>
                <a:gd name="connsiteX14" fmla="*/ 1392965 w 2281955"/>
                <a:gd name="connsiteY14" fmla="*/ 53178 h 1705423"/>
                <a:gd name="connsiteX15" fmla="*/ 1572427 w 2281955"/>
                <a:gd name="connsiteY15" fmla="*/ 266823 h 1705423"/>
                <a:gd name="connsiteX16" fmla="*/ 1469877 w 2281955"/>
                <a:gd name="connsiteY16" fmla="*/ 1164131 h 1705423"/>
                <a:gd name="connsiteX17" fmla="*/ 1486969 w 2281955"/>
                <a:gd name="connsiteY17" fmla="*/ 1634150 h 1705423"/>
                <a:gd name="connsiteX18" fmla="*/ 1692068 w 2281955"/>
                <a:gd name="connsiteY18" fmla="*/ 1651241 h 1705423"/>
                <a:gd name="connsiteX19" fmla="*/ 1734797 w 2281955"/>
                <a:gd name="connsiteY19" fmla="*/ 1129948 h 1705423"/>
                <a:gd name="connsiteX20" fmla="*/ 1734797 w 2281955"/>
                <a:gd name="connsiteY20" fmla="*/ 335189 h 1705423"/>
                <a:gd name="connsiteX21" fmla="*/ 1837346 w 2281955"/>
                <a:gd name="connsiteY21" fmla="*/ 1903 h 1705423"/>
                <a:gd name="connsiteX22" fmla="*/ 2119357 w 2281955"/>
                <a:gd name="connsiteY22" fmla="*/ 232639 h 1705423"/>
                <a:gd name="connsiteX23" fmla="*/ 2144995 w 2281955"/>
                <a:gd name="connsiteY23" fmla="*/ 890666 h 1705423"/>
                <a:gd name="connsiteX24" fmla="*/ 2059537 w 2281955"/>
                <a:gd name="connsiteY24" fmla="*/ 1429051 h 1705423"/>
                <a:gd name="connsiteX25" fmla="*/ 2119357 w 2281955"/>
                <a:gd name="connsiteY25" fmla="*/ 1693970 h 1705423"/>
                <a:gd name="connsiteX26" fmla="*/ 2256090 w 2281955"/>
                <a:gd name="connsiteY26" fmla="*/ 1608512 h 1705423"/>
                <a:gd name="connsiteX27" fmla="*/ 2281728 w 2281955"/>
                <a:gd name="connsiteY27" fmla="*/ 1608512 h 170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81955" h="1705423">
                  <a:moveTo>
                    <a:pt x="0" y="1565783"/>
                  </a:moveTo>
                  <a:cubicBezTo>
                    <a:pt x="123202" y="1597117"/>
                    <a:pt x="246404" y="1628452"/>
                    <a:pt x="264920" y="1531600"/>
                  </a:cubicBezTo>
                  <a:cubicBezTo>
                    <a:pt x="283436" y="1434748"/>
                    <a:pt x="82610" y="1105734"/>
                    <a:pt x="111096" y="984669"/>
                  </a:cubicBezTo>
                  <a:cubicBezTo>
                    <a:pt x="139582" y="863604"/>
                    <a:pt x="373167" y="782419"/>
                    <a:pt x="435836" y="805208"/>
                  </a:cubicBezTo>
                  <a:cubicBezTo>
                    <a:pt x="498505" y="827997"/>
                    <a:pt x="485687" y="1004610"/>
                    <a:pt x="487111" y="1121402"/>
                  </a:cubicBezTo>
                  <a:cubicBezTo>
                    <a:pt x="488535" y="1238194"/>
                    <a:pt x="417320" y="1426202"/>
                    <a:pt x="444382" y="1505963"/>
                  </a:cubicBezTo>
                  <a:cubicBezTo>
                    <a:pt x="471444" y="1585724"/>
                    <a:pt x="603904" y="1708214"/>
                    <a:pt x="649481" y="1599967"/>
                  </a:cubicBezTo>
                  <a:cubicBezTo>
                    <a:pt x="695059" y="1491720"/>
                    <a:pt x="650905" y="990366"/>
                    <a:pt x="717847" y="856482"/>
                  </a:cubicBezTo>
                  <a:cubicBezTo>
                    <a:pt x="784789" y="722598"/>
                    <a:pt x="1006980" y="741114"/>
                    <a:pt x="1051133" y="796662"/>
                  </a:cubicBezTo>
                  <a:cubicBezTo>
                    <a:pt x="1095286" y="852210"/>
                    <a:pt x="1004132" y="1055884"/>
                    <a:pt x="982767" y="1189768"/>
                  </a:cubicBezTo>
                  <a:cubicBezTo>
                    <a:pt x="961403" y="1323652"/>
                    <a:pt x="893036" y="1545843"/>
                    <a:pt x="922946" y="1599967"/>
                  </a:cubicBezTo>
                  <a:cubicBezTo>
                    <a:pt x="952856" y="1654091"/>
                    <a:pt x="1116650" y="1641272"/>
                    <a:pt x="1162228" y="1514509"/>
                  </a:cubicBezTo>
                  <a:cubicBezTo>
                    <a:pt x="1207806" y="1387746"/>
                    <a:pt x="1186442" y="1048763"/>
                    <a:pt x="1196412" y="839391"/>
                  </a:cubicBezTo>
                  <a:cubicBezTo>
                    <a:pt x="1206382" y="630019"/>
                    <a:pt x="1189290" y="389312"/>
                    <a:pt x="1222049" y="258277"/>
                  </a:cubicBezTo>
                  <a:cubicBezTo>
                    <a:pt x="1254808" y="127242"/>
                    <a:pt x="1334569" y="51754"/>
                    <a:pt x="1392965" y="53178"/>
                  </a:cubicBezTo>
                  <a:cubicBezTo>
                    <a:pt x="1451361" y="54602"/>
                    <a:pt x="1559608" y="81664"/>
                    <a:pt x="1572427" y="266823"/>
                  </a:cubicBezTo>
                  <a:cubicBezTo>
                    <a:pt x="1585246" y="451982"/>
                    <a:pt x="1484120" y="936243"/>
                    <a:pt x="1469877" y="1164131"/>
                  </a:cubicBezTo>
                  <a:cubicBezTo>
                    <a:pt x="1455634" y="1392019"/>
                    <a:pt x="1449937" y="1552965"/>
                    <a:pt x="1486969" y="1634150"/>
                  </a:cubicBezTo>
                  <a:cubicBezTo>
                    <a:pt x="1524001" y="1715335"/>
                    <a:pt x="1650763" y="1735275"/>
                    <a:pt x="1692068" y="1651241"/>
                  </a:cubicBezTo>
                  <a:cubicBezTo>
                    <a:pt x="1733373" y="1567207"/>
                    <a:pt x="1727676" y="1349290"/>
                    <a:pt x="1734797" y="1129948"/>
                  </a:cubicBezTo>
                  <a:cubicBezTo>
                    <a:pt x="1741918" y="910606"/>
                    <a:pt x="1717706" y="523196"/>
                    <a:pt x="1734797" y="335189"/>
                  </a:cubicBezTo>
                  <a:cubicBezTo>
                    <a:pt x="1751888" y="147182"/>
                    <a:pt x="1773253" y="18995"/>
                    <a:pt x="1837346" y="1903"/>
                  </a:cubicBezTo>
                  <a:cubicBezTo>
                    <a:pt x="1901439" y="-15189"/>
                    <a:pt x="2068082" y="84512"/>
                    <a:pt x="2119357" y="232639"/>
                  </a:cubicBezTo>
                  <a:cubicBezTo>
                    <a:pt x="2170632" y="380766"/>
                    <a:pt x="2154965" y="691264"/>
                    <a:pt x="2144995" y="890666"/>
                  </a:cubicBezTo>
                  <a:cubicBezTo>
                    <a:pt x="2135025" y="1090068"/>
                    <a:pt x="2063810" y="1295167"/>
                    <a:pt x="2059537" y="1429051"/>
                  </a:cubicBezTo>
                  <a:cubicBezTo>
                    <a:pt x="2055264" y="1562935"/>
                    <a:pt x="2086598" y="1664060"/>
                    <a:pt x="2119357" y="1693970"/>
                  </a:cubicBezTo>
                  <a:cubicBezTo>
                    <a:pt x="2152116" y="1723880"/>
                    <a:pt x="2229028" y="1622755"/>
                    <a:pt x="2256090" y="1608512"/>
                  </a:cubicBezTo>
                  <a:cubicBezTo>
                    <a:pt x="2283152" y="1594269"/>
                    <a:pt x="2282440" y="1601390"/>
                    <a:pt x="2281728" y="1608512"/>
                  </a:cubicBezTo>
                </a:path>
              </a:pathLst>
            </a:custGeom>
            <a:noFill/>
            <a:ln>
              <a:gradFill>
                <a:gsLst>
                  <a:gs pos="0">
                    <a:srgbClr val="D58987"/>
                  </a:gs>
                  <a:gs pos="50000">
                    <a:srgbClr val="D89290"/>
                  </a:gs>
                  <a:gs pos="100000">
                    <a:srgbClr val="E2ADAC"/>
                  </a:gs>
                </a:gsLst>
                <a:lin ang="5400000" scaled="0"/>
              </a:gradFill>
            </a:ln>
            <a:effectLst>
              <a:outerShdw blurRad="12700" dist="38100" dir="5400000" algn="ctr" rotWithShape="0">
                <a:srgbClr val="E2ADAC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2" name="Forme libre 121"/>
            <p:cNvSpPr/>
            <p:nvPr/>
          </p:nvSpPr>
          <p:spPr bwMode="auto">
            <a:xfrm>
              <a:off x="5418477" y="4639464"/>
              <a:ext cx="919454" cy="699149"/>
            </a:xfrm>
            <a:custGeom>
              <a:avLst/>
              <a:gdLst>
                <a:gd name="connsiteX0" fmla="*/ 0 w 2333002"/>
                <a:gd name="connsiteY0" fmla="*/ 1839579 h 1929852"/>
                <a:gd name="connsiteX1" fmla="*/ 273466 w 2333002"/>
                <a:gd name="connsiteY1" fmla="*/ 1455019 h 1929852"/>
                <a:gd name="connsiteX2" fmla="*/ 367469 w 2333002"/>
                <a:gd name="connsiteY2" fmla="*/ 1061912 h 1929852"/>
                <a:gd name="connsiteX3" fmla="*/ 247828 w 2333002"/>
                <a:gd name="connsiteY3" fmla="*/ 480798 h 1929852"/>
                <a:gd name="connsiteX4" fmla="*/ 170916 w 2333002"/>
                <a:gd name="connsiteY4" fmla="*/ 224424 h 1929852"/>
                <a:gd name="connsiteX5" fmla="*/ 256374 w 2333002"/>
                <a:gd name="connsiteY5" fmla="*/ 19325 h 1929852"/>
                <a:gd name="connsiteX6" fmla="*/ 512748 w 2333002"/>
                <a:gd name="connsiteY6" fmla="*/ 121875 h 1929852"/>
                <a:gd name="connsiteX7" fmla="*/ 581114 w 2333002"/>
                <a:gd name="connsiteY7" fmla="*/ 1019183 h 1929852"/>
                <a:gd name="connsiteX8" fmla="*/ 529839 w 2333002"/>
                <a:gd name="connsiteY8" fmla="*/ 1702847 h 1929852"/>
                <a:gd name="connsiteX9" fmla="*/ 623843 w 2333002"/>
                <a:gd name="connsiteY9" fmla="*/ 1873763 h 1929852"/>
                <a:gd name="connsiteX10" fmla="*/ 871671 w 2333002"/>
                <a:gd name="connsiteY10" fmla="*/ 1566114 h 1929852"/>
                <a:gd name="connsiteX11" fmla="*/ 846034 w 2333002"/>
                <a:gd name="connsiteY11" fmla="*/ 865359 h 1929852"/>
                <a:gd name="connsiteX12" fmla="*/ 769122 w 2333002"/>
                <a:gd name="connsiteY12" fmla="*/ 309882 h 1929852"/>
                <a:gd name="connsiteX13" fmla="*/ 871671 w 2333002"/>
                <a:gd name="connsiteY13" fmla="*/ 36417 h 1929852"/>
                <a:gd name="connsiteX14" fmla="*/ 1196411 w 2333002"/>
                <a:gd name="connsiteY14" fmla="*/ 250062 h 1929852"/>
                <a:gd name="connsiteX15" fmla="*/ 1110953 w 2333002"/>
                <a:gd name="connsiteY15" fmla="*/ 1326832 h 1929852"/>
                <a:gd name="connsiteX16" fmla="*/ 1187866 w 2333002"/>
                <a:gd name="connsiteY16" fmla="*/ 1925037 h 1929852"/>
                <a:gd name="connsiteX17" fmla="*/ 1504060 w 2333002"/>
                <a:gd name="connsiteY17" fmla="*/ 1583206 h 1929852"/>
                <a:gd name="connsiteX18" fmla="*/ 1410056 w 2333002"/>
                <a:gd name="connsiteY18" fmla="*/ 1130278 h 1929852"/>
                <a:gd name="connsiteX19" fmla="*/ 1709159 w 2333002"/>
                <a:gd name="connsiteY19" fmla="*/ 942271 h 1929852"/>
                <a:gd name="connsiteX20" fmla="*/ 1726251 w 2333002"/>
                <a:gd name="connsiteY20" fmla="*/ 1531931 h 1929852"/>
                <a:gd name="connsiteX21" fmla="*/ 1760434 w 2333002"/>
                <a:gd name="connsiteY21" fmla="*/ 1779759 h 1929852"/>
                <a:gd name="connsiteX22" fmla="*/ 1939896 w 2333002"/>
                <a:gd name="connsiteY22" fmla="*/ 1813942 h 1929852"/>
                <a:gd name="connsiteX23" fmla="*/ 1914258 w 2333002"/>
                <a:gd name="connsiteY23" fmla="*/ 1267011 h 1929852"/>
                <a:gd name="connsiteX24" fmla="*/ 1922804 w 2333002"/>
                <a:gd name="connsiteY24" fmla="*/ 967908 h 1929852"/>
                <a:gd name="connsiteX25" fmla="*/ 2230453 w 2333002"/>
                <a:gd name="connsiteY25" fmla="*/ 1061912 h 1929852"/>
                <a:gd name="connsiteX26" fmla="*/ 2230453 w 2333002"/>
                <a:gd name="connsiteY26" fmla="*/ 1549022 h 1929852"/>
                <a:gd name="connsiteX27" fmla="*/ 2144995 w 2333002"/>
                <a:gd name="connsiteY27" fmla="*/ 1805396 h 1929852"/>
                <a:gd name="connsiteX28" fmla="*/ 2333002 w 2333002"/>
                <a:gd name="connsiteY28" fmla="*/ 1865217 h 192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33002" h="1929852">
                  <a:moveTo>
                    <a:pt x="0" y="1839579"/>
                  </a:moveTo>
                  <a:cubicBezTo>
                    <a:pt x="106110" y="1712104"/>
                    <a:pt x="212221" y="1584630"/>
                    <a:pt x="273466" y="1455019"/>
                  </a:cubicBezTo>
                  <a:cubicBezTo>
                    <a:pt x="334711" y="1325408"/>
                    <a:pt x="371742" y="1224282"/>
                    <a:pt x="367469" y="1061912"/>
                  </a:cubicBezTo>
                  <a:cubicBezTo>
                    <a:pt x="363196" y="899542"/>
                    <a:pt x="280587" y="620379"/>
                    <a:pt x="247828" y="480798"/>
                  </a:cubicBezTo>
                  <a:cubicBezTo>
                    <a:pt x="215069" y="341217"/>
                    <a:pt x="169492" y="301336"/>
                    <a:pt x="170916" y="224424"/>
                  </a:cubicBezTo>
                  <a:cubicBezTo>
                    <a:pt x="172340" y="147512"/>
                    <a:pt x="199402" y="36416"/>
                    <a:pt x="256374" y="19325"/>
                  </a:cubicBezTo>
                  <a:cubicBezTo>
                    <a:pt x="313346" y="2233"/>
                    <a:pt x="458625" y="-44768"/>
                    <a:pt x="512748" y="121875"/>
                  </a:cubicBezTo>
                  <a:cubicBezTo>
                    <a:pt x="566871" y="288518"/>
                    <a:pt x="578266" y="755688"/>
                    <a:pt x="581114" y="1019183"/>
                  </a:cubicBezTo>
                  <a:cubicBezTo>
                    <a:pt x="583963" y="1282678"/>
                    <a:pt x="522718" y="1560417"/>
                    <a:pt x="529839" y="1702847"/>
                  </a:cubicBezTo>
                  <a:cubicBezTo>
                    <a:pt x="536960" y="1845277"/>
                    <a:pt x="566871" y="1896552"/>
                    <a:pt x="623843" y="1873763"/>
                  </a:cubicBezTo>
                  <a:cubicBezTo>
                    <a:pt x="680815" y="1850974"/>
                    <a:pt x="834639" y="1734181"/>
                    <a:pt x="871671" y="1566114"/>
                  </a:cubicBezTo>
                  <a:cubicBezTo>
                    <a:pt x="908703" y="1398047"/>
                    <a:pt x="863126" y="1074731"/>
                    <a:pt x="846034" y="865359"/>
                  </a:cubicBezTo>
                  <a:cubicBezTo>
                    <a:pt x="828943" y="655987"/>
                    <a:pt x="764849" y="448039"/>
                    <a:pt x="769122" y="309882"/>
                  </a:cubicBezTo>
                  <a:cubicBezTo>
                    <a:pt x="773395" y="171725"/>
                    <a:pt x="800456" y="46387"/>
                    <a:pt x="871671" y="36417"/>
                  </a:cubicBezTo>
                  <a:cubicBezTo>
                    <a:pt x="942886" y="26447"/>
                    <a:pt x="1156531" y="34993"/>
                    <a:pt x="1196411" y="250062"/>
                  </a:cubicBezTo>
                  <a:cubicBezTo>
                    <a:pt x="1236291" y="465131"/>
                    <a:pt x="1112377" y="1047669"/>
                    <a:pt x="1110953" y="1326832"/>
                  </a:cubicBezTo>
                  <a:cubicBezTo>
                    <a:pt x="1109529" y="1605994"/>
                    <a:pt x="1122348" y="1882308"/>
                    <a:pt x="1187866" y="1925037"/>
                  </a:cubicBezTo>
                  <a:cubicBezTo>
                    <a:pt x="1253384" y="1967766"/>
                    <a:pt x="1467028" y="1715666"/>
                    <a:pt x="1504060" y="1583206"/>
                  </a:cubicBezTo>
                  <a:cubicBezTo>
                    <a:pt x="1541092" y="1450746"/>
                    <a:pt x="1375873" y="1237100"/>
                    <a:pt x="1410056" y="1130278"/>
                  </a:cubicBezTo>
                  <a:cubicBezTo>
                    <a:pt x="1444239" y="1023456"/>
                    <a:pt x="1656460" y="875329"/>
                    <a:pt x="1709159" y="942271"/>
                  </a:cubicBezTo>
                  <a:cubicBezTo>
                    <a:pt x="1761858" y="1009213"/>
                    <a:pt x="1717705" y="1392350"/>
                    <a:pt x="1726251" y="1531931"/>
                  </a:cubicBezTo>
                  <a:cubicBezTo>
                    <a:pt x="1734797" y="1671512"/>
                    <a:pt x="1724826" y="1732757"/>
                    <a:pt x="1760434" y="1779759"/>
                  </a:cubicBezTo>
                  <a:cubicBezTo>
                    <a:pt x="1796042" y="1826761"/>
                    <a:pt x="1914259" y="1899400"/>
                    <a:pt x="1939896" y="1813942"/>
                  </a:cubicBezTo>
                  <a:cubicBezTo>
                    <a:pt x="1965533" y="1728484"/>
                    <a:pt x="1917107" y="1408017"/>
                    <a:pt x="1914258" y="1267011"/>
                  </a:cubicBezTo>
                  <a:cubicBezTo>
                    <a:pt x="1911409" y="1126005"/>
                    <a:pt x="1870105" y="1002091"/>
                    <a:pt x="1922804" y="967908"/>
                  </a:cubicBezTo>
                  <a:cubicBezTo>
                    <a:pt x="1975503" y="933725"/>
                    <a:pt x="2179178" y="965060"/>
                    <a:pt x="2230453" y="1061912"/>
                  </a:cubicBezTo>
                  <a:cubicBezTo>
                    <a:pt x="2281728" y="1158764"/>
                    <a:pt x="2244696" y="1425108"/>
                    <a:pt x="2230453" y="1549022"/>
                  </a:cubicBezTo>
                  <a:cubicBezTo>
                    <a:pt x="2216210" y="1672936"/>
                    <a:pt x="2127904" y="1752697"/>
                    <a:pt x="2144995" y="1805396"/>
                  </a:cubicBezTo>
                  <a:cubicBezTo>
                    <a:pt x="2162086" y="1858095"/>
                    <a:pt x="2247544" y="1861656"/>
                    <a:pt x="2333002" y="1865217"/>
                  </a:cubicBezTo>
                </a:path>
              </a:pathLst>
            </a:custGeom>
            <a:noFill/>
            <a:ln>
              <a:gradFill>
                <a:gsLst>
                  <a:gs pos="0">
                    <a:srgbClr val="D58987"/>
                  </a:gs>
                  <a:gs pos="50000">
                    <a:srgbClr val="D89290"/>
                  </a:gs>
                  <a:gs pos="100000">
                    <a:srgbClr val="E2ADAC"/>
                  </a:gs>
                </a:gsLst>
                <a:lin ang="5400000" scaled="0"/>
              </a:gradFill>
            </a:ln>
            <a:effectLst>
              <a:outerShdw blurRad="12700" dist="38100" dir="5400000" algn="ctr" rotWithShape="0">
                <a:srgbClr val="E2ADAC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pic>
          <p:nvPicPr>
            <p:cNvPr id="123" name="Picture 2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8505"/>
            <a:stretch>
              <a:fillRect/>
            </a:stretch>
          </p:blipFill>
          <p:spPr bwMode="auto">
            <a:xfrm>
              <a:off x="4182719" y="4657397"/>
              <a:ext cx="461289" cy="7286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000"/>
            <a:stretch>
              <a:fillRect/>
            </a:stretch>
          </p:blipFill>
          <p:spPr bwMode="auto">
            <a:xfrm>
              <a:off x="5027656" y="4641571"/>
              <a:ext cx="210927" cy="7286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" name="Picture 2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259" r="43232"/>
            <a:stretch/>
          </p:blipFill>
          <p:spPr bwMode="auto">
            <a:xfrm>
              <a:off x="4570165" y="4708282"/>
              <a:ext cx="479371" cy="6958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Ellipse 1"/>
            <p:cNvSpPr/>
            <p:nvPr/>
          </p:nvSpPr>
          <p:spPr bwMode="auto">
            <a:xfrm>
              <a:off x="4790200" y="5671291"/>
              <a:ext cx="297119" cy="141666"/>
            </a:xfrm>
            <a:custGeom>
              <a:avLst/>
              <a:gdLst>
                <a:gd name="connsiteX0" fmla="*/ 0 w 842218"/>
                <a:gd name="connsiteY0" fmla="*/ 252028 h 504056"/>
                <a:gd name="connsiteX1" fmla="*/ 421109 w 842218"/>
                <a:gd name="connsiteY1" fmla="*/ 0 h 504056"/>
                <a:gd name="connsiteX2" fmla="*/ 842218 w 842218"/>
                <a:gd name="connsiteY2" fmla="*/ 252028 h 504056"/>
                <a:gd name="connsiteX3" fmla="*/ 421109 w 842218"/>
                <a:gd name="connsiteY3" fmla="*/ 504056 h 504056"/>
                <a:gd name="connsiteX4" fmla="*/ 0 w 842218"/>
                <a:gd name="connsiteY4" fmla="*/ 252028 h 504056"/>
                <a:gd name="connsiteX0" fmla="*/ 27 w 842245"/>
                <a:gd name="connsiteY0" fmla="*/ 760911 h 1012939"/>
                <a:gd name="connsiteX1" fmla="*/ 437039 w 842245"/>
                <a:gd name="connsiteY1" fmla="*/ 0 h 1012939"/>
                <a:gd name="connsiteX2" fmla="*/ 842245 w 842245"/>
                <a:gd name="connsiteY2" fmla="*/ 760911 h 1012939"/>
                <a:gd name="connsiteX3" fmla="*/ 421136 w 842245"/>
                <a:gd name="connsiteY3" fmla="*/ 1012939 h 1012939"/>
                <a:gd name="connsiteX4" fmla="*/ 27 w 842245"/>
                <a:gd name="connsiteY4" fmla="*/ 760911 h 1012939"/>
                <a:gd name="connsiteX0" fmla="*/ 786 w 843004"/>
                <a:gd name="connsiteY0" fmla="*/ 763036 h 1015064"/>
                <a:gd name="connsiteX1" fmla="*/ 319923 w 843004"/>
                <a:gd name="connsiteY1" fmla="*/ 542530 h 1015064"/>
                <a:gd name="connsiteX2" fmla="*/ 437798 w 843004"/>
                <a:gd name="connsiteY2" fmla="*/ 2125 h 1015064"/>
                <a:gd name="connsiteX3" fmla="*/ 843004 w 843004"/>
                <a:gd name="connsiteY3" fmla="*/ 763036 h 1015064"/>
                <a:gd name="connsiteX4" fmla="*/ 421895 w 843004"/>
                <a:gd name="connsiteY4" fmla="*/ 1015064 h 1015064"/>
                <a:gd name="connsiteX5" fmla="*/ 786 w 843004"/>
                <a:gd name="connsiteY5" fmla="*/ 763036 h 1015064"/>
                <a:gd name="connsiteX0" fmla="*/ 322 w 1240106"/>
                <a:gd name="connsiteY0" fmla="*/ 341617 h 1030577"/>
                <a:gd name="connsiteX1" fmla="*/ 717025 w 1240106"/>
                <a:gd name="connsiteY1" fmla="*/ 542530 h 1030577"/>
                <a:gd name="connsiteX2" fmla="*/ 834900 w 1240106"/>
                <a:gd name="connsiteY2" fmla="*/ 2125 h 1030577"/>
                <a:gd name="connsiteX3" fmla="*/ 1240106 w 1240106"/>
                <a:gd name="connsiteY3" fmla="*/ 763036 h 1030577"/>
                <a:gd name="connsiteX4" fmla="*/ 818997 w 1240106"/>
                <a:gd name="connsiteY4" fmla="*/ 1015064 h 1030577"/>
                <a:gd name="connsiteX5" fmla="*/ 322 w 1240106"/>
                <a:gd name="connsiteY5" fmla="*/ 341617 h 1030577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138253 w 1378037"/>
                <a:gd name="connsiteY0" fmla="*/ 341617 h 1057822"/>
                <a:gd name="connsiteX1" fmla="*/ 854956 w 1378037"/>
                <a:gd name="connsiteY1" fmla="*/ 542530 h 1057822"/>
                <a:gd name="connsiteX2" fmla="*/ 972831 w 1378037"/>
                <a:gd name="connsiteY2" fmla="*/ 2125 h 1057822"/>
                <a:gd name="connsiteX3" fmla="*/ 1378037 w 1378037"/>
                <a:gd name="connsiteY3" fmla="*/ 763036 h 1057822"/>
                <a:gd name="connsiteX4" fmla="*/ 956928 w 1378037"/>
                <a:gd name="connsiteY4" fmla="*/ 1015064 h 1057822"/>
                <a:gd name="connsiteX5" fmla="*/ 83678 w 1378037"/>
                <a:gd name="connsiteY5" fmla="*/ 987803 h 1057822"/>
                <a:gd name="connsiteX6" fmla="*/ 138253 w 1378037"/>
                <a:gd name="connsiteY6" fmla="*/ 341617 h 1057822"/>
                <a:gd name="connsiteX0" fmla="*/ 82075 w 1321859"/>
                <a:gd name="connsiteY0" fmla="*/ 341617 h 1039034"/>
                <a:gd name="connsiteX1" fmla="*/ 798778 w 1321859"/>
                <a:gd name="connsiteY1" fmla="*/ 542530 h 1039034"/>
                <a:gd name="connsiteX2" fmla="*/ 916653 w 1321859"/>
                <a:gd name="connsiteY2" fmla="*/ 2125 h 1039034"/>
                <a:gd name="connsiteX3" fmla="*/ 1321859 w 1321859"/>
                <a:gd name="connsiteY3" fmla="*/ 763036 h 1039034"/>
                <a:gd name="connsiteX4" fmla="*/ 900750 w 1321859"/>
                <a:gd name="connsiteY4" fmla="*/ 1015064 h 1039034"/>
                <a:gd name="connsiteX5" fmla="*/ 27500 w 1321859"/>
                <a:gd name="connsiteY5" fmla="*/ 987803 h 1039034"/>
                <a:gd name="connsiteX6" fmla="*/ 448920 w 1321859"/>
                <a:gd name="connsiteY6" fmla="*/ 773118 h 1039034"/>
                <a:gd name="connsiteX7" fmla="*/ 82075 w 1321859"/>
                <a:gd name="connsiteY7" fmla="*/ 341617 h 1039034"/>
                <a:gd name="connsiteX0" fmla="*/ 82075 w 1321859"/>
                <a:gd name="connsiteY0" fmla="*/ 341617 h 1044211"/>
                <a:gd name="connsiteX1" fmla="*/ 798778 w 1321859"/>
                <a:gd name="connsiteY1" fmla="*/ 542530 h 1044211"/>
                <a:gd name="connsiteX2" fmla="*/ 916653 w 1321859"/>
                <a:gd name="connsiteY2" fmla="*/ 2125 h 1044211"/>
                <a:gd name="connsiteX3" fmla="*/ 1321859 w 1321859"/>
                <a:gd name="connsiteY3" fmla="*/ 763036 h 1044211"/>
                <a:gd name="connsiteX4" fmla="*/ 821237 w 1321859"/>
                <a:gd name="connsiteY4" fmla="*/ 1023015 h 1044211"/>
                <a:gd name="connsiteX5" fmla="*/ 27500 w 1321859"/>
                <a:gd name="connsiteY5" fmla="*/ 987803 h 1044211"/>
                <a:gd name="connsiteX6" fmla="*/ 448920 w 1321859"/>
                <a:gd name="connsiteY6" fmla="*/ 773118 h 1044211"/>
                <a:gd name="connsiteX7" fmla="*/ 82075 w 1321859"/>
                <a:gd name="connsiteY7" fmla="*/ 341617 h 1044211"/>
                <a:gd name="connsiteX0" fmla="*/ 82075 w 1337786"/>
                <a:gd name="connsiteY0" fmla="*/ 341617 h 1042314"/>
                <a:gd name="connsiteX1" fmla="*/ 798778 w 1337786"/>
                <a:gd name="connsiteY1" fmla="*/ 542530 h 1042314"/>
                <a:gd name="connsiteX2" fmla="*/ 916653 w 1337786"/>
                <a:gd name="connsiteY2" fmla="*/ 2125 h 1042314"/>
                <a:gd name="connsiteX3" fmla="*/ 1321859 w 1337786"/>
                <a:gd name="connsiteY3" fmla="*/ 763036 h 1042314"/>
                <a:gd name="connsiteX4" fmla="*/ 1140684 w 1337786"/>
                <a:gd name="connsiteY4" fmla="*/ 789020 h 1042314"/>
                <a:gd name="connsiteX5" fmla="*/ 821237 w 1337786"/>
                <a:gd name="connsiteY5" fmla="*/ 1023015 h 1042314"/>
                <a:gd name="connsiteX6" fmla="*/ 27500 w 1337786"/>
                <a:gd name="connsiteY6" fmla="*/ 987803 h 1042314"/>
                <a:gd name="connsiteX7" fmla="*/ 448920 w 1337786"/>
                <a:gd name="connsiteY7" fmla="*/ 773118 h 1042314"/>
                <a:gd name="connsiteX8" fmla="*/ 82075 w 1337786"/>
                <a:gd name="connsiteY8" fmla="*/ 341617 h 1042314"/>
                <a:gd name="connsiteX0" fmla="*/ 82075 w 1337786"/>
                <a:gd name="connsiteY0" fmla="*/ 341617 h 1006300"/>
                <a:gd name="connsiteX1" fmla="*/ 798778 w 1337786"/>
                <a:gd name="connsiteY1" fmla="*/ 542530 h 1006300"/>
                <a:gd name="connsiteX2" fmla="*/ 916653 w 1337786"/>
                <a:gd name="connsiteY2" fmla="*/ 2125 h 1006300"/>
                <a:gd name="connsiteX3" fmla="*/ 1321859 w 1337786"/>
                <a:gd name="connsiteY3" fmla="*/ 763036 h 1006300"/>
                <a:gd name="connsiteX4" fmla="*/ 1140684 w 1337786"/>
                <a:gd name="connsiteY4" fmla="*/ 789020 h 1006300"/>
                <a:gd name="connsiteX5" fmla="*/ 821237 w 1337786"/>
                <a:gd name="connsiteY5" fmla="*/ 911697 h 1006300"/>
                <a:gd name="connsiteX6" fmla="*/ 27500 w 1337786"/>
                <a:gd name="connsiteY6" fmla="*/ 987803 h 1006300"/>
                <a:gd name="connsiteX7" fmla="*/ 448920 w 1337786"/>
                <a:gd name="connsiteY7" fmla="*/ 773118 h 1006300"/>
                <a:gd name="connsiteX8" fmla="*/ 82075 w 1337786"/>
                <a:gd name="connsiteY8" fmla="*/ 341617 h 1006300"/>
                <a:gd name="connsiteX0" fmla="*/ 82075 w 1325577"/>
                <a:gd name="connsiteY0" fmla="*/ 341617 h 1499140"/>
                <a:gd name="connsiteX1" fmla="*/ 798778 w 1325577"/>
                <a:gd name="connsiteY1" fmla="*/ 542530 h 1499140"/>
                <a:gd name="connsiteX2" fmla="*/ 916653 w 1325577"/>
                <a:gd name="connsiteY2" fmla="*/ 2125 h 1499140"/>
                <a:gd name="connsiteX3" fmla="*/ 1321859 w 1325577"/>
                <a:gd name="connsiteY3" fmla="*/ 763036 h 1499140"/>
                <a:gd name="connsiteX4" fmla="*/ 425067 w 1325577"/>
                <a:gd name="connsiteY4" fmla="*/ 1496686 h 1499140"/>
                <a:gd name="connsiteX5" fmla="*/ 821237 w 1325577"/>
                <a:gd name="connsiteY5" fmla="*/ 911697 h 1499140"/>
                <a:gd name="connsiteX6" fmla="*/ 27500 w 1325577"/>
                <a:gd name="connsiteY6" fmla="*/ 987803 h 1499140"/>
                <a:gd name="connsiteX7" fmla="*/ 448920 w 1325577"/>
                <a:gd name="connsiteY7" fmla="*/ 773118 h 1499140"/>
                <a:gd name="connsiteX8" fmla="*/ 82075 w 1325577"/>
                <a:gd name="connsiteY8" fmla="*/ 341617 h 1499140"/>
                <a:gd name="connsiteX0" fmla="*/ 82075 w 1714092"/>
                <a:gd name="connsiteY0" fmla="*/ 340611 h 1498134"/>
                <a:gd name="connsiteX1" fmla="*/ 798778 w 1714092"/>
                <a:gd name="connsiteY1" fmla="*/ 541524 h 1498134"/>
                <a:gd name="connsiteX2" fmla="*/ 916653 w 1714092"/>
                <a:gd name="connsiteY2" fmla="*/ 1119 h 1498134"/>
                <a:gd name="connsiteX3" fmla="*/ 1711473 w 1714092"/>
                <a:gd name="connsiteY3" fmla="*/ 698419 h 1498134"/>
                <a:gd name="connsiteX4" fmla="*/ 425067 w 1714092"/>
                <a:gd name="connsiteY4" fmla="*/ 1495680 h 1498134"/>
                <a:gd name="connsiteX5" fmla="*/ 821237 w 1714092"/>
                <a:gd name="connsiteY5" fmla="*/ 910691 h 1498134"/>
                <a:gd name="connsiteX6" fmla="*/ 27500 w 1714092"/>
                <a:gd name="connsiteY6" fmla="*/ 986797 h 1498134"/>
                <a:gd name="connsiteX7" fmla="*/ 448920 w 1714092"/>
                <a:gd name="connsiteY7" fmla="*/ 772112 h 1498134"/>
                <a:gd name="connsiteX8" fmla="*/ 82075 w 1714092"/>
                <a:gd name="connsiteY8" fmla="*/ 340611 h 1498134"/>
                <a:gd name="connsiteX0" fmla="*/ 82075 w 1723334"/>
                <a:gd name="connsiteY0" fmla="*/ 340611 h 1499222"/>
                <a:gd name="connsiteX1" fmla="*/ 798778 w 1723334"/>
                <a:gd name="connsiteY1" fmla="*/ 541524 h 1499222"/>
                <a:gd name="connsiteX2" fmla="*/ 916653 w 1723334"/>
                <a:gd name="connsiteY2" fmla="*/ 1119 h 1499222"/>
                <a:gd name="connsiteX3" fmla="*/ 1711473 w 1723334"/>
                <a:gd name="connsiteY3" fmla="*/ 698419 h 1499222"/>
                <a:gd name="connsiteX4" fmla="*/ 1347417 w 1723334"/>
                <a:gd name="connsiteY4" fmla="*/ 1312801 h 1499222"/>
                <a:gd name="connsiteX5" fmla="*/ 425067 w 1723334"/>
                <a:gd name="connsiteY5" fmla="*/ 1495680 h 1499222"/>
                <a:gd name="connsiteX6" fmla="*/ 821237 w 1723334"/>
                <a:gd name="connsiteY6" fmla="*/ 910691 h 1499222"/>
                <a:gd name="connsiteX7" fmla="*/ 27500 w 1723334"/>
                <a:gd name="connsiteY7" fmla="*/ 986797 h 1499222"/>
                <a:gd name="connsiteX8" fmla="*/ 448920 w 1723334"/>
                <a:gd name="connsiteY8" fmla="*/ 772112 h 1499222"/>
                <a:gd name="connsiteX9" fmla="*/ 82075 w 1723334"/>
                <a:gd name="connsiteY9" fmla="*/ 340611 h 1499222"/>
                <a:gd name="connsiteX0" fmla="*/ 82075 w 1718475"/>
                <a:gd name="connsiteY0" fmla="*/ 340611 h 1496210"/>
                <a:gd name="connsiteX1" fmla="*/ 798778 w 1718475"/>
                <a:gd name="connsiteY1" fmla="*/ 541524 h 1496210"/>
                <a:gd name="connsiteX2" fmla="*/ 916653 w 1718475"/>
                <a:gd name="connsiteY2" fmla="*/ 1119 h 1496210"/>
                <a:gd name="connsiteX3" fmla="*/ 1711473 w 1718475"/>
                <a:gd name="connsiteY3" fmla="*/ 698419 h 1496210"/>
                <a:gd name="connsiteX4" fmla="*/ 1156586 w 1718475"/>
                <a:gd name="connsiteY4" fmla="*/ 795966 h 1496210"/>
                <a:gd name="connsiteX5" fmla="*/ 425067 w 1718475"/>
                <a:gd name="connsiteY5" fmla="*/ 1495680 h 1496210"/>
                <a:gd name="connsiteX6" fmla="*/ 821237 w 1718475"/>
                <a:gd name="connsiteY6" fmla="*/ 910691 h 1496210"/>
                <a:gd name="connsiteX7" fmla="*/ 27500 w 1718475"/>
                <a:gd name="connsiteY7" fmla="*/ 986797 h 1496210"/>
                <a:gd name="connsiteX8" fmla="*/ 448920 w 1718475"/>
                <a:gd name="connsiteY8" fmla="*/ 772112 h 1496210"/>
                <a:gd name="connsiteX9" fmla="*/ 82075 w 1718475"/>
                <a:gd name="connsiteY9" fmla="*/ 340611 h 1496210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821237 w 1222262"/>
                <a:gd name="connsiteY6" fmla="*/ 910298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558844 w 1222262"/>
                <a:gd name="connsiteY6" fmla="*/ 997762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6145 w 1226332"/>
                <a:gd name="connsiteY0" fmla="*/ 340218 h 1495817"/>
                <a:gd name="connsiteX1" fmla="*/ 802848 w 1226332"/>
                <a:gd name="connsiteY1" fmla="*/ 541131 h 1495817"/>
                <a:gd name="connsiteX2" fmla="*/ 920723 w 1226332"/>
                <a:gd name="connsiteY2" fmla="*/ 726 h 1495817"/>
                <a:gd name="connsiteX3" fmla="*/ 936315 w 1226332"/>
                <a:gd name="connsiteY3" fmla="*/ 666221 h 1495817"/>
                <a:gd name="connsiteX4" fmla="*/ 1160656 w 1226332"/>
                <a:gd name="connsiteY4" fmla="*/ 795573 h 1495817"/>
                <a:gd name="connsiteX5" fmla="*/ 429137 w 1226332"/>
                <a:gd name="connsiteY5" fmla="*/ 1495287 h 1495817"/>
                <a:gd name="connsiteX6" fmla="*/ 562914 w 1226332"/>
                <a:gd name="connsiteY6" fmla="*/ 997762 h 1495817"/>
                <a:gd name="connsiteX7" fmla="*/ 31570 w 1226332"/>
                <a:gd name="connsiteY7" fmla="*/ 986404 h 1495817"/>
                <a:gd name="connsiteX8" fmla="*/ 365526 w 1226332"/>
                <a:gd name="connsiteY8" fmla="*/ 739914 h 1495817"/>
                <a:gd name="connsiteX9" fmla="*/ 86145 w 1226332"/>
                <a:gd name="connsiteY9" fmla="*/ 340218 h 1495817"/>
                <a:gd name="connsiteX0" fmla="*/ 86145 w 1226332"/>
                <a:gd name="connsiteY0" fmla="*/ 342901 h 1498500"/>
                <a:gd name="connsiteX1" fmla="*/ 691530 w 1226332"/>
                <a:gd name="connsiteY1" fmla="*/ 424545 h 1498500"/>
                <a:gd name="connsiteX2" fmla="*/ 920723 w 1226332"/>
                <a:gd name="connsiteY2" fmla="*/ 3409 h 1498500"/>
                <a:gd name="connsiteX3" fmla="*/ 936315 w 1226332"/>
                <a:gd name="connsiteY3" fmla="*/ 668904 h 1498500"/>
                <a:gd name="connsiteX4" fmla="*/ 1160656 w 1226332"/>
                <a:gd name="connsiteY4" fmla="*/ 798256 h 1498500"/>
                <a:gd name="connsiteX5" fmla="*/ 429137 w 1226332"/>
                <a:gd name="connsiteY5" fmla="*/ 1497970 h 1498500"/>
                <a:gd name="connsiteX6" fmla="*/ 562914 w 1226332"/>
                <a:gd name="connsiteY6" fmla="*/ 1000445 h 1498500"/>
                <a:gd name="connsiteX7" fmla="*/ 31570 w 1226332"/>
                <a:gd name="connsiteY7" fmla="*/ 989087 h 1498500"/>
                <a:gd name="connsiteX8" fmla="*/ 365526 w 1226332"/>
                <a:gd name="connsiteY8" fmla="*/ 742597 h 1498500"/>
                <a:gd name="connsiteX9" fmla="*/ 86145 w 1226332"/>
                <a:gd name="connsiteY9" fmla="*/ 342901 h 1498500"/>
                <a:gd name="connsiteX0" fmla="*/ 86145 w 1527347"/>
                <a:gd name="connsiteY0" fmla="*/ 342901 h 1498433"/>
                <a:gd name="connsiteX1" fmla="*/ 691530 w 1527347"/>
                <a:gd name="connsiteY1" fmla="*/ 424545 h 1498433"/>
                <a:gd name="connsiteX2" fmla="*/ 920723 w 1527347"/>
                <a:gd name="connsiteY2" fmla="*/ 3409 h 1498433"/>
                <a:gd name="connsiteX3" fmla="*/ 936315 w 1527347"/>
                <a:gd name="connsiteY3" fmla="*/ 668904 h 1498433"/>
                <a:gd name="connsiteX4" fmla="*/ 1486659 w 1527347"/>
                <a:gd name="connsiteY4" fmla="*/ 710792 h 1498433"/>
                <a:gd name="connsiteX5" fmla="*/ 429137 w 1527347"/>
                <a:gd name="connsiteY5" fmla="*/ 1497970 h 1498433"/>
                <a:gd name="connsiteX6" fmla="*/ 562914 w 1527347"/>
                <a:gd name="connsiteY6" fmla="*/ 1000445 h 1498433"/>
                <a:gd name="connsiteX7" fmla="*/ 31570 w 1527347"/>
                <a:gd name="connsiteY7" fmla="*/ 989087 h 1498433"/>
                <a:gd name="connsiteX8" fmla="*/ 365526 w 1527347"/>
                <a:gd name="connsiteY8" fmla="*/ 742597 h 1498433"/>
                <a:gd name="connsiteX9" fmla="*/ 86145 w 1527347"/>
                <a:gd name="connsiteY9" fmla="*/ 342901 h 1498433"/>
                <a:gd name="connsiteX0" fmla="*/ 86145 w 1486724"/>
                <a:gd name="connsiteY0" fmla="*/ 342901 h 1498450"/>
                <a:gd name="connsiteX1" fmla="*/ 691530 w 1486724"/>
                <a:gd name="connsiteY1" fmla="*/ 424545 h 1498450"/>
                <a:gd name="connsiteX2" fmla="*/ 920723 w 1486724"/>
                <a:gd name="connsiteY2" fmla="*/ 3409 h 1498450"/>
                <a:gd name="connsiteX3" fmla="*/ 936315 w 1486724"/>
                <a:gd name="connsiteY3" fmla="*/ 668904 h 1498450"/>
                <a:gd name="connsiteX4" fmla="*/ 1486659 w 1486724"/>
                <a:gd name="connsiteY4" fmla="*/ 710792 h 1498450"/>
                <a:gd name="connsiteX5" fmla="*/ 961874 w 1486724"/>
                <a:gd name="connsiteY5" fmla="*/ 1084504 h 1498450"/>
                <a:gd name="connsiteX6" fmla="*/ 429137 w 1486724"/>
                <a:gd name="connsiteY6" fmla="*/ 1497970 h 1498450"/>
                <a:gd name="connsiteX7" fmla="*/ 562914 w 1486724"/>
                <a:gd name="connsiteY7" fmla="*/ 1000445 h 1498450"/>
                <a:gd name="connsiteX8" fmla="*/ 31570 w 1486724"/>
                <a:gd name="connsiteY8" fmla="*/ 989087 h 1498450"/>
                <a:gd name="connsiteX9" fmla="*/ 365526 w 1486724"/>
                <a:gd name="connsiteY9" fmla="*/ 742597 h 1498450"/>
                <a:gd name="connsiteX10" fmla="*/ 86145 w 1486724"/>
                <a:gd name="connsiteY10" fmla="*/ 342901 h 1498450"/>
                <a:gd name="connsiteX0" fmla="*/ 86145 w 1486704"/>
                <a:gd name="connsiteY0" fmla="*/ 342901 h 1498275"/>
                <a:gd name="connsiteX1" fmla="*/ 691530 w 1486704"/>
                <a:gd name="connsiteY1" fmla="*/ 424545 h 1498275"/>
                <a:gd name="connsiteX2" fmla="*/ 920723 w 1486704"/>
                <a:gd name="connsiteY2" fmla="*/ 3409 h 1498275"/>
                <a:gd name="connsiteX3" fmla="*/ 936315 w 1486704"/>
                <a:gd name="connsiteY3" fmla="*/ 668904 h 1498275"/>
                <a:gd name="connsiteX4" fmla="*/ 1486659 w 1486704"/>
                <a:gd name="connsiteY4" fmla="*/ 710792 h 1498275"/>
                <a:gd name="connsiteX5" fmla="*/ 802848 w 1486704"/>
                <a:gd name="connsiteY5" fmla="*/ 909576 h 1498275"/>
                <a:gd name="connsiteX6" fmla="*/ 429137 w 1486704"/>
                <a:gd name="connsiteY6" fmla="*/ 1497970 h 1498275"/>
                <a:gd name="connsiteX7" fmla="*/ 562914 w 1486704"/>
                <a:gd name="connsiteY7" fmla="*/ 1000445 h 1498275"/>
                <a:gd name="connsiteX8" fmla="*/ 31570 w 1486704"/>
                <a:gd name="connsiteY8" fmla="*/ 989087 h 1498275"/>
                <a:gd name="connsiteX9" fmla="*/ 365526 w 1486704"/>
                <a:gd name="connsiteY9" fmla="*/ 742597 h 1498275"/>
                <a:gd name="connsiteX10" fmla="*/ 86145 w 1486704"/>
                <a:gd name="connsiteY10" fmla="*/ 342901 h 1498275"/>
                <a:gd name="connsiteX0" fmla="*/ 86145 w 1490201"/>
                <a:gd name="connsiteY0" fmla="*/ 342901 h 1499310"/>
                <a:gd name="connsiteX1" fmla="*/ 691530 w 1490201"/>
                <a:gd name="connsiteY1" fmla="*/ 424545 h 1499310"/>
                <a:gd name="connsiteX2" fmla="*/ 920723 w 1490201"/>
                <a:gd name="connsiteY2" fmla="*/ 3409 h 1499310"/>
                <a:gd name="connsiteX3" fmla="*/ 936315 w 1490201"/>
                <a:gd name="connsiteY3" fmla="*/ 668904 h 1499310"/>
                <a:gd name="connsiteX4" fmla="*/ 1486659 w 1490201"/>
                <a:gd name="connsiteY4" fmla="*/ 710792 h 1499310"/>
                <a:gd name="connsiteX5" fmla="*/ 1335585 w 1490201"/>
                <a:gd name="connsiteY5" fmla="*/ 1283288 h 1499310"/>
                <a:gd name="connsiteX6" fmla="*/ 429137 w 1490201"/>
                <a:gd name="connsiteY6" fmla="*/ 1497970 h 1499310"/>
                <a:gd name="connsiteX7" fmla="*/ 562914 w 1490201"/>
                <a:gd name="connsiteY7" fmla="*/ 1000445 h 1499310"/>
                <a:gd name="connsiteX8" fmla="*/ 31570 w 1490201"/>
                <a:gd name="connsiteY8" fmla="*/ 989087 h 1499310"/>
                <a:gd name="connsiteX9" fmla="*/ 365526 w 1490201"/>
                <a:gd name="connsiteY9" fmla="*/ 742597 h 1499310"/>
                <a:gd name="connsiteX10" fmla="*/ 86145 w 1490201"/>
                <a:gd name="connsiteY10" fmla="*/ 342901 h 1499310"/>
                <a:gd name="connsiteX0" fmla="*/ 86145 w 1486940"/>
                <a:gd name="connsiteY0" fmla="*/ 342901 h 1520163"/>
                <a:gd name="connsiteX1" fmla="*/ 691530 w 1486940"/>
                <a:gd name="connsiteY1" fmla="*/ 424545 h 1520163"/>
                <a:gd name="connsiteX2" fmla="*/ 920723 w 1486940"/>
                <a:gd name="connsiteY2" fmla="*/ 3409 h 1520163"/>
                <a:gd name="connsiteX3" fmla="*/ 936315 w 1486940"/>
                <a:gd name="connsiteY3" fmla="*/ 668904 h 1520163"/>
                <a:gd name="connsiteX4" fmla="*/ 1486659 w 1486940"/>
                <a:gd name="connsiteY4" fmla="*/ 710792 h 1520163"/>
                <a:gd name="connsiteX5" fmla="*/ 1335585 w 1486940"/>
                <a:gd name="connsiteY5" fmla="*/ 1283288 h 1520163"/>
                <a:gd name="connsiteX6" fmla="*/ 1017533 w 1486940"/>
                <a:gd name="connsiteY6" fmla="*/ 1418458 h 1520163"/>
                <a:gd name="connsiteX7" fmla="*/ 429137 w 1486940"/>
                <a:gd name="connsiteY7" fmla="*/ 1497970 h 1520163"/>
                <a:gd name="connsiteX8" fmla="*/ 562914 w 1486940"/>
                <a:gd name="connsiteY8" fmla="*/ 1000445 h 1520163"/>
                <a:gd name="connsiteX9" fmla="*/ 31570 w 1486940"/>
                <a:gd name="connsiteY9" fmla="*/ 989087 h 1520163"/>
                <a:gd name="connsiteX10" fmla="*/ 365526 w 1486940"/>
                <a:gd name="connsiteY10" fmla="*/ 742597 h 1520163"/>
                <a:gd name="connsiteX11" fmla="*/ 86145 w 1486940"/>
                <a:gd name="connsiteY11" fmla="*/ 342901 h 1520163"/>
                <a:gd name="connsiteX0" fmla="*/ 86145 w 1486940"/>
                <a:gd name="connsiteY0" fmla="*/ 342901 h 1504056"/>
                <a:gd name="connsiteX1" fmla="*/ 691530 w 1486940"/>
                <a:gd name="connsiteY1" fmla="*/ 424545 h 1504056"/>
                <a:gd name="connsiteX2" fmla="*/ 920723 w 1486940"/>
                <a:gd name="connsiteY2" fmla="*/ 3409 h 1504056"/>
                <a:gd name="connsiteX3" fmla="*/ 936315 w 1486940"/>
                <a:gd name="connsiteY3" fmla="*/ 668904 h 1504056"/>
                <a:gd name="connsiteX4" fmla="*/ 1486659 w 1486940"/>
                <a:gd name="connsiteY4" fmla="*/ 710792 h 1504056"/>
                <a:gd name="connsiteX5" fmla="*/ 1335585 w 1486940"/>
                <a:gd name="connsiteY5" fmla="*/ 1283288 h 1504056"/>
                <a:gd name="connsiteX6" fmla="*/ 810799 w 1486940"/>
                <a:gd name="connsiteY6" fmla="*/ 981136 h 1504056"/>
                <a:gd name="connsiteX7" fmla="*/ 429137 w 1486940"/>
                <a:gd name="connsiteY7" fmla="*/ 1497970 h 1504056"/>
                <a:gd name="connsiteX8" fmla="*/ 562914 w 1486940"/>
                <a:gd name="connsiteY8" fmla="*/ 1000445 h 1504056"/>
                <a:gd name="connsiteX9" fmla="*/ 31570 w 1486940"/>
                <a:gd name="connsiteY9" fmla="*/ 989087 h 1504056"/>
                <a:gd name="connsiteX10" fmla="*/ 365526 w 1486940"/>
                <a:gd name="connsiteY10" fmla="*/ 742597 h 1504056"/>
                <a:gd name="connsiteX11" fmla="*/ 86145 w 1486940"/>
                <a:gd name="connsiteY11" fmla="*/ 342901 h 1504056"/>
                <a:gd name="connsiteX0" fmla="*/ 86145 w 1494440"/>
                <a:gd name="connsiteY0" fmla="*/ 342901 h 1504056"/>
                <a:gd name="connsiteX1" fmla="*/ 691530 w 1494440"/>
                <a:gd name="connsiteY1" fmla="*/ 424545 h 1504056"/>
                <a:gd name="connsiteX2" fmla="*/ 920723 w 1494440"/>
                <a:gd name="connsiteY2" fmla="*/ 3409 h 1504056"/>
                <a:gd name="connsiteX3" fmla="*/ 936315 w 1494440"/>
                <a:gd name="connsiteY3" fmla="*/ 668904 h 1504056"/>
                <a:gd name="connsiteX4" fmla="*/ 1486659 w 1494440"/>
                <a:gd name="connsiteY4" fmla="*/ 710792 h 1504056"/>
                <a:gd name="connsiteX5" fmla="*/ 906215 w 1494440"/>
                <a:gd name="connsiteY5" fmla="*/ 885720 h 1504056"/>
                <a:gd name="connsiteX6" fmla="*/ 1335585 w 1494440"/>
                <a:gd name="connsiteY6" fmla="*/ 1283288 h 1504056"/>
                <a:gd name="connsiteX7" fmla="*/ 810799 w 1494440"/>
                <a:gd name="connsiteY7" fmla="*/ 981136 h 1504056"/>
                <a:gd name="connsiteX8" fmla="*/ 429137 w 1494440"/>
                <a:gd name="connsiteY8" fmla="*/ 1497970 h 1504056"/>
                <a:gd name="connsiteX9" fmla="*/ 562914 w 1494440"/>
                <a:gd name="connsiteY9" fmla="*/ 1000445 h 1504056"/>
                <a:gd name="connsiteX10" fmla="*/ 31570 w 1494440"/>
                <a:gd name="connsiteY10" fmla="*/ 989087 h 1504056"/>
                <a:gd name="connsiteX11" fmla="*/ 365526 w 1494440"/>
                <a:gd name="connsiteY11" fmla="*/ 742597 h 1504056"/>
                <a:gd name="connsiteX12" fmla="*/ 86145 w 1494440"/>
                <a:gd name="connsiteY12" fmla="*/ 342901 h 1504056"/>
                <a:gd name="connsiteX0" fmla="*/ 86145 w 1494440"/>
                <a:gd name="connsiteY0" fmla="*/ 340364 h 1501519"/>
                <a:gd name="connsiteX1" fmla="*/ 691530 w 1494440"/>
                <a:gd name="connsiteY1" fmla="*/ 422008 h 1501519"/>
                <a:gd name="connsiteX2" fmla="*/ 920723 w 1494440"/>
                <a:gd name="connsiteY2" fmla="*/ 872 h 1501519"/>
                <a:gd name="connsiteX3" fmla="*/ 928364 w 1494440"/>
                <a:gd name="connsiteY3" fmla="*/ 539146 h 1501519"/>
                <a:gd name="connsiteX4" fmla="*/ 1486659 w 1494440"/>
                <a:gd name="connsiteY4" fmla="*/ 708255 h 1501519"/>
                <a:gd name="connsiteX5" fmla="*/ 906215 w 1494440"/>
                <a:gd name="connsiteY5" fmla="*/ 883183 h 1501519"/>
                <a:gd name="connsiteX6" fmla="*/ 1335585 w 1494440"/>
                <a:gd name="connsiteY6" fmla="*/ 1280751 h 1501519"/>
                <a:gd name="connsiteX7" fmla="*/ 810799 w 1494440"/>
                <a:gd name="connsiteY7" fmla="*/ 978599 h 1501519"/>
                <a:gd name="connsiteX8" fmla="*/ 429137 w 1494440"/>
                <a:gd name="connsiteY8" fmla="*/ 1495433 h 1501519"/>
                <a:gd name="connsiteX9" fmla="*/ 562914 w 1494440"/>
                <a:gd name="connsiteY9" fmla="*/ 997908 h 1501519"/>
                <a:gd name="connsiteX10" fmla="*/ 31570 w 1494440"/>
                <a:gd name="connsiteY10" fmla="*/ 986550 h 1501519"/>
                <a:gd name="connsiteX11" fmla="*/ 365526 w 1494440"/>
                <a:gd name="connsiteY11" fmla="*/ 740060 h 1501519"/>
                <a:gd name="connsiteX12" fmla="*/ 86145 w 1494440"/>
                <a:gd name="connsiteY12" fmla="*/ 340364 h 1501519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562914 w 1494440"/>
                <a:gd name="connsiteY9" fmla="*/ 997908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602670 w 1494440"/>
                <a:gd name="connsiteY9" fmla="*/ 870687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499303 w 1494440"/>
                <a:gd name="connsiteY9" fmla="*/ 918395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54596 w 1462891"/>
                <a:gd name="connsiteY0" fmla="*/ 340364 h 1503290"/>
                <a:gd name="connsiteX1" fmla="*/ 659981 w 1462891"/>
                <a:gd name="connsiteY1" fmla="*/ 422008 h 1503290"/>
                <a:gd name="connsiteX2" fmla="*/ 889174 w 1462891"/>
                <a:gd name="connsiteY2" fmla="*/ 872 h 1503290"/>
                <a:gd name="connsiteX3" fmla="*/ 896815 w 1462891"/>
                <a:gd name="connsiteY3" fmla="*/ 539146 h 1503290"/>
                <a:gd name="connsiteX4" fmla="*/ 1455110 w 1462891"/>
                <a:gd name="connsiteY4" fmla="*/ 708255 h 1503290"/>
                <a:gd name="connsiteX5" fmla="*/ 874666 w 1462891"/>
                <a:gd name="connsiteY5" fmla="*/ 883183 h 1503290"/>
                <a:gd name="connsiteX6" fmla="*/ 1304036 w 1462891"/>
                <a:gd name="connsiteY6" fmla="*/ 1280751 h 1503290"/>
                <a:gd name="connsiteX7" fmla="*/ 699737 w 1462891"/>
                <a:gd name="connsiteY7" fmla="*/ 1113771 h 1503290"/>
                <a:gd name="connsiteX8" fmla="*/ 397588 w 1462891"/>
                <a:gd name="connsiteY8" fmla="*/ 1495433 h 1503290"/>
                <a:gd name="connsiteX9" fmla="*/ 467754 w 1462891"/>
                <a:gd name="connsiteY9" fmla="*/ 918395 h 1503290"/>
                <a:gd name="connsiteX10" fmla="*/ 272386 w 1462891"/>
                <a:gd name="connsiteY10" fmla="*/ 1012656 h 1503290"/>
                <a:gd name="connsiteX11" fmla="*/ 21 w 1462891"/>
                <a:gd name="connsiteY11" fmla="*/ 986550 h 1503290"/>
                <a:gd name="connsiteX12" fmla="*/ 333977 w 1462891"/>
                <a:gd name="connsiteY12" fmla="*/ 740060 h 1503290"/>
                <a:gd name="connsiteX13" fmla="*/ 54596 w 1462891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304188 w 1494693"/>
                <a:gd name="connsiteY10" fmla="*/ 1012656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288286 w 1494693"/>
                <a:gd name="connsiteY10" fmla="*/ 1092169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113474 w 1521769"/>
                <a:gd name="connsiteY0" fmla="*/ 340364 h 1503290"/>
                <a:gd name="connsiteX1" fmla="*/ 718859 w 1521769"/>
                <a:gd name="connsiteY1" fmla="*/ 422008 h 1503290"/>
                <a:gd name="connsiteX2" fmla="*/ 948052 w 1521769"/>
                <a:gd name="connsiteY2" fmla="*/ 872 h 1503290"/>
                <a:gd name="connsiteX3" fmla="*/ 955693 w 1521769"/>
                <a:gd name="connsiteY3" fmla="*/ 539146 h 1503290"/>
                <a:gd name="connsiteX4" fmla="*/ 1513988 w 1521769"/>
                <a:gd name="connsiteY4" fmla="*/ 708255 h 1503290"/>
                <a:gd name="connsiteX5" fmla="*/ 933544 w 1521769"/>
                <a:gd name="connsiteY5" fmla="*/ 883183 h 1503290"/>
                <a:gd name="connsiteX6" fmla="*/ 1362914 w 1521769"/>
                <a:gd name="connsiteY6" fmla="*/ 1280751 h 1503290"/>
                <a:gd name="connsiteX7" fmla="*/ 758615 w 1521769"/>
                <a:gd name="connsiteY7" fmla="*/ 1113771 h 1503290"/>
                <a:gd name="connsiteX8" fmla="*/ 456466 w 1521769"/>
                <a:gd name="connsiteY8" fmla="*/ 1495433 h 1503290"/>
                <a:gd name="connsiteX9" fmla="*/ 526632 w 1521769"/>
                <a:gd name="connsiteY9" fmla="*/ 918395 h 1503290"/>
                <a:gd name="connsiteX10" fmla="*/ 315362 w 1521769"/>
                <a:gd name="connsiteY10" fmla="*/ 1092169 h 1503290"/>
                <a:gd name="connsiteX11" fmla="*/ 60920 w 1521769"/>
                <a:gd name="connsiteY11" fmla="*/ 1227341 h 1503290"/>
                <a:gd name="connsiteX12" fmla="*/ 27094 w 1521769"/>
                <a:gd name="connsiteY12" fmla="*/ 1193284 h 1503290"/>
                <a:gd name="connsiteX13" fmla="*/ 392855 w 1521769"/>
                <a:gd name="connsiteY13" fmla="*/ 740060 h 1503290"/>
                <a:gd name="connsiteX14" fmla="*/ 113474 w 1521769"/>
                <a:gd name="connsiteY14" fmla="*/ 340364 h 1503290"/>
                <a:gd name="connsiteX0" fmla="*/ 113474 w 1521769"/>
                <a:gd name="connsiteY0" fmla="*/ 364158 h 1527084"/>
                <a:gd name="connsiteX1" fmla="*/ 718859 w 1521769"/>
                <a:gd name="connsiteY1" fmla="*/ 445802 h 1527084"/>
                <a:gd name="connsiteX2" fmla="*/ 717464 w 1521769"/>
                <a:gd name="connsiteY2" fmla="*/ 812 h 1527084"/>
                <a:gd name="connsiteX3" fmla="*/ 955693 w 1521769"/>
                <a:gd name="connsiteY3" fmla="*/ 562940 h 1527084"/>
                <a:gd name="connsiteX4" fmla="*/ 1513988 w 1521769"/>
                <a:gd name="connsiteY4" fmla="*/ 732049 h 1527084"/>
                <a:gd name="connsiteX5" fmla="*/ 933544 w 1521769"/>
                <a:gd name="connsiteY5" fmla="*/ 906977 h 1527084"/>
                <a:gd name="connsiteX6" fmla="*/ 1362914 w 1521769"/>
                <a:gd name="connsiteY6" fmla="*/ 1304545 h 1527084"/>
                <a:gd name="connsiteX7" fmla="*/ 758615 w 1521769"/>
                <a:gd name="connsiteY7" fmla="*/ 1137565 h 1527084"/>
                <a:gd name="connsiteX8" fmla="*/ 456466 w 1521769"/>
                <a:gd name="connsiteY8" fmla="*/ 1519227 h 1527084"/>
                <a:gd name="connsiteX9" fmla="*/ 526632 w 1521769"/>
                <a:gd name="connsiteY9" fmla="*/ 942189 h 1527084"/>
                <a:gd name="connsiteX10" fmla="*/ 315362 w 1521769"/>
                <a:gd name="connsiteY10" fmla="*/ 1115963 h 1527084"/>
                <a:gd name="connsiteX11" fmla="*/ 60920 w 1521769"/>
                <a:gd name="connsiteY11" fmla="*/ 1251135 h 1527084"/>
                <a:gd name="connsiteX12" fmla="*/ 27094 w 1521769"/>
                <a:gd name="connsiteY12" fmla="*/ 1217078 h 1527084"/>
                <a:gd name="connsiteX13" fmla="*/ 392855 w 1521769"/>
                <a:gd name="connsiteY13" fmla="*/ 763854 h 1527084"/>
                <a:gd name="connsiteX14" fmla="*/ 113474 w 1521769"/>
                <a:gd name="connsiteY14" fmla="*/ 364158 h 1527084"/>
                <a:gd name="connsiteX0" fmla="*/ 113474 w 1521769"/>
                <a:gd name="connsiteY0" fmla="*/ 365124 h 1528050"/>
                <a:gd name="connsiteX1" fmla="*/ 663200 w 1521769"/>
                <a:gd name="connsiteY1" fmla="*/ 399060 h 1528050"/>
                <a:gd name="connsiteX2" fmla="*/ 717464 w 1521769"/>
                <a:gd name="connsiteY2" fmla="*/ 1778 h 1528050"/>
                <a:gd name="connsiteX3" fmla="*/ 955693 w 1521769"/>
                <a:gd name="connsiteY3" fmla="*/ 563906 h 1528050"/>
                <a:gd name="connsiteX4" fmla="*/ 1513988 w 1521769"/>
                <a:gd name="connsiteY4" fmla="*/ 733015 h 1528050"/>
                <a:gd name="connsiteX5" fmla="*/ 933544 w 1521769"/>
                <a:gd name="connsiteY5" fmla="*/ 907943 h 1528050"/>
                <a:gd name="connsiteX6" fmla="*/ 1362914 w 1521769"/>
                <a:gd name="connsiteY6" fmla="*/ 1305511 h 1528050"/>
                <a:gd name="connsiteX7" fmla="*/ 758615 w 1521769"/>
                <a:gd name="connsiteY7" fmla="*/ 1138531 h 1528050"/>
                <a:gd name="connsiteX8" fmla="*/ 456466 w 1521769"/>
                <a:gd name="connsiteY8" fmla="*/ 1520193 h 1528050"/>
                <a:gd name="connsiteX9" fmla="*/ 526632 w 1521769"/>
                <a:gd name="connsiteY9" fmla="*/ 943155 h 1528050"/>
                <a:gd name="connsiteX10" fmla="*/ 315362 w 1521769"/>
                <a:gd name="connsiteY10" fmla="*/ 1116929 h 1528050"/>
                <a:gd name="connsiteX11" fmla="*/ 60920 w 1521769"/>
                <a:gd name="connsiteY11" fmla="*/ 1252101 h 1528050"/>
                <a:gd name="connsiteX12" fmla="*/ 27094 w 1521769"/>
                <a:gd name="connsiteY12" fmla="*/ 1218044 h 1528050"/>
                <a:gd name="connsiteX13" fmla="*/ 392855 w 1521769"/>
                <a:gd name="connsiteY13" fmla="*/ 764820 h 1528050"/>
                <a:gd name="connsiteX14" fmla="*/ 113474 w 1521769"/>
                <a:gd name="connsiteY14" fmla="*/ 365124 h 1528050"/>
                <a:gd name="connsiteX0" fmla="*/ 113474 w 1521769"/>
                <a:gd name="connsiteY0" fmla="*/ 363364 h 1526290"/>
                <a:gd name="connsiteX1" fmla="*/ 615492 w 1521769"/>
                <a:gd name="connsiteY1" fmla="*/ 580180 h 1526290"/>
                <a:gd name="connsiteX2" fmla="*/ 717464 w 1521769"/>
                <a:gd name="connsiteY2" fmla="*/ 18 h 1526290"/>
                <a:gd name="connsiteX3" fmla="*/ 955693 w 1521769"/>
                <a:gd name="connsiteY3" fmla="*/ 562146 h 1526290"/>
                <a:gd name="connsiteX4" fmla="*/ 1513988 w 1521769"/>
                <a:gd name="connsiteY4" fmla="*/ 731255 h 1526290"/>
                <a:gd name="connsiteX5" fmla="*/ 933544 w 1521769"/>
                <a:gd name="connsiteY5" fmla="*/ 906183 h 1526290"/>
                <a:gd name="connsiteX6" fmla="*/ 1362914 w 1521769"/>
                <a:gd name="connsiteY6" fmla="*/ 1303751 h 1526290"/>
                <a:gd name="connsiteX7" fmla="*/ 758615 w 1521769"/>
                <a:gd name="connsiteY7" fmla="*/ 1136771 h 1526290"/>
                <a:gd name="connsiteX8" fmla="*/ 456466 w 1521769"/>
                <a:gd name="connsiteY8" fmla="*/ 1518433 h 1526290"/>
                <a:gd name="connsiteX9" fmla="*/ 526632 w 1521769"/>
                <a:gd name="connsiteY9" fmla="*/ 941395 h 1526290"/>
                <a:gd name="connsiteX10" fmla="*/ 315362 w 1521769"/>
                <a:gd name="connsiteY10" fmla="*/ 1115169 h 1526290"/>
                <a:gd name="connsiteX11" fmla="*/ 60920 w 1521769"/>
                <a:gd name="connsiteY11" fmla="*/ 1250341 h 1526290"/>
                <a:gd name="connsiteX12" fmla="*/ 27094 w 1521769"/>
                <a:gd name="connsiteY12" fmla="*/ 1216284 h 1526290"/>
                <a:gd name="connsiteX13" fmla="*/ 392855 w 1521769"/>
                <a:gd name="connsiteY13" fmla="*/ 763060 h 1526290"/>
                <a:gd name="connsiteX14" fmla="*/ 113474 w 1521769"/>
                <a:gd name="connsiteY14" fmla="*/ 363364 h 1526290"/>
                <a:gd name="connsiteX0" fmla="*/ 113474 w 1521769"/>
                <a:gd name="connsiteY0" fmla="*/ 363348 h 1526274"/>
                <a:gd name="connsiteX1" fmla="*/ 631395 w 1521769"/>
                <a:gd name="connsiteY1" fmla="*/ 556310 h 1526274"/>
                <a:gd name="connsiteX2" fmla="*/ 717464 w 1521769"/>
                <a:gd name="connsiteY2" fmla="*/ 2 h 1526274"/>
                <a:gd name="connsiteX3" fmla="*/ 955693 w 1521769"/>
                <a:gd name="connsiteY3" fmla="*/ 562130 h 1526274"/>
                <a:gd name="connsiteX4" fmla="*/ 1513988 w 1521769"/>
                <a:gd name="connsiteY4" fmla="*/ 731239 h 1526274"/>
                <a:gd name="connsiteX5" fmla="*/ 933544 w 1521769"/>
                <a:gd name="connsiteY5" fmla="*/ 906167 h 1526274"/>
                <a:gd name="connsiteX6" fmla="*/ 1362914 w 1521769"/>
                <a:gd name="connsiteY6" fmla="*/ 1303735 h 1526274"/>
                <a:gd name="connsiteX7" fmla="*/ 758615 w 1521769"/>
                <a:gd name="connsiteY7" fmla="*/ 1136755 h 1526274"/>
                <a:gd name="connsiteX8" fmla="*/ 456466 w 1521769"/>
                <a:gd name="connsiteY8" fmla="*/ 1518417 h 1526274"/>
                <a:gd name="connsiteX9" fmla="*/ 526632 w 1521769"/>
                <a:gd name="connsiteY9" fmla="*/ 941379 h 1526274"/>
                <a:gd name="connsiteX10" fmla="*/ 315362 w 1521769"/>
                <a:gd name="connsiteY10" fmla="*/ 1115153 h 1526274"/>
                <a:gd name="connsiteX11" fmla="*/ 60920 w 1521769"/>
                <a:gd name="connsiteY11" fmla="*/ 1250325 h 1526274"/>
                <a:gd name="connsiteX12" fmla="*/ 27094 w 1521769"/>
                <a:gd name="connsiteY12" fmla="*/ 1216268 h 1526274"/>
                <a:gd name="connsiteX13" fmla="*/ 392855 w 1521769"/>
                <a:gd name="connsiteY13" fmla="*/ 763044 h 1526274"/>
                <a:gd name="connsiteX14" fmla="*/ 113474 w 1521769"/>
                <a:gd name="connsiteY14" fmla="*/ 363348 h 1526274"/>
                <a:gd name="connsiteX0" fmla="*/ 113474 w 1443255"/>
                <a:gd name="connsiteY0" fmla="*/ 363348 h 1526274"/>
                <a:gd name="connsiteX1" fmla="*/ 631395 w 1443255"/>
                <a:gd name="connsiteY1" fmla="*/ 556310 h 1526274"/>
                <a:gd name="connsiteX2" fmla="*/ 717464 w 1443255"/>
                <a:gd name="connsiteY2" fmla="*/ 2 h 1526274"/>
                <a:gd name="connsiteX3" fmla="*/ 955693 w 1443255"/>
                <a:gd name="connsiteY3" fmla="*/ 562130 h 1526274"/>
                <a:gd name="connsiteX4" fmla="*/ 1434475 w 1443255"/>
                <a:gd name="connsiteY4" fmla="*/ 365479 h 1526274"/>
                <a:gd name="connsiteX5" fmla="*/ 933544 w 1443255"/>
                <a:gd name="connsiteY5" fmla="*/ 906167 h 1526274"/>
                <a:gd name="connsiteX6" fmla="*/ 1362914 w 1443255"/>
                <a:gd name="connsiteY6" fmla="*/ 1303735 h 1526274"/>
                <a:gd name="connsiteX7" fmla="*/ 758615 w 1443255"/>
                <a:gd name="connsiteY7" fmla="*/ 1136755 h 1526274"/>
                <a:gd name="connsiteX8" fmla="*/ 456466 w 1443255"/>
                <a:gd name="connsiteY8" fmla="*/ 1518417 h 1526274"/>
                <a:gd name="connsiteX9" fmla="*/ 526632 w 1443255"/>
                <a:gd name="connsiteY9" fmla="*/ 941379 h 1526274"/>
                <a:gd name="connsiteX10" fmla="*/ 315362 w 1443255"/>
                <a:gd name="connsiteY10" fmla="*/ 1115153 h 1526274"/>
                <a:gd name="connsiteX11" fmla="*/ 60920 w 1443255"/>
                <a:gd name="connsiteY11" fmla="*/ 1250325 h 1526274"/>
                <a:gd name="connsiteX12" fmla="*/ 27094 w 1443255"/>
                <a:gd name="connsiteY12" fmla="*/ 1216268 h 1526274"/>
                <a:gd name="connsiteX13" fmla="*/ 392855 w 1443255"/>
                <a:gd name="connsiteY13" fmla="*/ 763044 h 1526274"/>
                <a:gd name="connsiteX14" fmla="*/ 113474 w 1443255"/>
                <a:gd name="connsiteY14" fmla="*/ 363348 h 1526274"/>
                <a:gd name="connsiteX0" fmla="*/ 113474 w 1443255"/>
                <a:gd name="connsiteY0" fmla="*/ 363449 h 1526375"/>
                <a:gd name="connsiteX1" fmla="*/ 631395 w 1443255"/>
                <a:gd name="connsiteY1" fmla="*/ 556411 h 1526375"/>
                <a:gd name="connsiteX2" fmla="*/ 717464 w 1443255"/>
                <a:gd name="connsiteY2" fmla="*/ 103 h 1526375"/>
                <a:gd name="connsiteX3" fmla="*/ 931839 w 1443255"/>
                <a:gd name="connsiteY3" fmla="*/ 514523 h 1526375"/>
                <a:gd name="connsiteX4" fmla="*/ 1434475 w 1443255"/>
                <a:gd name="connsiteY4" fmla="*/ 365580 h 1526375"/>
                <a:gd name="connsiteX5" fmla="*/ 933544 w 1443255"/>
                <a:gd name="connsiteY5" fmla="*/ 906268 h 1526375"/>
                <a:gd name="connsiteX6" fmla="*/ 1362914 w 1443255"/>
                <a:gd name="connsiteY6" fmla="*/ 1303836 h 1526375"/>
                <a:gd name="connsiteX7" fmla="*/ 758615 w 1443255"/>
                <a:gd name="connsiteY7" fmla="*/ 1136856 h 1526375"/>
                <a:gd name="connsiteX8" fmla="*/ 456466 w 1443255"/>
                <a:gd name="connsiteY8" fmla="*/ 1518518 h 1526375"/>
                <a:gd name="connsiteX9" fmla="*/ 526632 w 1443255"/>
                <a:gd name="connsiteY9" fmla="*/ 941480 h 1526375"/>
                <a:gd name="connsiteX10" fmla="*/ 315362 w 1443255"/>
                <a:gd name="connsiteY10" fmla="*/ 1115254 h 1526375"/>
                <a:gd name="connsiteX11" fmla="*/ 60920 w 1443255"/>
                <a:gd name="connsiteY11" fmla="*/ 1250426 h 1526375"/>
                <a:gd name="connsiteX12" fmla="*/ 27094 w 1443255"/>
                <a:gd name="connsiteY12" fmla="*/ 1216369 h 1526375"/>
                <a:gd name="connsiteX13" fmla="*/ 392855 w 1443255"/>
                <a:gd name="connsiteY13" fmla="*/ 763145 h 1526375"/>
                <a:gd name="connsiteX14" fmla="*/ 113474 w 1443255"/>
                <a:gd name="connsiteY14" fmla="*/ 363449 h 1526375"/>
                <a:gd name="connsiteX0" fmla="*/ 113474 w 1444260"/>
                <a:gd name="connsiteY0" fmla="*/ 363449 h 1526375"/>
                <a:gd name="connsiteX1" fmla="*/ 631395 w 1444260"/>
                <a:gd name="connsiteY1" fmla="*/ 556411 h 1526375"/>
                <a:gd name="connsiteX2" fmla="*/ 717464 w 1444260"/>
                <a:gd name="connsiteY2" fmla="*/ 103 h 1526375"/>
                <a:gd name="connsiteX3" fmla="*/ 931839 w 1444260"/>
                <a:gd name="connsiteY3" fmla="*/ 514523 h 1526375"/>
                <a:gd name="connsiteX4" fmla="*/ 1434475 w 1444260"/>
                <a:gd name="connsiteY4" fmla="*/ 365580 h 1526375"/>
                <a:gd name="connsiteX5" fmla="*/ 997154 w 1444260"/>
                <a:gd name="connsiteY5" fmla="*/ 834706 h 1526375"/>
                <a:gd name="connsiteX6" fmla="*/ 1362914 w 1444260"/>
                <a:gd name="connsiteY6" fmla="*/ 1303836 h 1526375"/>
                <a:gd name="connsiteX7" fmla="*/ 758615 w 1444260"/>
                <a:gd name="connsiteY7" fmla="*/ 1136856 h 1526375"/>
                <a:gd name="connsiteX8" fmla="*/ 456466 w 1444260"/>
                <a:gd name="connsiteY8" fmla="*/ 1518518 h 1526375"/>
                <a:gd name="connsiteX9" fmla="*/ 526632 w 1444260"/>
                <a:gd name="connsiteY9" fmla="*/ 941480 h 1526375"/>
                <a:gd name="connsiteX10" fmla="*/ 315362 w 1444260"/>
                <a:gd name="connsiteY10" fmla="*/ 1115254 h 1526375"/>
                <a:gd name="connsiteX11" fmla="*/ 60920 w 1444260"/>
                <a:gd name="connsiteY11" fmla="*/ 1250426 h 1526375"/>
                <a:gd name="connsiteX12" fmla="*/ 27094 w 1444260"/>
                <a:gd name="connsiteY12" fmla="*/ 1216369 h 1526375"/>
                <a:gd name="connsiteX13" fmla="*/ 392855 w 1444260"/>
                <a:gd name="connsiteY13" fmla="*/ 763145 h 1526375"/>
                <a:gd name="connsiteX14" fmla="*/ 113474 w 1444260"/>
                <a:gd name="connsiteY14" fmla="*/ 363449 h 1526375"/>
                <a:gd name="connsiteX0" fmla="*/ 113474 w 1444260"/>
                <a:gd name="connsiteY0" fmla="*/ 363449 h 1551423"/>
                <a:gd name="connsiteX1" fmla="*/ 631395 w 1444260"/>
                <a:gd name="connsiteY1" fmla="*/ 556411 h 1551423"/>
                <a:gd name="connsiteX2" fmla="*/ 717464 w 1444260"/>
                <a:gd name="connsiteY2" fmla="*/ 103 h 1551423"/>
                <a:gd name="connsiteX3" fmla="*/ 931839 w 1444260"/>
                <a:gd name="connsiteY3" fmla="*/ 514523 h 1551423"/>
                <a:gd name="connsiteX4" fmla="*/ 1434475 w 1444260"/>
                <a:gd name="connsiteY4" fmla="*/ 365580 h 1551423"/>
                <a:gd name="connsiteX5" fmla="*/ 997154 w 1444260"/>
                <a:gd name="connsiteY5" fmla="*/ 834706 h 1551423"/>
                <a:gd name="connsiteX6" fmla="*/ 1362914 w 1444260"/>
                <a:gd name="connsiteY6" fmla="*/ 1303836 h 1551423"/>
                <a:gd name="connsiteX7" fmla="*/ 758615 w 1444260"/>
                <a:gd name="connsiteY7" fmla="*/ 1136856 h 1551423"/>
                <a:gd name="connsiteX8" fmla="*/ 736779 w 1444260"/>
                <a:gd name="connsiteY8" fmla="*/ 1425355 h 1551423"/>
                <a:gd name="connsiteX9" fmla="*/ 456466 w 1444260"/>
                <a:gd name="connsiteY9" fmla="*/ 1518518 h 1551423"/>
                <a:gd name="connsiteX10" fmla="*/ 526632 w 1444260"/>
                <a:gd name="connsiteY10" fmla="*/ 941480 h 1551423"/>
                <a:gd name="connsiteX11" fmla="*/ 315362 w 1444260"/>
                <a:gd name="connsiteY11" fmla="*/ 1115254 h 1551423"/>
                <a:gd name="connsiteX12" fmla="*/ 60920 w 1444260"/>
                <a:gd name="connsiteY12" fmla="*/ 1250426 h 1551423"/>
                <a:gd name="connsiteX13" fmla="*/ 27094 w 1444260"/>
                <a:gd name="connsiteY13" fmla="*/ 1216369 h 1551423"/>
                <a:gd name="connsiteX14" fmla="*/ 392855 w 1444260"/>
                <a:gd name="connsiteY14" fmla="*/ 763145 h 1551423"/>
                <a:gd name="connsiteX15" fmla="*/ 113474 w 1444260"/>
                <a:gd name="connsiteY15" fmla="*/ 363449 h 1551423"/>
                <a:gd name="connsiteX0" fmla="*/ 113474 w 1444260"/>
                <a:gd name="connsiteY0" fmla="*/ 363449 h 1461582"/>
                <a:gd name="connsiteX1" fmla="*/ 631395 w 1444260"/>
                <a:gd name="connsiteY1" fmla="*/ 556411 h 1461582"/>
                <a:gd name="connsiteX2" fmla="*/ 717464 w 1444260"/>
                <a:gd name="connsiteY2" fmla="*/ 103 h 1461582"/>
                <a:gd name="connsiteX3" fmla="*/ 931839 w 1444260"/>
                <a:gd name="connsiteY3" fmla="*/ 514523 h 1461582"/>
                <a:gd name="connsiteX4" fmla="*/ 1434475 w 1444260"/>
                <a:gd name="connsiteY4" fmla="*/ 365580 h 1461582"/>
                <a:gd name="connsiteX5" fmla="*/ 997154 w 1444260"/>
                <a:gd name="connsiteY5" fmla="*/ 834706 h 1461582"/>
                <a:gd name="connsiteX6" fmla="*/ 1362914 w 1444260"/>
                <a:gd name="connsiteY6" fmla="*/ 1303836 h 1461582"/>
                <a:gd name="connsiteX7" fmla="*/ 758615 w 1444260"/>
                <a:gd name="connsiteY7" fmla="*/ 1136856 h 1461582"/>
                <a:gd name="connsiteX8" fmla="*/ 736779 w 1444260"/>
                <a:gd name="connsiteY8" fmla="*/ 1425355 h 1461582"/>
                <a:gd name="connsiteX9" fmla="*/ 647297 w 1444260"/>
                <a:gd name="connsiteY9" fmla="*/ 1375394 h 1461582"/>
                <a:gd name="connsiteX10" fmla="*/ 526632 w 1444260"/>
                <a:gd name="connsiteY10" fmla="*/ 941480 h 1461582"/>
                <a:gd name="connsiteX11" fmla="*/ 315362 w 1444260"/>
                <a:gd name="connsiteY11" fmla="*/ 1115254 h 1461582"/>
                <a:gd name="connsiteX12" fmla="*/ 60920 w 1444260"/>
                <a:gd name="connsiteY12" fmla="*/ 1250426 h 1461582"/>
                <a:gd name="connsiteX13" fmla="*/ 27094 w 1444260"/>
                <a:gd name="connsiteY13" fmla="*/ 1216369 h 1461582"/>
                <a:gd name="connsiteX14" fmla="*/ 392855 w 1444260"/>
                <a:gd name="connsiteY14" fmla="*/ 763145 h 1461582"/>
                <a:gd name="connsiteX15" fmla="*/ 113474 w 1444260"/>
                <a:gd name="connsiteY15" fmla="*/ 363449 h 1461582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58615 w 1444260"/>
                <a:gd name="connsiteY7" fmla="*/ 1136856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82469 w 1444260"/>
                <a:gd name="connsiteY7" fmla="*/ 1073245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76526"/>
                <a:gd name="connsiteX1" fmla="*/ 623443 w 1444260"/>
                <a:gd name="connsiteY1" fmla="*/ 508602 h 1476526"/>
                <a:gd name="connsiteX2" fmla="*/ 717464 w 1444260"/>
                <a:gd name="connsiteY2" fmla="*/ 2 h 1476526"/>
                <a:gd name="connsiteX3" fmla="*/ 931839 w 1444260"/>
                <a:gd name="connsiteY3" fmla="*/ 514422 h 1476526"/>
                <a:gd name="connsiteX4" fmla="*/ 1434475 w 1444260"/>
                <a:gd name="connsiteY4" fmla="*/ 365479 h 1476526"/>
                <a:gd name="connsiteX5" fmla="*/ 997154 w 1444260"/>
                <a:gd name="connsiteY5" fmla="*/ 834605 h 1476526"/>
                <a:gd name="connsiteX6" fmla="*/ 1362914 w 1444260"/>
                <a:gd name="connsiteY6" fmla="*/ 1303735 h 1476526"/>
                <a:gd name="connsiteX7" fmla="*/ 782469 w 1444260"/>
                <a:gd name="connsiteY7" fmla="*/ 1073144 h 1476526"/>
                <a:gd name="connsiteX8" fmla="*/ 760633 w 1444260"/>
                <a:gd name="connsiteY8" fmla="*/ 1226472 h 1476526"/>
                <a:gd name="connsiteX9" fmla="*/ 736779 w 1444260"/>
                <a:gd name="connsiteY9" fmla="*/ 1465010 h 1476526"/>
                <a:gd name="connsiteX10" fmla="*/ 647297 w 1444260"/>
                <a:gd name="connsiteY10" fmla="*/ 1375293 h 1476526"/>
                <a:gd name="connsiteX11" fmla="*/ 526632 w 1444260"/>
                <a:gd name="connsiteY11" fmla="*/ 941379 h 1476526"/>
                <a:gd name="connsiteX12" fmla="*/ 315362 w 1444260"/>
                <a:gd name="connsiteY12" fmla="*/ 1115153 h 1476526"/>
                <a:gd name="connsiteX13" fmla="*/ 60920 w 1444260"/>
                <a:gd name="connsiteY13" fmla="*/ 1250325 h 1476526"/>
                <a:gd name="connsiteX14" fmla="*/ 27094 w 1444260"/>
                <a:gd name="connsiteY14" fmla="*/ 1216268 h 1476526"/>
                <a:gd name="connsiteX15" fmla="*/ 392855 w 1444260"/>
                <a:gd name="connsiteY15" fmla="*/ 763044 h 1476526"/>
                <a:gd name="connsiteX16" fmla="*/ 113474 w 1444260"/>
                <a:gd name="connsiteY16" fmla="*/ 363348 h 14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4260" h="1476526">
                  <a:moveTo>
                    <a:pt x="113474" y="363348"/>
                  </a:moveTo>
                  <a:cubicBezTo>
                    <a:pt x="151905" y="320941"/>
                    <a:pt x="550608" y="635420"/>
                    <a:pt x="623443" y="508602"/>
                  </a:cubicBezTo>
                  <a:cubicBezTo>
                    <a:pt x="656522" y="365882"/>
                    <a:pt x="666065" y="-968"/>
                    <a:pt x="717464" y="2"/>
                  </a:cubicBezTo>
                  <a:cubicBezTo>
                    <a:pt x="768863" y="972"/>
                    <a:pt x="866671" y="342191"/>
                    <a:pt x="931839" y="514422"/>
                  </a:cubicBezTo>
                  <a:cubicBezTo>
                    <a:pt x="997007" y="686653"/>
                    <a:pt x="1349377" y="309465"/>
                    <a:pt x="1434475" y="365479"/>
                  </a:cubicBezTo>
                  <a:cubicBezTo>
                    <a:pt x="1519573" y="421493"/>
                    <a:pt x="1022333" y="739189"/>
                    <a:pt x="997154" y="834605"/>
                  </a:cubicBezTo>
                  <a:cubicBezTo>
                    <a:pt x="971975" y="930021"/>
                    <a:pt x="1468931" y="1307711"/>
                    <a:pt x="1362914" y="1303735"/>
                  </a:cubicBezTo>
                  <a:cubicBezTo>
                    <a:pt x="1256897" y="1299759"/>
                    <a:pt x="890801" y="1091322"/>
                    <a:pt x="782469" y="1073144"/>
                  </a:cubicBezTo>
                  <a:cubicBezTo>
                    <a:pt x="674137" y="1054966"/>
                    <a:pt x="764272" y="1178389"/>
                    <a:pt x="760633" y="1226472"/>
                  </a:cubicBezTo>
                  <a:cubicBezTo>
                    <a:pt x="756994" y="1274555"/>
                    <a:pt x="747717" y="1434906"/>
                    <a:pt x="736779" y="1465010"/>
                  </a:cubicBezTo>
                  <a:cubicBezTo>
                    <a:pt x="725841" y="1495114"/>
                    <a:pt x="645216" y="1466541"/>
                    <a:pt x="647297" y="1375293"/>
                  </a:cubicBezTo>
                  <a:cubicBezTo>
                    <a:pt x="649379" y="1284045"/>
                    <a:pt x="581954" y="984736"/>
                    <a:pt x="526632" y="941379"/>
                  </a:cubicBezTo>
                  <a:cubicBezTo>
                    <a:pt x="471310" y="898022"/>
                    <a:pt x="394306" y="1071613"/>
                    <a:pt x="315362" y="1115153"/>
                  </a:cubicBezTo>
                  <a:cubicBezTo>
                    <a:pt x="236418" y="1158693"/>
                    <a:pt x="108965" y="1233473"/>
                    <a:pt x="60920" y="1250325"/>
                  </a:cubicBezTo>
                  <a:cubicBezTo>
                    <a:pt x="12875" y="1267178"/>
                    <a:pt x="-29554" y="1289530"/>
                    <a:pt x="27094" y="1216268"/>
                  </a:cubicBezTo>
                  <a:cubicBezTo>
                    <a:pt x="83742" y="1143006"/>
                    <a:pt x="383759" y="870742"/>
                    <a:pt x="392855" y="763044"/>
                  </a:cubicBezTo>
                  <a:cubicBezTo>
                    <a:pt x="401951" y="655346"/>
                    <a:pt x="75043" y="405755"/>
                    <a:pt x="113474" y="363348"/>
                  </a:cubicBezTo>
                  <a:close/>
                </a:path>
              </a:pathLst>
            </a:cu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0" name="Ellipse 139"/>
            <p:cNvSpPr/>
            <p:nvPr/>
          </p:nvSpPr>
          <p:spPr bwMode="auto">
            <a:xfrm rot="18193133">
              <a:off x="4927375" y="5703273"/>
              <a:ext cx="22768" cy="75174"/>
            </a:xfrm>
            <a:prstGeom prst="ellipse">
              <a:avLst/>
            </a:pr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1" name="Ellipse 1"/>
            <p:cNvSpPr/>
            <p:nvPr/>
          </p:nvSpPr>
          <p:spPr bwMode="auto">
            <a:xfrm>
              <a:off x="4711445" y="5958420"/>
              <a:ext cx="297119" cy="139137"/>
            </a:xfrm>
            <a:custGeom>
              <a:avLst/>
              <a:gdLst>
                <a:gd name="connsiteX0" fmla="*/ 0 w 842218"/>
                <a:gd name="connsiteY0" fmla="*/ 252028 h 504056"/>
                <a:gd name="connsiteX1" fmla="*/ 421109 w 842218"/>
                <a:gd name="connsiteY1" fmla="*/ 0 h 504056"/>
                <a:gd name="connsiteX2" fmla="*/ 842218 w 842218"/>
                <a:gd name="connsiteY2" fmla="*/ 252028 h 504056"/>
                <a:gd name="connsiteX3" fmla="*/ 421109 w 842218"/>
                <a:gd name="connsiteY3" fmla="*/ 504056 h 504056"/>
                <a:gd name="connsiteX4" fmla="*/ 0 w 842218"/>
                <a:gd name="connsiteY4" fmla="*/ 252028 h 504056"/>
                <a:gd name="connsiteX0" fmla="*/ 27 w 842245"/>
                <a:gd name="connsiteY0" fmla="*/ 760911 h 1012939"/>
                <a:gd name="connsiteX1" fmla="*/ 437039 w 842245"/>
                <a:gd name="connsiteY1" fmla="*/ 0 h 1012939"/>
                <a:gd name="connsiteX2" fmla="*/ 842245 w 842245"/>
                <a:gd name="connsiteY2" fmla="*/ 760911 h 1012939"/>
                <a:gd name="connsiteX3" fmla="*/ 421136 w 842245"/>
                <a:gd name="connsiteY3" fmla="*/ 1012939 h 1012939"/>
                <a:gd name="connsiteX4" fmla="*/ 27 w 842245"/>
                <a:gd name="connsiteY4" fmla="*/ 760911 h 1012939"/>
                <a:gd name="connsiteX0" fmla="*/ 786 w 843004"/>
                <a:gd name="connsiteY0" fmla="*/ 763036 h 1015064"/>
                <a:gd name="connsiteX1" fmla="*/ 319923 w 843004"/>
                <a:gd name="connsiteY1" fmla="*/ 542530 h 1015064"/>
                <a:gd name="connsiteX2" fmla="*/ 437798 w 843004"/>
                <a:gd name="connsiteY2" fmla="*/ 2125 h 1015064"/>
                <a:gd name="connsiteX3" fmla="*/ 843004 w 843004"/>
                <a:gd name="connsiteY3" fmla="*/ 763036 h 1015064"/>
                <a:gd name="connsiteX4" fmla="*/ 421895 w 843004"/>
                <a:gd name="connsiteY4" fmla="*/ 1015064 h 1015064"/>
                <a:gd name="connsiteX5" fmla="*/ 786 w 843004"/>
                <a:gd name="connsiteY5" fmla="*/ 763036 h 1015064"/>
                <a:gd name="connsiteX0" fmla="*/ 322 w 1240106"/>
                <a:gd name="connsiteY0" fmla="*/ 341617 h 1030577"/>
                <a:gd name="connsiteX1" fmla="*/ 717025 w 1240106"/>
                <a:gd name="connsiteY1" fmla="*/ 542530 h 1030577"/>
                <a:gd name="connsiteX2" fmla="*/ 834900 w 1240106"/>
                <a:gd name="connsiteY2" fmla="*/ 2125 h 1030577"/>
                <a:gd name="connsiteX3" fmla="*/ 1240106 w 1240106"/>
                <a:gd name="connsiteY3" fmla="*/ 763036 h 1030577"/>
                <a:gd name="connsiteX4" fmla="*/ 818997 w 1240106"/>
                <a:gd name="connsiteY4" fmla="*/ 1015064 h 1030577"/>
                <a:gd name="connsiteX5" fmla="*/ 322 w 1240106"/>
                <a:gd name="connsiteY5" fmla="*/ 341617 h 1030577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138253 w 1378037"/>
                <a:gd name="connsiteY0" fmla="*/ 341617 h 1057822"/>
                <a:gd name="connsiteX1" fmla="*/ 854956 w 1378037"/>
                <a:gd name="connsiteY1" fmla="*/ 542530 h 1057822"/>
                <a:gd name="connsiteX2" fmla="*/ 972831 w 1378037"/>
                <a:gd name="connsiteY2" fmla="*/ 2125 h 1057822"/>
                <a:gd name="connsiteX3" fmla="*/ 1378037 w 1378037"/>
                <a:gd name="connsiteY3" fmla="*/ 763036 h 1057822"/>
                <a:gd name="connsiteX4" fmla="*/ 956928 w 1378037"/>
                <a:gd name="connsiteY4" fmla="*/ 1015064 h 1057822"/>
                <a:gd name="connsiteX5" fmla="*/ 83678 w 1378037"/>
                <a:gd name="connsiteY5" fmla="*/ 987803 h 1057822"/>
                <a:gd name="connsiteX6" fmla="*/ 138253 w 1378037"/>
                <a:gd name="connsiteY6" fmla="*/ 341617 h 1057822"/>
                <a:gd name="connsiteX0" fmla="*/ 82075 w 1321859"/>
                <a:gd name="connsiteY0" fmla="*/ 341617 h 1039034"/>
                <a:gd name="connsiteX1" fmla="*/ 798778 w 1321859"/>
                <a:gd name="connsiteY1" fmla="*/ 542530 h 1039034"/>
                <a:gd name="connsiteX2" fmla="*/ 916653 w 1321859"/>
                <a:gd name="connsiteY2" fmla="*/ 2125 h 1039034"/>
                <a:gd name="connsiteX3" fmla="*/ 1321859 w 1321859"/>
                <a:gd name="connsiteY3" fmla="*/ 763036 h 1039034"/>
                <a:gd name="connsiteX4" fmla="*/ 900750 w 1321859"/>
                <a:gd name="connsiteY4" fmla="*/ 1015064 h 1039034"/>
                <a:gd name="connsiteX5" fmla="*/ 27500 w 1321859"/>
                <a:gd name="connsiteY5" fmla="*/ 987803 h 1039034"/>
                <a:gd name="connsiteX6" fmla="*/ 448920 w 1321859"/>
                <a:gd name="connsiteY6" fmla="*/ 773118 h 1039034"/>
                <a:gd name="connsiteX7" fmla="*/ 82075 w 1321859"/>
                <a:gd name="connsiteY7" fmla="*/ 341617 h 1039034"/>
                <a:gd name="connsiteX0" fmla="*/ 82075 w 1321859"/>
                <a:gd name="connsiteY0" fmla="*/ 341617 h 1044211"/>
                <a:gd name="connsiteX1" fmla="*/ 798778 w 1321859"/>
                <a:gd name="connsiteY1" fmla="*/ 542530 h 1044211"/>
                <a:gd name="connsiteX2" fmla="*/ 916653 w 1321859"/>
                <a:gd name="connsiteY2" fmla="*/ 2125 h 1044211"/>
                <a:gd name="connsiteX3" fmla="*/ 1321859 w 1321859"/>
                <a:gd name="connsiteY3" fmla="*/ 763036 h 1044211"/>
                <a:gd name="connsiteX4" fmla="*/ 821237 w 1321859"/>
                <a:gd name="connsiteY4" fmla="*/ 1023015 h 1044211"/>
                <a:gd name="connsiteX5" fmla="*/ 27500 w 1321859"/>
                <a:gd name="connsiteY5" fmla="*/ 987803 h 1044211"/>
                <a:gd name="connsiteX6" fmla="*/ 448920 w 1321859"/>
                <a:gd name="connsiteY6" fmla="*/ 773118 h 1044211"/>
                <a:gd name="connsiteX7" fmla="*/ 82075 w 1321859"/>
                <a:gd name="connsiteY7" fmla="*/ 341617 h 1044211"/>
                <a:gd name="connsiteX0" fmla="*/ 82075 w 1337786"/>
                <a:gd name="connsiteY0" fmla="*/ 341617 h 1042314"/>
                <a:gd name="connsiteX1" fmla="*/ 798778 w 1337786"/>
                <a:gd name="connsiteY1" fmla="*/ 542530 h 1042314"/>
                <a:gd name="connsiteX2" fmla="*/ 916653 w 1337786"/>
                <a:gd name="connsiteY2" fmla="*/ 2125 h 1042314"/>
                <a:gd name="connsiteX3" fmla="*/ 1321859 w 1337786"/>
                <a:gd name="connsiteY3" fmla="*/ 763036 h 1042314"/>
                <a:gd name="connsiteX4" fmla="*/ 1140684 w 1337786"/>
                <a:gd name="connsiteY4" fmla="*/ 789020 h 1042314"/>
                <a:gd name="connsiteX5" fmla="*/ 821237 w 1337786"/>
                <a:gd name="connsiteY5" fmla="*/ 1023015 h 1042314"/>
                <a:gd name="connsiteX6" fmla="*/ 27500 w 1337786"/>
                <a:gd name="connsiteY6" fmla="*/ 987803 h 1042314"/>
                <a:gd name="connsiteX7" fmla="*/ 448920 w 1337786"/>
                <a:gd name="connsiteY7" fmla="*/ 773118 h 1042314"/>
                <a:gd name="connsiteX8" fmla="*/ 82075 w 1337786"/>
                <a:gd name="connsiteY8" fmla="*/ 341617 h 1042314"/>
                <a:gd name="connsiteX0" fmla="*/ 82075 w 1337786"/>
                <a:gd name="connsiteY0" fmla="*/ 341617 h 1006300"/>
                <a:gd name="connsiteX1" fmla="*/ 798778 w 1337786"/>
                <a:gd name="connsiteY1" fmla="*/ 542530 h 1006300"/>
                <a:gd name="connsiteX2" fmla="*/ 916653 w 1337786"/>
                <a:gd name="connsiteY2" fmla="*/ 2125 h 1006300"/>
                <a:gd name="connsiteX3" fmla="*/ 1321859 w 1337786"/>
                <a:gd name="connsiteY3" fmla="*/ 763036 h 1006300"/>
                <a:gd name="connsiteX4" fmla="*/ 1140684 w 1337786"/>
                <a:gd name="connsiteY4" fmla="*/ 789020 h 1006300"/>
                <a:gd name="connsiteX5" fmla="*/ 821237 w 1337786"/>
                <a:gd name="connsiteY5" fmla="*/ 911697 h 1006300"/>
                <a:gd name="connsiteX6" fmla="*/ 27500 w 1337786"/>
                <a:gd name="connsiteY6" fmla="*/ 987803 h 1006300"/>
                <a:gd name="connsiteX7" fmla="*/ 448920 w 1337786"/>
                <a:gd name="connsiteY7" fmla="*/ 773118 h 1006300"/>
                <a:gd name="connsiteX8" fmla="*/ 82075 w 1337786"/>
                <a:gd name="connsiteY8" fmla="*/ 341617 h 1006300"/>
                <a:gd name="connsiteX0" fmla="*/ 82075 w 1325577"/>
                <a:gd name="connsiteY0" fmla="*/ 341617 h 1499140"/>
                <a:gd name="connsiteX1" fmla="*/ 798778 w 1325577"/>
                <a:gd name="connsiteY1" fmla="*/ 542530 h 1499140"/>
                <a:gd name="connsiteX2" fmla="*/ 916653 w 1325577"/>
                <a:gd name="connsiteY2" fmla="*/ 2125 h 1499140"/>
                <a:gd name="connsiteX3" fmla="*/ 1321859 w 1325577"/>
                <a:gd name="connsiteY3" fmla="*/ 763036 h 1499140"/>
                <a:gd name="connsiteX4" fmla="*/ 425067 w 1325577"/>
                <a:gd name="connsiteY4" fmla="*/ 1496686 h 1499140"/>
                <a:gd name="connsiteX5" fmla="*/ 821237 w 1325577"/>
                <a:gd name="connsiteY5" fmla="*/ 911697 h 1499140"/>
                <a:gd name="connsiteX6" fmla="*/ 27500 w 1325577"/>
                <a:gd name="connsiteY6" fmla="*/ 987803 h 1499140"/>
                <a:gd name="connsiteX7" fmla="*/ 448920 w 1325577"/>
                <a:gd name="connsiteY7" fmla="*/ 773118 h 1499140"/>
                <a:gd name="connsiteX8" fmla="*/ 82075 w 1325577"/>
                <a:gd name="connsiteY8" fmla="*/ 341617 h 1499140"/>
                <a:gd name="connsiteX0" fmla="*/ 82075 w 1714092"/>
                <a:gd name="connsiteY0" fmla="*/ 340611 h 1498134"/>
                <a:gd name="connsiteX1" fmla="*/ 798778 w 1714092"/>
                <a:gd name="connsiteY1" fmla="*/ 541524 h 1498134"/>
                <a:gd name="connsiteX2" fmla="*/ 916653 w 1714092"/>
                <a:gd name="connsiteY2" fmla="*/ 1119 h 1498134"/>
                <a:gd name="connsiteX3" fmla="*/ 1711473 w 1714092"/>
                <a:gd name="connsiteY3" fmla="*/ 698419 h 1498134"/>
                <a:gd name="connsiteX4" fmla="*/ 425067 w 1714092"/>
                <a:gd name="connsiteY4" fmla="*/ 1495680 h 1498134"/>
                <a:gd name="connsiteX5" fmla="*/ 821237 w 1714092"/>
                <a:gd name="connsiteY5" fmla="*/ 910691 h 1498134"/>
                <a:gd name="connsiteX6" fmla="*/ 27500 w 1714092"/>
                <a:gd name="connsiteY6" fmla="*/ 986797 h 1498134"/>
                <a:gd name="connsiteX7" fmla="*/ 448920 w 1714092"/>
                <a:gd name="connsiteY7" fmla="*/ 772112 h 1498134"/>
                <a:gd name="connsiteX8" fmla="*/ 82075 w 1714092"/>
                <a:gd name="connsiteY8" fmla="*/ 340611 h 1498134"/>
                <a:gd name="connsiteX0" fmla="*/ 82075 w 1723334"/>
                <a:gd name="connsiteY0" fmla="*/ 340611 h 1499222"/>
                <a:gd name="connsiteX1" fmla="*/ 798778 w 1723334"/>
                <a:gd name="connsiteY1" fmla="*/ 541524 h 1499222"/>
                <a:gd name="connsiteX2" fmla="*/ 916653 w 1723334"/>
                <a:gd name="connsiteY2" fmla="*/ 1119 h 1499222"/>
                <a:gd name="connsiteX3" fmla="*/ 1711473 w 1723334"/>
                <a:gd name="connsiteY3" fmla="*/ 698419 h 1499222"/>
                <a:gd name="connsiteX4" fmla="*/ 1347417 w 1723334"/>
                <a:gd name="connsiteY4" fmla="*/ 1312801 h 1499222"/>
                <a:gd name="connsiteX5" fmla="*/ 425067 w 1723334"/>
                <a:gd name="connsiteY5" fmla="*/ 1495680 h 1499222"/>
                <a:gd name="connsiteX6" fmla="*/ 821237 w 1723334"/>
                <a:gd name="connsiteY6" fmla="*/ 910691 h 1499222"/>
                <a:gd name="connsiteX7" fmla="*/ 27500 w 1723334"/>
                <a:gd name="connsiteY7" fmla="*/ 986797 h 1499222"/>
                <a:gd name="connsiteX8" fmla="*/ 448920 w 1723334"/>
                <a:gd name="connsiteY8" fmla="*/ 772112 h 1499222"/>
                <a:gd name="connsiteX9" fmla="*/ 82075 w 1723334"/>
                <a:gd name="connsiteY9" fmla="*/ 340611 h 1499222"/>
                <a:gd name="connsiteX0" fmla="*/ 82075 w 1718475"/>
                <a:gd name="connsiteY0" fmla="*/ 340611 h 1496210"/>
                <a:gd name="connsiteX1" fmla="*/ 798778 w 1718475"/>
                <a:gd name="connsiteY1" fmla="*/ 541524 h 1496210"/>
                <a:gd name="connsiteX2" fmla="*/ 916653 w 1718475"/>
                <a:gd name="connsiteY2" fmla="*/ 1119 h 1496210"/>
                <a:gd name="connsiteX3" fmla="*/ 1711473 w 1718475"/>
                <a:gd name="connsiteY3" fmla="*/ 698419 h 1496210"/>
                <a:gd name="connsiteX4" fmla="*/ 1156586 w 1718475"/>
                <a:gd name="connsiteY4" fmla="*/ 795966 h 1496210"/>
                <a:gd name="connsiteX5" fmla="*/ 425067 w 1718475"/>
                <a:gd name="connsiteY5" fmla="*/ 1495680 h 1496210"/>
                <a:gd name="connsiteX6" fmla="*/ 821237 w 1718475"/>
                <a:gd name="connsiteY6" fmla="*/ 910691 h 1496210"/>
                <a:gd name="connsiteX7" fmla="*/ 27500 w 1718475"/>
                <a:gd name="connsiteY7" fmla="*/ 986797 h 1496210"/>
                <a:gd name="connsiteX8" fmla="*/ 448920 w 1718475"/>
                <a:gd name="connsiteY8" fmla="*/ 772112 h 1496210"/>
                <a:gd name="connsiteX9" fmla="*/ 82075 w 1718475"/>
                <a:gd name="connsiteY9" fmla="*/ 340611 h 1496210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821237 w 1222262"/>
                <a:gd name="connsiteY6" fmla="*/ 910298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558844 w 1222262"/>
                <a:gd name="connsiteY6" fmla="*/ 997762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6145 w 1226332"/>
                <a:gd name="connsiteY0" fmla="*/ 340218 h 1495817"/>
                <a:gd name="connsiteX1" fmla="*/ 802848 w 1226332"/>
                <a:gd name="connsiteY1" fmla="*/ 541131 h 1495817"/>
                <a:gd name="connsiteX2" fmla="*/ 920723 w 1226332"/>
                <a:gd name="connsiteY2" fmla="*/ 726 h 1495817"/>
                <a:gd name="connsiteX3" fmla="*/ 936315 w 1226332"/>
                <a:gd name="connsiteY3" fmla="*/ 666221 h 1495817"/>
                <a:gd name="connsiteX4" fmla="*/ 1160656 w 1226332"/>
                <a:gd name="connsiteY4" fmla="*/ 795573 h 1495817"/>
                <a:gd name="connsiteX5" fmla="*/ 429137 w 1226332"/>
                <a:gd name="connsiteY5" fmla="*/ 1495287 h 1495817"/>
                <a:gd name="connsiteX6" fmla="*/ 562914 w 1226332"/>
                <a:gd name="connsiteY6" fmla="*/ 997762 h 1495817"/>
                <a:gd name="connsiteX7" fmla="*/ 31570 w 1226332"/>
                <a:gd name="connsiteY7" fmla="*/ 986404 h 1495817"/>
                <a:gd name="connsiteX8" fmla="*/ 365526 w 1226332"/>
                <a:gd name="connsiteY8" fmla="*/ 739914 h 1495817"/>
                <a:gd name="connsiteX9" fmla="*/ 86145 w 1226332"/>
                <a:gd name="connsiteY9" fmla="*/ 340218 h 1495817"/>
                <a:gd name="connsiteX0" fmla="*/ 86145 w 1226332"/>
                <a:gd name="connsiteY0" fmla="*/ 342901 h 1498500"/>
                <a:gd name="connsiteX1" fmla="*/ 691530 w 1226332"/>
                <a:gd name="connsiteY1" fmla="*/ 424545 h 1498500"/>
                <a:gd name="connsiteX2" fmla="*/ 920723 w 1226332"/>
                <a:gd name="connsiteY2" fmla="*/ 3409 h 1498500"/>
                <a:gd name="connsiteX3" fmla="*/ 936315 w 1226332"/>
                <a:gd name="connsiteY3" fmla="*/ 668904 h 1498500"/>
                <a:gd name="connsiteX4" fmla="*/ 1160656 w 1226332"/>
                <a:gd name="connsiteY4" fmla="*/ 798256 h 1498500"/>
                <a:gd name="connsiteX5" fmla="*/ 429137 w 1226332"/>
                <a:gd name="connsiteY5" fmla="*/ 1497970 h 1498500"/>
                <a:gd name="connsiteX6" fmla="*/ 562914 w 1226332"/>
                <a:gd name="connsiteY6" fmla="*/ 1000445 h 1498500"/>
                <a:gd name="connsiteX7" fmla="*/ 31570 w 1226332"/>
                <a:gd name="connsiteY7" fmla="*/ 989087 h 1498500"/>
                <a:gd name="connsiteX8" fmla="*/ 365526 w 1226332"/>
                <a:gd name="connsiteY8" fmla="*/ 742597 h 1498500"/>
                <a:gd name="connsiteX9" fmla="*/ 86145 w 1226332"/>
                <a:gd name="connsiteY9" fmla="*/ 342901 h 1498500"/>
                <a:gd name="connsiteX0" fmla="*/ 86145 w 1527347"/>
                <a:gd name="connsiteY0" fmla="*/ 342901 h 1498433"/>
                <a:gd name="connsiteX1" fmla="*/ 691530 w 1527347"/>
                <a:gd name="connsiteY1" fmla="*/ 424545 h 1498433"/>
                <a:gd name="connsiteX2" fmla="*/ 920723 w 1527347"/>
                <a:gd name="connsiteY2" fmla="*/ 3409 h 1498433"/>
                <a:gd name="connsiteX3" fmla="*/ 936315 w 1527347"/>
                <a:gd name="connsiteY3" fmla="*/ 668904 h 1498433"/>
                <a:gd name="connsiteX4" fmla="*/ 1486659 w 1527347"/>
                <a:gd name="connsiteY4" fmla="*/ 710792 h 1498433"/>
                <a:gd name="connsiteX5" fmla="*/ 429137 w 1527347"/>
                <a:gd name="connsiteY5" fmla="*/ 1497970 h 1498433"/>
                <a:gd name="connsiteX6" fmla="*/ 562914 w 1527347"/>
                <a:gd name="connsiteY6" fmla="*/ 1000445 h 1498433"/>
                <a:gd name="connsiteX7" fmla="*/ 31570 w 1527347"/>
                <a:gd name="connsiteY7" fmla="*/ 989087 h 1498433"/>
                <a:gd name="connsiteX8" fmla="*/ 365526 w 1527347"/>
                <a:gd name="connsiteY8" fmla="*/ 742597 h 1498433"/>
                <a:gd name="connsiteX9" fmla="*/ 86145 w 1527347"/>
                <a:gd name="connsiteY9" fmla="*/ 342901 h 1498433"/>
                <a:gd name="connsiteX0" fmla="*/ 86145 w 1486724"/>
                <a:gd name="connsiteY0" fmla="*/ 342901 h 1498450"/>
                <a:gd name="connsiteX1" fmla="*/ 691530 w 1486724"/>
                <a:gd name="connsiteY1" fmla="*/ 424545 h 1498450"/>
                <a:gd name="connsiteX2" fmla="*/ 920723 w 1486724"/>
                <a:gd name="connsiteY2" fmla="*/ 3409 h 1498450"/>
                <a:gd name="connsiteX3" fmla="*/ 936315 w 1486724"/>
                <a:gd name="connsiteY3" fmla="*/ 668904 h 1498450"/>
                <a:gd name="connsiteX4" fmla="*/ 1486659 w 1486724"/>
                <a:gd name="connsiteY4" fmla="*/ 710792 h 1498450"/>
                <a:gd name="connsiteX5" fmla="*/ 961874 w 1486724"/>
                <a:gd name="connsiteY5" fmla="*/ 1084504 h 1498450"/>
                <a:gd name="connsiteX6" fmla="*/ 429137 w 1486724"/>
                <a:gd name="connsiteY6" fmla="*/ 1497970 h 1498450"/>
                <a:gd name="connsiteX7" fmla="*/ 562914 w 1486724"/>
                <a:gd name="connsiteY7" fmla="*/ 1000445 h 1498450"/>
                <a:gd name="connsiteX8" fmla="*/ 31570 w 1486724"/>
                <a:gd name="connsiteY8" fmla="*/ 989087 h 1498450"/>
                <a:gd name="connsiteX9" fmla="*/ 365526 w 1486724"/>
                <a:gd name="connsiteY9" fmla="*/ 742597 h 1498450"/>
                <a:gd name="connsiteX10" fmla="*/ 86145 w 1486724"/>
                <a:gd name="connsiteY10" fmla="*/ 342901 h 1498450"/>
                <a:gd name="connsiteX0" fmla="*/ 86145 w 1486704"/>
                <a:gd name="connsiteY0" fmla="*/ 342901 h 1498275"/>
                <a:gd name="connsiteX1" fmla="*/ 691530 w 1486704"/>
                <a:gd name="connsiteY1" fmla="*/ 424545 h 1498275"/>
                <a:gd name="connsiteX2" fmla="*/ 920723 w 1486704"/>
                <a:gd name="connsiteY2" fmla="*/ 3409 h 1498275"/>
                <a:gd name="connsiteX3" fmla="*/ 936315 w 1486704"/>
                <a:gd name="connsiteY3" fmla="*/ 668904 h 1498275"/>
                <a:gd name="connsiteX4" fmla="*/ 1486659 w 1486704"/>
                <a:gd name="connsiteY4" fmla="*/ 710792 h 1498275"/>
                <a:gd name="connsiteX5" fmla="*/ 802848 w 1486704"/>
                <a:gd name="connsiteY5" fmla="*/ 909576 h 1498275"/>
                <a:gd name="connsiteX6" fmla="*/ 429137 w 1486704"/>
                <a:gd name="connsiteY6" fmla="*/ 1497970 h 1498275"/>
                <a:gd name="connsiteX7" fmla="*/ 562914 w 1486704"/>
                <a:gd name="connsiteY7" fmla="*/ 1000445 h 1498275"/>
                <a:gd name="connsiteX8" fmla="*/ 31570 w 1486704"/>
                <a:gd name="connsiteY8" fmla="*/ 989087 h 1498275"/>
                <a:gd name="connsiteX9" fmla="*/ 365526 w 1486704"/>
                <a:gd name="connsiteY9" fmla="*/ 742597 h 1498275"/>
                <a:gd name="connsiteX10" fmla="*/ 86145 w 1486704"/>
                <a:gd name="connsiteY10" fmla="*/ 342901 h 1498275"/>
                <a:gd name="connsiteX0" fmla="*/ 86145 w 1490201"/>
                <a:gd name="connsiteY0" fmla="*/ 342901 h 1499310"/>
                <a:gd name="connsiteX1" fmla="*/ 691530 w 1490201"/>
                <a:gd name="connsiteY1" fmla="*/ 424545 h 1499310"/>
                <a:gd name="connsiteX2" fmla="*/ 920723 w 1490201"/>
                <a:gd name="connsiteY2" fmla="*/ 3409 h 1499310"/>
                <a:gd name="connsiteX3" fmla="*/ 936315 w 1490201"/>
                <a:gd name="connsiteY3" fmla="*/ 668904 h 1499310"/>
                <a:gd name="connsiteX4" fmla="*/ 1486659 w 1490201"/>
                <a:gd name="connsiteY4" fmla="*/ 710792 h 1499310"/>
                <a:gd name="connsiteX5" fmla="*/ 1335585 w 1490201"/>
                <a:gd name="connsiteY5" fmla="*/ 1283288 h 1499310"/>
                <a:gd name="connsiteX6" fmla="*/ 429137 w 1490201"/>
                <a:gd name="connsiteY6" fmla="*/ 1497970 h 1499310"/>
                <a:gd name="connsiteX7" fmla="*/ 562914 w 1490201"/>
                <a:gd name="connsiteY7" fmla="*/ 1000445 h 1499310"/>
                <a:gd name="connsiteX8" fmla="*/ 31570 w 1490201"/>
                <a:gd name="connsiteY8" fmla="*/ 989087 h 1499310"/>
                <a:gd name="connsiteX9" fmla="*/ 365526 w 1490201"/>
                <a:gd name="connsiteY9" fmla="*/ 742597 h 1499310"/>
                <a:gd name="connsiteX10" fmla="*/ 86145 w 1490201"/>
                <a:gd name="connsiteY10" fmla="*/ 342901 h 1499310"/>
                <a:gd name="connsiteX0" fmla="*/ 86145 w 1486940"/>
                <a:gd name="connsiteY0" fmla="*/ 342901 h 1520163"/>
                <a:gd name="connsiteX1" fmla="*/ 691530 w 1486940"/>
                <a:gd name="connsiteY1" fmla="*/ 424545 h 1520163"/>
                <a:gd name="connsiteX2" fmla="*/ 920723 w 1486940"/>
                <a:gd name="connsiteY2" fmla="*/ 3409 h 1520163"/>
                <a:gd name="connsiteX3" fmla="*/ 936315 w 1486940"/>
                <a:gd name="connsiteY3" fmla="*/ 668904 h 1520163"/>
                <a:gd name="connsiteX4" fmla="*/ 1486659 w 1486940"/>
                <a:gd name="connsiteY4" fmla="*/ 710792 h 1520163"/>
                <a:gd name="connsiteX5" fmla="*/ 1335585 w 1486940"/>
                <a:gd name="connsiteY5" fmla="*/ 1283288 h 1520163"/>
                <a:gd name="connsiteX6" fmla="*/ 1017533 w 1486940"/>
                <a:gd name="connsiteY6" fmla="*/ 1418458 h 1520163"/>
                <a:gd name="connsiteX7" fmla="*/ 429137 w 1486940"/>
                <a:gd name="connsiteY7" fmla="*/ 1497970 h 1520163"/>
                <a:gd name="connsiteX8" fmla="*/ 562914 w 1486940"/>
                <a:gd name="connsiteY8" fmla="*/ 1000445 h 1520163"/>
                <a:gd name="connsiteX9" fmla="*/ 31570 w 1486940"/>
                <a:gd name="connsiteY9" fmla="*/ 989087 h 1520163"/>
                <a:gd name="connsiteX10" fmla="*/ 365526 w 1486940"/>
                <a:gd name="connsiteY10" fmla="*/ 742597 h 1520163"/>
                <a:gd name="connsiteX11" fmla="*/ 86145 w 1486940"/>
                <a:gd name="connsiteY11" fmla="*/ 342901 h 1520163"/>
                <a:gd name="connsiteX0" fmla="*/ 86145 w 1486940"/>
                <a:gd name="connsiteY0" fmla="*/ 342901 h 1504056"/>
                <a:gd name="connsiteX1" fmla="*/ 691530 w 1486940"/>
                <a:gd name="connsiteY1" fmla="*/ 424545 h 1504056"/>
                <a:gd name="connsiteX2" fmla="*/ 920723 w 1486940"/>
                <a:gd name="connsiteY2" fmla="*/ 3409 h 1504056"/>
                <a:gd name="connsiteX3" fmla="*/ 936315 w 1486940"/>
                <a:gd name="connsiteY3" fmla="*/ 668904 h 1504056"/>
                <a:gd name="connsiteX4" fmla="*/ 1486659 w 1486940"/>
                <a:gd name="connsiteY4" fmla="*/ 710792 h 1504056"/>
                <a:gd name="connsiteX5" fmla="*/ 1335585 w 1486940"/>
                <a:gd name="connsiteY5" fmla="*/ 1283288 h 1504056"/>
                <a:gd name="connsiteX6" fmla="*/ 810799 w 1486940"/>
                <a:gd name="connsiteY6" fmla="*/ 981136 h 1504056"/>
                <a:gd name="connsiteX7" fmla="*/ 429137 w 1486940"/>
                <a:gd name="connsiteY7" fmla="*/ 1497970 h 1504056"/>
                <a:gd name="connsiteX8" fmla="*/ 562914 w 1486940"/>
                <a:gd name="connsiteY8" fmla="*/ 1000445 h 1504056"/>
                <a:gd name="connsiteX9" fmla="*/ 31570 w 1486940"/>
                <a:gd name="connsiteY9" fmla="*/ 989087 h 1504056"/>
                <a:gd name="connsiteX10" fmla="*/ 365526 w 1486940"/>
                <a:gd name="connsiteY10" fmla="*/ 742597 h 1504056"/>
                <a:gd name="connsiteX11" fmla="*/ 86145 w 1486940"/>
                <a:gd name="connsiteY11" fmla="*/ 342901 h 1504056"/>
                <a:gd name="connsiteX0" fmla="*/ 86145 w 1494440"/>
                <a:gd name="connsiteY0" fmla="*/ 342901 h 1504056"/>
                <a:gd name="connsiteX1" fmla="*/ 691530 w 1494440"/>
                <a:gd name="connsiteY1" fmla="*/ 424545 h 1504056"/>
                <a:gd name="connsiteX2" fmla="*/ 920723 w 1494440"/>
                <a:gd name="connsiteY2" fmla="*/ 3409 h 1504056"/>
                <a:gd name="connsiteX3" fmla="*/ 936315 w 1494440"/>
                <a:gd name="connsiteY3" fmla="*/ 668904 h 1504056"/>
                <a:gd name="connsiteX4" fmla="*/ 1486659 w 1494440"/>
                <a:gd name="connsiteY4" fmla="*/ 710792 h 1504056"/>
                <a:gd name="connsiteX5" fmla="*/ 906215 w 1494440"/>
                <a:gd name="connsiteY5" fmla="*/ 885720 h 1504056"/>
                <a:gd name="connsiteX6" fmla="*/ 1335585 w 1494440"/>
                <a:gd name="connsiteY6" fmla="*/ 1283288 h 1504056"/>
                <a:gd name="connsiteX7" fmla="*/ 810799 w 1494440"/>
                <a:gd name="connsiteY7" fmla="*/ 981136 h 1504056"/>
                <a:gd name="connsiteX8" fmla="*/ 429137 w 1494440"/>
                <a:gd name="connsiteY8" fmla="*/ 1497970 h 1504056"/>
                <a:gd name="connsiteX9" fmla="*/ 562914 w 1494440"/>
                <a:gd name="connsiteY9" fmla="*/ 1000445 h 1504056"/>
                <a:gd name="connsiteX10" fmla="*/ 31570 w 1494440"/>
                <a:gd name="connsiteY10" fmla="*/ 989087 h 1504056"/>
                <a:gd name="connsiteX11" fmla="*/ 365526 w 1494440"/>
                <a:gd name="connsiteY11" fmla="*/ 742597 h 1504056"/>
                <a:gd name="connsiteX12" fmla="*/ 86145 w 1494440"/>
                <a:gd name="connsiteY12" fmla="*/ 342901 h 1504056"/>
                <a:gd name="connsiteX0" fmla="*/ 86145 w 1494440"/>
                <a:gd name="connsiteY0" fmla="*/ 340364 h 1501519"/>
                <a:gd name="connsiteX1" fmla="*/ 691530 w 1494440"/>
                <a:gd name="connsiteY1" fmla="*/ 422008 h 1501519"/>
                <a:gd name="connsiteX2" fmla="*/ 920723 w 1494440"/>
                <a:gd name="connsiteY2" fmla="*/ 872 h 1501519"/>
                <a:gd name="connsiteX3" fmla="*/ 928364 w 1494440"/>
                <a:gd name="connsiteY3" fmla="*/ 539146 h 1501519"/>
                <a:gd name="connsiteX4" fmla="*/ 1486659 w 1494440"/>
                <a:gd name="connsiteY4" fmla="*/ 708255 h 1501519"/>
                <a:gd name="connsiteX5" fmla="*/ 906215 w 1494440"/>
                <a:gd name="connsiteY5" fmla="*/ 883183 h 1501519"/>
                <a:gd name="connsiteX6" fmla="*/ 1335585 w 1494440"/>
                <a:gd name="connsiteY6" fmla="*/ 1280751 h 1501519"/>
                <a:gd name="connsiteX7" fmla="*/ 810799 w 1494440"/>
                <a:gd name="connsiteY7" fmla="*/ 978599 h 1501519"/>
                <a:gd name="connsiteX8" fmla="*/ 429137 w 1494440"/>
                <a:gd name="connsiteY8" fmla="*/ 1495433 h 1501519"/>
                <a:gd name="connsiteX9" fmla="*/ 562914 w 1494440"/>
                <a:gd name="connsiteY9" fmla="*/ 997908 h 1501519"/>
                <a:gd name="connsiteX10" fmla="*/ 31570 w 1494440"/>
                <a:gd name="connsiteY10" fmla="*/ 986550 h 1501519"/>
                <a:gd name="connsiteX11" fmla="*/ 365526 w 1494440"/>
                <a:gd name="connsiteY11" fmla="*/ 740060 h 1501519"/>
                <a:gd name="connsiteX12" fmla="*/ 86145 w 1494440"/>
                <a:gd name="connsiteY12" fmla="*/ 340364 h 1501519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562914 w 1494440"/>
                <a:gd name="connsiteY9" fmla="*/ 997908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602670 w 1494440"/>
                <a:gd name="connsiteY9" fmla="*/ 870687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499303 w 1494440"/>
                <a:gd name="connsiteY9" fmla="*/ 918395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54596 w 1462891"/>
                <a:gd name="connsiteY0" fmla="*/ 340364 h 1503290"/>
                <a:gd name="connsiteX1" fmla="*/ 659981 w 1462891"/>
                <a:gd name="connsiteY1" fmla="*/ 422008 h 1503290"/>
                <a:gd name="connsiteX2" fmla="*/ 889174 w 1462891"/>
                <a:gd name="connsiteY2" fmla="*/ 872 h 1503290"/>
                <a:gd name="connsiteX3" fmla="*/ 896815 w 1462891"/>
                <a:gd name="connsiteY3" fmla="*/ 539146 h 1503290"/>
                <a:gd name="connsiteX4" fmla="*/ 1455110 w 1462891"/>
                <a:gd name="connsiteY4" fmla="*/ 708255 h 1503290"/>
                <a:gd name="connsiteX5" fmla="*/ 874666 w 1462891"/>
                <a:gd name="connsiteY5" fmla="*/ 883183 h 1503290"/>
                <a:gd name="connsiteX6" fmla="*/ 1304036 w 1462891"/>
                <a:gd name="connsiteY6" fmla="*/ 1280751 h 1503290"/>
                <a:gd name="connsiteX7" fmla="*/ 699737 w 1462891"/>
                <a:gd name="connsiteY7" fmla="*/ 1113771 h 1503290"/>
                <a:gd name="connsiteX8" fmla="*/ 397588 w 1462891"/>
                <a:gd name="connsiteY8" fmla="*/ 1495433 h 1503290"/>
                <a:gd name="connsiteX9" fmla="*/ 467754 w 1462891"/>
                <a:gd name="connsiteY9" fmla="*/ 918395 h 1503290"/>
                <a:gd name="connsiteX10" fmla="*/ 272386 w 1462891"/>
                <a:gd name="connsiteY10" fmla="*/ 1012656 h 1503290"/>
                <a:gd name="connsiteX11" fmla="*/ 21 w 1462891"/>
                <a:gd name="connsiteY11" fmla="*/ 986550 h 1503290"/>
                <a:gd name="connsiteX12" fmla="*/ 333977 w 1462891"/>
                <a:gd name="connsiteY12" fmla="*/ 740060 h 1503290"/>
                <a:gd name="connsiteX13" fmla="*/ 54596 w 1462891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304188 w 1494693"/>
                <a:gd name="connsiteY10" fmla="*/ 1012656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288286 w 1494693"/>
                <a:gd name="connsiteY10" fmla="*/ 1092169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113474 w 1521769"/>
                <a:gd name="connsiteY0" fmla="*/ 340364 h 1503290"/>
                <a:gd name="connsiteX1" fmla="*/ 718859 w 1521769"/>
                <a:gd name="connsiteY1" fmla="*/ 422008 h 1503290"/>
                <a:gd name="connsiteX2" fmla="*/ 948052 w 1521769"/>
                <a:gd name="connsiteY2" fmla="*/ 872 h 1503290"/>
                <a:gd name="connsiteX3" fmla="*/ 955693 w 1521769"/>
                <a:gd name="connsiteY3" fmla="*/ 539146 h 1503290"/>
                <a:gd name="connsiteX4" fmla="*/ 1513988 w 1521769"/>
                <a:gd name="connsiteY4" fmla="*/ 708255 h 1503290"/>
                <a:gd name="connsiteX5" fmla="*/ 933544 w 1521769"/>
                <a:gd name="connsiteY5" fmla="*/ 883183 h 1503290"/>
                <a:gd name="connsiteX6" fmla="*/ 1362914 w 1521769"/>
                <a:gd name="connsiteY6" fmla="*/ 1280751 h 1503290"/>
                <a:gd name="connsiteX7" fmla="*/ 758615 w 1521769"/>
                <a:gd name="connsiteY7" fmla="*/ 1113771 h 1503290"/>
                <a:gd name="connsiteX8" fmla="*/ 456466 w 1521769"/>
                <a:gd name="connsiteY8" fmla="*/ 1495433 h 1503290"/>
                <a:gd name="connsiteX9" fmla="*/ 526632 w 1521769"/>
                <a:gd name="connsiteY9" fmla="*/ 918395 h 1503290"/>
                <a:gd name="connsiteX10" fmla="*/ 315362 w 1521769"/>
                <a:gd name="connsiteY10" fmla="*/ 1092169 h 1503290"/>
                <a:gd name="connsiteX11" fmla="*/ 60920 w 1521769"/>
                <a:gd name="connsiteY11" fmla="*/ 1227341 h 1503290"/>
                <a:gd name="connsiteX12" fmla="*/ 27094 w 1521769"/>
                <a:gd name="connsiteY12" fmla="*/ 1193284 h 1503290"/>
                <a:gd name="connsiteX13" fmla="*/ 392855 w 1521769"/>
                <a:gd name="connsiteY13" fmla="*/ 740060 h 1503290"/>
                <a:gd name="connsiteX14" fmla="*/ 113474 w 1521769"/>
                <a:gd name="connsiteY14" fmla="*/ 340364 h 1503290"/>
                <a:gd name="connsiteX0" fmla="*/ 113474 w 1521769"/>
                <a:gd name="connsiteY0" fmla="*/ 364158 h 1527084"/>
                <a:gd name="connsiteX1" fmla="*/ 718859 w 1521769"/>
                <a:gd name="connsiteY1" fmla="*/ 445802 h 1527084"/>
                <a:gd name="connsiteX2" fmla="*/ 717464 w 1521769"/>
                <a:gd name="connsiteY2" fmla="*/ 812 h 1527084"/>
                <a:gd name="connsiteX3" fmla="*/ 955693 w 1521769"/>
                <a:gd name="connsiteY3" fmla="*/ 562940 h 1527084"/>
                <a:gd name="connsiteX4" fmla="*/ 1513988 w 1521769"/>
                <a:gd name="connsiteY4" fmla="*/ 732049 h 1527084"/>
                <a:gd name="connsiteX5" fmla="*/ 933544 w 1521769"/>
                <a:gd name="connsiteY5" fmla="*/ 906977 h 1527084"/>
                <a:gd name="connsiteX6" fmla="*/ 1362914 w 1521769"/>
                <a:gd name="connsiteY6" fmla="*/ 1304545 h 1527084"/>
                <a:gd name="connsiteX7" fmla="*/ 758615 w 1521769"/>
                <a:gd name="connsiteY7" fmla="*/ 1137565 h 1527084"/>
                <a:gd name="connsiteX8" fmla="*/ 456466 w 1521769"/>
                <a:gd name="connsiteY8" fmla="*/ 1519227 h 1527084"/>
                <a:gd name="connsiteX9" fmla="*/ 526632 w 1521769"/>
                <a:gd name="connsiteY9" fmla="*/ 942189 h 1527084"/>
                <a:gd name="connsiteX10" fmla="*/ 315362 w 1521769"/>
                <a:gd name="connsiteY10" fmla="*/ 1115963 h 1527084"/>
                <a:gd name="connsiteX11" fmla="*/ 60920 w 1521769"/>
                <a:gd name="connsiteY11" fmla="*/ 1251135 h 1527084"/>
                <a:gd name="connsiteX12" fmla="*/ 27094 w 1521769"/>
                <a:gd name="connsiteY12" fmla="*/ 1217078 h 1527084"/>
                <a:gd name="connsiteX13" fmla="*/ 392855 w 1521769"/>
                <a:gd name="connsiteY13" fmla="*/ 763854 h 1527084"/>
                <a:gd name="connsiteX14" fmla="*/ 113474 w 1521769"/>
                <a:gd name="connsiteY14" fmla="*/ 364158 h 1527084"/>
                <a:gd name="connsiteX0" fmla="*/ 113474 w 1521769"/>
                <a:gd name="connsiteY0" fmla="*/ 365124 h 1528050"/>
                <a:gd name="connsiteX1" fmla="*/ 663200 w 1521769"/>
                <a:gd name="connsiteY1" fmla="*/ 399060 h 1528050"/>
                <a:gd name="connsiteX2" fmla="*/ 717464 w 1521769"/>
                <a:gd name="connsiteY2" fmla="*/ 1778 h 1528050"/>
                <a:gd name="connsiteX3" fmla="*/ 955693 w 1521769"/>
                <a:gd name="connsiteY3" fmla="*/ 563906 h 1528050"/>
                <a:gd name="connsiteX4" fmla="*/ 1513988 w 1521769"/>
                <a:gd name="connsiteY4" fmla="*/ 733015 h 1528050"/>
                <a:gd name="connsiteX5" fmla="*/ 933544 w 1521769"/>
                <a:gd name="connsiteY5" fmla="*/ 907943 h 1528050"/>
                <a:gd name="connsiteX6" fmla="*/ 1362914 w 1521769"/>
                <a:gd name="connsiteY6" fmla="*/ 1305511 h 1528050"/>
                <a:gd name="connsiteX7" fmla="*/ 758615 w 1521769"/>
                <a:gd name="connsiteY7" fmla="*/ 1138531 h 1528050"/>
                <a:gd name="connsiteX8" fmla="*/ 456466 w 1521769"/>
                <a:gd name="connsiteY8" fmla="*/ 1520193 h 1528050"/>
                <a:gd name="connsiteX9" fmla="*/ 526632 w 1521769"/>
                <a:gd name="connsiteY9" fmla="*/ 943155 h 1528050"/>
                <a:gd name="connsiteX10" fmla="*/ 315362 w 1521769"/>
                <a:gd name="connsiteY10" fmla="*/ 1116929 h 1528050"/>
                <a:gd name="connsiteX11" fmla="*/ 60920 w 1521769"/>
                <a:gd name="connsiteY11" fmla="*/ 1252101 h 1528050"/>
                <a:gd name="connsiteX12" fmla="*/ 27094 w 1521769"/>
                <a:gd name="connsiteY12" fmla="*/ 1218044 h 1528050"/>
                <a:gd name="connsiteX13" fmla="*/ 392855 w 1521769"/>
                <a:gd name="connsiteY13" fmla="*/ 764820 h 1528050"/>
                <a:gd name="connsiteX14" fmla="*/ 113474 w 1521769"/>
                <a:gd name="connsiteY14" fmla="*/ 365124 h 1528050"/>
                <a:gd name="connsiteX0" fmla="*/ 113474 w 1521769"/>
                <a:gd name="connsiteY0" fmla="*/ 363364 h 1526290"/>
                <a:gd name="connsiteX1" fmla="*/ 615492 w 1521769"/>
                <a:gd name="connsiteY1" fmla="*/ 580180 h 1526290"/>
                <a:gd name="connsiteX2" fmla="*/ 717464 w 1521769"/>
                <a:gd name="connsiteY2" fmla="*/ 18 h 1526290"/>
                <a:gd name="connsiteX3" fmla="*/ 955693 w 1521769"/>
                <a:gd name="connsiteY3" fmla="*/ 562146 h 1526290"/>
                <a:gd name="connsiteX4" fmla="*/ 1513988 w 1521769"/>
                <a:gd name="connsiteY4" fmla="*/ 731255 h 1526290"/>
                <a:gd name="connsiteX5" fmla="*/ 933544 w 1521769"/>
                <a:gd name="connsiteY5" fmla="*/ 906183 h 1526290"/>
                <a:gd name="connsiteX6" fmla="*/ 1362914 w 1521769"/>
                <a:gd name="connsiteY6" fmla="*/ 1303751 h 1526290"/>
                <a:gd name="connsiteX7" fmla="*/ 758615 w 1521769"/>
                <a:gd name="connsiteY7" fmla="*/ 1136771 h 1526290"/>
                <a:gd name="connsiteX8" fmla="*/ 456466 w 1521769"/>
                <a:gd name="connsiteY8" fmla="*/ 1518433 h 1526290"/>
                <a:gd name="connsiteX9" fmla="*/ 526632 w 1521769"/>
                <a:gd name="connsiteY9" fmla="*/ 941395 h 1526290"/>
                <a:gd name="connsiteX10" fmla="*/ 315362 w 1521769"/>
                <a:gd name="connsiteY10" fmla="*/ 1115169 h 1526290"/>
                <a:gd name="connsiteX11" fmla="*/ 60920 w 1521769"/>
                <a:gd name="connsiteY11" fmla="*/ 1250341 h 1526290"/>
                <a:gd name="connsiteX12" fmla="*/ 27094 w 1521769"/>
                <a:gd name="connsiteY12" fmla="*/ 1216284 h 1526290"/>
                <a:gd name="connsiteX13" fmla="*/ 392855 w 1521769"/>
                <a:gd name="connsiteY13" fmla="*/ 763060 h 1526290"/>
                <a:gd name="connsiteX14" fmla="*/ 113474 w 1521769"/>
                <a:gd name="connsiteY14" fmla="*/ 363364 h 1526290"/>
                <a:gd name="connsiteX0" fmla="*/ 113474 w 1521769"/>
                <a:gd name="connsiteY0" fmla="*/ 363348 h 1526274"/>
                <a:gd name="connsiteX1" fmla="*/ 631395 w 1521769"/>
                <a:gd name="connsiteY1" fmla="*/ 556310 h 1526274"/>
                <a:gd name="connsiteX2" fmla="*/ 717464 w 1521769"/>
                <a:gd name="connsiteY2" fmla="*/ 2 h 1526274"/>
                <a:gd name="connsiteX3" fmla="*/ 955693 w 1521769"/>
                <a:gd name="connsiteY3" fmla="*/ 562130 h 1526274"/>
                <a:gd name="connsiteX4" fmla="*/ 1513988 w 1521769"/>
                <a:gd name="connsiteY4" fmla="*/ 731239 h 1526274"/>
                <a:gd name="connsiteX5" fmla="*/ 933544 w 1521769"/>
                <a:gd name="connsiteY5" fmla="*/ 906167 h 1526274"/>
                <a:gd name="connsiteX6" fmla="*/ 1362914 w 1521769"/>
                <a:gd name="connsiteY6" fmla="*/ 1303735 h 1526274"/>
                <a:gd name="connsiteX7" fmla="*/ 758615 w 1521769"/>
                <a:gd name="connsiteY7" fmla="*/ 1136755 h 1526274"/>
                <a:gd name="connsiteX8" fmla="*/ 456466 w 1521769"/>
                <a:gd name="connsiteY8" fmla="*/ 1518417 h 1526274"/>
                <a:gd name="connsiteX9" fmla="*/ 526632 w 1521769"/>
                <a:gd name="connsiteY9" fmla="*/ 941379 h 1526274"/>
                <a:gd name="connsiteX10" fmla="*/ 315362 w 1521769"/>
                <a:gd name="connsiteY10" fmla="*/ 1115153 h 1526274"/>
                <a:gd name="connsiteX11" fmla="*/ 60920 w 1521769"/>
                <a:gd name="connsiteY11" fmla="*/ 1250325 h 1526274"/>
                <a:gd name="connsiteX12" fmla="*/ 27094 w 1521769"/>
                <a:gd name="connsiteY12" fmla="*/ 1216268 h 1526274"/>
                <a:gd name="connsiteX13" fmla="*/ 392855 w 1521769"/>
                <a:gd name="connsiteY13" fmla="*/ 763044 h 1526274"/>
                <a:gd name="connsiteX14" fmla="*/ 113474 w 1521769"/>
                <a:gd name="connsiteY14" fmla="*/ 363348 h 1526274"/>
                <a:gd name="connsiteX0" fmla="*/ 113474 w 1443255"/>
                <a:gd name="connsiteY0" fmla="*/ 363348 h 1526274"/>
                <a:gd name="connsiteX1" fmla="*/ 631395 w 1443255"/>
                <a:gd name="connsiteY1" fmla="*/ 556310 h 1526274"/>
                <a:gd name="connsiteX2" fmla="*/ 717464 w 1443255"/>
                <a:gd name="connsiteY2" fmla="*/ 2 h 1526274"/>
                <a:gd name="connsiteX3" fmla="*/ 955693 w 1443255"/>
                <a:gd name="connsiteY3" fmla="*/ 562130 h 1526274"/>
                <a:gd name="connsiteX4" fmla="*/ 1434475 w 1443255"/>
                <a:gd name="connsiteY4" fmla="*/ 365479 h 1526274"/>
                <a:gd name="connsiteX5" fmla="*/ 933544 w 1443255"/>
                <a:gd name="connsiteY5" fmla="*/ 906167 h 1526274"/>
                <a:gd name="connsiteX6" fmla="*/ 1362914 w 1443255"/>
                <a:gd name="connsiteY6" fmla="*/ 1303735 h 1526274"/>
                <a:gd name="connsiteX7" fmla="*/ 758615 w 1443255"/>
                <a:gd name="connsiteY7" fmla="*/ 1136755 h 1526274"/>
                <a:gd name="connsiteX8" fmla="*/ 456466 w 1443255"/>
                <a:gd name="connsiteY8" fmla="*/ 1518417 h 1526274"/>
                <a:gd name="connsiteX9" fmla="*/ 526632 w 1443255"/>
                <a:gd name="connsiteY9" fmla="*/ 941379 h 1526274"/>
                <a:gd name="connsiteX10" fmla="*/ 315362 w 1443255"/>
                <a:gd name="connsiteY10" fmla="*/ 1115153 h 1526274"/>
                <a:gd name="connsiteX11" fmla="*/ 60920 w 1443255"/>
                <a:gd name="connsiteY11" fmla="*/ 1250325 h 1526274"/>
                <a:gd name="connsiteX12" fmla="*/ 27094 w 1443255"/>
                <a:gd name="connsiteY12" fmla="*/ 1216268 h 1526274"/>
                <a:gd name="connsiteX13" fmla="*/ 392855 w 1443255"/>
                <a:gd name="connsiteY13" fmla="*/ 763044 h 1526274"/>
                <a:gd name="connsiteX14" fmla="*/ 113474 w 1443255"/>
                <a:gd name="connsiteY14" fmla="*/ 363348 h 1526274"/>
                <a:gd name="connsiteX0" fmla="*/ 113474 w 1443255"/>
                <a:gd name="connsiteY0" fmla="*/ 363449 h 1526375"/>
                <a:gd name="connsiteX1" fmla="*/ 631395 w 1443255"/>
                <a:gd name="connsiteY1" fmla="*/ 556411 h 1526375"/>
                <a:gd name="connsiteX2" fmla="*/ 717464 w 1443255"/>
                <a:gd name="connsiteY2" fmla="*/ 103 h 1526375"/>
                <a:gd name="connsiteX3" fmla="*/ 931839 w 1443255"/>
                <a:gd name="connsiteY3" fmla="*/ 514523 h 1526375"/>
                <a:gd name="connsiteX4" fmla="*/ 1434475 w 1443255"/>
                <a:gd name="connsiteY4" fmla="*/ 365580 h 1526375"/>
                <a:gd name="connsiteX5" fmla="*/ 933544 w 1443255"/>
                <a:gd name="connsiteY5" fmla="*/ 906268 h 1526375"/>
                <a:gd name="connsiteX6" fmla="*/ 1362914 w 1443255"/>
                <a:gd name="connsiteY6" fmla="*/ 1303836 h 1526375"/>
                <a:gd name="connsiteX7" fmla="*/ 758615 w 1443255"/>
                <a:gd name="connsiteY7" fmla="*/ 1136856 h 1526375"/>
                <a:gd name="connsiteX8" fmla="*/ 456466 w 1443255"/>
                <a:gd name="connsiteY8" fmla="*/ 1518518 h 1526375"/>
                <a:gd name="connsiteX9" fmla="*/ 526632 w 1443255"/>
                <a:gd name="connsiteY9" fmla="*/ 941480 h 1526375"/>
                <a:gd name="connsiteX10" fmla="*/ 315362 w 1443255"/>
                <a:gd name="connsiteY10" fmla="*/ 1115254 h 1526375"/>
                <a:gd name="connsiteX11" fmla="*/ 60920 w 1443255"/>
                <a:gd name="connsiteY11" fmla="*/ 1250426 h 1526375"/>
                <a:gd name="connsiteX12" fmla="*/ 27094 w 1443255"/>
                <a:gd name="connsiteY12" fmla="*/ 1216369 h 1526375"/>
                <a:gd name="connsiteX13" fmla="*/ 392855 w 1443255"/>
                <a:gd name="connsiteY13" fmla="*/ 763145 h 1526375"/>
                <a:gd name="connsiteX14" fmla="*/ 113474 w 1443255"/>
                <a:gd name="connsiteY14" fmla="*/ 363449 h 1526375"/>
                <a:gd name="connsiteX0" fmla="*/ 113474 w 1444260"/>
                <a:gd name="connsiteY0" fmla="*/ 363449 h 1526375"/>
                <a:gd name="connsiteX1" fmla="*/ 631395 w 1444260"/>
                <a:gd name="connsiteY1" fmla="*/ 556411 h 1526375"/>
                <a:gd name="connsiteX2" fmla="*/ 717464 w 1444260"/>
                <a:gd name="connsiteY2" fmla="*/ 103 h 1526375"/>
                <a:gd name="connsiteX3" fmla="*/ 931839 w 1444260"/>
                <a:gd name="connsiteY3" fmla="*/ 514523 h 1526375"/>
                <a:gd name="connsiteX4" fmla="*/ 1434475 w 1444260"/>
                <a:gd name="connsiteY4" fmla="*/ 365580 h 1526375"/>
                <a:gd name="connsiteX5" fmla="*/ 997154 w 1444260"/>
                <a:gd name="connsiteY5" fmla="*/ 834706 h 1526375"/>
                <a:gd name="connsiteX6" fmla="*/ 1362914 w 1444260"/>
                <a:gd name="connsiteY6" fmla="*/ 1303836 h 1526375"/>
                <a:gd name="connsiteX7" fmla="*/ 758615 w 1444260"/>
                <a:gd name="connsiteY7" fmla="*/ 1136856 h 1526375"/>
                <a:gd name="connsiteX8" fmla="*/ 456466 w 1444260"/>
                <a:gd name="connsiteY8" fmla="*/ 1518518 h 1526375"/>
                <a:gd name="connsiteX9" fmla="*/ 526632 w 1444260"/>
                <a:gd name="connsiteY9" fmla="*/ 941480 h 1526375"/>
                <a:gd name="connsiteX10" fmla="*/ 315362 w 1444260"/>
                <a:gd name="connsiteY10" fmla="*/ 1115254 h 1526375"/>
                <a:gd name="connsiteX11" fmla="*/ 60920 w 1444260"/>
                <a:gd name="connsiteY11" fmla="*/ 1250426 h 1526375"/>
                <a:gd name="connsiteX12" fmla="*/ 27094 w 1444260"/>
                <a:gd name="connsiteY12" fmla="*/ 1216369 h 1526375"/>
                <a:gd name="connsiteX13" fmla="*/ 392855 w 1444260"/>
                <a:gd name="connsiteY13" fmla="*/ 763145 h 1526375"/>
                <a:gd name="connsiteX14" fmla="*/ 113474 w 1444260"/>
                <a:gd name="connsiteY14" fmla="*/ 363449 h 1526375"/>
                <a:gd name="connsiteX0" fmla="*/ 113474 w 1444260"/>
                <a:gd name="connsiteY0" fmla="*/ 363449 h 1551423"/>
                <a:gd name="connsiteX1" fmla="*/ 631395 w 1444260"/>
                <a:gd name="connsiteY1" fmla="*/ 556411 h 1551423"/>
                <a:gd name="connsiteX2" fmla="*/ 717464 w 1444260"/>
                <a:gd name="connsiteY2" fmla="*/ 103 h 1551423"/>
                <a:gd name="connsiteX3" fmla="*/ 931839 w 1444260"/>
                <a:gd name="connsiteY3" fmla="*/ 514523 h 1551423"/>
                <a:gd name="connsiteX4" fmla="*/ 1434475 w 1444260"/>
                <a:gd name="connsiteY4" fmla="*/ 365580 h 1551423"/>
                <a:gd name="connsiteX5" fmla="*/ 997154 w 1444260"/>
                <a:gd name="connsiteY5" fmla="*/ 834706 h 1551423"/>
                <a:gd name="connsiteX6" fmla="*/ 1362914 w 1444260"/>
                <a:gd name="connsiteY6" fmla="*/ 1303836 h 1551423"/>
                <a:gd name="connsiteX7" fmla="*/ 758615 w 1444260"/>
                <a:gd name="connsiteY7" fmla="*/ 1136856 h 1551423"/>
                <a:gd name="connsiteX8" fmla="*/ 736779 w 1444260"/>
                <a:gd name="connsiteY8" fmla="*/ 1425355 h 1551423"/>
                <a:gd name="connsiteX9" fmla="*/ 456466 w 1444260"/>
                <a:gd name="connsiteY9" fmla="*/ 1518518 h 1551423"/>
                <a:gd name="connsiteX10" fmla="*/ 526632 w 1444260"/>
                <a:gd name="connsiteY10" fmla="*/ 941480 h 1551423"/>
                <a:gd name="connsiteX11" fmla="*/ 315362 w 1444260"/>
                <a:gd name="connsiteY11" fmla="*/ 1115254 h 1551423"/>
                <a:gd name="connsiteX12" fmla="*/ 60920 w 1444260"/>
                <a:gd name="connsiteY12" fmla="*/ 1250426 h 1551423"/>
                <a:gd name="connsiteX13" fmla="*/ 27094 w 1444260"/>
                <a:gd name="connsiteY13" fmla="*/ 1216369 h 1551423"/>
                <a:gd name="connsiteX14" fmla="*/ 392855 w 1444260"/>
                <a:gd name="connsiteY14" fmla="*/ 763145 h 1551423"/>
                <a:gd name="connsiteX15" fmla="*/ 113474 w 1444260"/>
                <a:gd name="connsiteY15" fmla="*/ 363449 h 1551423"/>
                <a:gd name="connsiteX0" fmla="*/ 113474 w 1444260"/>
                <a:gd name="connsiteY0" fmla="*/ 363449 h 1461582"/>
                <a:gd name="connsiteX1" fmla="*/ 631395 w 1444260"/>
                <a:gd name="connsiteY1" fmla="*/ 556411 h 1461582"/>
                <a:gd name="connsiteX2" fmla="*/ 717464 w 1444260"/>
                <a:gd name="connsiteY2" fmla="*/ 103 h 1461582"/>
                <a:gd name="connsiteX3" fmla="*/ 931839 w 1444260"/>
                <a:gd name="connsiteY3" fmla="*/ 514523 h 1461582"/>
                <a:gd name="connsiteX4" fmla="*/ 1434475 w 1444260"/>
                <a:gd name="connsiteY4" fmla="*/ 365580 h 1461582"/>
                <a:gd name="connsiteX5" fmla="*/ 997154 w 1444260"/>
                <a:gd name="connsiteY5" fmla="*/ 834706 h 1461582"/>
                <a:gd name="connsiteX6" fmla="*/ 1362914 w 1444260"/>
                <a:gd name="connsiteY6" fmla="*/ 1303836 h 1461582"/>
                <a:gd name="connsiteX7" fmla="*/ 758615 w 1444260"/>
                <a:gd name="connsiteY7" fmla="*/ 1136856 h 1461582"/>
                <a:gd name="connsiteX8" fmla="*/ 736779 w 1444260"/>
                <a:gd name="connsiteY8" fmla="*/ 1425355 h 1461582"/>
                <a:gd name="connsiteX9" fmla="*/ 647297 w 1444260"/>
                <a:gd name="connsiteY9" fmla="*/ 1375394 h 1461582"/>
                <a:gd name="connsiteX10" fmla="*/ 526632 w 1444260"/>
                <a:gd name="connsiteY10" fmla="*/ 941480 h 1461582"/>
                <a:gd name="connsiteX11" fmla="*/ 315362 w 1444260"/>
                <a:gd name="connsiteY11" fmla="*/ 1115254 h 1461582"/>
                <a:gd name="connsiteX12" fmla="*/ 60920 w 1444260"/>
                <a:gd name="connsiteY12" fmla="*/ 1250426 h 1461582"/>
                <a:gd name="connsiteX13" fmla="*/ 27094 w 1444260"/>
                <a:gd name="connsiteY13" fmla="*/ 1216369 h 1461582"/>
                <a:gd name="connsiteX14" fmla="*/ 392855 w 1444260"/>
                <a:gd name="connsiteY14" fmla="*/ 763145 h 1461582"/>
                <a:gd name="connsiteX15" fmla="*/ 113474 w 1444260"/>
                <a:gd name="connsiteY15" fmla="*/ 363449 h 1461582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58615 w 1444260"/>
                <a:gd name="connsiteY7" fmla="*/ 1136856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82469 w 1444260"/>
                <a:gd name="connsiteY7" fmla="*/ 1073245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76526"/>
                <a:gd name="connsiteX1" fmla="*/ 623443 w 1444260"/>
                <a:gd name="connsiteY1" fmla="*/ 508602 h 1476526"/>
                <a:gd name="connsiteX2" fmla="*/ 717464 w 1444260"/>
                <a:gd name="connsiteY2" fmla="*/ 2 h 1476526"/>
                <a:gd name="connsiteX3" fmla="*/ 931839 w 1444260"/>
                <a:gd name="connsiteY3" fmla="*/ 514422 h 1476526"/>
                <a:gd name="connsiteX4" fmla="*/ 1434475 w 1444260"/>
                <a:gd name="connsiteY4" fmla="*/ 365479 h 1476526"/>
                <a:gd name="connsiteX5" fmla="*/ 997154 w 1444260"/>
                <a:gd name="connsiteY5" fmla="*/ 834605 h 1476526"/>
                <a:gd name="connsiteX6" fmla="*/ 1362914 w 1444260"/>
                <a:gd name="connsiteY6" fmla="*/ 1303735 h 1476526"/>
                <a:gd name="connsiteX7" fmla="*/ 782469 w 1444260"/>
                <a:gd name="connsiteY7" fmla="*/ 1073144 h 1476526"/>
                <a:gd name="connsiteX8" fmla="*/ 760633 w 1444260"/>
                <a:gd name="connsiteY8" fmla="*/ 1226472 h 1476526"/>
                <a:gd name="connsiteX9" fmla="*/ 736779 w 1444260"/>
                <a:gd name="connsiteY9" fmla="*/ 1465010 h 1476526"/>
                <a:gd name="connsiteX10" fmla="*/ 647297 w 1444260"/>
                <a:gd name="connsiteY10" fmla="*/ 1375293 h 1476526"/>
                <a:gd name="connsiteX11" fmla="*/ 526632 w 1444260"/>
                <a:gd name="connsiteY11" fmla="*/ 941379 h 1476526"/>
                <a:gd name="connsiteX12" fmla="*/ 315362 w 1444260"/>
                <a:gd name="connsiteY12" fmla="*/ 1115153 h 1476526"/>
                <a:gd name="connsiteX13" fmla="*/ 60920 w 1444260"/>
                <a:gd name="connsiteY13" fmla="*/ 1250325 h 1476526"/>
                <a:gd name="connsiteX14" fmla="*/ 27094 w 1444260"/>
                <a:gd name="connsiteY14" fmla="*/ 1216268 h 1476526"/>
                <a:gd name="connsiteX15" fmla="*/ 392855 w 1444260"/>
                <a:gd name="connsiteY15" fmla="*/ 763044 h 1476526"/>
                <a:gd name="connsiteX16" fmla="*/ 113474 w 1444260"/>
                <a:gd name="connsiteY16" fmla="*/ 363348 h 14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4260" h="1476526">
                  <a:moveTo>
                    <a:pt x="113474" y="363348"/>
                  </a:moveTo>
                  <a:cubicBezTo>
                    <a:pt x="151905" y="320941"/>
                    <a:pt x="550608" y="635420"/>
                    <a:pt x="623443" y="508602"/>
                  </a:cubicBezTo>
                  <a:cubicBezTo>
                    <a:pt x="656522" y="365882"/>
                    <a:pt x="666065" y="-968"/>
                    <a:pt x="717464" y="2"/>
                  </a:cubicBezTo>
                  <a:cubicBezTo>
                    <a:pt x="768863" y="972"/>
                    <a:pt x="866671" y="342191"/>
                    <a:pt x="931839" y="514422"/>
                  </a:cubicBezTo>
                  <a:cubicBezTo>
                    <a:pt x="997007" y="686653"/>
                    <a:pt x="1349377" y="309465"/>
                    <a:pt x="1434475" y="365479"/>
                  </a:cubicBezTo>
                  <a:cubicBezTo>
                    <a:pt x="1519573" y="421493"/>
                    <a:pt x="1022333" y="739189"/>
                    <a:pt x="997154" y="834605"/>
                  </a:cubicBezTo>
                  <a:cubicBezTo>
                    <a:pt x="971975" y="930021"/>
                    <a:pt x="1468931" y="1307711"/>
                    <a:pt x="1362914" y="1303735"/>
                  </a:cubicBezTo>
                  <a:cubicBezTo>
                    <a:pt x="1256897" y="1299759"/>
                    <a:pt x="890801" y="1091322"/>
                    <a:pt x="782469" y="1073144"/>
                  </a:cubicBezTo>
                  <a:cubicBezTo>
                    <a:pt x="674137" y="1054966"/>
                    <a:pt x="764272" y="1178389"/>
                    <a:pt x="760633" y="1226472"/>
                  </a:cubicBezTo>
                  <a:cubicBezTo>
                    <a:pt x="756994" y="1274555"/>
                    <a:pt x="747717" y="1434906"/>
                    <a:pt x="736779" y="1465010"/>
                  </a:cubicBezTo>
                  <a:cubicBezTo>
                    <a:pt x="725841" y="1495114"/>
                    <a:pt x="645216" y="1466541"/>
                    <a:pt x="647297" y="1375293"/>
                  </a:cubicBezTo>
                  <a:cubicBezTo>
                    <a:pt x="649379" y="1284045"/>
                    <a:pt x="581954" y="984736"/>
                    <a:pt x="526632" y="941379"/>
                  </a:cubicBezTo>
                  <a:cubicBezTo>
                    <a:pt x="471310" y="898022"/>
                    <a:pt x="394306" y="1071613"/>
                    <a:pt x="315362" y="1115153"/>
                  </a:cubicBezTo>
                  <a:cubicBezTo>
                    <a:pt x="236418" y="1158693"/>
                    <a:pt x="108965" y="1233473"/>
                    <a:pt x="60920" y="1250325"/>
                  </a:cubicBezTo>
                  <a:cubicBezTo>
                    <a:pt x="12875" y="1267178"/>
                    <a:pt x="-29554" y="1289530"/>
                    <a:pt x="27094" y="1216268"/>
                  </a:cubicBezTo>
                  <a:cubicBezTo>
                    <a:pt x="83742" y="1143006"/>
                    <a:pt x="383759" y="870742"/>
                    <a:pt x="392855" y="763044"/>
                  </a:cubicBezTo>
                  <a:cubicBezTo>
                    <a:pt x="401951" y="655346"/>
                    <a:pt x="75043" y="405755"/>
                    <a:pt x="113474" y="363348"/>
                  </a:cubicBezTo>
                  <a:close/>
                </a:path>
              </a:pathLst>
            </a:cu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2" name="Ellipse 141"/>
            <p:cNvSpPr/>
            <p:nvPr/>
          </p:nvSpPr>
          <p:spPr bwMode="auto">
            <a:xfrm rot="18193133">
              <a:off x="4848620" y="5990402"/>
              <a:ext cx="22768" cy="75174"/>
            </a:xfrm>
            <a:prstGeom prst="ellipse">
              <a:avLst/>
            </a:pr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" name="Ellipse 1"/>
            <p:cNvSpPr/>
            <p:nvPr/>
          </p:nvSpPr>
          <p:spPr bwMode="auto">
            <a:xfrm>
              <a:off x="4582575" y="5836991"/>
              <a:ext cx="297119" cy="137872"/>
            </a:xfrm>
            <a:custGeom>
              <a:avLst/>
              <a:gdLst>
                <a:gd name="connsiteX0" fmla="*/ 0 w 842218"/>
                <a:gd name="connsiteY0" fmla="*/ 252028 h 504056"/>
                <a:gd name="connsiteX1" fmla="*/ 421109 w 842218"/>
                <a:gd name="connsiteY1" fmla="*/ 0 h 504056"/>
                <a:gd name="connsiteX2" fmla="*/ 842218 w 842218"/>
                <a:gd name="connsiteY2" fmla="*/ 252028 h 504056"/>
                <a:gd name="connsiteX3" fmla="*/ 421109 w 842218"/>
                <a:gd name="connsiteY3" fmla="*/ 504056 h 504056"/>
                <a:gd name="connsiteX4" fmla="*/ 0 w 842218"/>
                <a:gd name="connsiteY4" fmla="*/ 252028 h 504056"/>
                <a:gd name="connsiteX0" fmla="*/ 27 w 842245"/>
                <a:gd name="connsiteY0" fmla="*/ 760911 h 1012939"/>
                <a:gd name="connsiteX1" fmla="*/ 437039 w 842245"/>
                <a:gd name="connsiteY1" fmla="*/ 0 h 1012939"/>
                <a:gd name="connsiteX2" fmla="*/ 842245 w 842245"/>
                <a:gd name="connsiteY2" fmla="*/ 760911 h 1012939"/>
                <a:gd name="connsiteX3" fmla="*/ 421136 w 842245"/>
                <a:gd name="connsiteY3" fmla="*/ 1012939 h 1012939"/>
                <a:gd name="connsiteX4" fmla="*/ 27 w 842245"/>
                <a:gd name="connsiteY4" fmla="*/ 760911 h 1012939"/>
                <a:gd name="connsiteX0" fmla="*/ 786 w 843004"/>
                <a:gd name="connsiteY0" fmla="*/ 763036 h 1015064"/>
                <a:gd name="connsiteX1" fmla="*/ 319923 w 843004"/>
                <a:gd name="connsiteY1" fmla="*/ 542530 h 1015064"/>
                <a:gd name="connsiteX2" fmla="*/ 437798 w 843004"/>
                <a:gd name="connsiteY2" fmla="*/ 2125 h 1015064"/>
                <a:gd name="connsiteX3" fmla="*/ 843004 w 843004"/>
                <a:gd name="connsiteY3" fmla="*/ 763036 h 1015064"/>
                <a:gd name="connsiteX4" fmla="*/ 421895 w 843004"/>
                <a:gd name="connsiteY4" fmla="*/ 1015064 h 1015064"/>
                <a:gd name="connsiteX5" fmla="*/ 786 w 843004"/>
                <a:gd name="connsiteY5" fmla="*/ 763036 h 1015064"/>
                <a:gd name="connsiteX0" fmla="*/ 322 w 1240106"/>
                <a:gd name="connsiteY0" fmla="*/ 341617 h 1030577"/>
                <a:gd name="connsiteX1" fmla="*/ 717025 w 1240106"/>
                <a:gd name="connsiteY1" fmla="*/ 542530 h 1030577"/>
                <a:gd name="connsiteX2" fmla="*/ 834900 w 1240106"/>
                <a:gd name="connsiteY2" fmla="*/ 2125 h 1030577"/>
                <a:gd name="connsiteX3" fmla="*/ 1240106 w 1240106"/>
                <a:gd name="connsiteY3" fmla="*/ 763036 h 1030577"/>
                <a:gd name="connsiteX4" fmla="*/ 818997 w 1240106"/>
                <a:gd name="connsiteY4" fmla="*/ 1015064 h 1030577"/>
                <a:gd name="connsiteX5" fmla="*/ 322 w 1240106"/>
                <a:gd name="connsiteY5" fmla="*/ 341617 h 1030577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138253 w 1378037"/>
                <a:gd name="connsiteY0" fmla="*/ 341617 h 1057822"/>
                <a:gd name="connsiteX1" fmla="*/ 854956 w 1378037"/>
                <a:gd name="connsiteY1" fmla="*/ 542530 h 1057822"/>
                <a:gd name="connsiteX2" fmla="*/ 972831 w 1378037"/>
                <a:gd name="connsiteY2" fmla="*/ 2125 h 1057822"/>
                <a:gd name="connsiteX3" fmla="*/ 1378037 w 1378037"/>
                <a:gd name="connsiteY3" fmla="*/ 763036 h 1057822"/>
                <a:gd name="connsiteX4" fmla="*/ 956928 w 1378037"/>
                <a:gd name="connsiteY4" fmla="*/ 1015064 h 1057822"/>
                <a:gd name="connsiteX5" fmla="*/ 83678 w 1378037"/>
                <a:gd name="connsiteY5" fmla="*/ 987803 h 1057822"/>
                <a:gd name="connsiteX6" fmla="*/ 138253 w 1378037"/>
                <a:gd name="connsiteY6" fmla="*/ 341617 h 1057822"/>
                <a:gd name="connsiteX0" fmla="*/ 82075 w 1321859"/>
                <a:gd name="connsiteY0" fmla="*/ 341617 h 1039034"/>
                <a:gd name="connsiteX1" fmla="*/ 798778 w 1321859"/>
                <a:gd name="connsiteY1" fmla="*/ 542530 h 1039034"/>
                <a:gd name="connsiteX2" fmla="*/ 916653 w 1321859"/>
                <a:gd name="connsiteY2" fmla="*/ 2125 h 1039034"/>
                <a:gd name="connsiteX3" fmla="*/ 1321859 w 1321859"/>
                <a:gd name="connsiteY3" fmla="*/ 763036 h 1039034"/>
                <a:gd name="connsiteX4" fmla="*/ 900750 w 1321859"/>
                <a:gd name="connsiteY4" fmla="*/ 1015064 h 1039034"/>
                <a:gd name="connsiteX5" fmla="*/ 27500 w 1321859"/>
                <a:gd name="connsiteY5" fmla="*/ 987803 h 1039034"/>
                <a:gd name="connsiteX6" fmla="*/ 448920 w 1321859"/>
                <a:gd name="connsiteY6" fmla="*/ 773118 h 1039034"/>
                <a:gd name="connsiteX7" fmla="*/ 82075 w 1321859"/>
                <a:gd name="connsiteY7" fmla="*/ 341617 h 1039034"/>
                <a:gd name="connsiteX0" fmla="*/ 82075 w 1321859"/>
                <a:gd name="connsiteY0" fmla="*/ 341617 h 1044211"/>
                <a:gd name="connsiteX1" fmla="*/ 798778 w 1321859"/>
                <a:gd name="connsiteY1" fmla="*/ 542530 h 1044211"/>
                <a:gd name="connsiteX2" fmla="*/ 916653 w 1321859"/>
                <a:gd name="connsiteY2" fmla="*/ 2125 h 1044211"/>
                <a:gd name="connsiteX3" fmla="*/ 1321859 w 1321859"/>
                <a:gd name="connsiteY3" fmla="*/ 763036 h 1044211"/>
                <a:gd name="connsiteX4" fmla="*/ 821237 w 1321859"/>
                <a:gd name="connsiteY4" fmla="*/ 1023015 h 1044211"/>
                <a:gd name="connsiteX5" fmla="*/ 27500 w 1321859"/>
                <a:gd name="connsiteY5" fmla="*/ 987803 h 1044211"/>
                <a:gd name="connsiteX6" fmla="*/ 448920 w 1321859"/>
                <a:gd name="connsiteY6" fmla="*/ 773118 h 1044211"/>
                <a:gd name="connsiteX7" fmla="*/ 82075 w 1321859"/>
                <a:gd name="connsiteY7" fmla="*/ 341617 h 1044211"/>
                <a:gd name="connsiteX0" fmla="*/ 82075 w 1337786"/>
                <a:gd name="connsiteY0" fmla="*/ 341617 h 1042314"/>
                <a:gd name="connsiteX1" fmla="*/ 798778 w 1337786"/>
                <a:gd name="connsiteY1" fmla="*/ 542530 h 1042314"/>
                <a:gd name="connsiteX2" fmla="*/ 916653 w 1337786"/>
                <a:gd name="connsiteY2" fmla="*/ 2125 h 1042314"/>
                <a:gd name="connsiteX3" fmla="*/ 1321859 w 1337786"/>
                <a:gd name="connsiteY3" fmla="*/ 763036 h 1042314"/>
                <a:gd name="connsiteX4" fmla="*/ 1140684 w 1337786"/>
                <a:gd name="connsiteY4" fmla="*/ 789020 h 1042314"/>
                <a:gd name="connsiteX5" fmla="*/ 821237 w 1337786"/>
                <a:gd name="connsiteY5" fmla="*/ 1023015 h 1042314"/>
                <a:gd name="connsiteX6" fmla="*/ 27500 w 1337786"/>
                <a:gd name="connsiteY6" fmla="*/ 987803 h 1042314"/>
                <a:gd name="connsiteX7" fmla="*/ 448920 w 1337786"/>
                <a:gd name="connsiteY7" fmla="*/ 773118 h 1042314"/>
                <a:gd name="connsiteX8" fmla="*/ 82075 w 1337786"/>
                <a:gd name="connsiteY8" fmla="*/ 341617 h 1042314"/>
                <a:gd name="connsiteX0" fmla="*/ 82075 w 1337786"/>
                <a:gd name="connsiteY0" fmla="*/ 341617 h 1006300"/>
                <a:gd name="connsiteX1" fmla="*/ 798778 w 1337786"/>
                <a:gd name="connsiteY1" fmla="*/ 542530 h 1006300"/>
                <a:gd name="connsiteX2" fmla="*/ 916653 w 1337786"/>
                <a:gd name="connsiteY2" fmla="*/ 2125 h 1006300"/>
                <a:gd name="connsiteX3" fmla="*/ 1321859 w 1337786"/>
                <a:gd name="connsiteY3" fmla="*/ 763036 h 1006300"/>
                <a:gd name="connsiteX4" fmla="*/ 1140684 w 1337786"/>
                <a:gd name="connsiteY4" fmla="*/ 789020 h 1006300"/>
                <a:gd name="connsiteX5" fmla="*/ 821237 w 1337786"/>
                <a:gd name="connsiteY5" fmla="*/ 911697 h 1006300"/>
                <a:gd name="connsiteX6" fmla="*/ 27500 w 1337786"/>
                <a:gd name="connsiteY6" fmla="*/ 987803 h 1006300"/>
                <a:gd name="connsiteX7" fmla="*/ 448920 w 1337786"/>
                <a:gd name="connsiteY7" fmla="*/ 773118 h 1006300"/>
                <a:gd name="connsiteX8" fmla="*/ 82075 w 1337786"/>
                <a:gd name="connsiteY8" fmla="*/ 341617 h 1006300"/>
                <a:gd name="connsiteX0" fmla="*/ 82075 w 1325577"/>
                <a:gd name="connsiteY0" fmla="*/ 341617 h 1499140"/>
                <a:gd name="connsiteX1" fmla="*/ 798778 w 1325577"/>
                <a:gd name="connsiteY1" fmla="*/ 542530 h 1499140"/>
                <a:gd name="connsiteX2" fmla="*/ 916653 w 1325577"/>
                <a:gd name="connsiteY2" fmla="*/ 2125 h 1499140"/>
                <a:gd name="connsiteX3" fmla="*/ 1321859 w 1325577"/>
                <a:gd name="connsiteY3" fmla="*/ 763036 h 1499140"/>
                <a:gd name="connsiteX4" fmla="*/ 425067 w 1325577"/>
                <a:gd name="connsiteY4" fmla="*/ 1496686 h 1499140"/>
                <a:gd name="connsiteX5" fmla="*/ 821237 w 1325577"/>
                <a:gd name="connsiteY5" fmla="*/ 911697 h 1499140"/>
                <a:gd name="connsiteX6" fmla="*/ 27500 w 1325577"/>
                <a:gd name="connsiteY6" fmla="*/ 987803 h 1499140"/>
                <a:gd name="connsiteX7" fmla="*/ 448920 w 1325577"/>
                <a:gd name="connsiteY7" fmla="*/ 773118 h 1499140"/>
                <a:gd name="connsiteX8" fmla="*/ 82075 w 1325577"/>
                <a:gd name="connsiteY8" fmla="*/ 341617 h 1499140"/>
                <a:gd name="connsiteX0" fmla="*/ 82075 w 1714092"/>
                <a:gd name="connsiteY0" fmla="*/ 340611 h 1498134"/>
                <a:gd name="connsiteX1" fmla="*/ 798778 w 1714092"/>
                <a:gd name="connsiteY1" fmla="*/ 541524 h 1498134"/>
                <a:gd name="connsiteX2" fmla="*/ 916653 w 1714092"/>
                <a:gd name="connsiteY2" fmla="*/ 1119 h 1498134"/>
                <a:gd name="connsiteX3" fmla="*/ 1711473 w 1714092"/>
                <a:gd name="connsiteY3" fmla="*/ 698419 h 1498134"/>
                <a:gd name="connsiteX4" fmla="*/ 425067 w 1714092"/>
                <a:gd name="connsiteY4" fmla="*/ 1495680 h 1498134"/>
                <a:gd name="connsiteX5" fmla="*/ 821237 w 1714092"/>
                <a:gd name="connsiteY5" fmla="*/ 910691 h 1498134"/>
                <a:gd name="connsiteX6" fmla="*/ 27500 w 1714092"/>
                <a:gd name="connsiteY6" fmla="*/ 986797 h 1498134"/>
                <a:gd name="connsiteX7" fmla="*/ 448920 w 1714092"/>
                <a:gd name="connsiteY7" fmla="*/ 772112 h 1498134"/>
                <a:gd name="connsiteX8" fmla="*/ 82075 w 1714092"/>
                <a:gd name="connsiteY8" fmla="*/ 340611 h 1498134"/>
                <a:gd name="connsiteX0" fmla="*/ 82075 w 1723334"/>
                <a:gd name="connsiteY0" fmla="*/ 340611 h 1499222"/>
                <a:gd name="connsiteX1" fmla="*/ 798778 w 1723334"/>
                <a:gd name="connsiteY1" fmla="*/ 541524 h 1499222"/>
                <a:gd name="connsiteX2" fmla="*/ 916653 w 1723334"/>
                <a:gd name="connsiteY2" fmla="*/ 1119 h 1499222"/>
                <a:gd name="connsiteX3" fmla="*/ 1711473 w 1723334"/>
                <a:gd name="connsiteY3" fmla="*/ 698419 h 1499222"/>
                <a:gd name="connsiteX4" fmla="*/ 1347417 w 1723334"/>
                <a:gd name="connsiteY4" fmla="*/ 1312801 h 1499222"/>
                <a:gd name="connsiteX5" fmla="*/ 425067 w 1723334"/>
                <a:gd name="connsiteY5" fmla="*/ 1495680 h 1499222"/>
                <a:gd name="connsiteX6" fmla="*/ 821237 w 1723334"/>
                <a:gd name="connsiteY6" fmla="*/ 910691 h 1499222"/>
                <a:gd name="connsiteX7" fmla="*/ 27500 w 1723334"/>
                <a:gd name="connsiteY7" fmla="*/ 986797 h 1499222"/>
                <a:gd name="connsiteX8" fmla="*/ 448920 w 1723334"/>
                <a:gd name="connsiteY8" fmla="*/ 772112 h 1499222"/>
                <a:gd name="connsiteX9" fmla="*/ 82075 w 1723334"/>
                <a:gd name="connsiteY9" fmla="*/ 340611 h 1499222"/>
                <a:gd name="connsiteX0" fmla="*/ 82075 w 1718475"/>
                <a:gd name="connsiteY0" fmla="*/ 340611 h 1496210"/>
                <a:gd name="connsiteX1" fmla="*/ 798778 w 1718475"/>
                <a:gd name="connsiteY1" fmla="*/ 541524 h 1496210"/>
                <a:gd name="connsiteX2" fmla="*/ 916653 w 1718475"/>
                <a:gd name="connsiteY2" fmla="*/ 1119 h 1496210"/>
                <a:gd name="connsiteX3" fmla="*/ 1711473 w 1718475"/>
                <a:gd name="connsiteY3" fmla="*/ 698419 h 1496210"/>
                <a:gd name="connsiteX4" fmla="*/ 1156586 w 1718475"/>
                <a:gd name="connsiteY4" fmla="*/ 795966 h 1496210"/>
                <a:gd name="connsiteX5" fmla="*/ 425067 w 1718475"/>
                <a:gd name="connsiteY5" fmla="*/ 1495680 h 1496210"/>
                <a:gd name="connsiteX6" fmla="*/ 821237 w 1718475"/>
                <a:gd name="connsiteY6" fmla="*/ 910691 h 1496210"/>
                <a:gd name="connsiteX7" fmla="*/ 27500 w 1718475"/>
                <a:gd name="connsiteY7" fmla="*/ 986797 h 1496210"/>
                <a:gd name="connsiteX8" fmla="*/ 448920 w 1718475"/>
                <a:gd name="connsiteY8" fmla="*/ 772112 h 1496210"/>
                <a:gd name="connsiteX9" fmla="*/ 82075 w 1718475"/>
                <a:gd name="connsiteY9" fmla="*/ 340611 h 1496210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821237 w 1222262"/>
                <a:gd name="connsiteY6" fmla="*/ 910298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558844 w 1222262"/>
                <a:gd name="connsiteY6" fmla="*/ 997762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6145 w 1226332"/>
                <a:gd name="connsiteY0" fmla="*/ 340218 h 1495817"/>
                <a:gd name="connsiteX1" fmla="*/ 802848 w 1226332"/>
                <a:gd name="connsiteY1" fmla="*/ 541131 h 1495817"/>
                <a:gd name="connsiteX2" fmla="*/ 920723 w 1226332"/>
                <a:gd name="connsiteY2" fmla="*/ 726 h 1495817"/>
                <a:gd name="connsiteX3" fmla="*/ 936315 w 1226332"/>
                <a:gd name="connsiteY3" fmla="*/ 666221 h 1495817"/>
                <a:gd name="connsiteX4" fmla="*/ 1160656 w 1226332"/>
                <a:gd name="connsiteY4" fmla="*/ 795573 h 1495817"/>
                <a:gd name="connsiteX5" fmla="*/ 429137 w 1226332"/>
                <a:gd name="connsiteY5" fmla="*/ 1495287 h 1495817"/>
                <a:gd name="connsiteX6" fmla="*/ 562914 w 1226332"/>
                <a:gd name="connsiteY6" fmla="*/ 997762 h 1495817"/>
                <a:gd name="connsiteX7" fmla="*/ 31570 w 1226332"/>
                <a:gd name="connsiteY7" fmla="*/ 986404 h 1495817"/>
                <a:gd name="connsiteX8" fmla="*/ 365526 w 1226332"/>
                <a:gd name="connsiteY8" fmla="*/ 739914 h 1495817"/>
                <a:gd name="connsiteX9" fmla="*/ 86145 w 1226332"/>
                <a:gd name="connsiteY9" fmla="*/ 340218 h 1495817"/>
                <a:gd name="connsiteX0" fmla="*/ 86145 w 1226332"/>
                <a:gd name="connsiteY0" fmla="*/ 342901 h 1498500"/>
                <a:gd name="connsiteX1" fmla="*/ 691530 w 1226332"/>
                <a:gd name="connsiteY1" fmla="*/ 424545 h 1498500"/>
                <a:gd name="connsiteX2" fmla="*/ 920723 w 1226332"/>
                <a:gd name="connsiteY2" fmla="*/ 3409 h 1498500"/>
                <a:gd name="connsiteX3" fmla="*/ 936315 w 1226332"/>
                <a:gd name="connsiteY3" fmla="*/ 668904 h 1498500"/>
                <a:gd name="connsiteX4" fmla="*/ 1160656 w 1226332"/>
                <a:gd name="connsiteY4" fmla="*/ 798256 h 1498500"/>
                <a:gd name="connsiteX5" fmla="*/ 429137 w 1226332"/>
                <a:gd name="connsiteY5" fmla="*/ 1497970 h 1498500"/>
                <a:gd name="connsiteX6" fmla="*/ 562914 w 1226332"/>
                <a:gd name="connsiteY6" fmla="*/ 1000445 h 1498500"/>
                <a:gd name="connsiteX7" fmla="*/ 31570 w 1226332"/>
                <a:gd name="connsiteY7" fmla="*/ 989087 h 1498500"/>
                <a:gd name="connsiteX8" fmla="*/ 365526 w 1226332"/>
                <a:gd name="connsiteY8" fmla="*/ 742597 h 1498500"/>
                <a:gd name="connsiteX9" fmla="*/ 86145 w 1226332"/>
                <a:gd name="connsiteY9" fmla="*/ 342901 h 1498500"/>
                <a:gd name="connsiteX0" fmla="*/ 86145 w 1527347"/>
                <a:gd name="connsiteY0" fmla="*/ 342901 h 1498433"/>
                <a:gd name="connsiteX1" fmla="*/ 691530 w 1527347"/>
                <a:gd name="connsiteY1" fmla="*/ 424545 h 1498433"/>
                <a:gd name="connsiteX2" fmla="*/ 920723 w 1527347"/>
                <a:gd name="connsiteY2" fmla="*/ 3409 h 1498433"/>
                <a:gd name="connsiteX3" fmla="*/ 936315 w 1527347"/>
                <a:gd name="connsiteY3" fmla="*/ 668904 h 1498433"/>
                <a:gd name="connsiteX4" fmla="*/ 1486659 w 1527347"/>
                <a:gd name="connsiteY4" fmla="*/ 710792 h 1498433"/>
                <a:gd name="connsiteX5" fmla="*/ 429137 w 1527347"/>
                <a:gd name="connsiteY5" fmla="*/ 1497970 h 1498433"/>
                <a:gd name="connsiteX6" fmla="*/ 562914 w 1527347"/>
                <a:gd name="connsiteY6" fmla="*/ 1000445 h 1498433"/>
                <a:gd name="connsiteX7" fmla="*/ 31570 w 1527347"/>
                <a:gd name="connsiteY7" fmla="*/ 989087 h 1498433"/>
                <a:gd name="connsiteX8" fmla="*/ 365526 w 1527347"/>
                <a:gd name="connsiteY8" fmla="*/ 742597 h 1498433"/>
                <a:gd name="connsiteX9" fmla="*/ 86145 w 1527347"/>
                <a:gd name="connsiteY9" fmla="*/ 342901 h 1498433"/>
                <a:gd name="connsiteX0" fmla="*/ 86145 w 1486724"/>
                <a:gd name="connsiteY0" fmla="*/ 342901 h 1498450"/>
                <a:gd name="connsiteX1" fmla="*/ 691530 w 1486724"/>
                <a:gd name="connsiteY1" fmla="*/ 424545 h 1498450"/>
                <a:gd name="connsiteX2" fmla="*/ 920723 w 1486724"/>
                <a:gd name="connsiteY2" fmla="*/ 3409 h 1498450"/>
                <a:gd name="connsiteX3" fmla="*/ 936315 w 1486724"/>
                <a:gd name="connsiteY3" fmla="*/ 668904 h 1498450"/>
                <a:gd name="connsiteX4" fmla="*/ 1486659 w 1486724"/>
                <a:gd name="connsiteY4" fmla="*/ 710792 h 1498450"/>
                <a:gd name="connsiteX5" fmla="*/ 961874 w 1486724"/>
                <a:gd name="connsiteY5" fmla="*/ 1084504 h 1498450"/>
                <a:gd name="connsiteX6" fmla="*/ 429137 w 1486724"/>
                <a:gd name="connsiteY6" fmla="*/ 1497970 h 1498450"/>
                <a:gd name="connsiteX7" fmla="*/ 562914 w 1486724"/>
                <a:gd name="connsiteY7" fmla="*/ 1000445 h 1498450"/>
                <a:gd name="connsiteX8" fmla="*/ 31570 w 1486724"/>
                <a:gd name="connsiteY8" fmla="*/ 989087 h 1498450"/>
                <a:gd name="connsiteX9" fmla="*/ 365526 w 1486724"/>
                <a:gd name="connsiteY9" fmla="*/ 742597 h 1498450"/>
                <a:gd name="connsiteX10" fmla="*/ 86145 w 1486724"/>
                <a:gd name="connsiteY10" fmla="*/ 342901 h 1498450"/>
                <a:gd name="connsiteX0" fmla="*/ 86145 w 1486704"/>
                <a:gd name="connsiteY0" fmla="*/ 342901 h 1498275"/>
                <a:gd name="connsiteX1" fmla="*/ 691530 w 1486704"/>
                <a:gd name="connsiteY1" fmla="*/ 424545 h 1498275"/>
                <a:gd name="connsiteX2" fmla="*/ 920723 w 1486704"/>
                <a:gd name="connsiteY2" fmla="*/ 3409 h 1498275"/>
                <a:gd name="connsiteX3" fmla="*/ 936315 w 1486704"/>
                <a:gd name="connsiteY3" fmla="*/ 668904 h 1498275"/>
                <a:gd name="connsiteX4" fmla="*/ 1486659 w 1486704"/>
                <a:gd name="connsiteY4" fmla="*/ 710792 h 1498275"/>
                <a:gd name="connsiteX5" fmla="*/ 802848 w 1486704"/>
                <a:gd name="connsiteY5" fmla="*/ 909576 h 1498275"/>
                <a:gd name="connsiteX6" fmla="*/ 429137 w 1486704"/>
                <a:gd name="connsiteY6" fmla="*/ 1497970 h 1498275"/>
                <a:gd name="connsiteX7" fmla="*/ 562914 w 1486704"/>
                <a:gd name="connsiteY7" fmla="*/ 1000445 h 1498275"/>
                <a:gd name="connsiteX8" fmla="*/ 31570 w 1486704"/>
                <a:gd name="connsiteY8" fmla="*/ 989087 h 1498275"/>
                <a:gd name="connsiteX9" fmla="*/ 365526 w 1486704"/>
                <a:gd name="connsiteY9" fmla="*/ 742597 h 1498275"/>
                <a:gd name="connsiteX10" fmla="*/ 86145 w 1486704"/>
                <a:gd name="connsiteY10" fmla="*/ 342901 h 1498275"/>
                <a:gd name="connsiteX0" fmla="*/ 86145 w 1490201"/>
                <a:gd name="connsiteY0" fmla="*/ 342901 h 1499310"/>
                <a:gd name="connsiteX1" fmla="*/ 691530 w 1490201"/>
                <a:gd name="connsiteY1" fmla="*/ 424545 h 1499310"/>
                <a:gd name="connsiteX2" fmla="*/ 920723 w 1490201"/>
                <a:gd name="connsiteY2" fmla="*/ 3409 h 1499310"/>
                <a:gd name="connsiteX3" fmla="*/ 936315 w 1490201"/>
                <a:gd name="connsiteY3" fmla="*/ 668904 h 1499310"/>
                <a:gd name="connsiteX4" fmla="*/ 1486659 w 1490201"/>
                <a:gd name="connsiteY4" fmla="*/ 710792 h 1499310"/>
                <a:gd name="connsiteX5" fmla="*/ 1335585 w 1490201"/>
                <a:gd name="connsiteY5" fmla="*/ 1283288 h 1499310"/>
                <a:gd name="connsiteX6" fmla="*/ 429137 w 1490201"/>
                <a:gd name="connsiteY6" fmla="*/ 1497970 h 1499310"/>
                <a:gd name="connsiteX7" fmla="*/ 562914 w 1490201"/>
                <a:gd name="connsiteY7" fmla="*/ 1000445 h 1499310"/>
                <a:gd name="connsiteX8" fmla="*/ 31570 w 1490201"/>
                <a:gd name="connsiteY8" fmla="*/ 989087 h 1499310"/>
                <a:gd name="connsiteX9" fmla="*/ 365526 w 1490201"/>
                <a:gd name="connsiteY9" fmla="*/ 742597 h 1499310"/>
                <a:gd name="connsiteX10" fmla="*/ 86145 w 1490201"/>
                <a:gd name="connsiteY10" fmla="*/ 342901 h 1499310"/>
                <a:gd name="connsiteX0" fmla="*/ 86145 w 1486940"/>
                <a:gd name="connsiteY0" fmla="*/ 342901 h 1520163"/>
                <a:gd name="connsiteX1" fmla="*/ 691530 w 1486940"/>
                <a:gd name="connsiteY1" fmla="*/ 424545 h 1520163"/>
                <a:gd name="connsiteX2" fmla="*/ 920723 w 1486940"/>
                <a:gd name="connsiteY2" fmla="*/ 3409 h 1520163"/>
                <a:gd name="connsiteX3" fmla="*/ 936315 w 1486940"/>
                <a:gd name="connsiteY3" fmla="*/ 668904 h 1520163"/>
                <a:gd name="connsiteX4" fmla="*/ 1486659 w 1486940"/>
                <a:gd name="connsiteY4" fmla="*/ 710792 h 1520163"/>
                <a:gd name="connsiteX5" fmla="*/ 1335585 w 1486940"/>
                <a:gd name="connsiteY5" fmla="*/ 1283288 h 1520163"/>
                <a:gd name="connsiteX6" fmla="*/ 1017533 w 1486940"/>
                <a:gd name="connsiteY6" fmla="*/ 1418458 h 1520163"/>
                <a:gd name="connsiteX7" fmla="*/ 429137 w 1486940"/>
                <a:gd name="connsiteY7" fmla="*/ 1497970 h 1520163"/>
                <a:gd name="connsiteX8" fmla="*/ 562914 w 1486940"/>
                <a:gd name="connsiteY8" fmla="*/ 1000445 h 1520163"/>
                <a:gd name="connsiteX9" fmla="*/ 31570 w 1486940"/>
                <a:gd name="connsiteY9" fmla="*/ 989087 h 1520163"/>
                <a:gd name="connsiteX10" fmla="*/ 365526 w 1486940"/>
                <a:gd name="connsiteY10" fmla="*/ 742597 h 1520163"/>
                <a:gd name="connsiteX11" fmla="*/ 86145 w 1486940"/>
                <a:gd name="connsiteY11" fmla="*/ 342901 h 1520163"/>
                <a:gd name="connsiteX0" fmla="*/ 86145 w 1486940"/>
                <a:gd name="connsiteY0" fmla="*/ 342901 h 1504056"/>
                <a:gd name="connsiteX1" fmla="*/ 691530 w 1486940"/>
                <a:gd name="connsiteY1" fmla="*/ 424545 h 1504056"/>
                <a:gd name="connsiteX2" fmla="*/ 920723 w 1486940"/>
                <a:gd name="connsiteY2" fmla="*/ 3409 h 1504056"/>
                <a:gd name="connsiteX3" fmla="*/ 936315 w 1486940"/>
                <a:gd name="connsiteY3" fmla="*/ 668904 h 1504056"/>
                <a:gd name="connsiteX4" fmla="*/ 1486659 w 1486940"/>
                <a:gd name="connsiteY4" fmla="*/ 710792 h 1504056"/>
                <a:gd name="connsiteX5" fmla="*/ 1335585 w 1486940"/>
                <a:gd name="connsiteY5" fmla="*/ 1283288 h 1504056"/>
                <a:gd name="connsiteX6" fmla="*/ 810799 w 1486940"/>
                <a:gd name="connsiteY6" fmla="*/ 981136 h 1504056"/>
                <a:gd name="connsiteX7" fmla="*/ 429137 w 1486940"/>
                <a:gd name="connsiteY7" fmla="*/ 1497970 h 1504056"/>
                <a:gd name="connsiteX8" fmla="*/ 562914 w 1486940"/>
                <a:gd name="connsiteY8" fmla="*/ 1000445 h 1504056"/>
                <a:gd name="connsiteX9" fmla="*/ 31570 w 1486940"/>
                <a:gd name="connsiteY9" fmla="*/ 989087 h 1504056"/>
                <a:gd name="connsiteX10" fmla="*/ 365526 w 1486940"/>
                <a:gd name="connsiteY10" fmla="*/ 742597 h 1504056"/>
                <a:gd name="connsiteX11" fmla="*/ 86145 w 1486940"/>
                <a:gd name="connsiteY11" fmla="*/ 342901 h 1504056"/>
                <a:gd name="connsiteX0" fmla="*/ 86145 w 1494440"/>
                <a:gd name="connsiteY0" fmla="*/ 342901 h 1504056"/>
                <a:gd name="connsiteX1" fmla="*/ 691530 w 1494440"/>
                <a:gd name="connsiteY1" fmla="*/ 424545 h 1504056"/>
                <a:gd name="connsiteX2" fmla="*/ 920723 w 1494440"/>
                <a:gd name="connsiteY2" fmla="*/ 3409 h 1504056"/>
                <a:gd name="connsiteX3" fmla="*/ 936315 w 1494440"/>
                <a:gd name="connsiteY3" fmla="*/ 668904 h 1504056"/>
                <a:gd name="connsiteX4" fmla="*/ 1486659 w 1494440"/>
                <a:gd name="connsiteY4" fmla="*/ 710792 h 1504056"/>
                <a:gd name="connsiteX5" fmla="*/ 906215 w 1494440"/>
                <a:gd name="connsiteY5" fmla="*/ 885720 h 1504056"/>
                <a:gd name="connsiteX6" fmla="*/ 1335585 w 1494440"/>
                <a:gd name="connsiteY6" fmla="*/ 1283288 h 1504056"/>
                <a:gd name="connsiteX7" fmla="*/ 810799 w 1494440"/>
                <a:gd name="connsiteY7" fmla="*/ 981136 h 1504056"/>
                <a:gd name="connsiteX8" fmla="*/ 429137 w 1494440"/>
                <a:gd name="connsiteY8" fmla="*/ 1497970 h 1504056"/>
                <a:gd name="connsiteX9" fmla="*/ 562914 w 1494440"/>
                <a:gd name="connsiteY9" fmla="*/ 1000445 h 1504056"/>
                <a:gd name="connsiteX10" fmla="*/ 31570 w 1494440"/>
                <a:gd name="connsiteY10" fmla="*/ 989087 h 1504056"/>
                <a:gd name="connsiteX11" fmla="*/ 365526 w 1494440"/>
                <a:gd name="connsiteY11" fmla="*/ 742597 h 1504056"/>
                <a:gd name="connsiteX12" fmla="*/ 86145 w 1494440"/>
                <a:gd name="connsiteY12" fmla="*/ 342901 h 1504056"/>
                <a:gd name="connsiteX0" fmla="*/ 86145 w 1494440"/>
                <a:gd name="connsiteY0" fmla="*/ 340364 h 1501519"/>
                <a:gd name="connsiteX1" fmla="*/ 691530 w 1494440"/>
                <a:gd name="connsiteY1" fmla="*/ 422008 h 1501519"/>
                <a:gd name="connsiteX2" fmla="*/ 920723 w 1494440"/>
                <a:gd name="connsiteY2" fmla="*/ 872 h 1501519"/>
                <a:gd name="connsiteX3" fmla="*/ 928364 w 1494440"/>
                <a:gd name="connsiteY3" fmla="*/ 539146 h 1501519"/>
                <a:gd name="connsiteX4" fmla="*/ 1486659 w 1494440"/>
                <a:gd name="connsiteY4" fmla="*/ 708255 h 1501519"/>
                <a:gd name="connsiteX5" fmla="*/ 906215 w 1494440"/>
                <a:gd name="connsiteY5" fmla="*/ 883183 h 1501519"/>
                <a:gd name="connsiteX6" fmla="*/ 1335585 w 1494440"/>
                <a:gd name="connsiteY6" fmla="*/ 1280751 h 1501519"/>
                <a:gd name="connsiteX7" fmla="*/ 810799 w 1494440"/>
                <a:gd name="connsiteY7" fmla="*/ 978599 h 1501519"/>
                <a:gd name="connsiteX8" fmla="*/ 429137 w 1494440"/>
                <a:gd name="connsiteY8" fmla="*/ 1495433 h 1501519"/>
                <a:gd name="connsiteX9" fmla="*/ 562914 w 1494440"/>
                <a:gd name="connsiteY9" fmla="*/ 997908 h 1501519"/>
                <a:gd name="connsiteX10" fmla="*/ 31570 w 1494440"/>
                <a:gd name="connsiteY10" fmla="*/ 986550 h 1501519"/>
                <a:gd name="connsiteX11" fmla="*/ 365526 w 1494440"/>
                <a:gd name="connsiteY11" fmla="*/ 740060 h 1501519"/>
                <a:gd name="connsiteX12" fmla="*/ 86145 w 1494440"/>
                <a:gd name="connsiteY12" fmla="*/ 340364 h 1501519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562914 w 1494440"/>
                <a:gd name="connsiteY9" fmla="*/ 997908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602670 w 1494440"/>
                <a:gd name="connsiteY9" fmla="*/ 870687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499303 w 1494440"/>
                <a:gd name="connsiteY9" fmla="*/ 918395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54596 w 1462891"/>
                <a:gd name="connsiteY0" fmla="*/ 340364 h 1503290"/>
                <a:gd name="connsiteX1" fmla="*/ 659981 w 1462891"/>
                <a:gd name="connsiteY1" fmla="*/ 422008 h 1503290"/>
                <a:gd name="connsiteX2" fmla="*/ 889174 w 1462891"/>
                <a:gd name="connsiteY2" fmla="*/ 872 h 1503290"/>
                <a:gd name="connsiteX3" fmla="*/ 896815 w 1462891"/>
                <a:gd name="connsiteY3" fmla="*/ 539146 h 1503290"/>
                <a:gd name="connsiteX4" fmla="*/ 1455110 w 1462891"/>
                <a:gd name="connsiteY4" fmla="*/ 708255 h 1503290"/>
                <a:gd name="connsiteX5" fmla="*/ 874666 w 1462891"/>
                <a:gd name="connsiteY5" fmla="*/ 883183 h 1503290"/>
                <a:gd name="connsiteX6" fmla="*/ 1304036 w 1462891"/>
                <a:gd name="connsiteY6" fmla="*/ 1280751 h 1503290"/>
                <a:gd name="connsiteX7" fmla="*/ 699737 w 1462891"/>
                <a:gd name="connsiteY7" fmla="*/ 1113771 h 1503290"/>
                <a:gd name="connsiteX8" fmla="*/ 397588 w 1462891"/>
                <a:gd name="connsiteY8" fmla="*/ 1495433 h 1503290"/>
                <a:gd name="connsiteX9" fmla="*/ 467754 w 1462891"/>
                <a:gd name="connsiteY9" fmla="*/ 918395 h 1503290"/>
                <a:gd name="connsiteX10" fmla="*/ 272386 w 1462891"/>
                <a:gd name="connsiteY10" fmla="*/ 1012656 h 1503290"/>
                <a:gd name="connsiteX11" fmla="*/ 21 w 1462891"/>
                <a:gd name="connsiteY11" fmla="*/ 986550 h 1503290"/>
                <a:gd name="connsiteX12" fmla="*/ 333977 w 1462891"/>
                <a:gd name="connsiteY12" fmla="*/ 740060 h 1503290"/>
                <a:gd name="connsiteX13" fmla="*/ 54596 w 1462891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304188 w 1494693"/>
                <a:gd name="connsiteY10" fmla="*/ 1012656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288286 w 1494693"/>
                <a:gd name="connsiteY10" fmla="*/ 1092169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113474 w 1521769"/>
                <a:gd name="connsiteY0" fmla="*/ 340364 h 1503290"/>
                <a:gd name="connsiteX1" fmla="*/ 718859 w 1521769"/>
                <a:gd name="connsiteY1" fmla="*/ 422008 h 1503290"/>
                <a:gd name="connsiteX2" fmla="*/ 948052 w 1521769"/>
                <a:gd name="connsiteY2" fmla="*/ 872 h 1503290"/>
                <a:gd name="connsiteX3" fmla="*/ 955693 w 1521769"/>
                <a:gd name="connsiteY3" fmla="*/ 539146 h 1503290"/>
                <a:gd name="connsiteX4" fmla="*/ 1513988 w 1521769"/>
                <a:gd name="connsiteY4" fmla="*/ 708255 h 1503290"/>
                <a:gd name="connsiteX5" fmla="*/ 933544 w 1521769"/>
                <a:gd name="connsiteY5" fmla="*/ 883183 h 1503290"/>
                <a:gd name="connsiteX6" fmla="*/ 1362914 w 1521769"/>
                <a:gd name="connsiteY6" fmla="*/ 1280751 h 1503290"/>
                <a:gd name="connsiteX7" fmla="*/ 758615 w 1521769"/>
                <a:gd name="connsiteY7" fmla="*/ 1113771 h 1503290"/>
                <a:gd name="connsiteX8" fmla="*/ 456466 w 1521769"/>
                <a:gd name="connsiteY8" fmla="*/ 1495433 h 1503290"/>
                <a:gd name="connsiteX9" fmla="*/ 526632 w 1521769"/>
                <a:gd name="connsiteY9" fmla="*/ 918395 h 1503290"/>
                <a:gd name="connsiteX10" fmla="*/ 315362 w 1521769"/>
                <a:gd name="connsiteY10" fmla="*/ 1092169 h 1503290"/>
                <a:gd name="connsiteX11" fmla="*/ 60920 w 1521769"/>
                <a:gd name="connsiteY11" fmla="*/ 1227341 h 1503290"/>
                <a:gd name="connsiteX12" fmla="*/ 27094 w 1521769"/>
                <a:gd name="connsiteY12" fmla="*/ 1193284 h 1503290"/>
                <a:gd name="connsiteX13" fmla="*/ 392855 w 1521769"/>
                <a:gd name="connsiteY13" fmla="*/ 740060 h 1503290"/>
                <a:gd name="connsiteX14" fmla="*/ 113474 w 1521769"/>
                <a:gd name="connsiteY14" fmla="*/ 340364 h 1503290"/>
                <a:gd name="connsiteX0" fmla="*/ 113474 w 1521769"/>
                <a:gd name="connsiteY0" fmla="*/ 364158 h 1527084"/>
                <a:gd name="connsiteX1" fmla="*/ 718859 w 1521769"/>
                <a:gd name="connsiteY1" fmla="*/ 445802 h 1527084"/>
                <a:gd name="connsiteX2" fmla="*/ 717464 w 1521769"/>
                <a:gd name="connsiteY2" fmla="*/ 812 h 1527084"/>
                <a:gd name="connsiteX3" fmla="*/ 955693 w 1521769"/>
                <a:gd name="connsiteY3" fmla="*/ 562940 h 1527084"/>
                <a:gd name="connsiteX4" fmla="*/ 1513988 w 1521769"/>
                <a:gd name="connsiteY4" fmla="*/ 732049 h 1527084"/>
                <a:gd name="connsiteX5" fmla="*/ 933544 w 1521769"/>
                <a:gd name="connsiteY5" fmla="*/ 906977 h 1527084"/>
                <a:gd name="connsiteX6" fmla="*/ 1362914 w 1521769"/>
                <a:gd name="connsiteY6" fmla="*/ 1304545 h 1527084"/>
                <a:gd name="connsiteX7" fmla="*/ 758615 w 1521769"/>
                <a:gd name="connsiteY7" fmla="*/ 1137565 h 1527084"/>
                <a:gd name="connsiteX8" fmla="*/ 456466 w 1521769"/>
                <a:gd name="connsiteY8" fmla="*/ 1519227 h 1527084"/>
                <a:gd name="connsiteX9" fmla="*/ 526632 w 1521769"/>
                <a:gd name="connsiteY9" fmla="*/ 942189 h 1527084"/>
                <a:gd name="connsiteX10" fmla="*/ 315362 w 1521769"/>
                <a:gd name="connsiteY10" fmla="*/ 1115963 h 1527084"/>
                <a:gd name="connsiteX11" fmla="*/ 60920 w 1521769"/>
                <a:gd name="connsiteY11" fmla="*/ 1251135 h 1527084"/>
                <a:gd name="connsiteX12" fmla="*/ 27094 w 1521769"/>
                <a:gd name="connsiteY12" fmla="*/ 1217078 h 1527084"/>
                <a:gd name="connsiteX13" fmla="*/ 392855 w 1521769"/>
                <a:gd name="connsiteY13" fmla="*/ 763854 h 1527084"/>
                <a:gd name="connsiteX14" fmla="*/ 113474 w 1521769"/>
                <a:gd name="connsiteY14" fmla="*/ 364158 h 1527084"/>
                <a:gd name="connsiteX0" fmla="*/ 113474 w 1521769"/>
                <a:gd name="connsiteY0" fmla="*/ 365124 h 1528050"/>
                <a:gd name="connsiteX1" fmla="*/ 663200 w 1521769"/>
                <a:gd name="connsiteY1" fmla="*/ 399060 h 1528050"/>
                <a:gd name="connsiteX2" fmla="*/ 717464 w 1521769"/>
                <a:gd name="connsiteY2" fmla="*/ 1778 h 1528050"/>
                <a:gd name="connsiteX3" fmla="*/ 955693 w 1521769"/>
                <a:gd name="connsiteY3" fmla="*/ 563906 h 1528050"/>
                <a:gd name="connsiteX4" fmla="*/ 1513988 w 1521769"/>
                <a:gd name="connsiteY4" fmla="*/ 733015 h 1528050"/>
                <a:gd name="connsiteX5" fmla="*/ 933544 w 1521769"/>
                <a:gd name="connsiteY5" fmla="*/ 907943 h 1528050"/>
                <a:gd name="connsiteX6" fmla="*/ 1362914 w 1521769"/>
                <a:gd name="connsiteY6" fmla="*/ 1305511 h 1528050"/>
                <a:gd name="connsiteX7" fmla="*/ 758615 w 1521769"/>
                <a:gd name="connsiteY7" fmla="*/ 1138531 h 1528050"/>
                <a:gd name="connsiteX8" fmla="*/ 456466 w 1521769"/>
                <a:gd name="connsiteY8" fmla="*/ 1520193 h 1528050"/>
                <a:gd name="connsiteX9" fmla="*/ 526632 w 1521769"/>
                <a:gd name="connsiteY9" fmla="*/ 943155 h 1528050"/>
                <a:gd name="connsiteX10" fmla="*/ 315362 w 1521769"/>
                <a:gd name="connsiteY10" fmla="*/ 1116929 h 1528050"/>
                <a:gd name="connsiteX11" fmla="*/ 60920 w 1521769"/>
                <a:gd name="connsiteY11" fmla="*/ 1252101 h 1528050"/>
                <a:gd name="connsiteX12" fmla="*/ 27094 w 1521769"/>
                <a:gd name="connsiteY12" fmla="*/ 1218044 h 1528050"/>
                <a:gd name="connsiteX13" fmla="*/ 392855 w 1521769"/>
                <a:gd name="connsiteY13" fmla="*/ 764820 h 1528050"/>
                <a:gd name="connsiteX14" fmla="*/ 113474 w 1521769"/>
                <a:gd name="connsiteY14" fmla="*/ 365124 h 1528050"/>
                <a:gd name="connsiteX0" fmla="*/ 113474 w 1521769"/>
                <a:gd name="connsiteY0" fmla="*/ 363364 h 1526290"/>
                <a:gd name="connsiteX1" fmla="*/ 615492 w 1521769"/>
                <a:gd name="connsiteY1" fmla="*/ 580180 h 1526290"/>
                <a:gd name="connsiteX2" fmla="*/ 717464 w 1521769"/>
                <a:gd name="connsiteY2" fmla="*/ 18 h 1526290"/>
                <a:gd name="connsiteX3" fmla="*/ 955693 w 1521769"/>
                <a:gd name="connsiteY3" fmla="*/ 562146 h 1526290"/>
                <a:gd name="connsiteX4" fmla="*/ 1513988 w 1521769"/>
                <a:gd name="connsiteY4" fmla="*/ 731255 h 1526290"/>
                <a:gd name="connsiteX5" fmla="*/ 933544 w 1521769"/>
                <a:gd name="connsiteY5" fmla="*/ 906183 h 1526290"/>
                <a:gd name="connsiteX6" fmla="*/ 1362914 w 1521769"/>
                <a:gd name="connsiteY6" fmla="*/ 1303751 h 1526290"/>
                <a:gd name="connsiteX7" fmla="*/ 758615 w 1521769"/>
                <a:gd name="connsiteY7" fmla="*/ 1136771 h 1526290"/>
                <a:gd name="connsiteX8" fmla="*/ 456466 w 1521769"/>
                <a:gd name="connsiteY8" fmla="*/ 1518433 h 1526290"/>
                <a:gd name="connsiteX9" fmla="*/ 526632 w 1521769"/>
                <a:gd name="connsiteY9" fmla="*/ 941395 h 1526290"/>
                <a:gd name="connsiteX10" fmla="*/ 315362 w 1521769"/>
                <a:gd name="connsiteY10" fmla="*/ 1115169 h 1526290"/>
                <a:gd name="connsiteX11" fmla="*/ 60920 w 1521769"/>
                <a:gd name="connsiteY11" fmla="*/ 1250341 h 1526290"/>
                <a:gd name="connsiteX12" fmla="*/ 27094 w 1521769"/>
                <a:gd name="connsiteY12" fmla="*/ 1216284 h 1526290"/>
                <a:gd name="connsiteX13" fmla="*/ 392855 w 1521769"/>
                <a:gd name="connsiteY13" fmla="*/ 763060 h 1526290"/>
                <a:gd name="connsiteX14" fmla="*/ 113474 w 1521769"/>
                <a:gd name="connsiteY14" fmla="*/ 363364 h 1526290"/>
                <a:gd name="connsiteX0" fmla="*/ 113474 w 1521769"/>
                <a:gd name="connsiteY0" fmla="*/ 363348 h 1526274"/>
                <a:gd name="connsiteX1" fmla="*/ 631395 w 1521769"/>
                <a:gd name="connsiteY1" fmla="*/ 556310 h 1526274"/>
                <a:gd name="connsiteX2" fmla="*/ 717464 w 1521769"/>
                <a:gd name="connsiteY2" fmla="*/ 2 h 1526274"/>
                <a:gd name="connsiteX3" fmla="*/ 955693 w 1521769"/>
                <a:gd name="connsiteY3" fmla="*/ 562130 h 1526274"/>
                <a:gd name="connsiteX4" fmla="*/ 1513988 w 1521769"/>
                <a:gd name="connsiteY4" fmla="*/ 731239 h 1526274"/>
                <a:gd name="connsiteX5" fmla="*/ 933544 w 1521769"/>
                <a:gd name="connsiteY5" fmla="*/ 906167 h 1526274"/>
                <a:gd name="connsiteX6" fmla="*/ 1362914 w 1521769"/>
                <a:gd name="connsiteY6" fmla="*/ 1303735 h 1526274"/>
                <a:gd name="connsiteX7" fmla="*/ 758615 w 1521769"/>
                <a:gd name="connsiteY7" fmla="*/ 1136755 h 1526274"/>
                <a:gd name="connsiteX8" fmla="*/ 456466 w 1521769"/>
                <a:gd name="connsiteY8" fmla="*/ 1518417 h 1526274"/>
                <a:gd name="connsiteX9" fmla="*/ 526632 w 1521769"/>
                <a:gd name="connsiteY9" fmla="*/ 941379 h 1526274"/>
                <a:gd name="connsiteX10" fmla="*/ 315362 w 1521769"/>
                <a:gd name="connsiteY10" fmla="*/ 1115153 h 1526274"/>
                <a:gd name="connsiteX11" fmla="*/ 60920 w 1521769"/>
                <a:gd name="connsiteY11" fmla="*/ 1250325 h 1526274"/>
                <a:gd name="connsiteX12" fmla="*/ 27094 w 1521769"/>
                <a:gd name="connsiteY12" fmla="*/ 1216268 h 1526274"/>
                <a:gd name="connsiteX13" fmla="*/ 392855 w 1521769"/>
                <a:gd name="connsiteY13" fmla="*/ 763044 h 1526274"/>
                <a:gd name="connsiteX14" fmla="*/ 113474 w 1521769"/>
                <a:gd name="connsiteY14" fmla="*/ 363348 h 1526274"/>
                <a:gd name="connsiteX0" fmla="*/ 113474 w 1443255"/>
                <a:gd name="connsiteY0" fmla="*/ 363348 h 1526274"/>
                <a:gd name="connsiteX1" fmla="*/ 631395 w 1443255"/>
                <a:gd name="connsiteY1" fmla="*/ 556310 h 1526274"/>
                <a:gd name="connsiteX2" fmla="*/ 717464 w 1443255"/>
                <a:gd name="connsiteY2" fmla="*/ 2 h 1526274"/>
                <a:gd name="connsiteX3" fmla="*/ 955693 w 1443255"/>
                <a:gd name="connsiteY3" fmla="*/ 562130 h 1526274"/>
                <a:gd name="connsiteX4" fmla="*/ 1434475 w 1443255"/>
                <a:gd name="connsiteY4" fmla="*/ 365479 h 1526274"/>
                <a:gd name="connsiteX5" fmla="*/ 933544 w 1443255"/>
                <a:gd name="connsiteY5" fmla="*/ 906167 h 1526274"/>
                <a:gd name="connsiteX6" fmla="*/ 1362914 w 1443255"/>
                <a:gd name="connsiteY6" fmla="*/ 1303735 h 1526274"/>
                <a:gd name="connsiteX7" fmla="*/ 758615 w 1443255"/>
                <a:gd name="connsiteY7" fmla="*/ 1136755 h 1526274"/>
                <a:gd name="connsiteX8" fmla="*/ 456466 w 1443255"/>
                <a:gd name="connsiteY8" fmla="*/ 1518417 h 1526274"/>
                <a:gd name="connsiteX9" fmla="*/ 526632 w 1443255"/>
                <a:gd name="connsiteY9" fmla="*/ 941379 h 1526274"/>
                <a:gd name="connsiteX10" fmla="*/ 315362 w 1443255"/>
                <a:gd name="connsiteY10" fmla="*/ 1115153 h 1526274"/>
                <a:gd name="connsiteX11" fmla="*/ 60920 w 1443255"/>
                <a:gd name="connsiteY11" fmla="*/ 1250325 h 1526274"/>
                <a:gd name="connsiteX12" fmla="*/ 27094 w 1443255"/>
                <a:gd name="connsiteY12" fmla="*/ 1216268 h 1526274"/>
                <a:gd name="connsiteX13" fmla="*/ 392855 w 1443255"/>
                <a:gd name="connsiteY13" fmla="*/ 763044 h 1526274"/>
                <a:gd name="connsiteX14" fmla="*/ 113474 w 1443255"/>
                <a:gd name="connsiteY14" fmla="*/ 363348 h 1526274"/>
                <a:gd name="connsiteX0" fmla="*/ 113474 w 1443255"/>
                <a:gd name="connsiteY0" fmla="*/ 363449 h 1526375"/>
                <a:gd name="connsiteX1" fmla="*/ 631395 w 1443255"/>
                <a:gd name="connsiteY1" fmla="*/ 556411 h 1526375"/>
                <a:gd name="connsiteX2" fmla="*/ 717464 w 1443255"/>
                <a:gd name="connsiteY2" fmla="*/ 103 h 1526375"/>
                <a:gd name="connsiteX3" fmla="*/ 931839 w 1443255"/>
                <a:gd name="connsiteY3" fmla="*/ 514523 h 1526375"/>
                <a:gd name="connsiteX4" fmla="*/ 1434475 w 1443255"/>
                <a:gd name="connsiteY4" fmla="*/ 365580 h 1526375"/>
                <a:gd name="connsiteX5" fmla="*/ 933544 w 1443255"/>
                <a:gd name="connsiteY5" fmla="*/ 906268 h 1526375"/>
                <a:gd name="connsiteX6" fmla="*/ 1362914 w 1443255"/>
                <a:gd name="connsiteY6" fmla="*/ 1303836 h 1526375"/>
                <a:gd name="connsiteX7" fmla="*/ 758615 w 1443255"/>
                <a:gd name="connsiteY7" fmla="*/ 1136856 h 1526375"/>
                <a:gd name="connsiteX8" fmla="*/ 456466 w 1443255"/>
                <a:gd name="connsiteY8" fmla="*/ 1518518 h 1526375"/>
                <a:gd name="connsiteX9" fmla="*/ 526632 w 1443255"/>
                <a:gd name="connsiteY9" fmla="*/ 941480 h 1526375"/>
                <a:gd name="connsiteX10" fmla="*/ 315362 w 1443255"/>
                <a:gd name="connsiteY10" fmla="*/ 1115254 h 1526375"/>
                <a:gd name="connsiteX11" fmla="*/ 60920 w 1443255"/>
                <a:gd name="connsiteY11" fmla="*/ 1250426 h 1526375"/>
                <a:gd name="connsiteX12" fmla="*/ 27094 w 1443255"/>
                <a:gd name="connsiteY12" fmla="*/ 1216369 h 1526375"/>
                <a:gd name="connsiteX13" fmla="*/ 392855 w 1443255"/>
                <a:gd name="connsiteY13" fmla="*/ 763145 h 1526375"/>
                <a:gd name="connsiteX14" fmla="*/ 113474 w 1443255"/>
                <a:gd name="connsiteY14" fmla="*/ 363449 h 1526375"/>
                <a:gd name="connsiteX0" fmla="*/ 113474 w 1444260"/>
                <a:gd name="connsiteY0" fmla="*/ 363449 h 1526375"/>
                <a:gd name="connsiteX1" fmla="*/ 631395 w 1444260"/>
                <a:gd name="connsiteY1" fmla="*/ 556411 h 1526375"/>
                <a:gd name="connsiteX2" fmla="*/ 717464 w 1444260"/>
                <a:gd name="connsiteY2" fmla="*/ 103 h 1526375"/>
                <a:gd name="connsiteX3" fmla="*/ 931839 w 1444260"/>
                <a:gd name="connsiteY3" fmla="*/ 514523 h 1526375"/>
                <a:gd name="connsiteX4" fmla="*/ 1434475 w 1444260"/>
                <a:gd name="connsiteY4" fmla="*/ 365580 h 1526375"/>
                <a:gd name="connsiteX5" fmla="*/ 997154 w 1444260"/>
                <a:gd name="connsiteY5" fmla="*/ 834706 h 1526375"/>
                <a:gd name="connsiteX6" fmla="*/ 1362914 w 1444260"/>
                <a:gd name="connsiteY6" fmla="*/ 1303836 h 1526375"/>
                <a:gd name="connsiteX7" fmla="*/ 758615 w 1444260"/>
                <a:gd name="connsiteY7" fmla="*/ 1136856 h 1526375"/>
                <a:gd name="connsiteX8" fmla="*/ 456466 w 1444260"/>
                <a:gd name="connsiteY8" fmla="*/ 1518518 h 1526375"/>
                <a:gd name="connsiteX9" fmla="*/ 526632 w 1444260"/>
                <a:gd name="connsiteY9" fmla="*/ 941480 h 1526375"/>
                <a:gd name="connsiteX10" fmla="*/ 315362 w 1444260"/>
                <a:gd name="connsiteY10" fmla="*/ 1115254 h 1526375"/>
                <a:gd name="connsiteX11" fmla="*/ 60920 w 1444260"/>
                <a:gd name="connsiteY11" fmla="*/ 1250426 h 1526375"/>
                <a:gd name="connsiteX12" fmla="*/ 27094 w 1444260"/>
                <a:gd name="connsiteY12" fmla="*/ 1216369 h 1526375"/>
                <a:gd name="connsiteX13" fmla="*/ 392855 w 1444260"/>
                <a:gd name="connsiteY13" fmla="*/ 763145 h 1526375"/>
                <a:gd name="connsiteX14" fmla="*/ 113474 w 1444260"/>
                <a:gd name="connsiteY14" fmla="*/ 363449 h 1526375"/>
                <a:gd name="connsiteX0" fmla="*/ 113474 w 1444260"/>
                <a:gd name="connsiteY0" fmla="*/ 363449 h 1551423"/>
                <a:gd name="connsiteX1" fmla="*/ 631395 w 1444260"/>
                <a:gd name="connsiteY1" fmla="*/ 556411 h 1551423"/>
                <a:gd name="connsiteX2" fmla="*/ 717464 w 1444260"/>
                <a:gd name="connsiteY2" fmla="*/ 103 h 1551423"/>
                <a:gd name="connsiteX3" fmla="*/ 931839 w 1444260"/>
                <a:gd name="connsiteY3" fmla="*/ 514523 h 1551423"/>
                <a:gd name="connsiteX4" fmla="*/ 1434475 w 1444260"/>
                <a:gd name="connsiteY4" fmla="*/ 365580 h 1551423"/>
                <a:gd name="connsiteX5" fmla="*/ 997154 w 1444260"/>
                <a:gd name="connsiteY5" fmla="*/ 834706 h 1551423"/>
                <a:gd name="connsiteX6" fmla="*/ 1362914 w 1444260"/>
                <a:gd name="connsiteY6" fmla="*/ 1303836 h 1551423"/>
                <a:gd name="connsiteX7" fmla="*/ 758615 w 1444260"/>
                <a:gd name="connsiteY7" fmla="*/ 1136856 h 1551423"/>
                <a:gd name="connsiteX8" fmla="*/ 736779 w 1444260"/>
                <a:gd name="connsiteY8" fmla="*/ 1425355 h 1551423"/>
                <a:gd name="connsiteX9" fmla="*/ 456466 w 1444260"/>
                <a:gd name="connsiteY9" fmla="*/ 1518518 h 1551423"/>
                <a:gd name="connsiteX10" fmla="*/ 526632 w 1444260"/>
                <a:gd name="connsiteY10" fmla="*/ 941480 h 1551423"/>
                <a:gd name="connsiteX11" fmla="*/ 315362 w 1444260"/>
                <a:gd name="connsiteY11" fmla="*/ 1115254 h 1551423"/>
                <a:gd name="connsiteX12" fmla="*/ 60920 w 1444260"/>
                <a:gd name="connsiteY12" fmla="*/ 1250426 h 1551423"/>
                <a:gd name="connsiteX13" fmla="*/ 27094 w 1444260"/>
                <a:gd name="connsiteY13" fmla="*/ 1216369 h 1551423"/>
                <a:gd name="connsiteX14" fmla="*/ 392855 w 1444260"/>
                <a:gd name="connsiteY14" fmla="*/ 763145 h 1551423"/>
                <a:gd name="connsiteX15" fmla="*/ 113474 w 1444260"/>
                <a:gd name="connsiteY15" fmla="*/ 363449 h 1551423"/>
                <a:gd name="connsiteX0" fmla="*/ 113474 w 1444260"/>
                <a:gd name="connsiteY0" fmla="*/ 363449 h 1461582"/>
                <a:gd name="connsiteX1" fmla="*/ 631395 w 1444260"/>
                <a:gd name="connsiteY1" fmla="*/ 556411 h 1461582"/>
                <a:gd name="connsiteX2" fmla="*/ 717464 w 1444260"/>
                <a:gd name="connsiteY2" fmla="*/ 103 h 1461582"/>
                <a:gd name="connsiteX3" fmla="*/ 931839 w 1444260"/>
                <a:gd name="connsiteY3" fmla="*/ 514523 h 1461582"/>
                <a:gd name="connsiteX4" fmla="*/ 1434475 w 1444260"/>
                <a:gd name="connsiteY4" fmla="*/ 365580 h 1461582"/>
                <a:gd name="connsiteX5" fmla="*/ 997154 w 1444260"/>
                <a:gd name="connsiteY5" fmla="*/ 834706 h 1461582"/>
                <a:gd name="connsiteX6" fmla="*/ 1362914 w 1444260"/>
                <a:gd name="connsiteY6" fmla="*/ 1303836 h 1461582"/>
                <a:gd name="connsiteX7" fmla="*/ 758615 w 1444260"/>
                <a:gd name="connsiteY7" fmla="*/ 1136856 h 1461582"/>
                <a:gd name="connsiteX8" fmla="*/ 736779 w 1444260"/>
                <a:gd name="connsiteY8" fmla="*/ 1425355 h 1461582"/>
                <a:gd name="connsiteX9" fmla="*/ 647297 w 1444260"/>
                <a:gd name="connsiteY9" fmla="*/ 1375394 h 1461582"/>
                <a:gd name="connsiteX10" fmla="*/ 526632 w 1444260"/>
                <a:gd name="connsiteY10" fmla="*/ 941480 h 1461582"/>
                <a:gd name="connsiteX11" fmla="*/ 315362 w 1444260"/>
                <a:gd name="connsiteY11" fmla="*/ 1115254 h 1461582"/>
                <a:gd name="connsiteX12" fmla="*/ 60920 w 1444260"/>
                <a:gd name="connsiteY12" fmla="*/ 1250426 h 1461582"/>
                <a:gd name="connsiteX13" fmla="*/ 27094 w 1444260"/>
                <a:gd name="connsiteY13" fmla="*/ 1216369 h 1461582"/>
                <a:gd name="connsiteX14" fmla="*/ 392855 w 1444260"/>
                <a:gd name="connsiteY14" fmla="*/ 763145 h 1461582"/>
                <a:gd name="connsiteX15" fmla="*/ 113474 w 1444260"/>
                <a:gd name="connsiteY15" fmla="*/ 363449 h 1461582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58615 w 1444260"/>
                <a:gd name="connsiteY7" fmla="*/ 1136856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82469 w 1444260"/>
                <a:gd name="connsiteY7" fmla="*/ 1073245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76526"/>
                <a:gd name="connsiteX1" fmla="*/ 623443 w 1444260"/>
                <a:gd name="connsiteY1" fmla="*/ 508602 h 1476526"/>
                <a:gd name="connsiteX2" fmla="*/ 717464 w 1444260"/>
                <a:gd name="connsiteY2" fmla="*/ 2 h 1476526"/>
                <a:gd name="connsiteX3" fmla="*/ 931839 w 1444260"/>
                <a:gd name="connsiteY3" fmla="*/ 514422 h 1476526"/>
                <a:gd name="connsiteX4" fmla="*/ 1434475 w 1444260"/>
                <a:gd name="connsiteY4" fmla="*/ 365479 h 1476526"/>
                <a:gd name="connsiteX5" fmla="*/ 997154 w 1444260"/>
                <a:gd name="connsiteY5" fmla="*/ 834605 h 1476526"/>
                <a:gd name="connsiteX6" fmla="*/ 1362914 w 1444260"/>
                <a:gd name="connsiteY6" fmla="*/ 1303735 h 1476526"/>
                <a:gd name="connsiteX7" fmla="*/ 782469 w 1444260"/>
                <a:gd name="connsiteY7" fmla="*/ 1073144 h 1476526"/>
                <a:gd name="connsiteX8" fmla="*/ 760633 w 1444260"/>
                <a:gd name="connsiteY8" fmla="*/ 1226472 h 1476526"/>
                <a:gd name="connsiteX9" fmla="*/ 736779 w 1444260"/>
                <a:gd name="connsiteY9" fmla="*/ 1465010 h 1476526"/>
                <a:gd name="connsiteX10" fmla="*/ 647297 w 1444260"/>
                <a:gd name="connsiteY10" fmla="*/ 1375293 h 1476526"/>
                <a:gd name="connsiteX11" fmla="*/ 526632 w 1444260"/>
                <a:gd name="connsiteY11" fmla="*/ 941379 h 1476526"/>
                <a:gd name="connsiteX12" fmla="*/ 315362 w 1444260"/>
                <a:gd name="connsiteY12" fmla="*/ 1115153 h 1476526"/>
                <a:gd name="connsiteX13" fmla="*/ 60920 w 1444260"/>
                <a:gd name="connsiteY13" fmla="*/ 1250325 h 1476526"/>
                <a:gd name="connsiteX14" fmla="*/ 27094 w 1444260"/>
                <a:gd name="connsiteY14" fmla="*/ 1216268 h 1476526"/>
                <a:gd name="connsiteX15" fmla="*/ 392855 w 1444260"/>
                <a:gd name="connsiteY15" fmla="*/ 763044 h 1476526"/>
                <a:gd name="connsiteX16" fmla="*/ 113474 w 1444260"/>
                <a:gd name="connsiteY16" fmla="*/ 363348 h 14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4260" h="1476526">
                  <a:moveTo>
                    <a:pt x="113474" y="363348"/>
                  </a:moveTo>
                  <a:cubicBezTo>
                    <a:pt x="151905" y="320941"/>
                    <a:pt x="550608" y="635420"/>
                    <a:pt x="623443" y="508602"/>
                  </a:cubicBezTo>
                  <a:cubicBezTo>
                    <a:pt x="656522" y="365882"/>
                    <a:pt x="666065" y="-968"/>
                    <a:pt x="717464" y="2"/>
                  </a:cubicBezTo>
                  <a:cubicBezTo>
                    <a:pt x="768863" y="972"/>
                    <a:pt x="866671" y="342191"/>
                    <a:pt x="931839" y="514422"/>
                  </a:cubicBezTo>
                  <a:cubicBezTo>
                    <a:pt x="997007" y="686653"/>
                    <a:pt x="1349377" y="309465"/>
                    <a:pt x="1434475" y="365479"/>
                  </a:cubicBezTo>
                  <a:cubicBezTo>
                    <a:pt x="1519573" y="421493"/>
                    <a:pt x="1022333" y="739189"/>
                    <a:pt x="997154" y="834605"/>
                  </a:cubicBezTo>
                  <a:cubicBezTo>
                    <a:pt x="971975" y="930021"/>
                    <a:pt x="1468931" y="1307711"/>
                    <a:pt x="1362914" y="1303735"/>
                  </a:cubicBezTo>
                  <a:cubicBezTo>
                    <a:pt x="1256897" y="1299759"/>
                    <a:pt x="890801" y="1091322"/>
                    <a:pt x="782469" y="1073144"/>
                  </a:cubicBezTo>
                  <a:cubicBezTo>
                    <a:pt x="674137" y="1054966"/>
                    <a:pt x="764272" y="1178389"/>
                    <a:pt x="760633" y="1226472"/>
                  </a:cubicBezTo>
                  <a:cubicBezTo>
                    <a:pt x="756994" y="1274555"/>
                    <a:pt x="747717" y="1434906"/>
                    <a:pt x="736779" y="1465010"/>
                  </a:cubicBezTo>
                  <a:cubicBezTo>
                    <a:pt x="725841" y="1495114"/>
                    <a:pt x="645216" y="1466541"/>
                    <a:pt x="647297" y="1375293"/>
                  </a:cubicBezTo>
                  <a:cubicBezTo>
                    <a:pt x="649379" y="1284045"/>
                    <a:pt x="581954" y="984736"/>
                    <a:pt x="526632" y="941379"/>
                  </a:cubicBezTo>
                  <a:cubicBezTo>
                    <a:pt x="471310" y="898022"/>
                    <a:pt x="394306" y="1071613"/>
                    <a:pt x="315362" y="1115153"/>
                  </a:cubicBezTo>
                  <a:cubicBezTo>
                    <a:pt x="236418" y="1158693"/>
                    <a:pt x="108965" y="1233473"/>
                    <a:pt x="60920" y="1250325"/>
                  </a:cubicBezTo>
                  <a:cubicBezTo>
                    <a:pt x="12875" y="1267178"/>
                    <a:pt x="-29554" y="1289530"/>
                    <a:pt x="27094" y="1216268"/>
                  </a:cubicBezTo>
                  <a:cubicBezTo>
                    <a:pt x="83742" y="1143006"/>
                    <a:pt x="383759" y="870742"/>
                    <a:pt x="392855" y="763044"/>
                  </a:cubicBezTo>
                  <a:cubicBezTo>
                    <a:pt x="401951" y="655346"/>
                    <a:pt x="75043" y="405755"/>
                    <a:pt x="113474" y="363348"/>
                  </a:cubicBezTo>
                  <a:close/>
                </a:path>
              </a:pathLst>
            </a:cu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4" name="Ellipse 143"/>
            <p:cNvSpPr/>
            <p:nvPr/>
          </p:nvSpPr>
          <p:spPr bwMode="auto">
            <a:xfrm rot="18193133">
              <a:off x="4734986" y="5861799"/>
              <a:ext cx="22768" cy="75174"/>
            </a:xfrm>
            <a:prstGeom prst="ellipse">
              <a:avLst/>
            </a:pr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5" name="Ellipse 1"/>
            <p:cNvSpPr/>
            <p:nvPr/>
          </p:nvSpPr>
          <p:spPr bwMode="auto">
            <a:xfrm>
              <a:off x="5413074" y="5300681"/>
              <a:ext cx="298311" cy="140402"/>
            </a:xfrm>
            <a:custGeom>
              <a:avLst/>
              <a:gdLst>
                <a:gd name="connsiteX0" fmla="*/ 0 w 842218"/>
                <a:gd name="connsiteY0" fmla="*/ 252028 h 504056"/>
                <a:gd name="connsiteX1" fmla="*/ 421109 w 842218"/>
                <a:gd name="connsiteY1" fmla="*/ 0 h 504056"/>
                <a:gd name="connsiteX2" fmla="*/ 842218 w 842218"/>
                <a:gd name="connsiteY2" fmla="*/ 252028 h 504056"/>
                <a:gd name="connsiteX3" fmla="*/ 421109 w 842218"/>
                <a:gd name="connsiteY3" fmla="*/ 504056 h 504056"/>
                <a:gd name="connsiteX4" fmla="*/ 0 w 842218"/>
                <a:gd name="connsiteY4" fmla="*/ 252028 h 504056"/>
                <a:gd name="connsiteX0" fmla="*/ 27 w 842245"/>
                <a:gd name="connsiteY0" fmla="*/ 760911 h 1012939"/>
                <a:gd name="connsiteX1" fmla="*/ 437039 w 842245"/>
                <a:gd name="connsiteY1" fmla="*/ 0 h 1012939"/>
                <a:gd name="connsiteX2" fmla="*/ 842245 w 842245"/>
                <a:gd name="connsiteY2" fmla="*/ 760911 h 1012939"/>
                <a:gd name="connsiteX3" fmla="*/ 421136 w 842245"/>
                <a:gd name="connsiteY3" fmla="*/ 1012939 h 1012939"/>
                <a:gd name="connsiteX4" fmla="*/ 27 w 842245"/>
                <a:gd name="connsiteY4" fmla="*/ 760911 h 1012939"/>
                <a:gd name="connsiteX0" fmla="*/ 786 w 843004"/>
                <a:gd name="connsiteY0" fmla="*/ 763036 h 1015064"/>
                <a:gd name="connsiteX1" fmla="*/ 319923 w 843004"/>
                <a:gd name="connsiteY1" fmla="*/ 542530 h 1015064"/>
                <a:gd name="connsiteX2" fmla="*/ 437798 w 843004"/>
                <a:gd name="connsiteY2" fmla="*/ 2125 h 1015064"/>
                <a:gd name="connsiteX3" fmla="*/ 843004 w 843004"/>
                <a:gd name="connsiteY3" fmla="*/ 763036 h 1015064"/>
                <a:gd name="connsiteX4" fmla="*/ 421895 w 843004"/>
                <a:gd name="connsiteY4" fmla="*/ 1015064 h 1015064"/>
                <a:gd name="connsiteX5" fmla="*/ 786 w 843004"/>
                <a:gd name="connsiteY5" fmla="*/ 763036 h 1015064"/>
                <a:gd name="connsiteX0" fmla="*/ 322 w 1240106"/>
                <a:gd name="connsiteY0" fmla="*/ 341617 h 1030577"/>
                <a:gd name="connsiteX1" fmla="*/ 717025 w 1240106"/>
                <a:gd name="connsiteY1" fmla="*/ 542530 h 1030577"/>
                <a:gd name="connsiteX2" fmla="*/ 834900 w 1240106"/>
                <a:gd name="connsiteY2" fmla="*/ 2125 h 1030577"/>
                <a:gd name="connsiteX3" fmla="*/ 1240106 w 1240106"/>
                <a:gd name="connsiteY3" fmla="*/ 763036 h 1030577"/>
                <a:gd name="connsiteX4" fmla="*/ 818997 w 1240106"/>
                <a:gd name="connsiteY4" fmla="*/ 1015064 h 1030577"/>
                <a:gd name="connsiteX5" fmla="*/ 322 w 1240106"/>
                <a:gd name="connsiteY5" fmla="*/ 341617 h 1030577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138253 w 1378037"/>
                <a:gd name="connsiteY0" fmla="*/ 341617 h 1057822"/>
                <a:gd name="connsiteX1" fmla="*/ 854956 w 1378037"/>
                <a:gd name="connsiteY1" fmla="*/ 542530 h 1057822"/>
                <a:gd name="connsiteX2" fmla="*/ 972831 w 1378037"/>
                <a:gd name="connsiteY2" fmla="*/ 2125 h 1057822"/>
                <a:gd name="connsiteX3" fmla="*/ 1378037 w 1378037"/>
                <a:gd name="connsiteY3" fmla="*/ 763036 h 1057822"/>
                <a:gd name="connsiteX4" fmla="*/ 956928 w 1378037"/>
                <a:gd name="connsiteY4" fmla="*/ 1015064 h 1057822"/>
                <a:gd name="connsiteX5" fmla="*/ 83678 w 1378037"/>
                <a:gd name="connsiteY5" fmla="*/ 987803 h 1057822"/>
                <a:gd name="connsiteX6" fmla="*/ 138253 w 1378037"/>
                <a:gd name="connsiteY6" fmla="*/ 341617 h 1057822"/>
                <a:gd name="connsiteX0" fmla="*/ 82075 w 1321859"/>
                <a:gd name="connsiteY0" fmla="*/ 341617 h 1039034"/>
                <a:gd name="connsiteX1" fmla="*/ 798778 w 1321859"/>
                <a:gd name="connsiteY1" fmla="*/ 542530 h 1039034"/>
                <a:gd name="connsiteX2" fmla="*/ 916653 w 1321859"/>
                <a:gd name="connsiteY2" fmla="*/ 2125 h 1039034"/>
                <a:gd name="connsiteX3" fmla="*/ 1321859 w 1321859"/>
                <a:gd name="connsiteY3" fmla="*/ 763036 h 1039034"/>
                <a:gd name="connsiteX4" fmla="*/ 900750 w 1321859"/>
                <a:gd name="connsiteY4" fmla="*/ 1015064 h 1039034"/>
                <a:gd name="connsiteX5" fmla="*/ 27500 w 1321859"/>
                <a:gd name="connsiteY5" fmla="*/ 987803 h 1039034"/>
                <a:gd name="connsiteX6" fmla="*/ 448920 w 1321859"/>
                <a:gd name="connsiteY6" fmla="*/ 773118 h 1039034"/>
                <a:gd name="connsiteX7" fmla="*/ 82075 w 1321859"/>
                <a:gd name="connsiteY7" fmla="*/ 341617 h 1039034"/>
                <a:gd name="connsiteX0" fmla="*/ 82075 w 1321859"/>
                <a:gd name="connsiteY0" fmla="*/ 341617 h 1044211"/>
                <a:gd name="connsiteX1" fmla="*/ 798778 w 1321859"/>
                <a:gd name="connsiteY1" fmla="*/ 542530 h 1044211"/>
                <a:gd name="connsiteX2" fmla="*/ 916653 w 1321859"/>
                <a:gd name="connsiteY2" fmla="*/ 2125 h 1044211"/>
                <a:gd name="connsiteX3" fmla="*/ 1321859 w 1321859"/>
                <a:gd name="connsiteY3" fmla="*/ 763036 h 1044211"/>
                <a:gd name="connsiteX4" fmla="*/ 821237 w 1321859"/>
                <a:gd name="connsiteY4" fmla="*/ 1023015 h 1044211"/>
                <a:gd name="connsiteX5" fmla="*/ 27500 w 1321859"/>
                <a:gd name="connsiteY5" fmla="*/ 987803 h 1044211"/>
                <a:gd name="connsiteX6" fmla="*/ 448920 w 1321859"/>
                <a:gd name="connsiteY6" fmla="*/ 773118 h 1044211"/>
                <a:gd name="connsiteX7" fmla="*/ 82075 w 1321859"/>
                <a:gd name="connsiteY7" fmla="*/ 341617 h 1044211"/>
                <a:gd name="connsiteX0" fmla="*/ 82075 w 1337786"/>
                <a:gd name="connsiteY0" fmla="*/ 341617 h 1042314"/>
                <a:gd name="connsiteX1" fmla="*/ 798778 w 1337786"/>
                <a:gd name="connsiteY1" fmla="*/ 542530 h 1042314"/>
                <a:gd name="connsiteX2" fmla="*/ 916653 w 1337786"/>
                <a:gd name="connsiteY2" fmla="*/ 2125 h 1042314"/>
                <a:gd name="connsiteX3" fmla="*/ 1321859 w 1337786"/>
                <a:gd name="connsiteY3" fmla="*/ 763036 h 1042314"/>
                <a:gd name="connsiteX4" fmla="*/ 1140684 w 1337786"/>
                <a:gd name="connsiteY4" fmla="*/ 789020 h 1042314"/>
                <a:gd name="connsiteX5" fmla="*/ 821237 w 1337786"/>
                <a:gd name="connsiteY5" fmla="*/ 1023015 h 1042314"/>
                <a:gd name="connsiteX6" fmla="*/ 27500 w 1337786"/>
                <a:gd name="connsiteY6" fmla="*/ 987803 h 1042314"/>
                <a:gd name="connsiteX7" fmla="*/ 448920 w 1337786"/>
                <a:gd name="connsiteY7" fmla="*/ 773118 h 1042314"/>
                <a:gd name="connsiteX8" fmla="*/ 82075 w 1337786"/>
                <a:gd name="connsiteY8" fmla="*/ 341617 h 1042314"/>
                <a:gd name="connsiteX0" fmla="*/ 82075 w 1337786"/>
                <a:gd name="connsiteY0" fmla="*/ 341617 h 1006300"/>
                <a:gd name="connsiteX1" fmla="*/ 798778 w 1337786"/>
                <a:gd name="connsiteY1" fmla="*/ 542530 h 1006300"/>
                <a:gd name="connsiteX2" fmla="*/ 916653 w 1337786"/>
                <a:gd name="connsiteY2" fmla="*/ 2125 h 1006300"/>
                <a:gd name="connsiteX3" fmla="*/ 1321859 w 1337786"/>
                <a:gd name="connsiteY3" fmla="*/ 763036 h 1006300"/>
                <a:gd name="connsiteX4" fmla="*/ 1140684 w 1337786"/>
                <a:gd name="connsiteY4" fmla="*/ 789020 h 1006300"/>
                <a:gd name="connsiteX5" fmla="*/ 821237 w 1337786"/>
                <a:gd name="connsiteY5" fmla="*/ 911697 h 1006300"/>
                <a:gd name="connsiteX6" fmla="*/ 27500 w 1337786"/>
                <a:gd name="connsiteY6" fmla="*/ 987803 h 1006300"/>
                <a:gd name="connsiteX7" fmla="*/ 448920 w 1337786"/>
                <a:gd name="connsiteY7" fmla="*/ 773118 h 1006300"/>
                <a:gd name="connsiteX8" fmla="*/ 82075 w 1337786"/>
                <a:gd name="connsiteY8" fmla="*/ 341617 h 1006300"/>
                <a:gd name="connsiteX0" fmla="*/ 82075 w 1325577"/>
                <a:gd name="connsiteY0" fmla="*/ 341617 h 1499140"/>
                <a:gd name="connsiteX1" fmla="*/ 798778 w 1325577"/>
                <a:gd name="connsiteY1" fmla="*/ 542530 h 1499140"/>
                <a:gd name="connsiteX2" fmla="*/ 916653 w 1325577"/>
                <a:gd name="connsiteY2" fmla="*/ 2125 h 1499140"/>
                <a:gd name="connsiteX3" fmla="*/ 1321859 w 1325577"/>
                <a:gd name="connsiteY3" fmla="*/ 763036 h 1499140"/>
                <a:gd name="connsiteX4" fmla="*/ 425067 w 1325577"/>
                <a:gd name="connsiteY4" fmla="*/ 1496686 h 1499140"/>
                <a:gd name="connsiteX5" fmla="*/ 821237 w 1325577"/>
                <a:gd name="connsiteY5" fmla="*/ 911697 h 1499140"/>
                <a:gd name="connsiteX6" fmla="*/ 27500 w 1325577"/>
                <a:gd name="connsiteY6" fmla="*/ 987803 h 1499140"/>
                <a:gd name="connsiteX7" fmla="*/ 448920 w 1325577"/>
                <a:gd name="connsiteY7" fmla="*/ 773118 h 1499140"/>
                <a:gd name="connsiteX8" fmla="*/ 82075 w 1325577"/>
                <a:gd name="connsiteY8" fmla="*/ 341617 h 1499140"/>
                <a:gd name="connsiteX0" fmla="*/ 82075 w 1714092"/>
                <a:gd name="connsiteY0" fmla="*/ 340611 h 1498134"/>
                <a:gd name="connsiteX1" fmla="*/ 798778 w 1714092"/>
                <a:gd name="connsiteY1" fmla="*/ 541524 h 1498134"/>
                <a:gd name="connsiteX2" fmla="*/ 916653 w 1714092"/>
                <a:gd name="connsiteY2" fmla="*/ 1119 h 1498134"/>
                <a:gd name="connsiteX3" fmla="*/ 1711473 w 1714092"/>
                <a:gd name="connsiteY3" fmla="*/ 698419 h 1498134"/>
                <a:gd name="connsiteX4" fmla="*/ 425067 w 1714092"/>
                <a:gd name="connsiteY4" fmla="*/ 1495680 h 1498134"/>
                <a:gd name="connsiteX5" fmla="*/ 821237 w 1714092"/>
                <a:gd name="connsiteY5" fmla="*/ 910691 h 1498134"/>
                <a:gd name="connsiteX6" fmla="*/ 27500 w 1714092"/>
                <a:gd name="connsiteY6" fmla="*/ 986797 h 1498134"/>
                <a:gd name="connsiteX7" fmla="*/ 448920 w 1714092"/>
                <a:gd name="connsiteY7" fmla="*/ 772112 h 1498134"/>
                <a:gd name="connsiteX8" fmla="*/ 82075 w 1714092"/>
                <a:gd name="connsiteY8" fmla="*/ 340611 h 1498134"/>
                <a:gd name="connsiteX0" fmla="*/ 82075 w 1723334"/>
                <a:gd name="connsiteY0" fmla="*/ 340611 h 1499222"/>
                <a:gd name="connsiteX1" fmla="*/ 798778 w 1723334"/>
                <a:gd name="connsiteY1" fmla="*/ 541524 h 1499222"/>
                <a:gd name="connsiteX2" fmla="*/ 916653 w 1723334"/>
                <a:gd name="connsiteY2" fmla="*/ 1119 h 1499222"/>
                <a:gd name="connsiteX3" fmla="*/ 1711473 w 1723334"/>
                <a:gd name="connsiteY3" fmla="*/ 698419 h 1499222"/>
                <a:gd name="connsiteX4" fmla="*/ 1347417 w 1723334"/>
                <a:gd name="connsiteY4" fmla="*/ 1312801 h 1499222"/>
                <a:gd name="connsiteX5" fmla="*/ 425067 w 1723334"/>
                <a:gd name="connsiteY5" fmla="*/ 1495680 h 1499222"/>
                <a:gd name="connsiteX6" fmla="*/ 821237 w 1723334"/>
                <a:gd name="connsiteY6" fmla="*/ 910691 h 1499222"/>
                <a:gd name="connsiteX7" fmla="*/ 27500 w 1723334"/>
                <a:gd name="connsiteY7" fmla="*/ 986797 h 1499222"/>
                <a:gd name="connsiteX8" fmla="*/ 448920 w 1723334"/>
                <a:gd name="connsiteY8" fmla="*/ 772112 h 1499222"/>
                <a:gd name="connsiteX9" fmla="*/ 82075 w 1723334"/>
                <a:gd name="connsiteY9" fmla="*/ 340611 h 1499222"/>
                <a:gd name="connsiteX0" fmla="*/ 82075 w 1718475"/>
                <a:gd name="connsiteY0" fmla="*/ 340611 h 1496210"/>
                <a:gd name="connsiteX1" fmla="*/ 798778 w 1718475"/>
                <a:gd name="connsiteY1" fmla="*/ 541524 h 1496210"/>
                <a:gd name="connsiteX2" fmla="*/ 916653 w 1718475"/>
                <a:gd name="connsiteY2" fmla="*/ 1119 h 1496210"/>
                <a:gd name="connsiteX3" fmla="*/ 1711473 w 1718475"/>
                <a:gd name="connsiteY3" fmla="*/ 698419 h 1496210"/>
                <a:gd name="connsiteX4" fmla="*/ 1156586 w 1718475"/>
                <a:gd name="connsiteY4" fmla="*/ 795966 h 1496210"/>
                <a:gd name="connsiteX5" fmla="*/ 425067 w 1718475"/>
                <a:gd name="connsiteY5" fmla="*/ 1495680 h 1496210"/>
                <a:gd name="connsiteX6" fmla="*/ 821237 w 1718475"/>
                <a:gd name="connsiteY6" fmla="*/ 910691 h 1496210"/>
                <a:gd name="connsiteX7" fmla="*/ 27500 w 1718475"/>
                <a:gd name="connsiteY7" fmla="*/ 986797 h 1496210"/>
                <a:gd name="connsiteX8" fmla="*/ 448920 w 1718475"/>
                <a:gd name="connsiteY8" fmla="*/ 772112 h 1496210"/>
                <a:gd name="connsiteX9" fmla="*/ 82075 w 1718475"/>
                <a:gd name="connsiteY9" fmla="*/ 340611 h 1496210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821237 w 1222262"/>
                <a:gd name="connsiteY6" fmla="*/ 910298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558844 w 1222262"/>
                <a:gd name="connsiteY6" fmla="*/ 997762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6145 w 1226332"/>
                <a:gd name="connsiteY0" fmla="*/ 340218 h 1495817"/>
                <a:gd name="connsiteX1" fmla="*/ 802848 w 1226332"/>
                <a:gd name="connsiteY1" fmla="*/ 541131 h 1495817"/>
                <a:gd name="connsiteX2" fmla="*/ 920723 w 1226332"/>
                <a:gd name="connsiteY2" fmla="*/ 726 h 1495817"/>
                <a:gd name="connsiteX3" fmla="*/ 936315 w 1226332"/>
                <a:gd name="connsiteY3" fmla="*/ 666221 h 1495817"/>
                <a:gd name="connsiteX4" fmla="*/ 1160656 w 1226332"/>
                <a:gd name="connsiteY4" fmla="*/ 795573 h 1495817"/>
                <a:gd name="connsiteX5" fmla="*/ 429137 w 1226332"/>
                <a:gd name="connsiteY5" fmla="*/ 1495287 h 1495817"/>
                <a:gd name="connsiteX6" fmla="*/ 562914 w 1226332"/>
                <a:gd name="connsiteY6" fmla="*/ 997762 h 1495817"/>
                <a:gd name="connsiteX7" fmla="*/ 31570 w 1226332"/>
                <a:gd name="connsiteY7" fmla="*/ 986404 h 1495817"/>
                <a:gd name="connsiteX8" fmla="*/ 365526 w 1226332"/>
                <a:gd name="connsiteY8" fmla="*/ 739914 h 1495817"/>
                <a:gd name="connsiteX9" fmla="*/ 86145 w 1226332"/>
                <a:gd name="connsiteY9" fmla="*/ 340218 h 1495817"/>
                <a:gd name="connsiteX0" fmla="*/ 86145 w 1226332"/>
                <a:gd name="connsiteY0" fmla="*/ 342901 h 1498500"/>
                <a:gd name="connsiteX1" fmla="*/ 691530 w 1226332"/>
                <a:gd name="connsiteY1" fmla="*/ 424545 h 1498500"/>
                <a:gd name="connsiteX2" fmla="*/ 920723 w 1226332"/>
                <a:gd name="connsiteY2" fmla="*/ 3409 h 1498500"/>
                <a:gd name="connsiteX3" fmla="*/ 936315 w 1226332"/>
                <a:gd name="connsiteY3" fmla="*/ 668904 h 1498500"/>
                <a:gd name="connsiteX4" fmla="*/ 1160656 w 1226332"/>
                <a:gd name="connsiteY4" fmla="*/ 798256 h 1498500"/>
                <a:gd name="connsiteX5" fmla="*/ 429137 w 1226332"/>
                <a:gd name="connsiteY5" fmla="*/ 1497970 h 1498500"/>
                <a:gd name="connsiteX6" fmla="*/ 562914 w 1226332"/>
                <a:gd name="connsiteY6" fmla="*/ 1000445 h 1498500"/>
                <a:gd name="connsiteX7" fmla="*/ 31570 w 1226332"/>
                <a:gd name="connsiteY7" fmla="*/ 989087 h 1498500"/>
                <a:gd name="connsiteX8" fmla="*/ 365526 w 1226332"/>
                <a:gd name="connsiteY8" fmla="*/ 742597 h 1498500"/>
                <a:gd name="connsiteX9" fmla="*/ 86145 w 1226332"/>
                <a:gd name="connsiteY9" fmla="*/ 342901 h 1498500"/>
                <a:gd name="connsiteX0" fmla="*/ 86145 w 1527347"/>
                <a:gd name="connsiteY0" fmla="*/ 342901 h 1498433"/>
                <a:gd name="connsiteX1" fmla="*/ 691530 w 1527347"/>
                <a:gd name="connsiteY1" fmla="*/ 424545 h 1498433"/>
                <a:gd name="connsiteX2" fmla="*/ 920723 w 1527347"/>
                <a:gd name="connsiteY2" fmla="*/ 3409 h 1498433"/>
                <a:gd name="connsiteX3" fmla="*/ 936315 w 1527347"/>
                <a:gd name="connsiteY3" fmla="*/ 668904 h 1498433"/>
                <a:gd name="connsiteX4" fmla="*/ 1486659 w 1527347"/>
                <a:gd name="connsiteY4" fmla="*/ 710792 h 1498433"/>
                <a:gd name="connsiteX5" fmla="*/ 429137 w 1527347"/>
                <a:gd name="connsiteY5" fmla="*/ 1497970 h 1498433"/>
                <a:gd name="connsiteX6" fmla="*/ 562914 w 1527347"/>
                <a:gd name="connsiteY6" fmla="*/ 1000445 h 1498433"/>
                <a:gd name="connsiteX7" fmla="*/ 31570 w 1527347"/>
                <a:gd name="connsiteY7" fmla="*/ 989087 h 1498433"/>
                <a:gd name="connsiteX8" fmla="*/ 365526 w 1527347"/>
                <a:gd name="connsiteY8" fmla="*/ 742597 h 1498433"/>
                <a:gd name="connsiteX9" fmla="*/ 86145 w 1527347"/>
                <a:gd name="connsiteY9" fmla="*/ 342901 h 1498433"/>
                <a:gd name="connsiteX0" fmla="*/ 86145 w 1486724"/>
                <a:gd name="connsiteY0" fmla="*/ 342901 h 1498450"/>
                <a:gd name="connsiteX1" fmla="*/ 691530 w 1486724"/>
                <a:gd name="connsiteY1" fmla="*/ 424545 h 1498450"/>
                <a:gd name="connsiteX2" fmla="*/ 920723 w 1486724"/>
                <a:gd name="connsiteY2" fmla="*/ 3409 h 1498450"/>
                <a:gd name="connsiteX3" fmla="*/ 936315 w 1486724"/>
                <a:gd name="connsiteY3" fmla="*/ 668904 h 1498450"/>
                <a:gd name="connsiteX4" fmla="*/ 1486659 w 1486724"/>
                <a:gd name="connsiteY4" fmla="*/ 710792 h 1498450"/>
                <a:gd name="connsiteX5" fmla="*/ 961874 w 1486724"/>
                <a:gd name="connsiteY5" fmla="*/ 1084504 h 1498450"/>
                <a:gd name="connsiteX6" fmla="*/ 429137 w 1486724"/>
                <a:gd name="connsiteY6" fmla="*/ 1497970 h 1498450"/>
                <a:gd name="connsiteX7" fmla="*/ 562914 w 1486724"/>
                <a:gd name="connsiteY7" fmla="*/ 1000445 h 1498450"/>
                <a:gd name="connsiteX8" fmla="*/ 31570 w 1486724"/>
                <a:gd name="connsiteY8" fmla="*/ 989087 h 1498450"/>
                <a:gd name="connsiteX9" fmla="*/ 365526 w 1486724"/>
                <a:gd name="connsiteY9" fmla="*/ 742597 h 1498450"/>
                <a:gd name="connsiteX10" fmla="*/ 86145 w 1486724"/>
                <a:gd name="connsiteY10" fmla="*/ 342901 h 1498450"/>
                <a:gd name="connsiteX0" fmla="*/ 86145 w 1486704"/>
                <a:gd name="connsiteY0" fmla="*/ 342901 h 1498275"/>
                <a:gd name="connsiteX1" fmla="*/ 691530 w 1486704"/>
                <a:gd name="connsiteY1" fmla="*/ 424545 h 1498275"/>
                <a:gd name="connsiteX2" fmla="*/ 920723 w 1486704"/>
                <a:gd name="connsiteY2" fmla="*/ 3409 h 1498275"/>
                <a:gd name="connsiteX3" fmla="*/ 936315 w 1486704"/>
                <a:gd name="connsiteY3" fmla="*/ 668904 h 1498275"/>
                <a:gd name="connsiteX4" fmla="*/ 1486659 w 1486704"/>
                <a:gd name="connsiteY4" fmla="*/ 710792 h 1498275"/>
                <a:gd name="connsiteX5" fmla="*/ 802848 w 1486704"/>
                <a:gd name="connsiteY5" fmla="*/ 909576 h 1498275"/>
                <a:gd name="connsiteX6" fmla="*/ 429137 w 1486704"/>
                <a:gd name="connsiteY6" fmla="*/ 1497970 h 1498275"/>
                <a:gd name="connsiteX7" fmla="*/ 562914 w 1486704"/>
                <a:gd name="connsiteY7" fmla="*/ 1000445 h 1498275"/>
                <a:gd name="connsiteX8" fmla="*/ 31570 w 1486704"/>
                <a:gd name="connsiteY8" fmla="*/ 989087 h 1498275"/>
                <a:gd name="connsiteX9" fmla="*/ 365526 w 1486704"/>
                <a:gd name="connsiteY9" fmla="*/ 742597 h 1498275"/>
                <a:gd name="connsiteX10" fmla="*/ 86145 w 1486704"/>
                <a:gd name="connsiteY10" fmla="*/ 342901 h 1498275"/>
                <a:gd name="connsiteX0" fmla="*/ 86145 w 1490201"/>
                <a:gd name="connsiteY0" fmla="*/ 342901 h 1499310"/>
                <a:gd name="connsiteX1" fmla="*/ 691530 w 1490201"/>
                <a:gd name="connsiteY1" fmla="*/ 424545 h 1499310"/>
                <a:gd name="connsiteX2" fmla="*/ 920723 w 1490201"/>
                <a:gd name="connsiteY2" fmla="*/ 3409 h 1499310"/>
                <a:gd name="connsiteX3" fmla="*/ 936315 w 1490201"/>
                <a:gd name="connsiteY3" fmla="*/ 668904 h 1499310"/>
                <a:gd name="connsiteX4" fmla="*/ 1486659 w 1490201"/>
                <a:gd name="connsiteY4" fmla="*/ 710792 h 1499310"/>
                <a:gd name="connsiteX5" fmla="*/ 1335585 w 1490201"/>
                <a:gd name="connsiteY5" fmla="*/ 1283288 h 1499310"/>
                <a:gd name="connsiteX6" fmla="*/ 429137 w 1490201"/>
                <a:gd name="connsiteY6" fmla="*/ 1497970 h 1499310"/>
                <a:gd name="connsiteX7" fmla="*/ 562914 w 1490201"/>
                <a:gd name="connsiteY7" fmla="*/ 1000445 h 1499310"/>
                <a:gd name="connsiteX8" fmla="*/ 31570 w 1490201"/>
                <a:gd name="connsiteY8" fmla="*/ 989087 h 1499310"/>
                <a:gd name="connsiteX9" fmla="*/ 365526 w 1490201"/>
                <a:gd name="connsiteY9" fmla="*/ 742597 h 1499310"/>
                <a:gd name="connsiteX10" fmla="*/ 86145 w 1490201"/>
                <a:gd name="connsiteY10" fmla="*/ 342901 h 1499310"/>
                <a:gd name="connsiteX0" fmla="*/ 86145 w 1486940"/>
                <a:gd name="connsiteY0" fmla="*/ 342901 h 1520163"/>
                <a:gd name="connsiteX1" fmla="*/ 691530 w 1486940"/>
                <a:gd name="connsiteY1" fmla="*/ 424545 h 1520163"/>
                <a:gd name="connsiteX2" fmla="*/ 920723 w 1486940"/>
                <a:gd name="connsiteY2" fmla="*/ 3409 h 1520163"/>
                <a:gd name="connsiteX3" fmla="*/ 936315 w 1486940"/>
                <a:gd name="connsiteY3" fmla="*/ 668904 h 1520163"/>
                <a:gd name="connsiteX4" fmla="*/ 1486659 w 1486940"/>
                <a:gd name="connsiteY4" fmla="*/ 710792 h 1520163"/>
                <a:gd name="connsiteX5" fmla="*/ 1335585 w 1486940"/>
                <a:gd name="connsiteY5" fmla="*/ 1283288 h 1520163"/>
                <a:gd name="connsiteX6" fmla="*/ 1017533 w 1486940"/>
                <a:gd name="connsiteY6" fmla="*/ 1418458 h 1520163"/>
                <a:gd name="connsiteX7" fmla="*/ 429137 w 1486940"/>
                <a:gd name="connsiteY7" fmla="*/ 1497970 h 1520163"/>
                <a:gd name="connsiteX8" fmla="*/ 562914 w 1486940"/>
                <a:gd name="connsiteY8" fmla="*/ 1000445 h 1520163"/>
                <a:gd name="connsiteX9" fmla="*/ 31570 w 1486940"/>
                <a:gd name="connsiteY9" fmla="*/ 989087 h 1520163"/>
                <a:gd name="connsiteX10" fmla="*/ 365526 w 1486940"/>
                <a:gd name="connsiteY10" fmla="*/ 742597 h 1520163"/>
                <a:gd name="connsiteX11" fmla="*/ 86145 w 1486940"/>
                <a:gd name="connsiteY11" fmla="*/ 342901 h 1520163"/>
                <a:gd name="connsiteX0" fmla="*/ 86145 w 1486940"/>
                <a:gd name="connsiteY0" fmla="*/ 342901 h 1504056"/>
                <a:gd name="connsiteX1" fmla="*/ 691530 w 1486940"/>
                <a:gd name="connsiteY1" fmla="*/ 424545 h 1504056"/>
                <a:gd name="connsiteX2" fmla="*/ 920723 w 1486940"/>
                <a:gd name="connsiteY2" fmla="*/ 3409 h 1504056"/>
                <a:gd name="connsiteX3" fmla="*/ 936315 w 1486940"/>
                <a:gd name="connsiteY3" fmla="*/ 668904 h 1504056"/>
                <a:gd name="connsiteX4" fmla="*/ 1486659 w 1486940"/>
                <a:gd name="connsiteY4" fmla="*/ 710792 h 1504056"/>
                <a:gd name="connsiteX5" fmla="*/ 1335585 w 1486940"/>
                <a:gd name="connsiteY5" fmla="*/ 1283288 h 1504056"/>
                <a:gd name="connsiteX6" fmla="*/ 810799 w 1486940"/>
                <a:gd name="connsiteY6" fmla="*/ 981136 h 1504056"/>
                <a:gd name="connsiteX7" fmla="*/ 429137 w 1486940"/>
                <a:gd name="connsiteY7" fmla="*/ 1497970 h 1504056"/>
                <a:gd name="connsiteX8" fmla="*/ 562914 w 1486940"/>
                <a:gd name="connsiteY8" fmla="*/ 1000445 h 1504056"/>
                <a:gd name="connsiteX9" fmla="*/ 31570 w 1486940"/>
                <a:gd name="connsiteY9" fmla="*/ 989087 h 1504056"/>
                <a:gd name="connsiteX10" fmla="*/ 365526 w 1486940"/>
                <a:gd name="connsiteY10" fmla="*/ 742597 h 1504056"/>
                <a:gd name="connsiteX11" fmla="*/ 86145 w 1486940"/>
                <a:gd name="connsiteY11" fmla="*/ 342901 h 1504056"/>
                <a:gd name="connsiteX0" fmla="*/ 86145 w 1494440"/>
                <a:gd name="connsiteY0" fmla="*/ 342901 h 1504056"/>
                <a:gd name="connsiteX1" fmla="*/ 691530 w 1494440"/>
                <a:gd name="connsiteY1" fmla="*/ 424545 h 1504056"/>
                <a:gd name="connsiteX2" fmla="*/ 920723 w 1494440"/>
                <a:gd name="connsiteY2" fmla="*/ 3409 h 1504056"/>
                <a:gd name="connsiteX3" fmla="*/ 936315 w 1494440"/>
                <a:gd name="connsiteY3" fmla="*/ 668904 h 1504056"/>
                <a:gd name="connsiteX4" fmla="*/ 1486659 w 1494440"/>
                <a:gd name="connsiteY4" fmla="*/ 710792 h 1504056"/>
                <a:gd name="connsiteX5" fmla="*/ 906215 w 1494440"/>
                <a:gd name="connsiteY5" fmla="*/ 885720 h 1504056"/>
                <a:gd name="connsiteX6" fmla="*/ 1335585 w 1494440"/>
                <a:gd name="connsiteY6" fmla="*/ 1283288 h 1504056"/>
                <a:gd name="connsiteX7" fmla="*/ 810799 w 1494440"/>
                <a:gd name="connsiteY7" fmla="*/ 981136 h 1504056"/>
                <a:gd name="connsiteX8" fmla="*/ 429137 w 1494440"/>
                <a:gd name="connsiteY8" fmla="*/ 1497970 h 1504056"/>
                <a:gd name="connsiteX9" fmla="*/ 562914 w 1494440"/>
                <a:gd name="connsiteY9" fmla="*/ 1000445 h 1504056"/>
                <a:gd name="connsiteX10" fmla="*/ 31570 w 1494440"/>
                <a:gd name="connsiteY10" fmla="*/ 989087 h 1504056"/>
                <a:gd name="connsiteX11" fmla="*/ 365526 w 1494440"/>
                <a:gd name="connsiteY11" fmla="*/ 742597 h 1504056"/>
                <a:gd name="connsiteX12" fmla="*/ 86145 w 1494440"/>
                <a:gd name="connsiteY12" fmla="*/ 342901 h 1504056"/>
                <a:gd name="connsiteX0" fmla="*/ 86145 w 1494440"/>
                <a:gd name="connsiteY0" fmla="*/ 340364 h 1501519"/>
                <a:gd name="connsiteX1" fmla="*/ 691530 w 1494440"/>
                <a:gd name="connsiteY1" fmla="*/ 422008 h 1501519"/>
                <a:gd name="connsiteX2" fmla="*/ 920723 w 1494440"/>
                <a:gd name="connsiteY2" fmla="*/ 872 h 1501519"/>
                <a:gd name="connsiteX3" fmla="*/ 928364 w 1494440"/>
                <a:gd name="connsiteY3" fmla="*/ 539146 h 1501519"/>
                <a:gd name="connsiteX4" fmla="*/ 1486659 w 1494440"/>
                <a:gd name="connsiteY4" fmla="*/ 708255 h 1501519"/>
                <a:gd name="connsiteX5" fmla="*/ 906215 w 1494440"/>
                <a:gd name="connsiteY5" fmla="*/ 883183 h 1501519"/>
                <a:gd name="connsiteX6" fmla="*/ 1335585 w 1494440"/>
                <a:gd name="connsiteY6" fmla="*/ 1280751 h 1501519"/>
                <a:gd name="connsiteX7" fmla="*/ 810799 w 1494440"/>
                <a:gd name="connsiteY7" fmla="*/ 978599 h 1501519"/>
                <a:gd name="connsiteX8" fmla="*/ 429137 w 1494440"/>
                <a:gd name="connsiteY8" fmla="*/ 1495433 h 1501519"/>
                <a:gd name="connsiteX9" fmla="*/ 562914 w 1494440"/>
                <a:gd name="connsiteY9" fmla="*/ 997908 h 1501519"/>
                <a:gd name="connsiteX10" fmla="*/ 31570 w 1494440"/>
                <a:gd name="connsiteY10" fmla="*/ 986550 h 1501519"/>
                <a:gd name="connsiteX11" fmla="*/ 365526 w 1494440"/>
                <a:gd name="connsiteY11" fmla="*/ 740060 h 1501519"/>
                <a:gd name="connsiteX12" fmla="*/ 86145 w 1494440"/>
                <a:gd name="connsiteY12" fmla="*/ 340364 h 1501519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562914 w 1494440"/>
                <a:gd name="connsiteY9" fmla="*/ 997908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602670 w 1494440"/>
                <a:gd name="connsiteY9" fmla="*/ 870687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499303 w 1494440"/>
                <a:gd name="connsiteY9" fmla="*/ 918395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54596 w 1462891"/>
                <a:gd name="connsiteY0" fmla="*/ 340364 h 1503290"/>
                <a:gd name="connsiteX1" fmla="*/ 659981 w 1462891"/>
                <a:gd name="connsiteY1" fmla="*/ 422008 h 1503290"/>
                <a:gd name="connsiteX2" fmla="*/ 889174 w 1462891"/>
                <a:gd name="connsiteY2" fmla="*/ 872 h 1503290"/>
                <a:gd name="connsiteX3" fmla="*/ 896815 w 1462891"/>
                <a:gd name="connsiteY3" fmla="*/ 539146 h 1503290"/>
                <a:gd name="connsiteX4" fmla="*/ 1455110 w 1462891"/>
                <a:gd name="connsiteY4" fmla="*/ 708255 h 1503290"/>
                <a:gd name="connsiteX5" fmla="*/ 874666 w 1462891"/>
                <a:gd name="connsiteY5" fmla="*/ 883183 h 1503290"/>
                <a:gd name="connsiteX6" fmla="*/ 1304036 w 1462891"/>
                <a:gd name="connsiteY6" fmla="*/ 1280751 h 1503290"/>
                <a:gd name="connsiteX7" fmla="*/ 699737 w 1462891"/>
                <a:gd name="connsiteY7" fmla="*/ 1113771 h 1503290"/>
                <a:gd name="connsiteX8" fmla="*/ 397588 w 1462891"/>
                <a:gd name="connsiteY8" fmla="*/ 1495433 h 1503290"/>
                <a:gd name="connsiteX9" fmla="*/ 467754 w 1462891"/>
                <a:gd name="connsiteY9" fmla="*/ 918395 h 1503290"/>
                <a:gd name="connsiteX10" fmla="*/ 272386 w 1462891"/>
                <a:gd name="connsiteY10" fmla="*/ 1012656 h 1503290"/>
                <a:gd name="connsiteX11" fmla="*/ 21 w 1462891"/>
                <a:gd name="connsiteY11" fmla="*/ 986550 h 1503290"/>
                <a:gd name="connsiteX12" fmla="*/ 333977 w 1462891"/>
                <a:gd name="connsiteY12" fmla="*/ 740060 h 1503290"/>
                <a:gd name="connsiteX13" fmla="*/ 54596 w 1462891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304188 w 1494693"/>
                <a:gd name="connsiteY10" fmla="*/ 1012656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288286 w 1494693"/>
                <a:gd name="connsiteY10" fmla="*/ 1092169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113474 w 1521769"/>
                <a:gd name="connsiteY0" fmla="*/ 340364 h 1503290"/>
                <a:gd name="connsiteX1" fmla="*/ 718859 w 1521769"/>
                <a:gd name="connsiteY1" fmla="*/ 422008 h 1503290"/>
                <a:gd name="connsiteX2" fmla="*/ 948052 w 1521769"/>
                <a:gd name="connsiteY2" fmla="*/ 872 h 1503290"/>
                <a:gd name="connsiteX3" fmla="*/ 955693 w 1521769"/>
                <a:gd name="connsiteY3" fmla="*/ 539146 h 1503290"/>
                <a:gd name="connsiteX4" fmla="*/ 1513988 w 1521769"/>
                <a:gd name="connsiteY4" fmla="*/ 708255 h 1503290"/>
                <a:gd name="connsiteX5" fmla="*/ 933544 w 1521769"/>
                <a:gd name="connsiteY5" fmla="*/ 883183 h 1503290"/>
                <a:gd name="connsiteX6" fmla="*/ 1362914 w 1521769"/>
                <a:gd name="connsiteY6" fmla="*/ 1280751 h 1503290"/>
                <a:gd name="connsiteX7" fmla="*/ 758615 w 1521769"/>
                <a:gd name="connsiteY7" fmla="*/ 1113771 h 1503290"/>
                <a:gd name="connsiteX8" fmla="*/ 456466 w 1521769"/>
                <a:gd name="connsiteY8" fmla="*/ 1495433 h 1503290"/>
                <a:gd name="connsiteX9" fmla="*/ 526632 w 1521769"/>
                <a:gd name="connsiteY9" fmla="*/ 918395 h 1503290"/>
                <a:gd name="connsiteX10" fmla="*/ 315362 w 1521769"/>
                <a:gd name="connsiteY10" fmla="*/ 1092169 h 1503290"/>
                <a:gd name="connsiteX11" fmla="*/ 60920 w 1521769"/>
                <a:gd name="connsiteY11" fmla="*/ 1227341 h 1503290"/>
                <a:gd name="connsiteX12" fmla="*/ 27094 w 1521769"/>
                <a:gd name="connsiteY12" fmla="*/ 1193284 h 1503290"/>
                <a:gd name="connsiteX13" fmla="*/ 392855 w 1521769"/>
                <a:gd name="connsiteY13" fmla="*/ 740060 h 1503290"/>
                <a:gd name="connsiteX14" fmla="*/ 113474 w 1521769"/>
                <a:gd name="connsiteY14" fmla="*/ 340364 h 1503290"/>
                <a:gd name="connsiteX0" fmla="*/ 113474 w 1521769"/>
                <a:gd name="connsiteY0" fmla="*/ 364158 h 1527084"/>
                <a:gd name="connsiteX1" fmla="*/ 718859 w 1521769"/>
                <a:gd name="connsiteY1" fmla="*/ 445802 h 1527084"/>
                <a:gd name="connsiteX2" fmla="*/ 717464 w 1521769"/>
                <a:gd name="connsiteY2" fmla="*/ 812 h 1527084"/>
                <a:gd name="connsiteX3" fmla="*/ 955693 w 1521769"/>
                <a:gd name="connsiteY3" fmla="*/ 562940 h 1527084"/>
                <a:gd name="connsiteX4" fmla="*/ 1513988 w 1521769"/>
                <a:gd name="connsiteY4" fmla="*/ 732049 h 1527084"/>
                <a:gd name="connsiteX5" fmla="*/ 933544 w 1521769"/>
                <a:gd name="connsiteY5" fmla="*/ 906977 h 1527084"/>
                <a:gd name="connsiteX6" fmla="*/ 1362914 w 1521769"/>
                <a:gd name="connsiteY6" fmla="*/ 1304545 h 1527084"/>
                <a:gd name="connsiteX7" fmla="*/ 758615 w 1521769"/>
                <a:gd name="connsiteY7" fmla="*/ 1137565 h 1527084"/>
                <a:gd name="connsiteX8" fmla="*/ 456466 w 1521769"/>
                <a:gd name="connsiteY8" fmla="*/ 1519227 h 1527084"/>
                <a:gd name="connsiteX9" fmla="*/ 526632 w 1521769"/>
                <a:gd name="connsiteY9" fmla="*/ 942189 h 1527084"/>
                <a:gd name="connsiteX10" fmla="*/ 315362 w 1521769"/>
                <a:gd name="connsiteY10" fmla="*/ 1115963 h 1527084"/>
                <a:gd name="connsiteX11" fmla="*/ 60920 w 1521769"/>
                <a:gd name="connsiteY11" fmla="*/ 1251135 h 1527084"/>
                <a:gd name="connsiteX12" fmla="*/ 27094 w 1521769"/>
                <a:gd name="connsiteY12" fmla="*/ 1217078 h 1527084"/>
                <a:gd name="connsiteX13" fmla="*/ 392855 w 1521769"/>
                <a:gd name="connsiteY13" fmla="*/ 763854 h 1527084"/>
                <a:gd name="connsiteX14" fmla="*/ 113474 w 1521769"/>
                <a:gd name="connsiteY14" fmla="*/ 364158 h 1527084"/>
                <a:gd name="connsiteX0" fmla="*/ 113474 w 1521769"/>
                <a:gd name="connsiteY0" fmla="*/ 365124 h 1528050"/>
                <a:gd name="connsiteX1" fmla="*/ 663200 w 1521769"/>
                <a:gd name="connsiteY1" fmla="*/ 399060 h 1528050"/>
                <a:gd name="connsiteX2" fmla="*/ 717464 w 1521769"/>
                <a:gd name="connsiteY2" fmla="*/ 1778 h 1528050"/>
                <a:gd name="connsiteX3" fmla="*/ 955693 w 1521769"/>
                <a:gd name="connsiteY3" fmla="*/ 563906 h 1528050"/>
                <a:gd name="connsiteX4" fmla="*/ 1513988 w 1521769"/>
                <a:gd name="connsiteY4" fmla="*/ 733015 h 1528050"/>
                <a:gd name="connsiteX5" fmla="*/ 933544 w 1521769"/>
                <a:gd name="connsiteY5" fmla="*/ 907943 h 1528050"/>
                <a:gd name="connsiteX6" fmla="*/ 1362914 w 1521769"/>
                <a:gd name="connsiteY6" fmla="*/ 1305511 h 1528050"/>
                <a:gd name="connsiteX7" fmla="*/ 758615 w 1521769"/>
                <a:gd name="connsiteY7" fmla="*/ 1138531 h 1528050"/>
                <a:gd name="connsiteX8" fmla="*/ 456466 w 1521769"/>
                <a:gd name="connsiteY8" fmla="*/ 1520193 h 1528050"/>
                <a:gd name="connsiteX9" fmla="*/ 526632 w 1521769"/>
                <a:gd name="connsiteY9" fmla="*/ 943155 h 1528050"/>
                <a:gd name="connsiteX10" fmla="*/ 315362 w 1521769"/>
                <a:gd name="connsiteY10" fmla="*/ 1116929 h 1528050"/>
                <a:gd name="connsiteX11" fmla="*/ 60920 w 1521769"/>
                <a:gd name="connsiteY11" fmla="*/ 1252101 h 1528050"/>
                <a:gd name="connsiteX12" fmla="*/ 27094 w 1521769"/>
                <a:gd name="connsiteY12" fmla="*/ 1218044 h 1528050"/>
                <a:gd name="connsiteX13" fmla="*/ 392855 w 1521769"/>
                <a:gd name="connsiteY13" fmla="*/ 764820 h 1528050"/>
                <a:gd name="connsiteX14" fmla="*/ 113474 w 1521769"/>
                <a:gd name="connsiteY14" fmla="*/ 365124 h 1528050"/>
                <a:gd name="connsiteX0" fmla="*/ 113474 w 1521769"/>
                <a:gd name="connsiteY0" fmla="*/ 363364 h 1526290"/>
                <a:gd name="connsiteX1" fmla="*/ 615492 w 1521769"/>
                <a:gd name="connsiteY1" fmla="*/ 580180 h 1526290"/>
                <a:gd name="connsiteX2" fmla="*/ 717464 w 1521769"/>
                <a:gd name="connsiteY2" fmla="*/ 18 h 1526290"/>
                <a:gd name="connsiteX3" fmla="*/ 955693 w 1521769"/>
                <a:gd name="connsiteY3" fmla="*/ 562146 h 1526290"/>
                <a:gd name="connsiteX4" fmla="*/ 1513988 w 1521769"/>
                <a:gd name="connsiteY4" fmla="*/ 731255 h 1526290"/>
                <a:gd name="connsiteX5" fmla="*/ 933544 w 1521769"/>
                <a:gd name="connsiteY5" fmla="*/ 906183 h 1526290"/>
                <a:gd name="connsiteX6" fmla="*/ 1362914 w 1521769"/>
                <a:gd name="connsiteY6" fmla="*/ 1303751 h 1526290"/>
                <a:gd name="connsiteX7" fmla="*/ 758615 w 1521769"/>
                <a:gd name="connsiteY7" fmla="*/ 1136771 h 1526290"/>
                <a:gd name="connsiteX8" fmla="*/ 456466 w 1521769"/>
                <a:gd name="connsiteY8" fmla="*/ 1518433 h 1526290"/>
                <a:gd name="connsiteX9" fmla="*/ 526632 w 1521769"/>
                <a:gd name="connsiteY9" fmla="*/ 941395 h 1526290"/>
                <a:gd name="connsiteX10" fmla="*/ 315362 w 1521769"/>
                <a:gd name="connsiteY10" fmla="*/ 1115169 h 1526290"/>
                <a:gd name="connsiteX11" fmla="*/ 60920 w 1521769"/>
                <a:gd name="connsiteY11" fmla="*/ 1250341 h 1526290"/>
                <a:gd name="connsiteX12" fmla="*/ 27094 w 1521769"/>
                <a:gd name="connsiteY12" fmla="*/ 1216284 h 1526290"/>
                <a:gd name="connsiteX13" fmla="*/ 392855 w 1521769"/>
                <a:gd name="connsiteY13" fmla="*/ 763060 h 1526290"/>
                <a:gd name="connsiteX14" fmla="*/ 113474 w 1521769"/>
                <a:gd name="connsiteY14" fmla="*/ 363364 h 1526290"/>
                <a:gd name="connsiteX0" fmla="*/ 113474 w 1521769"/>
                <a:gd name="connsiteY0" fmla="*/ 363348 h 1526274"/>
                <a:gd name="connsiteX1" fmla="*/ 631395 w 1521769"/>
                <a:gd name="connsiteY1" fmla="*/ 556310 h 1526274"/>
                <a:gd name="connsiteX2" fmla="*/ 717464 w 1521769"/>
                <a:gd name="connsiteY2" fmla="*/ 2 h 1526274"/>
                <a:gd name="connsiteX3" fmla="*/ 955693 w 1521769"/>
                <a:gd name="connsiteY3" fmla="*/ 562130 h 1526274"/>
                <a:gd name="connsiteX4" fmla="*/ 1513988 w 1521769"/>
                <a:gd name="connsiteY4" fmla="*/ 731239 h 1526274"/>
                <a:gd name="connsiteX5" fmla="*/ 933544 w 1521769"/>
                <a:gd name="connsiteY5" fmla="*/ 906167 h 1526274"/>
                <a:gd name="connsiteX6" fmla="*/ 1362914 w 1521769"/>
                <a:gd name="connsiteY6" fmla="*/ 1303735 h 1526274"/>
                <a:gd name="connsiteX7" fmla="*/ 758615 w 1521769"/>
                <a:gd name="connsiteY7" fmla="*/ 1136755 h 1526274"/>
                <a:gd name="connsiteX8" fmla="*/ 456466 w 1521769"/>
                <a:gd name="connsiteY8" fmla="*/ 1518417 h 1526274"/>
                <a:gd name="connsiteX9" fmla="*/ 526632 w 1521769"/>
                <a:gd name="connsiteY9" fmla="*/ 941379 h 1526274"/>
                <a:gd name="connsiteX10" fmla="*/ 315362 w 1521769"/>
                <a:gd name="connsiteY10" fmla="*/ 1115153 h 1526274"/>
                <a:gd name="connsiteX11" fmla="*/ 60920 w 1521769"/>
                <a:gd name="connsiteY11" fmla="*/ 1250325 h 1526274"/>
                <a:gd name="connsiteX12" fmla="*/ 27094 w 1521769"/>
                <a:gd name="connsiteY12" fmla="*/ 1216268 h 1526274"/>
                <a:gd name="connsiteX13" fmla="*/ 392855 w 1521769"/>
                <a:gd name="connsiteY13" fmla="*/ 763044 h 1526274"/>
                <a:gd name="connsiteX14" fmla="*/ 113474 w 1521769"/>
                <a:gd name="connsiteY14" fmla="*/ 363348 h 1526274"/>
                <a:gd name="connsiteX0" fmla="*/ 113474 w 1443255"/>
                <a:gd name="connsiteY0" fmla="*/ 363348 h 1526274"/>
                <a:gd name="connsiteX1" fmla="*/ 631395 w 1443255"/>
                <a:gd name="connsiteY1" fmla="*/ 556310 h 1526274"/>
                <a:gd name="connsiteX2" fmla="*/ 717464 w 1443255"/>
                <a:gd name="connsiteY2" fmla="*/ 2 h 1526274"/>
                <a:gd name="connsiteX3" fmla="*/ 955693 w 1443255"/>
                <a:gd name="connsiteY3" fmla="*/ 562130 h 1526274"/>
                <a:gd name="connsiteX4" fmla="*/ 1434475 w 1443255"/>
                <a:gd name="connsiteY4" fmla="*/ 365479 h 1526274"/>
                <a:gd name="connsiteX5" fmla="*/ 933544 w 1443255"/>
                <a:gd name="connsiteY5" fmla="*/ 906167 h 1526274"/>
                <a:gd name="connsiteX6" fmla="*/ 1362914 w 1443255"/>
                <a:gd name="connsiteY6" fmla="*/ 1303735 h 1526274"/>
                <a:gd name="connsiteX7" fmla="*/ 758615 w 1443255"/>
                <a:gd name="connsiteY7" fmla="*/ 1136755 h 1526274"/>
                <a:gd name="connsiteX8" fmla="*/ 456466 w 1443255"/>
                <a:gd name="connsiteY8" fmla="*/ 1518417 h 1526274"/>
                <a:gd name="connsiteX9" fmla="*/ 526632 w 1443255"/>
                <a:gd name="connsiteY9" fmla="*/ 941379 h 1526274"/>
                <a:gd name="connsiteX10" fmla="*/ 315362 w 1443255"/>
                <a:gd name="connsiteY10" fmla="*/ 1115153 h 1526274"/>
                <a:gd name="connsiteX11" fmla="*/ 60920 w 1443255"/>
                <a:gd name="connsiteY11" fmla="*/ 1250325 h 1526274"/>
                <a:gd name="connsiteX12" fmla="*/ 27094 w 1443255"/>
                <a:gd name="connsiteY12" fmla="*/ 1216268 h 1526274"/>
                <a:gd name="connsiteX13" fmla="*/ 392855 w 1443255"/>
                <a:gd name="connsiteY13" fmla="*/ 763044 h 1526274"/>
                <a:gd name="connsiteX14" fmla="*/ 113474 w 1443255"/>
                <a:gd name="connsiteY14" fmla="*/ 363348 h 1526274"/>
                <a:gd name="connsiteX0" fmla="*/ 113474 w 1443255"/>
                <a:gd name="connsiteY0" fmla="*/ 363449 h 1526375"/>
                <a:gd name="connsiteX1" fmla="*/ 631395 w 1443255"/>
                <a:gd name="connsiteY1" fmla="*/ 556411 h 1526375"/>
                <a:gd name="connsiteX2" fmla="*/ 717464 w 1443255"/>
                <a:gd name="connsiteY2" fmla="*/ 103 h 1526375"/>
                <a:gd name="connsiteX3" fmla="*/ 931839 w 1443255"/>
                <a:gd name="connsiteY3" fmla="*/ 514523 h 1526375"/>
                <a:gd name="connsiteX4" fmla="*/ 1434475 w 1443255"/>
                <a:gd name="connsiteY4" fmla="*/ 365580 h 1526375"/>
                <a:gd name="connsiteX5" fmla="*/ 933544 w 1443255"/>
                <a:gd name="connsiteY5" fmla="*/ 906268 h 1526375"/>
                <a:gd name="connsiteX6" fmla="*/ 1362914 w 1443255"/>
                <a:gd name="connsiteY6" fmla="*/ 1303836 h 1526375"/>
                <a:gd name="connsiteX7" fmla="*/ 758615 w 1443255"/>
                <a:gd name="connsiteY7" fmla="*/ 1136856 h 1526375"/>
                <a:gd name="connsiteX8" fmla="*/ 456466 w 1443255"/>
                <a:gd name="connsiteY8" fmla="*/ 1518518 h 1526375"/>
                <a:gd name="connsiteX9" fmla="*/ 526632 w 1443255"/>
                <a:gd name="connsiteY9" fmla="*/ 941480 h 1526375"/>
                <a:gd name="connsiteX10" fmla="*/ 315362 w 1443255"/>
                <a:gd name="connsiteY10" fmla="*/ 1115254 h 1526375"/>
                <a:gd name="connsiteX11" fmla="*/ 60920 w 1443255"/>
                <a:gd name="connsiteY11" fmla="*/ 1250426 h 1526375"/>
                <a:gd name="connsiteX12" fmla="*/ 27094 w 1443255"/>
                <a:gd name="connsiteY12" fmla="*/ 1216369 h 1526375"/>
                <a:gd name="connsiteX13" fmla="*/ 392855 w 1443255"/>
                <a:gd name="connsiteY13" fmla="*/ 763145 h 1526375"/>
                <a:gd name="connsiteX14" fmla="*/ 113474 w 1443255"/>
                <a:gd name="connsiteY14" fmla="*/ 363449 h 1526375"/>
                <a:gd name="connsiteX0" fmla="*/ 113474 w 1444260"/>
                <a:gd name="connsiteY0" fmla="*/ 363449 h 1526375"/>
                <a:gd name="connsiteX1" fmla="*/ 631395 w 1444260"/>
                <a:gd name="connsiteY1" fmla="*/ 556411 h 1526375"/>
                <a:gd name="connsiteX2" fmla="*/ 717464 w 1444260"/>
                <a:gd name="connsiteY2" fmla="*/ 103 h 1526375"/>
                <a:gd name="connsiteX3" fmla="*/ 931839 w 1444260"/>
                <a:gd name="connsiteY3" fmla="*/ 514523 h 1526375"/>
                <a:gd name="connsiteX4" fmla="*/ 1434475 w 1444260"/>
                <a:gd name="connsiteY4" fmla="*/ 365580 h 1526375"/>
                <a:gd name="connsiteX5" fmla="*/ 997154 w 1444260"/>
                <a:gd name="connsiteY5" fmla="*/ 834706 h 1526375"/>
                <a:gd name="connsiteX6" fmla="*/ 1362914 w 1444260"/>
                <a:gd name="connsiteY6" fmla="*/ 1303836 h 1526375"/>
                <a:gd name="connsiteX7" fmla="*/ 758615 w 1444260"/>
                <a:gd name="connsiteY7" fmla="*/ 1136856 h 1526375"/>
                <a:gd name="connsiteX8" fmla="*/ 456466 w 1444260"/>
                <a:gd name="connsiteY8" fmla="*/ 1518518 h 1526375"/>
                <a:gd name="connsiteX9" fmla="*/ 526632 w 1444260"/>
                <a:gd name="connsiteY9" fmla="*/ 941480 h 1526375"/>
                <a:gd name="connsiteX10" fmla="*/ 315362 w 1444260"/>
                <a:gd name="connsiteY10" fmla="*/ 1115254 h 1526375"/>
                <a:gd name="connsiteX11" fmla="*/ 60920 w 1444260"/>
                <a:gd name="connsiteY11" fmla="*/ 1250426 h 1526375"/>
                <a:gd name="connsiteX12" fmla="*/ 27094 w 1444260"/>
                <a:gd name="connsiteY12" fmla="*/ 1216369 h 1526375"/>
                <a:gd name="connsiteX13" fmla="*/ 392855 w 1444260"/>
                <a:gd name="connsiteY13" fmla="*/ 763145 h 1526375"/>
                <a:gd name="connsiteX14" fmla="*/ 113474 w 1444260"/>
                <a:gd name="connsiteY14" fmla="*/ 363449 h 1526375"/>
                <a:gd name="connsiteX0" fmla="*/ 113474 w 1444260"/>
                <a:gd name="connsiteY0" fmla="*/ 363449 h 1551423"/>
                <a:gd name="connsiteX1" fmla="*/ 631395 w 1444260"/>
                <a:gd name="connsiteY1" fmla="*/ 556411 h 1551423"/>
                <a:gd name="connsiteX2" fmla="*/ 717464 w 1444260"/>
                <a:gd name="connsiteY2" fmla="*/ 103 h 1551423"/>
                <a:gd name="connsiteX3" fmla="*/ 931839 w 1444260"/>
                <a:gd name="connsiteY3" fmla="*/ 514523 h 1551423"/>
                <a:gd name="connsiteX4" fmla="*/ 1434475 w 1444260"/>
                <a:gd name="connsiteY4" fmla="*/ 365580 h 1551423"/>
                <a:gd name="connsiteX5" fmla="*/ 997154 w 1444260"/>
                <a:gd name="connsiteY5" fmla="*/ 834706 h 1551423"/>
                <a:gd name="connsiteX6" fmla="*/ 1362914 w 1444260"/>
                <a:gd name="connsiteY6" fmla="*/ 1303836 h 1551423"/>
                <a:gd name="connsiteX7" fmla="*/ 758615 w 1444260"/>
                <a:gd name="connsiteY7" fmla="*/ 1136856 h 1551423"/>
                <a:gd name="connsiteX8" fmla="*/ 736779 w 1444260"/>
                <a:gd name="connsiteY8" fmla="*/ 1425355 h 1551423"/>
                <a:gd name="connsiteX9" fmla="*/ 456466 w 1444260"/>
                <a:gd name="connsiteY9" fmla="*/ 1518518 h 1551423"/>
                <a:gd name="connsiteX10" fmla="*/ 526632 w 1444260"/>
                <a:gd name="connsiteY10" fmla="*/ 941480 h 1551423"/>
                <a:gd name="connsiteX11" fmla="*/ 315362 w 1444260"/>
                <a:gd name="connsiteY11" fmla="*/ 1115254 h 1551423"/>
                <a:gd name="connsiteX12" fmla="*/ 60920 w 1444260"/>
                <a:gd name="connsiteY12" fmla="*/ 1250426 h 1551423"/>
                <a:gd name="connsiteX13" fmla="*/ 27094 w 1444260"/>
                <a:gd name="connsiteY13" fmla="*/ 1216369 h 1551423"/>
                <a:gd name="connsiteX14" fmla="*/ 392855 w 1444260"/>
                <a:gd name="connsiteY14" fmla="*/ 763145 h 1551423"/>
                <a:gd name="connsiteX15" fmla="*/ 113474 w 1444260"/>
                <a:gd name="connsiteY15" fmla="*/ 363449 h 1551423"/>
                <a:gd name="connsiteX0" fmla="*/ 113474 w 1444260"/>
                <a:gd name="connsiteY0" fmla="*/ 363449 h 1461582"/>
                <a:gd name="connsiteX1" fmla="*/ 631395 w 1444260"/>
                <a:gd name="connsiteY1" fmla="*/ 556411 h 1461582"/>
                <a:gd name="connsiteX2" fmla="*/ 717464 w 1444260"/>
                <a:gd name="connsiteY2" fmla="*/ 103 h 1461582"/>
                <a:gd name="connsiteX3" fmla="*/ 931839 w 1444260"/>
                <a:gd name="connsiteY3" fmla="*/ 514523 h 1461582"/>
                <a:gd name="connsiteX4" fmla="*/ 1434475 w 1444260"/>
                <a:gd name="connsiteY4" fmla="*/ 365580 h 1461582"/>
                <a:gd name="connsiteX5" fmla="*/ 997154 w 1444260"/>
                <a:gd name="connsiteY5" fmla="*/ 834706 h 1461582"/>
                <a:gd name="connsiteX6" fmla="*/ 1362914 w 1444260"/>
                <a:gd name="connsiteY6" fmla="*/ 1303836 h 1461582"/>
                <a:gd name="connsiteX7" fmla="*/ 758615 w 1444260"/>
                <a:gd name="connsiteY7" fmla="*/ 1136856 h 1461582"/>
                <a:gd name="connsiteX8" fmla="*/ 736779 w 1444260"/>
                <a:gd name="connsiteY8" fmla="*/ 1425355 h 1461582"/>
                <a:gd name="connsiteX9" fmla="*/ 647297 w 1444260"/>
                <a:gd name="connsiteY9" fmla="*/ 1375394 h 1461582"/>
                <a:gd name="connsiteX10" fmla="*/ 526632 w 1444260"/>
                <a:gd name="connsiteY10" fmla="*/ 941480 h 1461582"/>
                <a:gd name="connsiteX11" fmla="*/ 315362 w 1444260"/>
                <a:gd name="connsiteY11" fmla="*/ 1115254 h 1461582"/>
                <a:gd name="connsiteX12" fmla="*/ 60920 w 1444260"/>
                <a:gd name="connsiteY12" fmla="*/ 1250426 h 1461582"/>
                <a:gd name="connsiteX13" fmla="*/ 27094 w 1444260"/>
                <a:gd name="connsiteY13" fmla="*/ 1216369 h 1461582"/>
                <a:gd name="connsiteX14" fmla="*/ 392855 w 1444260"/>
                <a:gd name="connsiteY14" fmla="*/ 763145 h 1461582"/>
                <a:gd name="connsiteX15" fmla="*/ 113474 w 1444260"/>
                <a:gd name="connsiteY15" fmla="*/ 363449 h 1461582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58615 w 1444260"/>
                <a:gd name="connsiteY7" fmla="*/ 1136856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82469 w 1444260"/>
                <a:gd name="connsiteY7" fmla="*/ 1073245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76526"/>
                <a:gd name="connsiteX1" fmla="*/ 623443 w 1444260"/>
                <a:gd name="connsiteY1" fmla="*/ 508602 h 1476526"/>
                <a:gd name="connsiteX2" fmla="*/ 717464 w 1444260"/>
                <a:gd name="connsiteY2" fmla="*/ 2 h 1476526"/>
                <a:gd name="connsiteX3" fmla="*/ 931839 w 1444260"/>
                <a:gd name="connsiteY3" fmla="*/ 514422 h 1476526"/>
                <a:gd name="connsiteX4" fmla="*/ 1434475 w 1444260"/>
                <a:gd name="connsiteY4" fmla="*/ 365479 h 1476526"/>
                <a:gd name="connsiteX5" fmla="*/ 997154 w 1444260"/>
                <a:gd name="connsiteY5" fmla="*/ 834605 h 1476526"/>
                <a:gd name="connsiteX6" fmla="*/ 1362914 w 1444260"/>
                <a:gd name="connsiteY6" fmla="*/ 1303735 h 1476526"/>
                <a:gd name="connsiteX7" fmla="*/ 782469 w 1444260"/>
                <a:gd name="connsiteY7" fmla="*/ 1073144 h 1476526"/>
                <a:gd name="connsiteX8" fmla="*/ 760633 w 1444260"/>
                <a:gd name="connsiteY8" fmla="*/ 1226472 h 1476526"/>
                <a:gd name="connsiteX9" fmla="*/ 736779 w 1444260"/>
                <a:gd name="connsiteY9" fmla="*/ 1465010 h 1476526"/>
                <a:gd name="connsiteX10" fmla="*/ 647297 w 1444260"/>
                <a:gd name="connsiteY10" fmla="*/ 1375293 h 1476526"/>
                <a:gd name="connsiteX11" fmla="*/ 526632 w 1444260"/>
                <a:gd name="connsiteY11" fmla="*/ 941379 h 1476526"/>
                <a:gd name="connsiteX12" fmla="*/ 315362 w 1444260"/>
                <a:gd name="connsiteY12" fmla="*/ 1115153 h 1476526"/>
                <a:gd name="connsiteX13" fmla="*/ 60920 w 1444260"/>
                <a:gd name="connsiteY13" fmla="*/ 1250325 h 1476526"/>
                <a:gd name="connsiteX14" fmla="*/ 27094 w 1444260"/>
                <a:gd name="connsiteY14" fmla="*/ 1216268 h 1476526"/>
                <a:gd name="connsiteX15" fmla="*/ 392855 w 1444260"/>
                <a:gd name="connsiteY15" fmla="*/ 763044 h 1476526"/>
                <a:gd name="connsiteX16" fmla="*/ 113474 w 1444260"/>
                <a:gd name="connsiteY16" fmla="*/ 363348 h 14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4260" h="1476526">
                  <a:moveTo>
                    <a:pt x="113474" y="363348"/>
                  </a:moveTo>
                  <a:cubicBezTo>
                    <a:pt x="151905" y="320941"/>
                    <a:pt x="550608" y="635420"/>
                    <a:pt x="623443" y="508602"/>
                  </a:cubicBezTo>
                  <a:cubicBezTo>
                    <a:pt x="656522" y="365882"/>
                    <a:pt x="666065" y="-968"/>
                    <a:pt x="717464" y="2"/>
                  </a:cubicBezTo>
                  <a:cubicBezTo>
                    <a:pt x="768863" y="972"/>
                    <a:pt x="866671" y="342191"/>
                    <a:pt x="931839" y="514422"/>
                  </a:cubicBezTo>
                  <a:cubicBezTo>
                    <a:pt x="997007" y="686653"/>
                    <a:pt x="1349377" y="309465"/>
                    <a:pt x="1434475" y="365479"/>
                  </a:cubicBezTo>
                  <a:cubicBezTo>
                    <a:pt x="1519573" y="421493"/>
                    <a:pt x="1022333" y="739189"/>
                    <a:pt x="997154" y="834605"/>
                  </a:cubicBezTo>
                  <a:cubicBezTo>
                    <a:pt x="971975" y="930021"/>
                    <a:pt x="1468931" y="1307711"/>
                    <a:pt x="1362914" y="1303735"/>
                  </a:cubicBezTo>
                  <a:cubicBezTo>
                    <a:pt x="1256897" y="1299759"/>
                    <a:pt x="890801" y="1091322"/>
                    <a:pt x="782469" y="1073144"/>
                  </a:cubicBezTo>
                  <a:cubicBezTo>
                    <a:pt x="674137" y="1054966"/>
                    <a:pt x="764272" y="1178389"/>
                    <a:pt x="760633" y="1226472"/>
                  </a:cubicBezTo>
                  <a:cubicBezTo>
                    <a:pt x="756994" y="1274555"/>
                    <a:pt x="747717" y="1434906"/>
                    <a:pt x="736779" y="1465010"/>
                  </a:cubicBezTo>
                  <a:cubicBezTo>
                    <a:pt x="725841" y="1495114"/>
                    <a:pt x="645216" y="1466541"/>
                    <a:pt x="647297" y="1375293"/>
                  </a:cubicBezTo>
                  <a:cubicBezTo>
                    <a:pt x="649379" y="1284045"/>
                    <a:pt x="581954" y="984736"/>
                    <a:pt x="526632" y="941379"/>
                  </a:cubicBezTo>
                  <a:cubicBezTo>
                    <a:pt x="471310" y="898022"/>
                    <a:pt x="394306" y="1071613"/>
                    <a:pt x="315362" y="1115153"/>
                  </a:cubicBezTo>
                  <a:cubicBezTo>
                    <a:pt x="236418" y="1158693"/>
                    <a:pt x="108965" y="1233473"/>
                    <a:pt x="60920" y="1250325"/>
                  </a:cubicBezTo>
                  <a:cubicBezTo>
                    <a:pt x="12875" y="1267178"/>
                    <a:pt x="-29554" y="1289530"/>
                    <a:pt x="27094" y="1216268"/>
                  </a:cubicBezTo>
                  <a:cubicBezTo>
                    <a:pt x="83742" y="1143006"/>
                    <a:pt x="383759" y="870742"/>
                    <a:pt x="392855" y="763044"/>
                  </a:cubicBezTo>
                  <a:cubicBezTo>
                    <a:pt x="401951" y="655346"/>
                    <a:pt x="75043" y="405755"/>
                    <a:pt x="113474" y="363348"/>
                  </a:cubicBezTo>
                  <a:close/>
                </a:path>
              </a:pathLst>
            </a:cu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6" name="Ellipse 145"/>
            <p:cNvSpPr/>
            <p:nvPr/>
          </p:nvSpPr>
          <p:spPr bwMode="auto">
            <a:xfrm rot="18193133">
              <a:off x="5550845" y="5332066"/>
              <a:ext cx="22768" cy="76368"/>
            </a:xfrm>
            <a:prstGeom prst="ellipse">
              <a:avLst/>
            </a:pr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" name="Ellipse 1"/>
            <p:cNvSpPr/>
            <p:nvPr/>
          </p:nvSpPr>
          <p:spPr bwMode="auto">
            <a:xfrm>
              <a:off x="4477569" y="5456261"/>
              <a:ext cx="297119" cy="139137"/>
            </a:xfrm>
            <a:custGeom>
              <a:avLst/>
              <a:gdLst>
                <a:gd name="connsiteX0" fmla="*/ 0 w 842218"/>
                <a:gd name="connsiteY0" fmla="*/ 252028 h 504056"/>
                <a:gd name="connsiteX1" fmla="*/ 421109 w 842218"/>
                <a:gd name="connsiteY1" fmla="*/ 0 h 504056"/>
                <a:gd name="connsiteX2" fmla="*/ 842218 w 842218"/>
                <a:gd name="connsiteY2" fmla="*/ 252028 h 504056"/>
                <a:gd name="connsiteX3" fmla="*/ 421109 w 842218"/>
                <a:gd name="connsiteY3" fmla="*/ 504056 h 504056"/>
                <a:gd name="connsiteX4" fmla="*/ 0 w 842218"/>
                <a:gd name="connsiteY4" fmla="*/ 252028 h 504056"/>
                <a:gd name="connsiteX0" fmla="*/ 27 w 842245"/>
                <a:gd name="connsiteY0" fmla="*/ 760911 h 1012939"/>
                <a:gd name="connsiteX1" fmla="*/ 437039 w 842245"/>
                <a:gd name="connsiteY1" fmla="*/ 0 h 1012939"/>
                <a:gd name="connsiteX2" fmla="*/ 842245 w 842245"/>
                <a:gd name="connsiteY2" fmla="*/ 760911 h 1012939"/>
                <a:gd name="connsiteX3" fmla="*/ 421136 w 842245"/>
                <a:gd name="connsiteY3" fmla="*/ 1012939 h 1012939"/>
                <a:gd name="connsiteX4" fmla="*/ 27 w 842245"/>
                <a:gd name="connsiteY4" fmla="*/ 760911 h 1012939"/>
                <a:gd name="connsiteX0" fmla="*/ 786 w 843004"/>
                <a:gd name="connsiteY0" fmla="*/ 763036 h 1015064"/>
                <a:gd name="connsiteX1" fmla="*/ 319923 w 843004"/>
                <a:gd name="connsiteY1" fmla="*/ 542530 h 1015064"/>
                <a:gd name="connsiteX2" fmla="*/ 437798 w 843004"/>
                <a:gd name="connsiteY2" fmla="*/ 2125 h 1015064"/>
                <a:gd name="connsiteX3" fmla="*/ 843004 w 843004"/>
                <a:gd name="connsiteY3" fmla="*/ 763036 h 1015064"/>
                <a:gd name="connsiteX4" fmla="*/ 421895 w 843004"/>
                <a:gd name="connsiteY4" fmla="*/ 1015064 h 1015064"/>
                <a:gd name="connsiteX5" fmla="*/ 786 w 843004"/>
                <a:gd name="connsiteY5" fmla="*/ 763036 h 1015064"/>
                <a:gd name="connsiteX0" fmla="*/ 322 w 1240106"/>
                <a:gd name="connsiteY0" fmla="*/ 341617 h 1030577"/>
                <a:gd name="connsiteX1" fmla="*/ 717025 w 1240106"/>
                <a:gd name="connsiteY1" fmla="*/ 542530 h 1030577"/>
                <a:gd name="connsiteX2" fmla="*/ 834900 w 1240106"/>
                <a:gd name="connsiteY2" fmla="*/ 2125 h 1030577"/>
                <a:gd name="connsiteX3" fmla="*/ 1240106 w 1240106"/>
                <a:gd name="connsiteY3" fmla="*/ 763036 h 1030577"/>
                <a:gd name="connsiteX4" fmla="*/ 818997 w 1240106"/>
                <a:gd name="connsiteY4" fmla="*/ 1015064 h 1030577"/>
                <a:gd name="connsiteX5" fmla="*/ 322 w 1240106"/>
                <a:gd name="connsiteY5" fmla="*/ 341617 h 1030577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138253 w 1378037"/>
                <a:gd name="connsiteY0" fmla="*/ 341617 h 1057822"/>
                <a:gd name="connsiteX1" fmla="*/ 854956 w 1378037"/>
                <a:gd name="connsiteY1" fmla="*/ 542530 h 1057822"/>
                <a:gd name="connsiteX2" fmla="*/ 972831 w 1378037"/>
                <a:gd name="connsiteY2" fmla="*/ 2125 h 1057822"/>
                <a:gd name="connsiteX3" fmla="*/ 1378037 w 1378037"/>
                <a:gd name="connsiteY3" fmla="*/ 763036 h 1057822"/>
                <a:gd name="connsiteX4" fmla="*/ 956928 w 1378037"/>
                <a:gd name="connsiteY4" fmla="*/ 1015064 h 1057822"/>
                <a:gd name="connsiteX5" fmla="*/ 83678 w 1378037"/>
                <a:gd name="connsiteY5" fmla="*/ 987803 h 1057822"/>
                <a:gd name="connsiteX6" fmla="*/ 138253 w 1378037"/>
                <a:gd name="connsiteY6" fmla="*/ 341617 h 1057822"/>
                <a:gd name="connsiteX0" fmla="*/ 82075 w 1321859"/>
                <a:gd name="connsiteY0" fmla="*/ 341617 h 1039034"/>
                <a:gd name="connsiteX1" fmla="*/ 798778 w 1321859"/>
                <a:gd name="connsiteY1" fmla="*/ 542530 h 1039034"/>
                <a:gd name="connsiteX2" fmla="*/ 916653 w 1321859"/>
                <a:gd name="connsiteY2" fmla="*/ 2125 h 1039034"/>
                <a:gd name="connsiteX3" fmla="*/ 1321859 w 1321859"/>
                <a:gd name="connsiteY3" fmla="*/ 763036 h 1039034"/>
                <a:gd name="connsiteX4" fmla="*/ 900750 w 1321859"/>
                <a:gd name="connsiteY4" fmla="*/ 1015064 h 1039034"/>
                <a:gd name="connsiteX5" fmla="*/ 27500 w 1321859"/>
                <a:gd name="connsiteY5" fmla="*/ 987803 h 1039034"/>
                <a:gd name="connsiteX6" fmla="*/ 448920 w 1321859"/>
                <a:gd name="connsiteY6" fmla="*/ 773118 h 1039034"/>
                <a:gd name="connsiteX7" fmla="*/ 82075 w 1321859"/>
                <a:gd name="connsiteY7" fmla="*/ 341617 h 1039034"/>
                <a:gd name="connsiteX0" fmla="*/ 82075 w 1321859"/>
                <a:gd name="connsiteY0" fmla="*/ 341617 h 1044211"/>
                <a:gd name="connsiteX1" fmla="*/ 798778 w 1321859"/>
                <a:gd name="connsiteY1" fmla="*/ 542530 h 1044211"/>
                <a:gd name="connsiteX2" fmla="*/ 916653 w 1321859"/>
                <a:gd name="connsiteY2" fmla="*/ 2125 h 1044211"/>
                <a:gd name="connsiteX3" fmla="*/ 1321859 w 1321859"/>
                <a:gd name="connsiteY3" fmla="*/ 763036 h 1044211"/>
                <a:gd name="connsiteX4" fmla="*/ 821237 w 1321859"/>
                <a:gd name="connsiteY4" fmla="*/ 1023015 h 1044211"/>
                <a:gd name="connsiteX5" fmla="*/ 27500 w 1321859"/>
                <a:gd name="connsiteY5" fmla="*/ 987803 h 1044211"/>
                <a:gd name="connsiteX6" fmla="*/ 448920 w 1321859"/>
                <a:gd name="connsiteY6" fmla="*/ 773118 h 1044211"/>
                <a:gd name="connsiteX7" fmla="*/ 82075 w 1321859"/>
                <a:gd name="connsiteY7" fmla="*/ 341617 h 1044211"/>
                <a:gd name="connsiteX0" fmla="*/ 82075 w 1337786"/>
                <a:gd name="connsiteY0" fmla="*/ 341617 h 1042314"/>
                <a:gd name="connsiteX1" fmla="*/ 798778 w 1337786"/>
                <a:gd name="connsiteY1" fmla="*/ 542530 h 1042314"/>
                <a:gd name="connsiteX2" fmla="*/ 916653 w 1337786"/>
                <a:gd name="connsiteY2" fmla="*/ 2125 h 1042314"/>
                <a:gd name="connsiteX3" fmla="*/ 1321859 w 1337786"/>
                <a:gd name="connsiteY3" fmla="*/ 763036 h 1042314"/>
                <a:gd name="connsiteX4" fmla="*/ 1140684 w 1337786"/>
                <a:gd name="connsiteY4" fmla="*/ 789020 h 1042314"/>
                <a:gd name="connsiteX5" fmla="*/ 821237 w 1337786"/>
                <a:gd name="connsiteY5" fmla="*/ 1023015 h 1042314"/>
                <a:gd name="connsiteX6" fmla="*/ 27500 w 1337786"/>
                <a:gd name="connsiteY6" fmla="*/ 987803 h 1042314"/>
                <a:gd name="connsiteX7" fmla="*/ 448920 w 1337786"/>
                <a:gd name="connsiteY7" fmla="*/ 773118 h 1042314"/>
                <a:gd name="connsiteX8" fmla="*/ 82075 w 1337786"/>
                <a:gd name="connsiteY8" fmla="*/ 341617 h 1042314"/>
                <a:gd name="connsiteX0" fmla="*/ 82075 w 1337786"/>
                <a:gd name="connsiteY0" fmla="*/ 341617 h 1006300"/>
                <a:gd name="connsiteX1" fmla="*/ 798778 w 1337786"/>
                <a:gd name="connsiteY1" fmla="*/ 542530 h 1006300"/>
                <a:gd name="connsiteX2" fmla="*/ 916653 w 1337786"/>
                <a:gd name="connsiteY2" fmla="*/ 2125 h 1006300"/>
                <a:gd name="connsiteX3" fmla="*/ 1321859 w 1337786"/>
                <a:gd name="connsiteY3" fmla="*/ 763036 h 1006300"/>
                <a:gd name="connsiteX4" fmla="*/ 1140684 w 1337786"/>
                <a:gd name="connsiteY4" fmla="*/ 789020 h 1006300"/>
                <a:gd name="connsiteX5" fmla="*/ 821237 w 1337786"/>
                <a:gd name="connsiteY5" fmla="*/ 911697 h 1006300"/>
                <a:gd name="connsiteX6" fmla="*/ 27500 w 1337786"/>
                <a:gd name="connsiteY6" fmla="*/ 987803 h 1006300"/>
                <a:gd name="connsiteX7" fmla="*/ 448920 w 1337786"/>
                <a:gd name="connsiteY7" fmla="*/ 773118 h 1006300"/>
                <a:gd name="connsiteX8" fmla="*/ 82075 w 1337786"/>
                <a:gd name="connsiteY8" fmla="*/ 341617 h 1006300"/>
                <a:gd name="connsiteX0" fmla="*/ 82075 w 1325577"/>
                <a:gd name="connsiteY0" fmla="*/ 341617 h 1499140"/>
                <a:gd name="connsiteX1" fmla="*/ 798778 w 1325577"/>
                <a:gd name="connsiteY1" fmla="*/ 542530 h 1499140"/>
                <a:gd name="connsiteX2" fmla="*/ 916653 w 1325577"/>
                <a:gd name="connsiteY2" fmla="*/ 2125 h 1499140"/>
                <a:gd name="connsiteX3" fmla="*/ 1321859 w 1325577"/>
                <a:gd name="connsiteY3" fmla="*/ 763036 h 1499140"/>
                <a:gd name="connsiteX4" fmla="*/ 425067 w 1325577"/>
                <a:gd name="connsiteY4" fmla="*/ 1496686 h 1499140"/>
                <a:gd name="connsiteX5" fmla="*/ 821237 w 1325577"/>
                <a:gd name="connsiteY5" fmla="*/ 911697 h 1499140"/>
                <a:gd name="connsiteX6" fmla="*/ 27500 w 1325577"/>
                <a:gd name="connsiteY6" fmla="*/ 987803 h 1499140"/>
                <a:gd name="connsiteX7" fmla="*/ 448920 w 1325577"/>
                <a:gd name="connsiteY7" fmla="*/ 773118 h 1499140"/>
                <a:gd name="connsiteX8" fmla="*/ 82075 w 1325577"/>
                <a:gd name="connsiteY8" fmla="*/ 341617 h 1499140"/>
                <a:gd name="connsiteX0" fmla="*/ 82075 w 1714092"/>
                <a:gd name="connsiteY0" fmla="*/ 340611 h 1498134"/>
                <a:gd name="connsiteX1" fmla="*/ 798778 w 1714092"/>
                <a:gd name="connsiteY1" fmla="*/ 541524 h 1498134"/>
                <a:gd name="connsiteX2" fmla="*/ 916653 w 1714092"/>
                <a:gd name="connsiteY2" fmla="*/ 1119 h 1498134"/>
                <a:gd name="connsiteX3" fmla="*/ 1711473 w 1714092"/>
                <a:gd name="connsiteY3" fmla="*/ 698419 h 1498134"/>
                <a:gd name="connsiteX4" fmla="*/ 425067 w 1714092"/>
                <a:gd name="connsiteY4" fmla="*/ 1495680 h 1498134"/>
                <a:gd name="connsiteX5" fmla="*/ 821237 w 1714092"/>
                <a:gd name="connsiteY5" fmla="*/ 910691 h 1498134"/>
                <a:gd name="connsiteX6" fmla="*/ 27500 w 1714092"/>
                <a:gd name="connsiteY6" fmla="*/ 986797 h 1498134"/>
                <a:gd name="connsiteX7" fmla="*/ 448920 w 1714092"/>
                <a:gd name="connsiteY7" fmla="*/ 772112 h 1498134"/>
                <a:gd name="connsiteX8" fmla="*/ 82075 w 1714092"/>
                <a:gd name="connsiteY8" fmla="*/ 340611 h 1498134"/>
                <a:gd name="connsiteX0" fmla="*/ 82075 w 1723334"/>
                <a:gd name="connsiteY0" fmla="*/ 340611 h 1499222"/>
                <a:gd name="connsiteX1" fmla="*/ 798778 w 1723334"/>
                <a:gd name="connsiteY1" fmla="*/ 541524 h 1499222"/>
                <a:gd name="connsiteX2" fmla="*/ 916653 w 1723334"/>
                <a:gd name="connsiteY2" fmla="*/ 1119 h 1499222"/>
                <a:gd name="connsiteX3" fmla="*/ 1711473 w 1723334"/>
                <a:gd name="connsiteY3" fmla="*/ 698419 h 1499222"/>
                <a:gd name="connsiteX4" fmla="*/ 1347417 w 1723334"/>
                <a:gd name="connsiteY4" fmla="*/ 1312801 h 1499222"/>
                <a:gd name="connsiteX5" fmla="*/ 425067 w 1723334"/>
                <a:gd name="connsiteY5" fmla="*/ 1495680 h 1499222"/>
                <a:gd name="connsiteX6" fmla="*/ 821237 w 1723334"/>
                <a:gd name="connsiteY6" fmla="*/ 910691 h 1499222"/>
                <a:gd name="connsiteX7" fmla="*/ 27500 w 1723334"/>
                <a:gd name="connsiteY7" fmla="*/ 986797 h 1499222"/>
                <a:gd name="connsiteX8" fmla="*/ 448920 w 1723334"/>
                <a:gd name="connsiteY8" fmla="*/ 772112 h 1499222"/>
                <a:gd name="connsiteX9" fmla="*/ 82075 w 1723334"/>
                <a:gd name="connsiteY9" fmla="*/ 340611 h 1499222"/>
                <a:gd name="connsiteX0" fmla="*/ 82075 w 1718475"/>
                <a:gd name="connsiteY0" fmla="*/ 340611 h 1496210"/>
                <a:gd name="connsiteX1" fmla="*/ 798778 w 1718475"/>
                <a:gd name="connsiteY1" fmla="*/ 541524 h 1496210"/>
                <a:gd name="connsiteX2" fmla="*/ 916653 w 1718475"/>
                <a:gd name="connsiteY2" fmla="*/ 1119 h 1496210"/>
                <a:gd name="connsiteX3" fmla="*/ 1711473 w 1718475"/>
                <a:gd name="connsiteY3" fmla="*/ 698419 h 1496210"/>
                <a:gd name="connsiteX4" fmla="*/ 1156586 w 1718475"/>
                <a:gd name="connsiteY4" fmla="*/ 795966 h 1496210"/>
                <a:gd name="connsiteX5" fmla="*/ 425067 w 1718475"/>
                <a:gd name="connsiteY5" fmla="*/ 1495680 h 1496210"/>
                <a:gd name="connsiteX6" fmla="*/ 821237 w 1718475"/>
                <a:gd name="connsiteY6" fmla="*/ 910691 h 1496210"/>
                <a:gd name="connsiteX7" fmla="*/ 27500 w 1718475"/>
                <a:gd name="connsiteY7" fmla="*/ 986797 h 1496210"/>
                <a:gd name="connsiteX8" fmla="*/ 448920 w 1718475"/>
                <a:gd name="connsiteY8" fmla="*/ 772112 h 1496210"/>
                <a:gd name="connsiteX9" fmla="*/ 82075 w 1718475"/>
                <a:gd name="connsiteY9" fmla="*/ 340611 h 1496210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821237 w 1222262"/>
                <a:gd name="connsiteY6" fmla="*/ 910298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558844 w 1222262"/>
                <a:gd name="connsiteY6" fmla="*/ 997762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6145 w 1226332"/>
                <a:gd name="connsiteY0" fmla="*/ 340218 h 1495817"/>
                <a:gd name="connsiteX1" fmla="*/ 802848 w 1226332"/>
                <a:gd name="connsiteY1" fmla="*/ 541131 h 1495817"/>
                <a:gd name="connsiteX2" fmla="*/ 920723 w 1226332"/>
                <a:gd name="connsiteY2" fmla="*/ 726 h 1495817"/>
                <a:gd name="connsiteX3" fmla="*/ 936315 w 1226332"/>
                <a:gd name="connsiteY3" fmla="*/ 666221 h 1495817"/>
                <a:gd name="connsiteX4" fmla="*/ 1160656 w 1226332"/>
                <a:gd name="connsiteY4" fmla="*/ 795573 h 1495817"/>
                <a:gd name="connsiteX5" fmla="*/ 429137 w 1226332"/>
                <a:gd name="connsiteY5" fmla="*/ 1495287 h 1495817"/>
                <a:gd name="connsiteX6" fmla="*/ 562914 w 1226332"/>
                <a:gd name="connsiteY6" fmla="*/ 997762 h 1495817"/>
                <a:gd name="connsiteX7" fmla="*/ 31570 w 1226332"/>
                <a:gd name="connsiteY7" fmla="*/ 986404 h 1495817"/>
                <a:gd name="connsiteX8" fmla="*/ 365526 w 1226332"/>
                <a:gd name="connsiteY8" fmla="*/ 739914 h 1495817"/>
                <a:gd name="connsiteX9" fmla="*/ 86145 w 1226332"/>
                <a:gd name="connsiteY9" fmla="*/ 340218 h 1495817"/>
                <a:gd name="connsiteX0" fmla="*/ 86145 w 1226332"/>
                <a:gd name="connsiteY0" fmla="*/ 342901 h 1498500"/>
                <a:gd name="connsiteX1" fmla="*/ 691530 w 1226332"/>
                <a:gd name="connsiteY1" fmla="*/ 424545 h 1498500"/>
                <a:gd name="connsiteX2" fmla="*/ 920723 w 1226332"/>
                <a:gd name="connsiteY2" fmla="*/ 3409 h 1498500"/>
                <a:gd name="connsiteX3" fmla="*/ 936315 w 1226332"/>
                <a:gd name="connsiteY3" fmla="*/ 668904 h 1498500"/>
                <a:gd name="connsiteX4" fmla="*/ 1160656 w 1226332"/>
                <a:gd name="connsiteY4" fmla="*/ 798256 h 1498500"/>
                <a:gd name="connsiteX5" fmla="*/ 429137 w 1226332"/>
                <a:gd name="connsiteY5" fmla="*/ 1497970 h 1498500"/>
                <a:gd name="connsiteX6" fmla="*/ 562914 w 1226332"/>
                <a:gd name="connsiteY6" fmla="*/ 1000445 h 1498500"/>
                <a:gd name="connsiteX7" fmla="*/ 31570 w 1226332"/>
                <a:gd name="connsiteY7" fmla="*/ 989087 h 1498500"/>
                <a:gd name="connsiteX8" fmla="*/ 365526 w 1226332"/>
                <a:gd name="connsiteY8" fmla="*/ 742597 h 1498500"/>
                <a:gd name="connsiteX9" fmla="*/ 86145 w 1226332"/>
                <a:gd name="connsiteY9" fmla="*/ 342901 h 1498500"/>
                <a:gd name="connsiteX0" fmla="*/ 86145 w 1527347"/>
                <a:gd name="connsiteY0" fmla="*/ 342901 h 1498433"/>
                <a:gd name="connsiteX1" fmla="*/ 691530 w 1527347"/>
                <a:gd name="connsiteY1" fmla="*/ 424545 h 1498433"/>
                <a:gd name="connsiteX2" fmla="*/ 920723 w 1527347"/>
                <a:gd name="connsiteY2" fmla="*/ 3409 h 1498433"/>
                <a:gd name="connsiteX3" fmla="*/ 936315 w 1527347"/>
                <a:gd name="connsiteY3" fmla="*/ 668904 h 1498433"/>
                <a:gd name="connsiteX4" fmla="*/ 1486659 w 1527347"/>
                <a:gd name="connsiteY4" fmla="*/ 710792 h 1498433"/>
                <a:gd name="connsiteX5" fmla="*/ 429137 w 1527347"/>
                <a:gd name="connsiteY5" fmla="*/ 1497970 h 1498433"/>
                <a:gd name="connsiteX6" fmla="*/ 562914 w 1527347"/>
                <a:gd name="connsiteY6" fmla="*/ 1000445 h 1498433"/>
                <a:gd name="connsiteX7" fmla="*/ 31570 w 1527347"/>
                <a:gd name="connsiteY7" fmla="*/ 989087 h 1498433"/>
                <a:gd name="connsiteX8" fmla="*/ 365526 w 1527347"/>
                <a:gd name="connsiteY8" fmla="*/ 742597 h 1498433"/>
                <a:gd name="connsiteX9" fmla="*/ 86145 w 1527347"/>
                <a:gd name="connsiteY9" fmla="*/ 342901 h 1498433"/>
                <a:gd name="connsiteX0" fmla="*/ 86145 w 1486724"/>
                <a:gd name="connsiteY0" fmla="*/ 342901 h 1498450"/>
                <a:gd name="connsiteX1" fmla="*/ 691530 w 1486724"/>
                <a:gd name="connsiteY1" fmla="*/ 424545 h 1498450"/>
                <a:gd name="connsiteX2" fmla="*/ 920723 w 1486724"/>
                <a:gd name="connsiteY2" fmla="*/ 3409 h 1498450"/>
                <a:gd name="connsiteX3" fmla="*/ 936315 w 1486724"/>
                <a:gd name="connsiteY3" fmla="*/ 668904 h 1498450"/>
                <a:gd name="connsiteX4" fmla="*/ 1486659 w 1486724"/>
                <a:gd name="connsiteY4" fmla="*/ 710792 h 1498450"/>
                <a:gd name="connsiteX5" fmla="*/ 961874 w 1486724"/>
                <a:gd name="connsiteY5" fmla="*/ 1084504 h 1498450"/>
                <a:gd name="connsiteX6" fmla="*/ 429137 w 1486724"/>
                <a:gd name="connsiteY6" fmla="*/ 1497970 h 1498450"/>
                <a:gd name="connsiteX7" fmla="*/ 562914 w 1486724"/>
                <a:gd name="connsiteY7" fmla="*/ 1000445 h 1498450"/>
                <a:gd name="connsiteX8" fmla="*/ 31570 w 1486724"/>
                <a:gd name="connsiteY8" fmla="*/ 989087 h 1498450"/>
                <a:gd name="connsiteX9" fmla="*/ 365526 w 1486724"/>
                <a:gd name="connsiteY9" fmla="*/ 742597 h 1498450"/>
                <a:gd name="connsiteX10" fmla="*/ 86145 w 1486724"/>
                <a:gd name="connsiteY10" fmla="*/ 342901 h 1498450"/>
                <a:gd name="connsiteX0" fmla="*/ 86145 w 1486704"/>
                <a:gd name="connsiteY0" fmla="*/ 342901 h 1498275"/>
                <a:gd name="connsiteX1" fmla="*/ 691530 w 1486704"/>
                <a:gd name="connsiteY1" fmla="*/ 424545 h 1498275"/>
                <a:gd name="connsiteX2" fmla="*/ 920723 w 1486704"/>
                <a:gd name="connsiteY2" fmla="*/ 3409 h 1498275"/>
                <a:gd name="connsiteX3" fmla="*/ 936315 w 1486704"/>
                <a:gd name="connsiteY3" fmla="*/ 668904 h 1498275"/>
                <a:gd name="connsiteX4" fmla="*/ 1486659 w 1486704"/>
                <a:gd name="connsiteY4" fmla="*/ 710792 h 1498275"/>
                <a:gd name="connsiteX5" fmla="*/ 802848 w 1486704"/>
                <a:gd name="connsiteY5" fmla="*/ 909576 h 1498275"/>
                <a:gd name="connsiteX6" fmla="*/ 429137 w 1486704"/>
                <a:gd name="connsiteY6" fmla="*/ 1497970 h 1498275"/>
                <a:gd name="connsiteX7" fmla="*/ 562914 w 1486704"/>
                <a:gd name="connsiteY7" fmla="*/ 1000445 h 1498275"/>
                <a:gd name="connsiteX8" fmla="*/ 31570 w 1486704"/>
                <a:gd name="connsiteY8" fmla="*/ 989087 h 1498275"/>
                <a:gd name="connsiteX9" fmla="*/ 365526 w 1486704"/>
                <a:gd name="connsiteY9" fmla="*/ 742597 h 1498275"/>
                <a:gd name="connsiteX10" fmla="*/ 86145 w 1486704"/>
                <a:gd name="connsiteY10" fmla="*/ 342901 h 1498275"/>
                <a:gd name="connsiteX0" fmla="*/ 86145 w 1490201"/>
                <a:gd name="connsiteY0" fmla="*/ 342901 h 1499310"/>
                <a:gd name="connsiteX1" fmla="*/ 691530 w 1490201"/>
                <a:gd name="connsiteY1" fmla="*/ 424545 h 1499310"/>
                <a:gd name="connsiteX2" fmla="*/ 920723 w 1490201"/>
                <a:gd name="connsiteY2" fmla="*/ 3409 h 1499310"/>
                <a:gd name="connsiteX3" fmla="*/ 936315 w 1490201"/>
                <a:gd name="connsiteY3" fmla="*/ 668904 h 1499310"/>
                <a:gd name="connsiteX4" fmla="*/ 1486659 w 1490201"/>
                <a:gd name="connsiteY4" fmla="*/ 710792 h 1499310"/>
                <a:gd name="connsiteX5" fmla="*/ 1335585 w 1490201"/>
                <a:gd name="connsiteY5" fmla="*/ 1283288 h 1499310"/>
                <a:gd name="connsiteX6" fmla="*/ 429137 w 1490201"/>
                <a:gd name="connsiteY6" fmla="*/ 1497970 h 1499310"/>
                <a:gd name="connsiteX7" fmla="*/ 562914 w 1490201"/>
                <a:gd name="connsiteY7" fmla="*/ 1000445 h 1499310"/>
                <a:gd name="connsiteX8" fmla="*/ 31570 w 1490201"/>
                <a:gd name="connsiteY8" fmla="*/ 989087 h 1499310"/>
                <a:gd name="connsiteX9" fmla="*/ 365526 w 1490201"/>
                <a:gd name="connsiteY9" fmla="*/ 742597 h 1499310"/>
                <a:gd name="connsiteX10" fmla="*/ 86145 w 1490201"/>
                <a:gd name="connsiteY10" fmla="*/ 342901 h 1499310"/>
                <a:gd name="connsiteX0" fmla="*/ 86145 w 1486940"/>
                <a:gd name="connsiteY0" fmla="*/ 342901 h 1520163"/>
                <a:gd name="connsiteX1" fmla="*/ 691530 w 1486940"/>
                <a:gd name="connsiteY1" fmla="*/ 424545 h 1520163"/>
                <a:gd name="connsiteX2" fmla="*/ 920723 w 1486940"/>
                <a:gd name="connsiteY2" fmla="*/ 3409 h 1520163"/>
                <a:gd name="connsiteX3" fmla="*/ 936315 w 1486940"/>
                <a:gd name="connsiteY3" fmla="*/ 668904 h 1520163"/>
                <a:gd name="connsiteX4" fmla="*/ 1486659 w 1486940"/>
                <a:gd name="connsiteY4" fmla="*/ 710792 h 1520163"/>
                <a:gd name="connsiteX5" fmla="*/ 1335585 w 1486940"/>
                <a:gd name="connsiteY5" fmla="*/ 1283288 h 1520163"/>
                <a:gd name="connsiteX6" fmla="*/ 1017533 w 1486940"/>
                <a:gd name="connsiteY6" fmla="*/ 1418458 h 1520163"/>
                <a:gd name="connsiteX7" fmla="*/ 429137 w 1486940"/>
                <a:gd name="connsiteY7" fmla="*/ 1497970 h 1520163"/>
                <a:gd name="connsiteX8" fmla="*/ 562914 w 1486940"/>
                <a:gd name="connsiteY8" fmla="*/ 1000445 h 1520163"/>
                <a:gd name="connsiteX9" fmla="*/ 31570 w 1486940"/>
                <a:gd name="connsiteY9" fmla="*/ 989087 h 1520163"/>
                <a:gd name="connsiteX10" fmla="*/ 365526 w 1486940"/>
                <a:gd name="connsiteY10" fmla="*/ 742597 h 1520163"/>
                <a:gd name="connsiteX11" fmla="*/ 86145 w 1486940"/>
                <a:gd name="connsiteY11" fmla="*/ 342901 h 1520163"/>
                <a:gd name="connsiteX0" fmla="*/ 86145 w 1486940"/>
                <a:gd name="connsiteY0" fmla="*/ 342901 h 1504056"/>
                <a:gd name="connsiteX1" fmla="*/ 691530 w 1486940"/>
                <a:gd name="connsiteY1" fmla="*/ 424545 h 1504056"/>
                <a:gd name="connsiteX2" fmla="*/ 920723 w 1486940"/>
                <a:gd name="connsiteY2" fmla="*/ 3409 h 1504056"/>
                <a:gd name="connsiteX3" fmla="*/ 936315 w 1486940"/>
                <a:gd name="connsiteY3" fmla="*/ 668904 h 1504056"/>
                <a:gd name="connsiteX4" fmla="*/ 1486659 w 1486940"/>
                <a:gd name="connsiteY4" fmla="*/ 710792 h 1504056"/>
                <a:gd name="connsiteX5" fmla="*/ 1335585 w 1486940"/>
                <a:gd name="connsiteY5" fmla="*/ 1283288 h 1504056"/>
                <a:gd name="connsiteX6" fmla="*/ 810799 w 1486940"/>
                <a:gd name="connsiteY6" fmla="*/ 981136 h 1504056"/>
                <a:gd name="connsiteX7" fmla="*/ 429137 w 1486940"/>
                <a:gd name="connsiteY7" fmla="*/ 1497970 h 1504056"/>
                <a:gd name="connsiteX8" fmla="*/ 562914 w 1486940"/>
                <a:gd name="connsiteY8" fmla="*/ 1000445 h 1504056"/>
                <a:gd name="connsiteX9" fmla="*/ 31570 w 1486940"/>
                <a:gd name="connsiteY9" fmla="*/ 989087 h 1504056"/>
                <a:gd name="connsiteX10" fmla="*/ 365526 w 1486940"/>
                <a:gd name="connsiteY10" fmla="*/ 742597 h 1504056"/>
                <a:gd name="connsiteX11" fmla="*/ 86145 w 1486940"/>
                <a:gd name="connsiteY11" fmla="*/ 342901 h 1504056"/>
                <a:gd name="connsiteX0" fmla="*/ 86145 w 1494440"/>
                <a:gd name="connsiteY0" fmla="*/ 342901 h 1504056"/>
                <a:gd name="connsiteX1" fmla="*/ 691530 w 1494440"/>
                <a:gd name="connsiteY1" fmla="*/ 424545 h 1504056"/>
                <a:gd name="connsiteX2" fmla="*/ 920723 w 1494440"/>
                <a:gd name="connsiteY2" fmla="*/ 3409 h 1504056"/>
                <a:gd name="connsiteX3" fmla="*/ 936315 w 1494440"/>
                <a:gd name="connsiteY3" fmla="*/ 668904 h 1504056"/>
                <a:gd name="connsiteX4" fmla="*/ 1486659 w 1494440"/>
                <a:gd name="connsiteY4" fmla="*/ 710792 h 1504056"/>
                <a:gd name="connsiteX5" fmla="*/ 906215 w 1494440"/>
                <a:gd name="connsiteY5" fmla="*/ 885720 h 1504056"/>
                <a:gd name="connsiteX6" fmla="*/ 1335585 w 1494440"/>
                <a:gd name="connsiteY6" fmla="*/ 1283288 h 1504056"/>
                <a:gd name="connsiteX7" fmla="*/ 810799 w 1494440"/>
                <a:gd name="connsiteY7" fmla="*/ 981136 h 1504056"/>
                <a:gd name="connsiteX8" fmla="*/ 429137 w 1494440"/>
                <a:gd name="connsiteY8" fmla="*/ 1497970 h 1504056"/>
                <a:gd name="connsiteX9" fmla="*/ 562914 w 1494440"/>
                <a:gd name="connsiteY9" fmla="*/ 1000445 h 1504056"/>
                <a:gd name="connsiteX10" fmla="*/ 31570 w 1494440"/>
                <a:gd name="connsiteY10" fmla="*/ 989087 h 1504056"/>
                <a:gd name="connsiteX11" fmla="*/ 365526 w 1494440"/>
                <a:gd name="connsiteY11" fmla="*/ 742597 h 1504056"/>
                <a:gd name="connsiteX12" fmla="*/ 86145 w 1494440"/>
                <a:gd name="connsiteY12" fmla="*/ 342901 h 1504056"/>
                <a:gd name="connsiteX0" fmla="*/ 86145 w 1494440"/>
                <a:gd name="connsiteY0" fmla="*/ 340364 h 1501519"/>
                <a:gd name="connsiteX1" fmla="*/ 691530 w 1494440"/>
                <a:gd name="connsiteY1" fmla="*/ 422008 h 1501519"/>
                <a:gd name="connsiteX2" fmla="*/ 920723 w 1494440"/>
                <a:gd name="connsiteY2" fmla="*/ 872 h 1501519"/>
                <a:gd name="connsiteX3" fmla="*/ 928364 w 1494440"/>
                <a:gd name="connsiteY3" fmla="*/ 539146 h 1501519"/>
                <a:gd name="connsiteX4" fmla="*/ 1486659 w 1494440"/>
                <a:gd name="connsiteY4" fmla="*/ 708255 h 1501519"/>
                <a:gd name="connsiteX5" fmla="*/ 906215 w 1494440"/>
                <a:gd name="connsiteY5" fmla="*/ 883183 h 1501519"/>
                <a:gd name="connsiteX6" fmla="*/ 1335585 w 1494440"/>
                <a:gd name="connsiteY6" fmla="*/ 1280751 h 1501519"/>
                <a:gd name="connsiteX7" fmla="*/ 810799 w 1494440"/>
                <a:gd name="connsiteY7" fmla="*/ 978599 h 1501519"/>
                <a:gd name="connsiteX8" fmla="*/ 429137 w 1494440"/>
                <a:gd name="connsiteY8" fmla="*/ 1495433 h 1501519"/>
                <a:gd name="connsiteX9" fmla="*/ 562914 w 1494440"/>
                <a:gd name="connsiteY9" fmla="*/ 997908 h 1501519"/>
                <a:gd name="connsiteX10" fmla="*/ 31570 w 1494440"/>
                <a:gd name="connsiteY10" fmla="*/ 986550 h 1501519"/>
                <a:gd name="connsiteX11" fmla="*/ 365526 w 1494440"/>
                <a:gd name="connsiteY11" fmla="*/ 740060 h 1501519"/>
                <a:gd name="connsiteX12" fmla="*/ 86145 w 1494440"/>
                <a:gd name="connsiteY12" fmla="*/ 340364 h 1501519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562914 w 1494440"/>
                <a:gd name="connsiteY9" fmla="*/ 997908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602670 w 1494440"/>
                <a:gd name="connsiteY9" fmla="*/ 870687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499303 w 1494440"/>
                <a:gd name="connsiteY9" fmla="*/ 918395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54596 w 1462891"/>
                <a:gd name="connsiteY0" fmla="*/ 340364 h 1503290"/>
                <a:gd name="connsiteX1" fmla="*/ 659981 w 1462891"/>
                <a:gd name="connsiteY1" fmla="*/ 422008 h 1503290"/>
                <a:gd name="connsiteX2" fmla="*/ 889174 w 1462891"/>
                <a:gd name="connsiteY2" fmla="*/ 872 h 1503290"/>
                <a:gd name="connsiteX3" fmla="*/ 896815 w 1462891"/>
                <a:gd name="connsiteY3" fmla="*/ 539146 h 1503290"/>
                <a:gd name="connsiteX4" fmla="*/ 1455110 w 1462891"/>
                <a:gd name="connsiteY4" fmla="*/ 708255 h 1503290"/>
                <a:gd name="connsiteX5" fmla="*/ 874666 w 1462891"/>
                <a:gd name="connsiteY5" fmla="*/ 883183 h 1503290"/>
                <a:gd name="connsiteX6" fmla="*/ 1304036 w 1462891"/>
                <a:gd name="connsiteY6" fmla="*/ 1280751 h 1503290"/>
                <a:gd name="connsiteX7" fmla="*/ 699737 w 1462891"/>
                <a:gd name="connsiteY7" fmla="*/ 1113771 h 1503290"/>
                <a:gd name="connsiteX8" fmla="*/ 397588 w 1462891"/>
                <a:gd name="connsiteY8" fmla="*/ 1495433 h 1503290"/>
                <a:gd name="connsiteX9" fmla="*/ 467754 w 1462891"/>
                <a:gd name="connsiteY9" fmla="*/ 918395 h 1503290"/>
                <a:gd name="connsiteX10" fmla="*/ 272386 w 1462891"/>
                <a:gd name="connsiteY10" fmla="*/ 1012656 h 1503290"/>
                <a:gd name="connsiteX11" fmla="*/ 21 w 1462891"/>
                <a:gd name="connsiteY11" fmla="*/ 986550 h 1503290"/>
                <a:gd name="connsiteX12" fmla="*/ 333977 w 1462891"/>
                <a:gd name="connsiteY12" fmla="*/ 740060 h 1503290"/>
                <a:gd name="connsiteX13" fmla="*/ 54596 w 1462891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304188 w 1494693"/>
                <a:gd name="connsiteY10" fmla="*/ 1012656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288286 w 1494693"/>
                <a:gd name="connsiteY10" fmla="*/ 1092169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113474 w 1521769"/>
                <a:gd name="connsiteY0" fmla="*/ 340364 h 1503290"/>
                <a:gd name="connsiteX1" fmla="*/ 718859 w 1521769"/>
                <a:gd name="connsiteY1" fmla="*/ 422008 h 1503290"/>
                <a:gd name="connsiteX2" fmla="*/ 948052 w 1521769"/>
                <a:gd name="connsiteY2" fmla="*/ 872 h 1503290"/>
                <a:gd name="connsiteX3" fmla="*/ 955693 w 1521769"/>
                <a:gd name="connsiteY3" fmla="*/ 539146 h 1503290"/>
                <a:gd name="connsiteX4" fmla="*/ 1513988 w 1521769"/>
                <a:gd name="connsiteY4" fmla="*/ 708255 h 1503290"/>
                <a:gd name="connsiteX5" fmla="*/ 933544 w 1521769"/>
                <a:gd name="connsiteY5" fmla="*/ 883183 h 1503290"/>
                <a:gd name="connsiteX6" fmla="*/ 1362914 w 1521769"/>
                <a:gd name="connsiteY6" fmla="*/ 1280751 h 1503290"/>
                <a:gd name="connsiteX7" fmla="*/ 758615 w 1521769"/>
                <a:gd name="connsiteY7" fmla="*/ 1113771 h 1503290"/>
                <a:gd name="connsiteX8" fmla="*/ 456466 w 1521769"/>
                <a:gd name="connsiteY8" fmla="*/ 1495433 h 1503290"/>
                <a:gd name="connsiteX9" fmla="*/ 526632 w 1521769"/>
                <a:gd name="connsiteY9" fmla="*/ 918395 h 1503290"/>
                <a:gd name="connsiteX10" fmla="*/ 315362 w 1521769"/>
                <a:gd name="connsiteY10" fmla="*/ 1092169 h 1503290"/>
                <a:gd name="connsiteX11" fmla="*/ 60920 w 1521769"/>
                <a:gd name="connsiteY11" fmla="*/ 1227341 h 1503290"/>
                <a:gd name="connsiteX12" fmla="*/ 27094 w 1521769"/>
                <a:gd name="connsiteY12" fmla="*/ 1193284 h 1503290"/>
                <a:gd name="connsiteX13" fmla="*/ 392855 w 1521769"/>
                <a:gd name="connsiteY13" fmla="*/ 740060 h 1503290"/>
                <a:gd name="connsiteX14" fmla="*/ 113474 w 1521769"/>
                <a:gd name="connsiteY14" fmla="*/ 340364 h 1503290"/>
                <a:gd name="connsiteX0" fmla="*/ 113474 w 1521769"/>
                <a:gd name="connsiteY0" fmla="*/ 364158 h 1527084"/>
                <a:gd name="connsiteX1" fmla="*/ 718859 w 1521769"/>
                <a:gd name="connsiteY1" fmla="*/ 445802 h 1527084"/>
                <a:gd name="connsiteX2" fmla="*/ 717464 w 1521769"/>
                <a:gd name="connsiteY2" fmla="*/ 812 h 1527084"/>
                <a:gd name="connsiteX3" fmla="*/ 955693 w 1521769"/>
                <a:gd name="connsiteY3" fmla="*/ 562940 h 1527084"/>
                <a:gd name="connsiteX4" fmla="*/ 1513988 w 1521769"/>
                <a:gd name="connsiteY4" fmla="*/ 732049 h 1527084"/>
                <a:gd name="connsiteX5" fmla="*/ 933544 w 1521769"/>
                <a:gd name="connsiteY5" fmla="*/ 906977 h 1527084"/>
                <a:gd name="connsiteX6" fmla="*/ 1362914 w 1521769"/>
                <a:gd name="connsiteY6" fmla="*/ 1304545 h 1527084"/>
                <a:gd name="connsiteX7" fmla="*/ 758615 w 1521769"/>
                <a:gd name="connsiteY7" fmla="*/ 1137565 h 1527084"/>
                <a:gd name="connsiteX8" fmla="*/ 456466 w 1521769"/>
                <a:gd name="connsiteY8" fmla="*/ 1519227 h 1527084"/>
                <a:gd name="connsiteX9" fmla="*/ 526632 w 1521769"/>
                <a:gd name="connsiteY9" fmla="*/ 942189 h 1527084"/>
                <a:gd name="connsiteX10" fmla="*/ 315362 w 1521769"/>
                <a:gd name="connsiteY10" fmla="*/ 1115963 h 1527084"/>
                <a:gd name="connsiteX11" fmla="*/ 60920 w 1521769"/>
                <a:gd name="connsiteY11" fmla="*/ 1251135 h 1527084"/>
                <a:gd name="connsiteX12" fmla="*/ 27094 w 1521769"/>
                <a:gd name="connsiteY12" fmla="*/ 1217078 h 1527084"/>
                <a:gd name="connsiteX13" fmla="*/ 392855 w 1521769"/>
                <a:gd name="connsiteY13" fmla="*/ 763854 h 1527084"/>
                <a:gd name="connsiteX14" fmla="*/ 113474 w 1521769"/>
                <a:gd name="connsiteY14" fmla="*/ 364158 h 1527084"/>
                <a:gd name="connsiteX0" fmla="*/ 113474 w 1521769"/>
                <a:gd name="connsiteY0" fmla="*/ 365124 h 1528050"/>
                <a:gd name="connsiteX1" fmla="*/ 663200 w 1521769"/>
                <a:gd name="connsiteY1" fmla="*/ 399060 h 1528050"/>
                <a:gd name="connsiteX2" fmla="*/ 717464 w 1521769"/>
                <a:gd name="connsiteY2" fmla="*/ 1778 h 1528050"/>
                <a:gd name="connsiteX3" fmla="*/ 955693 w 1521769"/>
                <a:gd name="connsiteY3" fmla="*/ 563906 h 1528050"/>
                <a:gd name="connsiteX4" fmla="*/ 1513988 w 1521769"/>
                <a:gd name="connsiteY4" fmla="*/ 733015 h 1528050"/>
                <a:gd name="connsiteX5" fmla="*/ 933544 w 1521769"/>
                <a:gd name="connsiteY5" fmla="*/ 907943 h 1528050"/>
                <a:gd name="connsiteX6" fmla="*/ 1362914 w 1521769"/>
                <a:gd name="connsiteY6" fmla="*/ 1305511 h 1528050"/>
                <a:gd name="connsiteX7" fmla="*/ 758615 w 1521769"/>
                <a:gd name="connsiteY7" fmla="*/ 1138531 h 1528050"/>
                <a:gd name="connsiteX8" fmla="*/ 456466 w 1521769"/>
                <a:gd name="connsiteY8" fmla="*/ 1520193 h 1528050"/>
                <a:gd name="connsiteX9" fmla="*/ 526632 w 1521769"/>
                <a:gd name="connsiteY9" fmla="*/ 943155 h 1528050"/>
                <a:gd name="connsiteX10" fmla="*/ 315362 w 1521769"/>
                <a:gd name="connsiteY10" fmla="*/ 1116929 h 1528050"/>
                <a:gd name="connsiteX11" fmla="*/ 60920 w 1521769"/>
                <a:gd name="connsiteY11" fmla="*/ 1252101 h 1528050"/>
                <a:gd name="connsiteX12" fmla="*/ 27094 w 1521769"/>
                <a:gd name="connsiteY12" fmla="*/ 1218044 h 1528050"/>
                <a:gd name="connsiteX13" fmla="*/ 392855 w 1521769"/>
                <a:gd name="connsiteY13" fmla="*/ 764820 h 1528050"/>
                <a:gd name="connsiteX14" fmla="*/ 113474 w 1521769"/>
                <a:gd name="connsiteY14" fmla="*/ 365124 h 1528050"/>
                <a:gd name="connsiteX0" fmla="*/ 113474 w 1521769"/>
                <a:gd name="connsiteY0" fmla="*/ 363364 h 1526290"/>
                <a:gd name="connsiteX1" fmla="*/ 615492 w 1521769"/>
                <a:gd name="connsiteY1" fmla="*/ 580180 h 1526290"/>
                <a:gd name="connsiteX2" fmla="*/ 717464 w 1521769"/>
                <a:gd name="connsiteY2" fmla="*/ 18 h 1526290"/>
                <a:gd name="connsiteX3" fmla="*/ 955693 w 1521769"/>
                <a:gd name="connsiteY3" fmla="*/ 562146 h 1526290"/>
                <a:gd name="connsiteX4" fmla="*/ 1513988 w 1521769"/>
                <a:gd name="connsiteY4" fmla="*/ 731255 h 1526290"/>
                <a:gd name="connsiteX5" fmla="*/ 933544 w 1521769"/>
                <a:gd name="connsiteY5" fmla="*/ 906183 h 1526290"/>
                <a:gd name="connsiteX6" fmla="*/ 1362914 w 1521769"/>
                <a:gd name="connsiteY6" fmla="*/ 1303751 h 1526290"/>
                <a:gd name="connsiteX7" fmla="*/ 758615 w 1521769"/>
                <a:gd name="connsiteY7" fmla="*/ 1136771 h 1526290"/>
                <a:gd name="connsiteX8" fmla="*/ 456466 w 1521769"/>
                <a:gd name="connsiteY8" fmla="*/ 1518433 h 1526290"/>
                <a:gd name="connsiteX9" fmla="*/ 526632 w 1521769"/>
                <a:gd name="connsiteY9" fmla="*/ 941395 h 1526290"/>
                <a:gd name="connsiteX10" fmla="*/ 315362 w 1521769"/>
                <a:gd name="connsiteY10" fmla="*/ 1115169 h 1526290"/>
                <a:gd name="connsiteX11" fmla="*/ 60920 w 1521769"/>
                <a:gd name="connsiteY11" fmla="*/ 1250341 h 1526290"/>
                <a:gd name="connsiteX12" fmla="*/ 27094 w 1521769"/>
                <a:gd name="connsiteY12" fmla="*/ 1216284 h 1526290"/>
                <a:gd name="connsiteX13" fmla="*/ 392855 w 1521769"/>
                <a:gd name="connsiteY13" fmla="*/ 763060 h 1526290"/>
                <a:gd name="connsiteX14" fmla="*/ 113474 w 1521769"/>
                <a:gd name="connsiteY14" fmla="*/ 363364 h 1526290"/>
                <a:gd name="connsiteX0" fmla="*/ 113474 w 1521769"/>
                <a:gd name="connsiteY0" fmla="*/ 363348 h 1526274"/>
                <a:gd name="connsiteX1" fmla="*/ 631395 w 1521769"/>
                <a:gd name="connsiteY1" fmla="*/ 556310 h 1526274"/>
                <a:gd name="connsiteX2" fmla="*/ 717464 w 1521769"/>
                <a:gd name="connsiteY2" fmla="*/ 2 h 1526274"/>
                <a:gd name="connsiteX3" fmla="*/ 955693 w 1521769"/>
                <a:gd name="connsiteY3" fmla="*/ 562130 h 1526274"/>
                <a:gd name="connsiteX4" fmla="*/ 1513988 w 1521769"/>
                <a:gd name="connsiteY4" fmla="*/ 731239 h 1526274"/>
                <a:gd name="connsiteX5" fmla="*/ 933544 w 1521769"/>
                <a:gd name="connsiteY5" fmla="*/ 906167 h 1526274"/>
                <a:gd name="connsiteX6" fmla="*/ 1362914 w 1521769"/>
                <a:gd name="connsiteY6" fmla="*/ 1303735 h 1526274"/>
                <a:gd name="connsiteX7" fmla="*/ 758615 w 1521769"/>
                <a:gd name="connsiteY7" fmla="*/ 1136755 h 1526274"/>
                <a:gd name="connsiteX8" fmla="*/ 456466 w 1521769"/>
                <a:gd name="connsiteY8" fmla="*/ 1518417 h 1526274"/>
                <a:gd name="connsiteX9" fmla="*/ 526632 w 1521769"/>
                <a:gd name="connsiteY9" fmla="*/ 941379 h 1526274"/>
                <a:gd name="connsiteX10" fmla="*/ 315362 w 1521769"/>
                <a:gd name="connsiteY10" fmla="*/ 1115153 h 1526274"/>
                <a:gd name="connsiteX11" fmla="*/ 60920 w 1521769"/>
                <a:gd name="connsiteY11" fmla="*/ 1250325 h 1526274"/>
                <a:gd name="connsiteX12" fmla="*/ 27094 w 1521769"/>
                <a:gd name="connsiteY12" fmla="*/ 1216268 h 1526274"/>
                <a:gd name="connsiteX13" fmla="*/ 392855 w 1521769"/>
                <a:gd name="connsiteY13" fmla="*/ 763044 h 1526274"/>
                <a:gd name="connsiteX14" fmla="*/ 113474 w 1521769"/>
                <a:gd name="connsiteY14" fmla="*/ 363348 h 1526274"/>
                <a:gd name="connsiteX0" fmla="*/ 113474 w 1443255"/>
                <a:gd name="connsiteY0" fmla="*/ 363348 h 1526274"/>
                <a:gd name="connsiteX1" fmla="*/ 631395 w 1443255"/>
                <a:gd name="connsiteY1" fmla="*/ 556310 h 1526274"/>
                <a:gd name="connsiteX2" fmla="*/ 717464 w 1443255"/>
                <a:gd name="connsiteY2" fmla="*/ 2 h 1526274"/>
                <a:gd name="connsiteX3" fmla="*/ 955693 w 1443255"/>
                <a:gd name="connsiteY3" fmla="*/ 562130 h 1526274"/>
                <a:gd name="connsiteX4" fmla="*/ 1434475 w 1443255"/>
                <a:gd name="connsiteY4" fmla="*/ 365479 h 1526274"/>
                <a:gd name="connsiteX5" fmla="*/ 933544 w 1443255"/>
                <a:gd name="connsiteY5" fmla="*/ 906167 h 1526274"/>
                <a:gd name="connsiteX6" fmla="*/ 1362914 w 1443255"/>
                <a:gd name="connsiteY6" fmla="*/ 1303735 h 1526274"/>
                <a:gd name="connsiteX7" fmla="*/ 758615 w 1443255"/>
                <a:gd name="connsiteY7" fmla="*/ 1136755 h 1526274"/>
                <a:gd name="connsiteX8" fmla="*/ 456466 w 1443255"/>
                <a:gd name="connsiteY8" fmla="*/ 1518417 h 1526274"/>
                <a:gd name="connsiteX9" fmla="*/ 526632 w 1443255"/>
                <a:gd name="connsiteY9" fmla="*/ 941379 h 1526274"/>
                <a:gd name="connsiteX10" fmla="*/ 315362 w 1443255"/>
                <a:gd name="connsiteY10" fmla="*/ 1115153 h 1526274"/>
                <a:gd name="connsiteX11" fmla="*/ 60920 w 1443255"/>
                <a:gd name="connsiteY11" fmla="*/ 1250325 h 1526274"/>
                <a:gd name="connsiteX12" fmla="*/ 27094 w 1443255"/>
                <a:gd name="connsiteY12" fmla="*/ 1216268 h 1526274"/>
                <a:gd name="connsiteX13" fmla="*/ 392855 w 1443255"/>
                <a:gd name="connsiteY13" fmla="*/ 763044 h 1526274"/>
                <a:gd name="connsiteX14" fmla="*/ 113474 w 1443255"/>
                <a:gd name="connsiteY14" fmla="*/ 363348 h 1526274"/>
                <a:gd name="connsiteX0" fmla="*/ 113474 w 1443255"/>
                <a:gd name="connsiteY0" fmla="*/ 363449 h 1526375"/>
                <a:gd name="connsiteX1" fmla="*/ 631395 w 1443255"/>
                <a:gd name="connsiteY1" fmla="*/ 556411 h 1526375"/>
                <a:gd name="connsiteX2" fmla="*/ 717464 w 1443255"/>
                <a:gd name="connsiteY2" fmla="*/ 103 h 1526375"/>
                <a:gd name="connsiteX3" fmla="*/ 931839 w 1443255"/>
                <a:gd name="connsiteY3" fmla="*/ 514523 h 1526375"/>
                <a:gd name="connsiteX4" fmla="*/ 1434475 w 1443255"/>
                <a:gd name="connsiteY4" fmla="*/ 365580 h 1526375"/>
                <a:gd name="connsiteX5" fmla="*/ 933544 w 1443255"/>
                <a:gd name="connsiteY5" fmla="*/ 906268 h 1526375"/>
                <a:gd name="connsiteX6" fmla="*/ 1362914 w 1443255"/>
                <a:gd name="connsiteY6" fmla="*/ 1303836 h 1526375"/>
                <a:gd name="connsiteX7" fmla="*/ 758615 w 1443255"/>
                <a:gd name="connsiteY7" fmla="*/ 1136856 h 1526375"/>
                <a:gd name="connsiteX8" fmla="*/ 456466 w 1443255"/>
                <a:gd name="connsiteY8" fmla="*/ 1518518 h 1526375"/>
                <a:gd name="connsiteX9" fmla="*/ 526632 w 1443255"/>
                <a:gd name="connsiteY9" fmla="*/ 941480 h 1526375"/>
                <a:gd name="connsiteX10" fmla="*/ 315362 w 1443255"/>
                <a:gd name="connsiteY10" fmla="*/ 1115254 h 1526375"/>
                <a:gd name="connsiteX11" fmla="*/ 60920 w 1443255"/>
                <a:gd name="connsiteY11" fmla="*/ 1250426 h 1526375"/>
                <a:gd name="connsiteX12" fmla="*/ 27094 w 1443255"/>
                <a:gd name="connsiteY12" fmla="*/ 1216369 h 1526375"/>
                <a:gd name="connsiteX13" fmla="*/ 392855 w 1443255"/>
                <a:gd name="connsiteY13" fmla="*/ 763145 h 1526375"/>
                <a:gd name="connsiteX14" fmla="*/ 113474 w 1443255"/>
                <a:gd name="connsiteY14" fmla="*/ 363449 h 1526375"/>
                <a:gd name="connsiteX0" fmla="*/ 113474 w 1444260"/>
                <a:gd name="connsiteY0" fmla="*/ 363449 h 1526375"/>
                <a:gd name="connsiteX1" fmla="*/ 631395 w 1444260"/>
                <a:gd name="connsiteY1" fmla="*/ 556411 h 1526375"/>
                <a:gd name="connsiteX2" fmla="*/ 717464 w 1444260"/>
                <a:gd name="connsiteY2" fmla="*/ 103 h 1526375"/>
                <a:gd name="connsiteX3" fmla="*/ 931839 w 1444260"/>
                <a:gd name="connsiteY3" fmla="*/ 514523 h 1526375"/>
                <a:gd name="connsiteX4" fmla="*/ 1434475 w 1444260"/>
                <a:gd name="connsiteY4" fmla="*/ 365580 h 1526375"/>
                <a:gd name="connsiteX5" fmla="*/ 997154 w 1444260"/>
                <a:gd name="connsiteY5" fmla="*/ 834706 h 1526375"/>
                <a:gd name="connsiteX6" fmla="*/ 1362914 w 1444260"/>
                <a:gd name="connsiteY6" fmla="*/ 1303836 h 1526375"/>
                <a:gd name="connsiteX7" fmla="*/ 758615 w 1444260"/>
                <a:gd name="connsiteY7" fmla="*/ 1136856 h 1526375"/>
                <a:gd name="connsiteX8" fmla="*/ 456466 w 1444260"/>
                <a:gd name="connsiteY8" fmla="*/ 1518518 h 1526375"/>
                <a:gd name="connsiteX9" fmla="*/ 526632 w 1444260"/>
                <a:gd name="connsiteY9" fmla="*/ 941480 h 1526375"/>
                <a:gd name="connsiteX10" fmla="*/ 315362 w 1444260"/>
                <a:gd name="connsiteY10" fmla="*/ 1115254 h 1526375"/>
                <a:gd name="connsiteX11" fmla="*/ 60920 w 1444260"/>
                <a:gd name="connsiteY11" fmla="*/ 1250426 h 1526375"/>
                <a:gd name="connsiteX12" fmla="*/ 27094 w 1444260"/>
                <a:gd name="connsiteY12" fmla="*/ 1216369 h 1526375"/>
                <a:gd name="connsiteX13" fmla="*/ 392855 w 1444260"/>
                <a:gd name="connsiteY13" fmla="*/ 763145 h 1526375"/>
                <a:gd name="connsiteX14" fmla="*/ 113474 w 1444260"/>
                <a:gd name="connsiteY14" fmla="*/ 363449 h 1526375"/>
                <a:gd name="connsiteX0" fmla="*/ 113474 w 1444260"/>
                <a:gd name="connsiteY0" fmla="*/ 363449 h 1551423"/>
                <a:gd name="connsiteX1" fmla="*/ 631395 w 1444260"/>
                <a:gd name="connsiteY1" fmla="*/ 556411 h 1551423"/>
                <a:gd name="connsiteX2" fmla="*/ 717464 w 1444260"/>
                <a:gd name="connsiteY2" fmla="*/ 103 h 1551423"/>
                <a:gd name="connsiteX3" fmla="*/ 931839 w 1444260"/>
                <a:gd name="connsiteY3" fmla="*/ 514523 h 1551423"/>
                <a:gd name="connsiteX4" fmla="*/ 1434475 w 1444260"/>
                <a:gd name="connsiteY4" fmla="*/ 365580 h 1551423"/>
                <a:gd name="connsiteX5" fmla="*/ 997154 w 1444260"/>
                <a:gd name="connsiteY5" fmla="*/ 834706 h 1551423"/>
                <a:gd name="connsiteX6" fmla="*/ 1362914 w 1444260"/>
                <a:gd name="connsiteY6" fmla="*/ 1303836 h 1551423"/>
                <a:gd name="connsiteX7" fmla="*/ 758615 w 1444260"/>
                <a:gd name="connsiteY7" fmla="*/ 1136856 h 1551423"/>
                <a:gd name="connsiteX8" fmla="*/ 736779 w 1444260"/>
                <a:gd name="connsiteY8" fmla="*/ 1425355 h 1551423"/>
                <a:gd name="connsiteX9" fmla="*/ 456466 w 1444260"/>
                <a:gd name="connsiteY9" fmla="*/ 1518518 h 1551423"/>
                <a:gd name="connsiteX10" fmla="*/ 526632 w 1444260"/>
                <a:gd name="connsiteY10" fmla="*/ 941480 h 1551423"/>
                <a:gd name="connsiteX11" fmla="*/ 315362 w 1444260"/>
                <a:gd name="connsiteY11" fmla="*/ 1115254 h 1551423"/>
                <a:gd name="connsiteX12" fmla="*/ 60920 w 1444260"/>
                <a:gd name="connsiteY12" fmla="*/ 1250426 h 1551423"/>
                <a:gd name="connsiteX13" fmla="*/ 27094 w 1444260"/>
                <a:gd name="connsiteY13" fmla="*/ 1216369 h 1551423"/>
                <a:gd name="connsiteX14" fmla="*/ 392855 w 1444260"/>
                <a:gd name="connsiteY14" fmla="*/ 763145 h 1551423"/>
                <a:gd name="connsiteX15" fmla="*/ 113474 w 1444260"/>
                <a:gd name="connsiteY15" fmla="*/ 363449 h 1551423"/>
                <a:gd name="connsiteX0" fmla="*/ 113474 w 1444260"/>
                <a:gd name="connsiteY0" fmla="*/ 363449 h 1461582"/>
                <a:gd name="connsiteX1" fmla="*/ 631395 w 1444260"/>
                <a:gd name="connsiteY1" fmla="*/ 556411 h 1461582"/>
                <a:gd name="connsiteX2" fmla="*/ 717464 w 1444260"/>
                <a:gd name="connsiteY2" fmla="*/ 103 h 1461582"/>
                <a:gd name="connsiteX3" fmla="*/ 931839 w 1444260"/>
                <a:gd name="connsiteY3" fmla="*/ 514523 h 1461582"/>
                <a:gd name="connsiteX4" fmla="*/ 1434475 w 1444260"/>
                <a:gd name="connsiteY4" fmla="*/ 365580 h 1461582"/>
                <a:gd name="connsiteX5" fmla="*/ 997154 w 1444260"/>
                <a:gd name="connsiteY5" fmla="*/ 834706 h 1461582"/>
                <a:gd name="connsiteX6" fmla="*/ 1362914 w 1444260"/>
                <a:gd name="connsiteY6" fmla="*/ 1303836 h 1461582"/>
                <a:gd name="connsiteX7" fmla="*/ 758615 w 1444260"/>
                <a:gd name="connsiteY7" fmla="*/ 1136856 h 1461582"/>
                <a:gd name="connsiteX8" fmla="*/ 736779 w 1444260"/>
                <a:gd name="connsiteY8" fmla="*/ 1425355 h 1461582"/>
                <a:gd name="connsiteX9" fmla="*/ 647297 w 1444260"/>
                <a:gd name="connsiteY9" fmla="*/ 1375394 h 1461582"/>
                <a:gd name="connsiteX10" fmla="*/ 526632 w 1444260"/>
                <a:gd name="connsiteY10" fmla="*/ 941480 h 1461582"/>
                <a:gd name="connsiteX11" fmla="*/ 315362 w 1444260"/>
                <a:gd name="connsiteY11" fmla="*/ 1115254 h 1461582"/>
                <a:gd name="connsiteX12" fmla="*/ 60920 w 1444260"/>
                <a:gd name="connsiteY12" fmla="*/ 1250426 h 1461582"/>
                <a:gd name="connsiteX13" fmla="*/ 27094 w 1444260"/>
                <a:gd name="connsiteY13" fmla="*/ 1216369 h 1461582"/>
                <a:gd name="connsiteX14" fmla="*/ 392855 w 1444260"/>
                <a:gd name="connsiteY14" fmla="*/ 763145 h 1461582"/>
                <a:gd name="connsiteX15" fmla="*/ 113474 w 1444260"/>
                <a:gd name="connsiteY15" fmla="*/ 363449 h 1461582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58615 w 1444260"/>
                <a:gd name="connsiteY7" fmla="*/ 1136856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82469 w 1444260"/>
                <a:gd name="connsiteY7" fmla="*/ 1073245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76526"/>
                <a:gd name="connsiteX1" fmla="*/ 623443 w 1444260"/>
                <a:gd name="connsiteY1" fmla="*/ 508602 h 1476526"/>
                <a:gd name="connsiteX2" fmla="*/ 717464 w 1444260"/>
                <a:gd name="connsiteY2" fmla="*/ 2 h 1476526"/>
                <a:gd name="connsiteX3" fmla="*/ 931839 w 1444260"/>
                <a:gd name="connsiteY3" fmla="*/ 514422 h 1476526"/>
                <a:gd name="connsiteX4" fmla="*/ 1434475 w 1444260"/>
                <a:gd name="connsiteY4" fmla="*/ 365479 h 1476526"/>
                <a:gd name="connsiteX5" fmla="*/ 997154 w 1444260"/>
                <a:gd name="connsiteY5" fmla="*/ 834605 h 1476526"/>
                <a:gd name="connsiteX6" fmla="*/ 1362914 w 1444260"/>
                <a:gd name="connsiteY6" fmla="*/ 1303735 h 1476526"/>
                <a:gd name="connsiteX7" fmla="*/ 782469 w 1444260"/>
                <a:gd name="connsiteY7" fmla="*/ 1073144 h 1476526"/>
                <a:gd name="connsiteX8" fmla="*/ 760633 w 1444260"/>
                <a:gd name="connsiteY8" fmla="*/ 1226472 h 1476526"/>
                <a:gd name="connsiteX9" fmla="*/ 736779 w 1444260"/>
                <a:gd name="connsiteY9" fmla="*/ 1465010 h 1476526"/>
                <a:gd name="connsiteX10" fmla="*/ 647297 w 1444260"/>
                <a:gd name="connsiteY10" fmla="*/ 1375293 h 1476526"/>
                <a:gd name="connsiteX11" fmla="*/ 526632 w 1444260"/>
                <a:gd name="connsiteY11" fmla="*/ 941379 h 1476526"/>
                <a:gd name="connsiteX12" fmla="*/ 315362 w 1444260"/>
                <a:gd name="connsiteY12" fmla="*/ 1115153 h 1476526"/>
                <a:gd name="connsiteX13" fmla="*/ 60920 w 1444260"/>
                <a:gd name="connsiteY13" fmla="*/ 1250325 h 1476526"/>
                <a:gd name="connsiteX14" fmla="*/ 27094 w 1444260"/>
                <a:gd name="connsiteY14" fmla="*/ 1216268 h 1476526"/>
                <a:gd name="connsiteX15" fmla="*/ 392855 w 1444260"/>
                <a:gd name="connsiteY15" fmla="*/ 763044 h 1476526"/>
                <a:gd name="connsiteX16" fmla="*/ 113474 w 1444260"/>
                <a:gd name="connsiteY16" fmla="*/ 363348 h 14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4260" h="1476526">
                  <a:moveTo>
                    <a:pt x="113474" y="363348"/>
                  </a:moveTo>
                  <a:cubicBezTo>
                    <a:pt x="151905" y="320941"/>
                    <a:pt x="550608" y="635420"/>
                    <a:pt x="623443" y="508602"/>
                  </a:cubicBezTo>
                  <a:cubicBezTo>
                    <a:pt x="656522" y="365882"/>
                    <a:pt x="666065" y="-968"/>
                    <a:pt x="717464" y="2"/>
                  </a:cubicBezTo>
                  <a:cubicBezTo>
                    <a:pt x="768863" y="972"/>
                    <a:pt x="866671" y="342191"/>
                    <a:pt x="931839" y="514422"/>
                  </a:cubicBezTo>
                  <a:cubicBezTo>
                    <a:pt x="997007" y="686653"/>
                    <a:pt x="1349377" y="309465"/>
                    <a:pt x="1434475" y="365479"/>
                  </a:cubicBezTo>
                  <a:cubicBezTo>
                    <a:pt x="1519573" y="421493"/>
                    <a:pt x="1022333" y="739189"/>
                    <a:pt x="997154" y="834605"/>
                  </a:cubicBezTo>
                  <a:cubicBezTo>
                    <a:pt x="971975" y="930021"/>
                    <a:pt x="1468931" y="1307711"/>
                    <a:pt x="1362914" y="1303735"/>
                  </a:cubicBezTo>
                  <a:cubicBezTo>
                    <a:pt x="1256897" y="1299759"/>
                    <a:pt x="890801" y="1091322"/>
                    <a:pt x="782469" y="1073144"/>
                  </a:cubicBezTo>
                  <a:cubicBezTo>
                    <a:pt x="674137" y="1054966"/>
                    <a:pt x="764272" y="1178389"/>
                    <a:pt x="760633" y="1226472"/>
                  </a:cubicBezTo>
                  <a:cubicBezTo>
                    <a:pt x="756994" y="1274555"/>
                    <a:pt x="747717" y="1434906"/>
                    <a:pt x="736779" y="1465010"/>
                  </a:cubicBezTo>
                  <a:cubicBezTo>
                    <a:pt x="725841" y="1495114"/>
                    <a:pt x="645216" y="1466541"/>
                    <a:pt x="647297" y="1375293"/>
                  </a:cubicBezTo>
                  <a:cubicBezTo>
                    <a:pt x="649379" y="1284045"/>
                    <a:pt x="581954" y="984736"/>
                    <a:pt x="526632" y="941379"/>
                  </a:cubicBezTo>
                  <a:cubicBezTo>
                    <a:pt x="471310" y="898022"/>
                    <a:pt x="394306" y="1071613"/>
                    <a:pt x="315362" y="1115153"/>
                  </a:cubicBezTo>
                  <a:cubicBezTo>
                    <a:pt x="236418" y="1158693"/>
                    <a:pt x="108965" y="1233473"/>
                    <a:pt x="60920" y="1250325"/>
                  </a:cubicBezTo>
                  <a:cubicBezTo>
                    <a:pt x="12875" y="1267178"/>
                    <a:pt x="-29554" y="1289530"/>
                    <a:pt x="27094" y="1216268"/>
                  </a:cubicBezTo>
                  <a:cubicBezTo>
                    <a:pt x="83742" y="1143006"/>
                    <a:pt x="383759" y="870742"/>
                    <a:pt x="392855" y="763044"/>
                  </a:cubicBezTo>
                  <a:cubicBezTo>
                    <a:pt x="401951" y="655346"/>
                    <a:pt x="75043" y="405755"/>
                    <a:pt x="113474" y="363348"/>
                  </a:cubicBezTo>
                  <a:close/>
                </a:path>
              </a:pathLst>
            </a:cu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8" name="Ellipse 147"/>
            <p:cNvSpPr/>
            <p:nvPr/>
          </p:nvSpPr>
          <p:spPr bwMode="auto">
            <a:xfrm rot="18193133">
              <a:off x="4624290" y="5459151"/>
              <a:ext cx="22768" cy="75174"/>
            </a:xfrm>
            <a:prstGeom prst="ellipse">
              <a:avLst/>
            </a:pr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9" name="Ellipse 1"/>
            <p:cNvSpPr/>
            <p:nvPr/>
          </p:nvSpPr>
          <p:spPr bwMode="auto">
            <a:xfrm>
              <a:off x="4697126" y="5958420"/>
              <a:ext cx="297119" cy="137872"/>
            </a:xfrm>
            <a:custGeom>
              <a:avLst/>
              <a:gdLst>
                <a:gd name="connsiteX0" fmla="*/ 0 w 842218"/>
                <a:gd name="connsiteY0" fmla="*/ 252028 h 504056"/>
                <a:gd name="connsiteX1" fmla="*/ 421109 w 842218"/>
                <a:gd name="connsiteY1" fmla="*/ 0 h 504056"/>
                <a:gd name="connsiteX2" fmla="*/ 842218 w 842218"/>
                <a:gd name="connsiteY2" fmla="*/ 252028 h 504056"/>
                <a:gd name="connsiteX3" fmla="*/ 421109 w 842218"/>
                <a:gd name="connsiteY3" fmla="*/ 504056 h 504056"/>
                <a:gd name="connsiteX4" fmla="*/ 0 w 842218"/>
                <a:gd name="connsiteY4" fmla="*/ 252028 h 504056"/>
                <a:gd name="connsiteX0" fmla="*/ 27 w 842245"/>
                <a:gd name="connsiteY0" fmla="*/ 760911 h 1012939"/>
                <a:gd name="connsiteX1" fmla="*/ 437039 w 842245"/>
                <a:gd name="connsiteY1" fmla="*/ 0 h 1012939"/>
                <a:gd name="connsiteX2" fmla="*/ 842245 w 842245"/>
                <a:gd name="connsiteY2" fmla="*/ 760911 h 1012939"/>
                <a:gd name="connsiteX3" fmla="*/ 421136 w 842245"/>
                <a:gd name="connsiteY3" fmla="*/ 1012939 h 1012939"/>
                <a:gd name="connsiteX4" fmla="*/ 27 w 842245"/>
                <a:gd name="connsiteY4" fmla="*/ 760911 h 1012939"/>
                <a:gd name="connsiteX0" fmla="*/ 786 w 843004"/>
                <a:gd name="connsiteY0" fmla="*/ 763036 h 1015064"/>
                <a:gd name="connsiteX1" fmla="*/ 319923 w 843004"/>
                <a:gd name="connsiteY1" fmla="*/ 542530 h 1015064"/>
                <a:gd name="connsiteX2" fmla="*/ 437798 w 843004"/>
                <a:gd name="connsiteY2" fmla="*/ 2125 h 1015064"/>
                <a:gd name="connsiteX3" fmla="*/ 843004 w 843004"/>
                <a:gd name="connsiteY3" fmla="*/ 763036 h 1015064"/>
                <a:gd name="connsiteX4" fmla="*/ 421895 w 843004"/>
                <a:gd name="connsiteY4" fmla="*/ 1015064 h 1015064"/>
                <a:gd name="connsiteX5" fmla="*/ 786 w 843004"/>
                <a:gd name="connsiteY5" fmla="*/ 763036 h 1015064"/>
                <a:gd name="connsiteX0" fmla="*/ 322 w 1240106"/>
                <a:gd name="connsiteY0" fmla="*/ 341617 h 1030577"/>
                <a:gd name="connsiteX1" fmla="*/ 717025 w 1240106"/>
                <a:gd name="connsiteY1" fmla="*/ 542530 h 1030577"/>
                <a:gd name="connsiteX2" fmla="*/ 834900 w 1240106"/>
                <a:gd name="connsiteY2" fmla="*/ 2125 h 1030577"/>
                <a:gd name="connsiteX3" fmla="*/ 1240106 w 1240106"/>
                <a:gd name="connsiteY3" fmla="*/ 763036 h 1030577"/>
                <a:gd name="connsiteX4" fmla="*/ 818997 w 1240106"/>
                <a:gd name="connsiteY4" fmla="*/ 1015064 h 1030577"/>
                <a:gd name="connsiteX5" fmla="*/ 322 w 1240106"/>
                <a:gd name="connsiteY5" fmla="*/ 341617 h 1030577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73 w 1239857"/>
                <a:gd name="connsiteY0" fmla="*/ 341617 h 1022750"/>
                <a:gd name="connsiteX1" fmla="*/ 716776 w 1239857"/>
                <a:gd name="connsiteY1" fmla="*/ 542530 h 1022750"/>
                <a:gd name="connsiteX2" fmla="*/ 834651 w 1239857"/>
                <a:gd name="connsiteY2" fmla="*/ 2125 h 1022750"/>
                <a:gd name="connsiteX3" fmla="*/ 1239857 w 1239857"/>
                <a:gd name="connsiteY3" fmla="*/ 763036 h 1022750"/>
                <a:gd name="connsiteX4" fmla="*/ 818748 w 1239857"/>
                <a:gd name="connsiteY4" fmla="*/ 1015064 h 1022750"/>
                <a:gd name="connsiteX5" fmla="*/ 764483 w 1239857"/>
                <a:gd name="connsiteY5" fmla="*/ 900339 h 1022750"/>
                <a:gd name="connsiteX6" fmla="*/ 73 w 1239857"/>
                <a:gd name="connsiteY6" fmla="*/ 341617 h 1022750"/>
                <a:gd name="connsiteX0" fmla="*/ 138253 w 1378037"/>
                <a:gd name="connsiteY0" fmla="*/ 341617 h 1057822"/>
                <a:gd name="connsiteX1" fmla="*/ 854956 w 1378037"/>
                <a:gd name="connsiteY1" fmla="*/ 542530 h 1057822"/>
                <a:gd name="connsiteX2" fmla="*/ 972831 w 1378037"/>
                <a:gd name="connsiteY2" fmla="*/ 2125 h 1057822"/>
                <a:gd name="connsiteX3" fmla="*/ 1378037 w 1378037"/>
                <a:gd name="connsiteY3" fmla="*/ 763036 h 1057822"/>
                <a:gd name="connsiteX4" fmla="*/ 956928 w 1378037"/>
                <a:gd name="connsiteY4" fmla="*/ 1015064 h 1057822"/>
                <a:gd name="connsiteX5" fmla="*/ 83678 w 1378037"/>
                <a:gd name="connsiteY5" fmla="*/ 987803 h 1057822"/>
                <a:gd name="connsiteX6" fmla="*/ 138253 w 1378037"/>
                <a:gd name="connsiteY6" fmla="*/ 341617 h 1057822"/>
                <a:gd name="connsiteX0" fmla="*/ 82075 w 1321859"/>
                <a:gd name="connsiteY0" fmla="*/ 341617 h 1039034"/>
                <a:gd name="connsiteX1" fmla="*/ 798778 w 1321859"/>
                <a:gd name="connsiteY1" fmla="*/ 542530 h 1039034"/>
                <a:gd name="connsiteX2" fmla="*/ 916653 w 1321859"/>
                <a:gd name="connsiteY2" fmla="*/ 2125 h 1039034"/>
                <a:gd name="connsiteX3" fmla="*/ 1321859 w 1321859"/>
                <a:gd name="connsiteY3" fmla="*/ 763036 h 1039034"/>
                <a:gd name="connsiteX4" fmla="*/ 900750 w 1321859"/>
                <a:gd name="connsiteY4" fmla="*/ 1015064 h 1039034"/>
                <a:gd name="connsiteX5" fmla="*/ 27500 w 1321859"/>
                <a:gd name="connsiteY5" fmla="*/ 987803 h 1039034"/>
                <a:gd name="connsiteX6" fmla="*/ 448920 w 1321859"/>
                <a:gd name="connsiteY6" fmla="*/ 773118 h 1039034"/>
                <a:gd name="connsiteX7" fmla="*/ 82075 w 1321859"/>
                <a:gd name="connsiteY7" fmla="*/ 341617 h 1039034"/>
                <a:gd name="connsiteX0" fmla="*/ 82075 w 1321859"/>
                <a:gd name="connsiteY0" fmla="*/ 341617 h 1044211"/>
                <a:gd name="connsiteX1" fmla="*/ 798778 w 1321859"/>
                <a:gd name="connsiteY1" fmla="*/ 542530 h 1044211"/>
                <a:gd name="connsiteX2" fmla="*/ 916653 w 1321859"/>
                <a:gd name="connsiteY2" fmla="*/ 2125 h 1044211"/>
                <a:gd name="connsiteX3" fmla="*/ 1321859 w 1321859"/>
                <a:gd name="connsiteY3" fmla="*/ 763036 h 1044211"/>
                <a:gd name="connsiteX4" fmla="*/ 821237 w 1321859"/>
                <a:gd name="connsiteY4" fmla="*/ 1023015 h 1044211"/>
                <a:gd name="connsiteX5" fmla="*/ 27500 w 1321859"/>
                <a:gd name="connsiteY5" fmla="*/ 987803 h 1044211"/>
                <a:gd name="connsiteX6" fmla="*/ 448920 w 1321859"/>
                <a:gd name="connsiteY6" fmla="*/ 773118 h 1044211"/>
                <a:gd name="connsiteX7" fmla="*/ 82075 w 1321859"/>
                <a:gd name="connsiteY7" fmla="*/ 341617 h 1044211"/>
                <a:gd name="connsiteX0" fmla="*/ 82075 w 1337786"/>
                <a:gd name="connsiteY0" fmla="*/ 341617 h 1042314"/>
                <a:gd name="connsiteX1" fmla="*/ 798778 w 1337786"/>
                <a:gd name="connsiteY1" fmla="*/ 542530 h 1042314"/>
                <a:gd name="connsiteX2" fmla="*/ 916653 w 1337786"/>
                <a:gd name="connsiteY2" fmla="*/ 2125 h 1042314"/>
                <a:gd name="connsiteX3" fmla="*/ 1321859 w 1337786"/>
                <a:gd name="connsiteY3" fmla="*/ 763036 h 1042314"/>
                <a:gd name="connsiteX4" fmla="*/ 1140684 w 1337786"/>
                <a:gd name="connsiteY4" fmla="*/ 789020 h 1042314"/>
                <a:gd name="connsiteX5" fmla="*/ 821237 w 1337786"/>
                <a:gd name="connsiteY5" fmla="*/ 1023015 h 1042314"/>
                <a:gd name="connsiteX6" fmla="*/ 27500 w 1337786"/>
                <a:gd name="connsiteY6" fmla="*/ 987803 h 1042314"/>
                <a:gd name="connsiteX7" fmla="*/ 448920 w 1337786"/>
                <a:gd name="connsiteY7" fmla="*/ 773118 h 1042314"/>
                <a:gd name="connsiteX8" fmla="*/ 82075 w 1337786"/>
                <a:gd name="connsiteY8" fmla="*/ 341617 h 1042314"/>
                <a:gd name="connsiteX0" fmla="*/ 82075 w 1337786"/>
                <a:gd name="connsiteY0" fmla="*/ 341617 h 1006300"/>
                <a:gd name="connsiteX1" fmla="*/ 798778 w 1337786"/>
                <a:gd name="connsiteY1" fmla="*/ 542530 h 1006300"/>
                <a:gd name="connsiteX2" fmla="*/ 916653 w 1337786"/>
                <a:gd name="connsiteY2" fmla="*/ 2125 h 1006300"/>
                <a:gd name="connsiteX3" fmla="*/ 1321859 w 1337786"/>
                <a:gd name="connsiteY3" fmla="*/ 763036 h 1006300"/>
                <a:gd name="connsiteX4" fmla="*/ 1140684 w 1337786"/>
                <a:gd name="connsiteY4" fmla="*/ 789020 h 1006300"/>
                <a:gd name="connsiteX5" fmla="*/ 821237 w 1337786"/>
                <a:gd name="connsiteY5" fmla="*/ 911697 h 1006300"/>
                <a:gd name="connsiteX6" fmla="*/ 27500 w 1337786"/>
                <a:gd name="connsiteY6" fmla="*/ 987803 h 1006300"/>
                <a:gd name="connsiteX7" fmla="*/ 448920 w 1337786"/>
                <a:gd name="connsiteY7" fmla="*/ 773118 h 1006300"/>
                <a:gd name="connsiteX8" fmla="*/ 82075 w 1337786"/>
                <a:gd name="connsiteY8" fmla="*/ 341617 h 1006300"/>
                <a:gd name="connsiteX0" fmla="*/ 82075 w 1325577"/>
                <a:gd name="connsiteY0" fmla="*/ 341617 h 1499140"/>
                <a:gd name="connsiteX1" fmla="*/ 798778 w 1325577"/>
                <a:gd name="connsiteY1" fmla="*/ 542530 h 1499140"/>
                <a:gd name="connsiteX2" fmla="*/ 916653 w 1325577"/>
                <a:gd name="connsiteY2" fmla="*/ 2125 h 1499140"/>
                <a:gd name="connsiteX3" fmla="*/ 1321859 w 1325577"/>
                <a:gd name="connsiteY3" fmla="*/ 763036 h 1499140"/>
                <a:gd name="connsiteX4" fmla="*/ 425067 w 1325577"/>
                <a:gd name="connsiteY4" fmla="*/ 1496686 h 1499140"/>
                <a:gd name="connsiteX5" fmla="*/ 821237 w 1325577"/>
                <a:gd name="connsiteY5" fmla="*/ 911697 h 1499140"/>
                <a:gd name="connsiteX6" fmla="*/ 27500 w 1325577"/>
                <a:gd name="connsiteY6" fmla="*/ 987803 h 1499140"/>
                <a:gd name="connsiteX7" fmla="*/ 448920 w 1325577"/>
                <a:gd name="connsiteY7" fmla="*/ 773118 h 1499140"/>
                <a:gd name="connsiteX8" fmla="*/ 82075 w 1325577"/>
                <a:gd name="connsiteY8" fmla="*/ 341617 h 1499140"/>
                <a:gd name="connsiteX0" fmla="*/ 82075 w 1714092"/>
                <a:gd name="connsiteY0" fmla="*/ 340611 h 1498134"/>
                <a:gd name="connsiteX1" fmla="*/ 798778 w 1714092"/>
                <a:gd name="connsiteY1" fmla="*/ 541524 h 1498134"/>
                <a:gd name="connsiteX2" fmla="*/ 916653 w 1714092"/>
                <a:gd name="connsiteY2" fmla="*/ 1119 h 1498134"/>
                <a:gd name="connsiteX3" fmla="*/ 1711473 w 1714092"/>
                <a:gd name="connsiteY3" fmla="*/ 698419 h 1498134"/>
                <a:gd name="connsiteX4" fmla="*/ 425067 w 1714092"/>
                <a:gd name="connsiteY4" fmla="*/ 1495680 h 1498134"/>
                <a:gd name="connsiteX5" fmla="*/ 821237 w 1714092"/>
                <a:gd name="connsiteY5" fmla="*/ 910691 h 1498134"/>
                <a:gd name="connsiteX6" fmla="*/ 27500 w 1714092"/>
                <a:gd name="connsiteY6" fmla="*/ 986797 h 1498134"/>
                <a:gd name="connsiteX7" fmla="*/ 448920 w 1714092"/>
                <a:gd name="connsiteY7" fmla="*/ 772112 h 1498134"/>
                <a:gd name="connsiteX8" fmla="*/ 82075 w 1714092"/>
                <a:gd name="connsiteY8" fmla="*/ 340611 h 1498134"/>
                <a:gd name="connsiteX0" fmla="*/ 82075 w 1723334"/>
                <a:gd name="connsiteY0" fmla="*/ 340611 h 1499222"/>
                <a:gd name="connsiteX1" fmla="*/ 798778 w 1723334"/>
                <a:gd name="connsiteY1" fmla="*/ 541524 h 1499222"/>
                <a:gd name="connsiteX2" fmla="*/ 916653 w 1723334"/>
                <a:gd name="connsiteY2" fmla="*/ 1119 h 1499222"/>
                <a:gd name="connsiteX3" fmla="*/ 1711473 w 1723334"/>
                <a:gd name="connsiteY3" fmla="*/ 698419 h 1499222"/>
                <a:gd name="connsiteX4" fmla="*/ 1347417 w 1723334"/>
                <a:gd name="connsiteY4" fmla="*/ 1312801 h 1499222"/>
                <a:gd name="connsiteX5" fmla="*/ 425067 w 1723334"/>
                <a:gd name="connsiteY5" fmla="*/ 1495680 h 1499222"/>
                <a:gd name="connsiteX6" fmla="*/ 821237 w 1723334"/>
                <a:gd name="connsiteY6" fmla="*/ 910691 h 1499222"/>
                <a:gd name="connsiteX7" fmla="*/ 27500 w 1723334"/>
                <a:gd name="connsiteY7" fmla="*/ 986797 h 1499222"/>
                <a:gd name="connsiteX8" fmla="*/ 448920 w 1723334"/>
                <a:gd name="connsiteY8" fmla="*/ 772112 h 1499222"/>
                <a:gd name="connsiteX9" fmla="*/ 82075 w 1723334"/>
                <a:gd name="connsiteY9" fmla="*/ 340611 h 1499222"/>
                <a:gd name="connsiteX0" fmla="*/ 82075 w 1718475"/>
                <a:gd name="connsiteY0" fmla="*/ 340611 h 1496210"/>
                <a:gd name="connsiteX1" fmla="*/ 798778 w 1718475"/>
                <a:gd name="connsiteY1" fmla="*/ 541524 h 1496210"/>
                <a:gd name="connsiteX2" fmla="*/ 916653 w 1718475"/>
                <a:gd name="connsiteY2" fmla="*/ 1119 h 1496210"/>
                <a:gd name="connsiteX3" fmla="*/ 1711473 w 1718475"/>
                <a:gd name="connsiteY3" fmla="*/ 698419 h 1496210"/>
                <a:gd name="connsiteX4" fmla="*/ 1156586 w 1718475"/>
                <a:gd name="connsiteY4" fmla="*/ 795966 h 1496210"/>
                <a:gd name="connsiteX5" fmla="*/ 425067 w 1718475"/>
                <a:gd name="connsiteY5" fmla="*/ 1495680 h 1496210"/>
                <a:gd name="connsiteX6" fmla="*/ 821237 w 1718475"/>
                <a:gd name="connsiteY6" fmla="*/ 910691 h 1496210"/>
                <a:gd name="connsiteX7" fmla="*/ 27500 w 1718475"/>
                <a:gd name="connsiteY7" fmla="*/ 986797 h 1496210"/>
                <a:gd name="connsiteX8" fmla="*/ 448920 w 1718475"/>
                <a:gd name="connsiteY8" fmla="*/ 772112 h 1496210"/>
                <a:gd name="connsiteX9" fmla="*/ 82075 w 1718475"/>
                <a:gd name="connsiteY9" fmla="*/ 340611 h 1496210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821237 w 1222262"/>
                <a:gd name="connsiteY6" fmla="*/ 910298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2075 w 1222262"/>
                <a:gd name="connsiteY0" fmla="*/ 340218 h 1495817"/>
                <a:gd name="connsiteX1" fmla="*/ 798778 w 1222262"/>
                <a:gd name="connsiteY1" fmla="*/ 541131 h 1495817"/>
                <a:gd name="connsiteX2" fmla="*/ 916653 w 1222262"/>
                <a:gd name="connsiteY2" fmla="*/ 726 h 1495817"/>
                <a:gd name="connsiteX3" fmla="*/ 932245 w 1222262"/>
                <a:gd name="connsiteY3" fmla="*/ 666221 h 1495817"/>
                <a:gd name="connsiteX4" fmla="*/ 1156586 w 1222262"/>
                <a:gd name="connsiteY4" fmla="*/ 795573 h 1495817"/>
                <a:gd name="connsiteX5" fmla="*/ 425067 w 1222262"/>
                <a:gd name="connsiteY5" fmla="*/ 1495287 h 1495817"/>
                <a:gd name="connsiteX6" fmla="*/ 558844 w 1222262"/>
                <a:gd name="connsiteY6" fmla="*/ 997762 h 1495817"/>
                <a:gd name="connsiteX7" fmla="*/ 27500 w 1222262"/>
                <a:gd name="connsiteY7" fmla="*/ 986404 h 1495817"/>
                <a:gd name="connsiteX8" fmla="*/ 448920 w 1222262"/>
                <a:gd name="connsiteY8" fmla="*/ 771719 h 1495817"/>
                <a:gd name="connsiteX9" fmla="*/ 82075 w 1222262"/>
                <a:gd name="connsiteY9" fmla="*/ 340218 h 1495817"/>
                <a:gd name="connsiteX0" fmla="*/ 86145 w 1226332"/>
                <a:gd name="connsiteY0" fmla="*/ 340218 h 1495817"/>
                <a:gd name="connsiteX1" fmla="*/ 802848 w 1226332"/>
                <a:gd name="connsiteY1" fmla="*/ 541131 h 1495817"/>
                <a:gd name="connsiteX2" fmla="*/ 920723 w 1226332"/>
                <a:gd name="connsiteY2" fmla="*/ 726 h 1495817"/>
                <a:gd name="connsiteX3" fmla="*/ 936315 w 1226332"/>
                <a:gd name="connsiteY3" fmla="*/ 666221 h 1495817"/>
                <a:gd name="connsiteX4" fmla="*/ 1160656 w 1226332"/>
                <a:gd name="connsiteY4" fmla="*/ 795573 h 1495817"/>
                <a:gd name="connsiteX5" fmla="*/ 429137 w 1226332"/>
                <a:gd name="connsiteY5" fmla="*/ 1495287 h 1495817"/>
                <a:gd name="connsiteX6" fmla="*/ 562914 w 1226332"/>
                <a:gd name="connsiteY6" fmla="*/ 997762 h 1495817"/>
                <a:gd name="connsiteX7" fmla="*/ 31570 w 1226332"/>
                <a:gd name="connsiteY7" fmla="*/ 986404 h 1495817"/>
                <a:gd name="connsiteX8" fmla="*/ 365526 w 1226332"/>
                <a:gd name="connsiteY8" fmla="*/ 739914 h 1495817"/>
                <a:gd name="connsiteX9" fmla="*/ 86145 w 1226332"/>
                <a:gd name="connsiteY9" fmla="*/ 340218 h 1495817"/>
                <a:gd name="connsiteX0" fmla="*/ 86145 w 1226332"/>
                <a:gd name="connsiteY0" fmla="*/ 342901 h 1498500"/>
                <a:gd name="connsiteX1" fmla="*/ 691530 w 1226332"/>
                <a:gd name="connsiteY1" fmla="*/ 424545 h 1498500"/>
                <a:gd name="connsiteX2" fmla="*/ 920723 w 1226332"/>
                <a:gd name="connsiteY2" fmla="*/ 3409 h 1498500"/>
                <a:gd name="connsiteX3" fmla="*/ 936315 w 1226332"/>
                <a:gd name="connsiteY3" fmla="*/ 668904 h 1498500"/>
                <a:gd name="connsiteX4" fmla="*/ 1160656 w 1226332"/>
                <a:gd name="connsiteY4" fmla="*/ 798256 h 1498500"/>
                <a:gd name="connsiteX5" fmla="*/ 429137 w 1226332"/>
                <a:gd name="connsiteY5" fmla="*/ 1497970 h 1498500"/>
                <a:gd name="connsiteX6" fmla="*/ 562914 w 1226332"/>
                <a:gd name="connsiteY6" fmla="*/ 1000445 h 1498500"/>
                <a:gd name="connsiteX7" fmla="*/ 31570 w 1226332"/>
                <a:gd name="connsiteY7" fmla="*/ 989087 h 1498500"/>
                <a:gd name="connsiteX8" fmla="*/ 365526 w 1226332"/>
                <a:gd name="connsiteY8" fmla="*/ 742597 h 1498500"/>
                <a:gd name="connsiteX9" fmla="*/ 86145 w 1226332"/>
                <a:gd name="connsiteY9" fmla="*/ 342901 h 1498500"/>
                <a:gd name="connsiteX0" fmla="*/ 86145 w 1527347"/>
                <a:gd name="connsiteY0" fmla="*/ 342901 h 1498433"/>
                <a:gd name="connsiteX1" fmla="*/ 691530 w 1527347"/>
                <a:gd name="connsiteY1" fmla="*/ 424545 h 1498433"/>
                <a:gd name="connsiteX2" fmla="*/ 920723 w 1527347"/>
                <a:gd name="connsiteY2" fmla="*/ 3409 h 1498433"/>
                <a:gd name="connsiteX3" fmla="*/ 936315 w 1527347"/>
                <a:gd name="connsiteY3" fmla="*/ 668904 h 1498433"/>
                <a:gd name="connsiteX4" fmla="*/ 1486659 w 1527347"/>
                <a:gd name="connsiteY4" fmla="*/ 710792 h 1498433"/>
                <a:gd name="connsiteX5" fmla="*/ 429137 w 1527347"/>
                <a:gd name="connsiteY5" fmla="*/ 1497970 h 1498433"/>
                <a:gd name="connsiteX6" fmla="*/ 562914 w 1527347"/>
                <a:gd name="connsiteY6" fmla="*/ 1000445 h 1498433"/>
                <a:gd name="connsiteX7" fmla="*/ 31570 w 1527347"/>
                <a:gd name="connsiteY7" fmla="*/ 989087 h 1498433"/>
                <a:gd name="connsiteX8" fmla="*/ 365526 w 1527347"/>
                <a:gd name="connsiteY8" fmla="*/ 742597 h 1498433"/>
                <a:gd name="connsiteX9" fmla="*/ 86145 w 1527347"/>
                <a:gd name="connsiteY9" fmla="*/ 342901 h 1498433"/>
                <a:gd name="connsiteX0" fmla="*/ 86145 w 1486724"/>
                <a:gd name="connsiteY0" fmla="*/ 342901 h 1498450"/>
                <a:gd name="connsiteX1" fmla="*/ 691530 w 1486724"/>
                <a:gd name="connsiteY1" fmla="*/ 424545 h 1498450"/>
                <a:gd name="connsiteX2" fmla="*/ 920723 w 1486724"/>
                <a:gd name="connsiteY2" fmla="*/ 3409 h 1498450"/>
                <a:gd name="connsiteX3" fmla="*/ 936315 w 1486724"/>
                <a:gd name="connsiteY3" fmla="*/ 668904 h 1498450"/>
                <a:gd name="connsiteX4" fmla="*/ 1486659 w 1486724"/>
                <a:gd name="connsiteY4" fmla="*/ 710792 h 1498450"/>
                <a:gd name="connsiteX5" fmla="*/ 961874 w 1486724"/>
                <a:gd name="connsiteY5" fmla="*/ 1084504 h 1498450"/>
                <a:gd name="connsiteX6" fmla="*/ 429137 w 1486724"/>
                <a:gd name="connsiteY6" fmla="*/ 1497970 h 1498450"/>
                <a:gd name="connsiteX7" fmla="*/ 562914 w 1486724"/>
                <a:gd name="connsiteY7" fmla="*/ 1000445 h 1498450"/>
                <a:gd name="connsiteX8" fmla="*/ 31570 w 1486724"/>
                <a:gd name="connsiteY8" fmla="*/ 989087 h 1498450"/>
                <a:gd name="connsiteX9" fmla="*/ 365526 w 1486724"/>
                <a:gd name="connsiteY9" fmla="*/ 742597 h 1498450"/>
                <a:gd name="connsiteX10" fmla="*/ 86145 w 1486724"/>
                <a:gd name="connsiteY10" fmla="*/ 342901 h 1498450"/>
                <a:gd name="connsiteX0" fmla="*/ 86145 w 1486704"/>
                <a:gd name="connsiteY0" fmla="*/ 342901 h 1498275"/>
                <a:gd name="connsiteX1" fmla="*/ 691530 w 1486704"/>
                <a:gd name="connsiteY1" fmla="*/ 424545 h 1498275"/>
                <a:gd name="connsiteX2" fmla="*/ 920723 w 1486704"/>
                <a:gd name="connsiteY2" fmla="*/ 3409 h 1498275"/>
                <a:gd name="connsiteX3" fmla="*/ 936315 w 1486704"/>
                <a:gd name="connsiteY3" fmla="*/ 668904 h 1498275"/>
                <a:gd name="connsiteX4" fmla="*/ 1486659 w 1486704"/>
                <a:gd name="connsiteY4" fmla="*/ 710792 h 1498275"/>
                <a:gd name="connsiteX5" fmla="*/ 802848 w 1486704"/>
                <a:gd name="connsiteY5" fmla="*/ 909576 h 1498275"/>
                <a:gd name="connsiteX6" fmla="*/ 429137 w 1486704"/>
                <a:gd name="connsiteY6" fmla="*/ 1497970 h 1498275"/>
                <a:gd name="connsiteX7" fmla="*/ 562914 w 1486704"/>
                <a:gd name="connsiteY7" fmla="*/ 1000445 h 1498275"/>
                <a:gd name="connsiteX8" fmla="*/ 31570 w 1486704"/>
                <a:gd name="connsiteY8" fmla="*/ 989087 h 1498275"/>
                <a:gd name="connsiteX9" fmla="*/ 365526 w 1486704"/>
                <a:gd name="connsiteY9" fmla="*/ 742597 h 1498275"/>
                <a:gd name="connsiteX10" fmla="*/ 86145 w 1486704"/>
                <a:gd name="connsiteY10" fmla="*/ 342901 h 1498275"/>
                <a:gd name="connsiteX0" fmla="*/ 86145 w 1490201"/>
                <a:gd name="connsiteY0" fmla="*/ 342901 h 1499310"/>
                <a:gd name="connsiteX1" fmla="*/ 691530 w 1490201"/>
                <a:gd name="connsiteY1" fmla="*/ 424545 h 1499310"/>
                <a:gd name="connsiteX2" fmla="*/ 920723 w 1490201"/>
                <a:gd name="connsiteY2" fmla="*/ 3409 h 1499310"/>
                <a:gd name="connsiteX3" fmla="*/ 936315 w 1490201"/>
                <a:gd name="connsiteY3" fmla="*/ 668904 h 1499310"/>
                <a:gd name="connsiteX4" fmla="*/ 1486659 w 1490201"/>
                <a:gd name="connsiteY4" fmla="*/ 710792 h 1499310"/>
                <a:gd name="connsiteX5" fmla="*/ 1335585 w 1490201"/>
                <a:gd name="connsiteY5" fmla="*/ 1283288 h 1499310"/>
                <a:gd name="connsiteX6" fmla="*/ 429137 w 1490201"/>
                <a:gd name="connsiteY6" fmla="*/ 1497970 h 1499310"/>
                <a:gd name="connsiteX7" fmla="*/ 562914 w 1490201"/>
                <a:gd name="connsiteY7" fmla="*/ 1000445 h 1499310"/>
                <a:gd name="connsiteX8" fmla="*/ 31570 w 1490201"/>
                <a:gd name="connsiteY8" fmla="*/ 989087 h 1499310"/>
                <a:gd name="connsiteX9" fmla="*/ 365526 w 1490201"/>
                <a:gd name="connsiteY9" fmla="*/ 742597 h 1499310"/>
                <a:gd name="connsiteX10" fmla="*/ 86145 w 1490201"/>
                <a:gd name="connsiteY10" fmla="*/ 342901 h 1499310"/>
                <a:gd name="connsiteX0" fmla="*/ 86145 w 1486940"/>
                <a:gd name="connsiteY0" fmla="*/ 342901 h 1520163"/>
                <a:gd name="connsiteX1" fmla="*/ 691530 w 1486940"/>
                <a:gd name="connsiteY1" fmla="*/ 424545 h 1520163"/>
                <a:gd name="connsiteX2" fmla="*/ 920723 w 1486940"/>
                <a:gd name="connsiteY2" fmla="*/ 3409 h 1520163"/>
                <a:gd name="connsiteX3" fmla="*/ 936315 w 1486940"/>
                <a:gd name="connsiteY3" fmla="*/ 668904 h 1520163"/>
                <a:gd name="connsiteX4" fmla="*/ 1486659 w 1486940"/>
                <a:gd name="connsiteY4" fmla="*/ 710792 h 1520163"/>
                <a:gd name="connsiteX5" fmla="*/ 1335585 w 1486940"/>
                <a:gd name="connsiteY5" fmla="*/ 1283288 h 1520163"/>
                <a:gd name="connsiteX6" fmla="*/ 1017533 w 1486940"/>
                <a:gd name="connsiteY6" fmla="*/ 1418458 h 1520163"/>
                <a:gd name="connsiteX7" fmla="*/ 429137 w 1486940"/>
                <a:gd name="connsiteY7" fmla="*/ 1497970 h 1520163"/>
                <a:gd name="connsiteX8" fmla="*/ 562914 w 1486940"/>
                <a:gd name="connsiteY8" fmla="*/ 1000445 h 1520163"/>
                <a:gd name="connsiteX9" fmla="*/ 31570 w 1486940"/>
                <a:gd name="connsiteY9" fmla="*/ 989087 h 1520163"/>
                <a:gd name="connsiteX10" fmla="*/ 365526 w 1486940"/>
                <a:gd name="connsiteY10" fmla="*/ 742597 h 1520163"/>
                <a:gd name="connsiteX11" fmla="*/ 86145 w 1486940"/>
                <a:gd name="connsiteY11" fmla="*/ 342901 h 1520163"/>
                <a:gd name="connsiteX0" fmla="*/ 86145 w 1486940"/>
                <a:gd name="connsiteY0" fmla="*/ 342901 h 1504056"/>
                <a:gd name="connsiteX1" fmla="*/ 691530 w 1486940"/>
                <a:gd name="connsiteY1" fmla="*/ 424545 h 1504056"/>
                <a:gd name="connsiteX2" fmla="*/ 920723 w 1486940"/>
                <a:gd name="connsiteY2" fmla="*/ 3409 h 1504056"/>
                <a:gd name="connsiteX3" fmla="*/ 936315 w 1486940"/>
                <a:gd name="connsiteY3" fmla="*/ 668904 h 1504056"/>
                <a:gd name="connsiteX4" fmla="*/ 1486659 w 1486940"/>
                <a:gd name="connsiteY4" fmla="*/ 710792 h 1504056"/>
                <a:gd name="connsiteX5" fmla="*/ 1335585 w 1486940"/>
                <a:gd name="connsiteY5" fmla="*/ 1283288 h 1504056"/>
                <a:gd name="connsiteX6" fmla="*/ 810799 w 1486940"/>
                <a:gd name="connsiteY6" fmla="*/ 981136 h 1504056"/>
                <a:gd name="connsiteX7" fmla="*/ 429137 w 1486940"/>
                <a:gd name="connsiteY7" fmla="*/ 1497970 h 1504056"/>
                <a:gd name="connsiteX8" fmla="*/ 562914 w 1486940"/>
                <a:gd name="connsiteY8" fmla="*/ 1000445 h 1504056"/>
                <a:gd name="connsiteX9" fmla="*/ 31570 w 1486940"/>
                <a:gd name="connsiteY9" fmla="*/ 989087 h 1504056"/>
                <a:gd name="connsiteX10" fmla="*/ 365526 w 1486940"/>
                <a:gd name="connsiteY10" fmla="*/ 742597 h 1504056"/>
                <a:gd name="connsiteX11" fmla="*/ 86145 w 1486940"/>
                <a:gd name="connsiteY11" fmla="*/ 342901 h 1504056"/>
                <a:gd name="connsiteX0" fmla="*/ 86145 w 1494440"/>
                <a:gd name="connsiteY0" fmla="*/ 342901 h 1504056"/>
                <a:gd name="connsiteX1" fmla="*/ 691530 w 1494440"/>
                <a:gd name="connsiteY1" fmla="*/ 424545 h 1504056"/>
                <a:gd name="connsiteX2" fmla="*/ 920723 w 1494440"/>
                <a:gd name="connsiteY2" fmla="*/ 3409 h 1504056"/>
                <a:gd name="connsiteX3" fmla="*/ 936315 w 1494440"/>
                <a:gd name="connsiteY3" fmla="*/ 668904 h 1504056"/>
                <a:gd name="connsiteX4" fmla="*/ 1486659 w 1494440"/>
                <a:gd name="connsiteY4" fmla="*/ 710792 h 1504056"/>
                <a:gd name="connsiteX5" fmla="*/ 906215 w 1494440"/>
                <a:gd name="connsiteY5" fmla="*/ 885720 h 1504056"/>
                <a:gd name="connsiteX6" fmla="*/ 1335585 w 1494440"/>
                <a:gd name="connsiteY6" fmla="*/ 1283288 h 1504056"/>
                <a:gd name="connsiteX7" fmla="*/ 810799 w 1494440"/>
                <a:gd name="connsiteY7" fmla="*/ 981136 h 1504056"/>
                <a:gd name="connsiteX8" fmla="*/ 429137 w 1494440"/>
                <a:gd name="connsiteY8" fmla="*/ 1497970 h 1504056"/>
                <a:gd name="connsiteX9" fmla="*/ 562914 w 1494440"/>
                <a:gd name="connsiteY9" fmla="*/ 1000445 h 1504056"/>
                <a:gd name="connsiteX10" fmla="*/ 31570 w 1494440"/>
                <a:gd name="connsiteY10" fmla="*/ 989087 h 1504056"/>
                <a:gd name="connsiteX11" fmla="*/ 365526 w 1494440"/>
                <a:gd name="connsiteY11" fmla="*/ 742597 h 1504056"/>
                <a:gd name="connsiteX12" fmla="*/ 86145 w 1494440"/>
                <a:gd name="connsiteY12" fmla="*/ 342901 h 1504056"/>
                <a:gd name="connsiteX0" fmla="*/ 86145 w 1494440"/>
                <a:gd name="connsiteY0" fmla="*/ 340364 h 1501519"/>
                <a:gd name="connsiteX1" fmla="*/ 691530 w 1494440"/>
                <a:gd name="connsiteY1" fmla="*/ 422008 h 1501519"/>
                <a:gd name="connsiteX2" fmla="*/ 920723 w 1494440"/>
                <a:gd name="connsiteY2" fmla="*/ 872 h 1501519"/>
                <a:gd name="connsiteX3" fmla="*/ 928364 w 1494440"/>
                <a:gd name="connsiteY3" fmla="*/ 539146 h 1501519"/>
                <a:gd name="connsiteX4" fmla="*/ 1486659 w 1494440"/>
                <a:gd name="connsiteY4" fmla="*/ 708255 h 1501519"/>
                <a:gd name="connsiteX5" fmla="*/ 906215 w 1494440"/>
                <a:gd name="connsiteY5" fmla="*/ 883183 h 1501519"/>
                <a:gd name="connsiteX6" fmla="*/ 1335585 w 1494440"/>
                <a:gd name="connsiteY6" fmla="*/ 1280751 h 1501519"/>
                <a:gd name="connsiteX7" fmla="*/ 810799 w 1494440"/>
                <a:gd name="connsiteY7" fmla="*/ 978599 h 1501519"/>
                <a:gd name="connsiteX8" fmla="*/ 429137 w 1494440"/>
                <a:gd name="connsiteY8" fmla="*/ 1495433 h 1501519"/>
                <a:gd name="connsiteX9" fmla="*/ 562914 w 1494440"/>
                <a:gd name="connsiteY9" fmla="*/ 997908 h 1501519"/>
                <a:gd name="connsiteX10" fmla="*/ 31570 w 1494440"/>
                <a:gd name="connsiteY10" fmla="*/ 986550 h 1501519"/>
                <a:gd name="connsiteX11" fmla="*/ 365526 w 1494440"/>
                <a:gd name="connsiteY11" fmla="*/ 740060 h 1501519"/>
                <a:gd name="connsiteX12" fmla="*/ 86145 w 1494440"/>
                <a:gd name="connsiteY12" fmla="*/ 340364 h 1501519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562914 w 1494440"/>
                <a:gd name="connsiteY9" fmla="*/ 997908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602670 w 1494440"/>
                <a:gd name="connsiteY9" fmla="*/ 870687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86145 w 1494440"/>
                <a:gd name="connsiteY0" fmla="*/ 340364 h 1503290"/>
                <a:gd name="connsiteX1" fmla="*/ 691530 w 1494440"/>
                <a:gd name="connsiteY1" fmla="*/ 422008 h 1503290"/>
                <a:gd name="connsiteX2" fmla="*/ 920723 w 1494440"/>
                <a:gd name="connsiteY2" fmla="*/ 872 h 1503290"/>
                <a:gd name="connsiteX3" fmla="*/ 928364 w 1494440"/>
                <a:gd name="connsiteY3" fmla="*/ 539146 h 1503290"/>
                <a:gd name="connsiteX4" fmla="*/ 1486659 w 1494440"/>
                <a:gd name="connsiteY4" fmla="*/ 708255 h 1503290"/>
                <a:gd name="connsiteX5" fmla="*/ 906215 w 1494440"/>
                <a:gd name="connsiteY5" fmla="*/ 883183 h 1503290"/>
                <a:gd name="connsiteX6" fmla="*/ 1335585 w 1494440"/>
                <a:gd name="connsiteY6" fmla="*/ 1280751 h 1503290"/>
                <a:gd name="connsiteX7" fmla="*/ 731286 w 1494440"/>
                <a:gd name="connsiteY7" fmla="*/ 1113771 h 1503290"/>
                <a:gd name="connsiteX8" fmla="*/ 429137 w 1494440"/>
                <a:gd name="connsiteY8" fmla="*/ 1495433 h 1503290"/>
                <a:gd name="connsiteX9" fmla="*/ 499303 w 1494440"/>
                <a:gd name="connsiteY9" fmla="*/ 918395 h 1503290"/>
                <a:gd name="connsiteX10" fmla="*/ 31570 w 1494440"/>
                <a:gd name="connsiteY10" fmla="*/ 986550 h 1503290"/>
                <a:gd name="connsiteX11" fmla="*/ 365526 w 1494440"/>
                <a:gd name="connsiteY11" fmla="*/ 740060 h 1503290"/>
                <a:gd name="connsiteX12" fmla="*/ 86145 w 1494440"/>
                <a:gd name="connsiteY12" fmla="*/ 340364 h 1503290"/>
                <a:gd name="connsiteX0" fmla="*/ 54596 w 1462891"/>
                <a:gd name="connsiteY0" fmla="*/ 340364 h 1503290"/>
                <a:gd name="connsiteX1" fmla="*/ 659981 w 1462891"/>
                <a:gd name="connsiteY1" fmla="*/ 422008 h 1503290"/>
                <a:gd name="connsiteX2" fmla="*/ 889174 w 1462891"/>
                <a:gd name="connsiteY2" fmla="*/ 872 h 1503290"/>
                <a:gd name="connsiteX3" fmla="*/ 896815 w 1462891"/>
                <a:gd name="connsiteY3" fmla="*/ 539146 h 1503290"/>
                <a:gd name="connsiteX4" fmla="*/ 1455110 w 1462891"/>
                <a:gd name="connsiteY4" fmla="*/ 708255 h 1503290"/>
                <a:gd name="connsiteX5" fmla="*/ 874666 w 1462891"/>
                <a:gd name="connsiteY5" fmla="*/ 883183 h 1503290"/>
                <a:gd name="connsiteX6" fmla="*/ 1304036 w 1462891"/>
                <a:gd name="connsiteY6" fmla="*/ 1280751 h 1503290"/>
                <a:gd name="connsiteX7" fmla="*/ 699737 w 1462891"/>
                <a:gd name="connsiteY7" fmla="*/ 1113771 h 1503290"/>
                <a:gd name="connsiteX8" fmla="*/ 397588 w 1462891"/>
                <a:gd name="connsiteY8" fmla="*/ 1495433 h 1503290"/>
                <a:gd name="connsiteX9" fmla="*/ 467754 w 1462891"/>
                <a:gd name="connsiteY9" fmla="*/ 918395 h 1503290"/>
                <a:gd name="connsiteX10" fmla="*/ 272386 w 1462891"/>
                <a:gd name="connsiteY10" fmla="*/ 1012656 h 1503290"/>
                <a:gd name="connsiteX11" fmla="*/ 21 w 1462891"/>
                <a:gd name="connsiteY11" fmla="*/ 986550 h 1503290"/>
                <a:gd name="connsiteX12" fmla="*/ 333977 w 1462891"/>
                <a:gd name="connsiteY12" fmla="*/ 740060 h 1503290"/>
                <a:gd name="connsiteX13" fmla="*/ 54596 w 1462891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304188 w 1494693"/>
                <a:gd name="connsiteY10" fmla="*/ 1012656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86398 w 1494693"/>
                <a:gd name="connsiteY0" fmla="*/ 340364 h 1503290"/>
                <a:gd name="connsiteX1" fmla="*/ 691783 w 1494693"/>
                <a:gd name="connsiteY1" fmla="*/ 422008 h 1503290"/>
                <a:gd name="connsiteX2" fmla="*/ 920976 w 1494693"/>
                <a:gd name="connsiteY2" fmla="*/ 872 h 1503290"/>
                <a:gd name="connsiteX3" fmla="*/ 928617 w 1494693"/>
                <a:gd name="connsiteY3" fmla="*/ 539146 h 1503290"/>
                <a:gd name="connsiteX4" fmla="*/ 1486912 w 1494693"/>
                <a:gd name="connsiteY4" fmla="*/ 708255 h 1503290"/>
                <a:gd name="connsiteX5" fmla="*/ 906468 w 1494693"/>
                <a:gd name="connsiteY5" fmla="*/ 883183 h 1503290"/>
                <a:gd name="connsiteX6" fmla="*/ 1335838 w 1494693"/>
                <a:gd name="connsiteY6" fmla="*/ 1280751 h 1503290"/>
                <a:gd name="connsiteX7" fmla="*/ 731539 w 1494693"/>
                <a:gd name="connsiteY7" fmla="*/ 1113771 h 1503290"/>
                <a:gd name="connsiteX8" fmla="*/ 429390 w 1494693"/>
                <a:gd name="connsiteY8" fmla="*/ 1495433 h 1503290"/>
                <a:gd name="connsiteX9" fmla="*/ 499556 w 1494693"/>
                <a:gd name="connsiteY9" fmla="*/ 918395 h 1503290"/>
                <a:gd name="connsiteX10" fmla="*/ 288286 w 1494693"/>
                <a:gd name="connsiteY10" fmla="*/ 1092169 h 1503290"/>
                <a:gd name="connsiteX11" fmla="*/ 18 w 1494693"/>
                <a:gd name="connsiteY11" fmla="*/ 1193284 h 1503290"/>
                <a:gd name="connsiteX12" fmla="*/ 365779 w 1494693"/>
                <a:gd name="connsiteY12" fmla="*/ 740060 h 1503290"/>
                <a:gd name="connsiteX13" fmla="*/ 86398 w 1494693"/>
                <a:gd name="connsiteY13" fmla="*/ 340364 h 1503290"/>
                <a:gd name="connsiteX0" fmla="*/ 113474 w 1521769"/>
                <a:gd name="connsiteY0" fmla="*/ 340364 h 1503290"/>
                <a:gd name="connsiteX1" fmla="*/ 718859 w 1521769"/>
                <a:gd name="connsiteY1" fmla="*/ 422008 h 1503290"/>
                <a:gd name="connsiteX2" fmla="*/ 948052 w 1521769"/>
                <a:gd name="connsiteY2" fmla="*/ 872 h 1503290"/>
                <a:gd name="connsiteX3" fmla="*/ 955693 w 1521769"/>
                <a:gd name="connsiteY3" fmla="*/ 539146 h 1503290"/>
                <a:gd name="connsiteX4" fmla="*/ 1513988 w 1521769"/>
                <a:gd name="connsiteY4" fmla="*/ 708255 h 1503290"/>
                <a:gd name="connsiteX5" fmla="*/ 933544 w 1521769"/>
                <a:gd name="connsiteY5" fmla="*/ 883183 h 1503290"/>
                <a:gd name="connsiteX6" fmla="*/ 1362914 w 1521769"/>
                <a:gd name="connsiteY6" fmla="*/ 1280751 h 1503290"/>
                <a:gd name="connsiteX7" fmla="*/ 758615 w 1521769"/>
                <a:gd name="connsiteY7" fmla="*/ 1113771 h 1503290"/>
                <a:gd name="connsiteX8" fmla="*/ 456466 w 1521769"/>
                <a:gd name="connsiteY8" fmla="*/ 1495433 h 1503290"/>
                <a:gd name="connsiteX9" fmla="*/ 526632 w 1521769"/>
                <a:gd name="connsiteY9" fmla="*/ 918395 h 1503290"/>
                <a:gd name="connsiteX10" fmla="*/ 315362 w 1521769"/>
                <a:gd name="connsiteY10" fmla="*/ 1092169 h 1503290"/>
                <a:gd name="connsiteX11" fmla="*/ 60920 w 1521769"/>
                <a:gd name="connsiteY11" fmla="*/ 1227341 h 1503290"/>
                <a:gd name="connsiteX12" fmla="*/ 27094 w 1521769"/>
                <a:gd name="connsiteY12" fmla="*/ 1193284 h 1503290"/>
                <a:gd name="connsiteX13" fmla="*/ 392855 w 1521769"/>
                <a:gd name="connsiteY13" fmla="*/ 740060 h 1503290"/>
                <a:gd name="connsiteX14" fmla="*/ 113474 w 1521769"/>
                <a:gd name="connsiteY14" fmla="*/ 340364 h 1503290"/>
                <a:gd name="connsiteX0" fmla="*/ 113474 w 1521769"/>
                <a:gd name="connsiteY0" fmla="*/ 364158 h 1527084"/>
                <a:gd name="connsiteX1" fmla="*/ 718859 w 1521769"/>
                <a:gd name="connsiteY1" fmla="*/ 445802 h 1527084"/>
                <a:gd name="connsiteX2" fmla="*/ 717464 w 1521769"/>
                <a:gd name="connsiteY2" fmla="*/ 812 h 1527084"/>
                <a:gd name="connsiteX3" fmla="*/ 955693 w 1521769"/>
                <a:gd name="connsiteY3" fmla="*/ 562940 h 1527084"/>
                <a:gd name="connsiteX4" fmla="*/ 1513988 w 1521769"/>
                <a:gd name="connsiteY4" fmla="*/ 732049 h 1527084"/>
                <a:gd name="connsiteX5" fmla="*/ 933544 w 1521769"/>
                <a:gd name="connsiteY5" fmla="*/ 906977 h 1527084"/>
                <a:gd name="connsiteX6" fmla="*/ 1362914 w 1521769"/>
                <a:gd name="connsiteY6" fmla="*/ 1304545 h 1527084"/>
                <a:gd name="connsiteX7" fmla="*/ 758615 w 1521769"/>
                <a:gd name="connsiteY7" fmla="*/ 1137565 h 1527084"/>
                <a:gd name="connsiteX8" fmla="*/ 456466 w 1521769"/>
                <a:gd name="connsiteY8" fmla="*/ 1519227 h 1527084"/>
                <a:gd name="connsiteX9" fmla="*/ 526632 w 1521769"/>
                <a:gd name="connsiteY9" fmla="*/ 942189 h 1527084"/>
                <a:gd name="connsiteX10" fmla="*/ 315362 w 1521769"/>
                <a:gd name="connsiteY10" fmla="*/ 1115963 h 1527084"/>
                <a:gd name="connsiteX11" fmla="*/ 60920 w 1521769"/>
                <a:gd name="connsiteY11" fmla="*/ 1251135 h 1527084"/>
                <a:gd name="connsiteX12" fmla="*/ 27094 w 1521769"/>
                <a:gd name="connsiteY12" fmla="*/ 1217078 h 1527084"/>
                <a:gd name="connsiteX13" fmla="*/ 392855 w 1521769"/>
                <a:gd name="connsiteY13" fmla="*/ 763854 h 1527084"/>
                <a:gd name="connsiteX14" fmla="*/ 113474 w 1521769"/>
                <a:gd name="connsiteY14" fmla="*/ 364158 h 1527084"/>
                <a:gd name="connsiteX0" fmla="*/ 113474 w 1521769"/>
                <a:gd name="connsiteY0" fmla="*/ 365124 h 1528050"/>
                <a:gd name="connsiteX1" fmla="*/ 663200 w 1521769"/>
                <a:gd name="connsiteY1" fmla="*/ 399060 h 1528050"/>
                <a:gd name="connsiteX2" fmla="*/ 717464 w 1521769"/>
                <a:gd name="connsiteY2" fmla="*/ 1778 h 1528050"/>
                <a:gd name="connsiteX3" fmla="*/ 955693 w 1521769"/>
                <a:gd name="connsiteY3" fmla="*/ 563906 h 1528050"/>
                <a:gd name="connsiteX4" fmla="*/ 1513988 w 1521769"/>
                <a:gd name="connsiteY4" fmla="*/ 733015 h 1528050"/>
                <a:gd name="connsiteX5" fmla="*/ 933544 w 1521769"/>
                <a:gd name="connsiteY5" fmla="*/ 907943 h 1528050"/>
                <a:gd name="connsiteX6" fmla="*/ 1362914 w 1521769"/>
                <a:gd name="connsiteY6" fmla="*/ 1305511 h 1528050"/>
                <a:gd name="connsiteX7" fmla="*/ 758615 w 1521769"/>
                <a:gd name="connsiteY7" fmla="*/ 1138531 h 1528050"/>
                <a:gd name="connsiteX8" fmla="*/ 456466 w 1521769"/>
                <a:gd name="connsiteY8" fmla="*/ 1520193 h 1528050"/>
                <a:gd name="connsiteX9" fmla="*/ 526632 w 1521769"/>
                <a:gd name="connsiteY9" fmla="*/ 943155 h 1528050"/>
                <a:gd name="connsiteX10" fmla="*/ 315362 w 1521769"/>
                <a:gd name="connsiteY10" fmla="*/ 1116929 h 1528050"/>
                <a:gd name="connsiteX11" fmla="*/ 60920 w 1521769"/>
                <a:gd name="connsiteY11" fmla="*/ 1252101 h 1528050"/>
                <a:gd name="connsiteX12" fmla="*/ 27094 w 1521769"/>
                <a:gd name="connsiteY12" fmla="*/ 1218044 h 1528050"/>
                <a:gd name="connsiteX13" fmla="*/ 392855 w 1521769"/>
                <a:gd name="connsiteY13" fmla="*/ 764820 h 1528050"/>
                <a:gd name="connsiteX14" fmla="*/ 113474 w 1521769"/>
                <a:gd name="connsiteY14" fmla="*/ 365124 h 1528050"/>
                <a:gd name="connsiteX0" fmla="*/ 113474 w 1521769"/>
                <a:gd name="connsiteY0" fmla="*/ 363364 h 1526290"/>
                <a:gd name="connsiteX1" fmla="*/ 615492 w 1521769"/>
                <a:gd name="connsiteY1" fmla="*/ 580180 h 1526290"/>
                <a:gd name="connsiteX2" fmla="*/ 717464 w 1521769"/>
                <a:gd name="connsiteY2" fmla="*/ 18 h 1526290"/>
                <a:gd name="connsiteX3" fmla="*/ 955693 w 1521769"/>
                <a:gd name="connsiteY3" fmla="*/ 562146 h 1526290"/>
                <a:gd name="connsiteX4" fmla="*/ 1513988 w 1521769"/>
                <a:gd name="connsiteY4" fmla="*/ 731255 h 1526290"/>
                <a:gd name="connsiteX5" fmla="*/ 933544 w 1521769"/>
                <a:gd name="connsiteY5" fmla="*/ 906183 h 1526290"/>
                <a:gd name="connsiteX6" fmla="*/ 1362914 w 1521769"/>
                <a:gd name="connsiteY6" fmla="*/ 1303751 h 1526290"/>
                <a:gd name="connsiteX7" fmla="*/ 758615 w 1521769"/>
                <a:gd name="connsiteY7" fmla="*/ 1136771 h 1526290"/>
                <a:gd name="connsiteX8" fmla="*/ 456466 w 1521769"/>
                <a:gd name="connsiteY8" fmla="*/ 1518433 h 1526290"/>
                <a:gd name="connsiteX9" fmla="*/ 526632 w 1521769"/>
                <a:gd name="connsiteY9" fmla="*/ 941395 h 1526290"/>
                <a:gd name="connsiteX10" fmla="*/ 315362 w 1521769"/>
                <a:gd name="connsiteY10" fmla="*/ 1115169 h 1526290"/>
                <a:gd name="connsiteX11" fmla="*/ 60920 w 1521769"/>
                <a:gd name="connsiteY11" fmla="*/ 1250341 h 1526290"/>
                <a:gd name="connsiteX12" fmla="*/ 27094 w 1521769"/>
                <a:gd name="connsiteY12" fmla="*/ 1216284 h 1526290"/>
                <a:gd name="connsiteX13" fmla="*/ 392855 w 1521769"/>
                <a:gd name="connsiteY13" fmla="*/ 763060 h 1526290"/>
                <a:gd name="connsiteX14" fmla="*/ 113474 w 1521769"/>
                <a:gd name="connsiteY14" fmla="*/ 363364 h 1526290"/>
                <a:gd name="connsiteX0" fmla="*/ 113474 w 1521769"/>
                <a:gd name="connsiteY0" fmla="*/ 363348 h 1526274"/>
                <a:gd name="connsiteX1" fmla="*/ 631395 w 1521769"/>
                <a:gd name="connsiteY1" fmla="*/ 556310 h 1526274"/>
                <a:gd name="connsiteX2" fmla="*/ 717464 w 1521769"/>
                <a:gd name="connsiteY2" fmla="*/ 2 h 1526274"/>
                <a:gd name="connsiteX3" fmla="*/ 955693 w 1521769"/>
                <a:gd name="connsiteY3" fmla="*/ 562130 h 1526274"/>
                <a:gd name="connsiteX4" fmla="*/ 1513988 w 1521769"/>
                <a:gd name="connsiteY4" fmla="*/ 731239 h 1526274"/>
                <a:gd name="connsiteX5" fmla="*/ 933544 w 1521769"/>
                <a:gd name="connsiteY5" fmla="*/ 906167 h 1526274"/>
                <a:gd name="connsiteX6" fmla="*/ 1362914 w 1521769"/>
                <a:gd name="connsiteY6" fmla="*/ 1303735 h 1526274"/>
                <a:gd name="connsiteX7" fmla="*/ 758615 w 1521769"/>
                <a:gd name="connsiteY7" fmla="*/ 1136755 h 1526274"/>
                <a:gd name="connsiteX8" fmla="*/ 456466 w 1521769"/>
                <a:gd name="connsiteY8" fmla="*/ 1518417 h 1526274"/>
                <a:gd name="connsiteX9" fmla="*/ 526632 w 1521769"/>
                <a:gd name="connsiteY9" fmla="*/ 941379 h 1526274"/>
                <a:gd name="connsiteX10" fmla="*/ 315362 w 1521769"/>
                <a:gd name="connsiteY10" fmla="*/ 1115153 h 1526274"/>
                <a:gd name="connsiteX11" fmla="*/ 60920 w 1521769"/>
                <a:gd name="connsiteY11" fmla="*/ 1250325 h 1526274"/>
                <a:gd name="connsiteX12" fmla="*/ 27094 w 1521769"/>
                <a:gd name="connsiteY12" fmla="*/ 1216268 h 1526274"/>
                <a:gd name="connsiteX13" fmla="*/ 392855 w 1521769"/>
                <a:gd name="connsiteY13" fmla="*/ 763044 h 1526274"/>
                <a:gd name="connsiteX14" fmla="*/ 113474 w 1521769"/>
                <a:gd name="connsiteY14" fmla="*/ 363348 h 1526274"/>
                <a:gd name="connsiteX0" fmla="*/ 113474 w 1443255"/>
                <a:gd name="connsiteY0" fmla="*/ 363348 h 1526274"/>
                <a:gd name="connsiteX1" fmla="*/ 631395 w 1443255"/>
                <a:gd name="connsiteY1" fmla="*/ 556310 h 1526274"/>
                <a:gd name="connsiteX2" fmla="*/ 717464 w 1443255"/>
                <a:gd name="connsiteY2" fmla="*/ 2 h 1526274"/>
                <a:gd name="connsiteX3" fmla="*/ 955693 w 1443255"/>
                <a:gd name="connsiteY3" fmla="*/ 562130 h 1526274"/>
                <a:gd name="connsiteX4" fmla="*/ 1434475 w 1443255"/>
                <a:gd name="connsiteY4" fmla="*/ 365479 h 1526274"/>
                <a:gd name="connsiteX5" fmla="*/ 933544 w 1443255"/>
                <a:gd name="connsiteY5" fmla="*/ 906167 h 1526274"/>
                <a:gd name="connsiteX6" fmla="*/ 1362914 w 1443255"/>
                <a:gd name="connsiteY6" fmla="*/ 1303735 h 1526274"/>
                <a:gd name="connsiteX7" fmla="*/ 758615 w 1443255"/>
                <a:gd name="connsiteY7" fmla="*/ 1136755 h 1526274"/>
                <a:gd name="connsiteX8" fmla="*/ 456466 w 1443255"/>
                <a:gd name="connsiteY8" fmla="*/ 1518417 h 1526274"/>
                <a:gd name="connsiteX9" fmla="*/ 526632 w 1443255"/>
                <a:gd name="connsiteY9" fmla="*/ 941379 h 1526274"/>
                <a:gd name="connsiteX10" fmla="*/ 315362 w 1443255"/>
                <a:gd name="connsiteY10" fmla="*/ 1115153 h 1526274"/>
                <a:gd name="connsiteX11" fmla="*/ 60920 w 1443255"/>
                <a:gd name="connsiteY11" fmla="*/ 1250325 h 1526274"/>
                <a:gd name="connsiteX12" fmla="*/ 27094 w 1443255"/>
                <a:gd name="connsiteY12" fmla="*/ 1216268 h 1526274"/>
                <a:gd name="connsiteX13" fmla="*/ 392855 w 1443255"/>
                <a:gd name="connsiteY13" fmla="*/ 763044 h 1526274"/>
                <a:gd name="connsiteX14" fmla="*/ 113474 w 1443255"/>
                <a:gd name="connsiteY14" fmla="*/ 363348 h 1526274"/>
                <a:gd name="connsiteX0" fmla="*/ 113474 w 1443255"/>
                <a:gd name="connsiteY0" fmla="*/ 363449 h 1526375"/>
                <a:gd name="connsiteX1" fmla="*/ 631395 w 1443255"/>
                <a:gd name="connsiteY1" fmla="*/ 556411 h 1526375"/>
                <a:gd name="connsiteX2" fmla="*/ 717464 w 1443255"/>
                <a:gd name="connsiteY2" fmla="*/ 103 h 1526375"/>
                <a:gd name="connsiteX3" fmla="*/ 931839 w 1443255"/>
                <a:gd name="connsiteY3" fmla="*/ 514523 h 1526375"/>
                <a:gd name="connsiteX4" fmla="*/ 1434475 w 1443255"/>
                <a:gd name="connsiteY4" fmla="*/ 365580 h 1526375"/>
                <a:gd name="connsiteX5" fmla="*/ 933544 w 1443255"/>
                <a:gd name="connsiteY5" fmla="*/ 906268 h 1526375"/>
                <a:gd name="connsiteX6" fmla="*/ 1362914 w 1443255"/>
                <a:gd name="connsiteY6" fmla="*/ 1303836 h 1526375"/>
                <a:gd name="connsiteX7" fmla="*/ 758615 w 1443255"/>
                <a:gd name="connsiteY7" fmla="*/ 1136856 h 1526375"/>
                <a:gd name="connsiteX8" fmla="*/ 456466 w 1443255"/>
                <a:gd name="connsiteY8" fmla="*/ 1518518 h 1526375"/>
                <a:gd name="connsiteX9" fmla="*/ 526632 w 1443255"/>
                <a:gd name="connsiteY9" fmla="*/ 941480 h 1526375"/>
                <a:gd name="connsiteX10" fmla="*/ 315362 w 1443255"/>
                <a:gd name="connsiteY10" fmla="*/ 1115254 h 1526375"/>
                <a:gd name="connsiteX11" fmla="*/ 60920 w 1443255"/>
                <a:gd name="connsiteY11" fmla="*/ 1250426 h 1526375"/>
                <a:gd name="connsiteX12" fmla="*/ 27094 w 1443255"/>
                <a:gd name="connsiteY12" fmla="*/ 1216369 h 1526375"/>
                <a:gd name="connsiteX13" fmla="*/ 392855 w 1443255"/>
                <a:gd name="connsiteY13" fmla="*/ 763145 h 1526375"/>
                <a:gd name="connsiteX14" fmla="*/ 113474 w 1443255"/>
                <a:gd name="connsiteY14" fmla="*/ 363449 h 1526375"/>
                <a:gd name="connsiteX0" fmla="*/ 113474 w 1444260"/>
                <a:gd name="connsiteY0" fmla="*/ 363449 h 1526375"/>
                <a:gd name="connsiteX1" fmla="*/ 631395 w 1444260"/>
                <a:gd name="connsiteY1" fmla="*/ 556411 h 1526375"/>
                <a:gd name="connsiteX2" fmla="*/ 717464 w 1444260"/>
                <a:gd name="connsiteY2" fmla="*/ 103 h 1526375"/>
                <a:gd name="connsiteX3" fmla="*/ 931839 w 1444260"/>
                <a:gd name="connsiteY3" fmla="*/ 514523 h 1526375"/>
                <a:gd name="connsiteX4" fmla="*/ 1434475 w 1444260"/>
                <a:gd name="connsiteY4" fmla="*/ 365580 h 1526375"/>
                <a:gd name="connsiteX5" fmla="*/ 997154 w 1444260"/>
                <a:gd name="connsiteY5" fmla="*/ 834706 h 1526375"/>
                <a:gd name="connsiteX6" fmla="*/ 1362914 w 1444260"/>
                <a:gd name="connsiteY6" fmla="*/ 1303836 h 1526375"/>
                <a:gd name="connsiteX7" fmla="*/ 758615 w 1444260"/>
                <a:gd name="connsiteY7" fmla="*/ 1136856 h 1526375"/>
                <a:gd name="connsiteX8" fmla="*/ 456466 w 1444260"/>
                <a:gd name="connsiteY8" fmla="*/ 1518518 h 1526375"/>
                <a:gd name="connsiteX9" fmla="*/ 526632 w 1444260"/>
                <a:gd name="connsiteY9" fmla="*/ 941480 h 1526375"/>
                <a:gd name="connsiteX10" fmla="*/ 315362 w 1444260"/>
                <a:gd name="connsiteY10" fmla="*/ 1115254 h 1526375"/>
                <a:gd name="connsiteX11" fmla="*/ 60920 w 1444260"/>
                <a:gd name="connsiteY11" fmla="*/ 1250426 h 1526375"/>
                <a:gd name="connsiteX12" fmla="*/ 27094 w 1444260"/>
                <a:gd name="connsiteY12" fmla="*/ 1216369 h 1526375"/>
                <a:gd name="connsiteX13" fmla="*/ 392855 w 1444260"/>
                <a:gd name="connsiteY13" fmla="*/ 763145 h 1526375"/>
                <a:gd name="connsiteX14" fmla="*/ 113474 w 1444260"/>
                <a:gd name="connsiteY14" fmla="*/ 363449 h 1526375"/>
                <a:gd name="connsiteX0" fmla="*/ 113474 w 1444260"/>
                <a:gd name="connsiteY0" fmla="*/ 363449 h 1551423"/>
                <a:gd name="connsiteX1" fmla="*/ 631395 w 1444260"/>
                <a:gd name="connsiteY1" fmla="*/ 556411 h 1551423"/>
                <a:gd name="connsiteX2" fmla="*/ 717464 w 1444260"/>
                <a:gd name="connsiteY2" fmla="*/ 103 h 1551423"/>
                <a:gd name="connsiteX3" fmla="*/ 931839 w 1444260"/>
                <a:gd name="connsiteY3" fmla="*/ 514523 h 1551423"/>
                <a:gd name="connsiteX4" fmla="*/ 1434475 w 1444260"/>
                <a:gd name="connsiteY4" fmla="*/ 365580 h 1551423"/>
                <a:gd name="connsiteX5" fmla="*/ 997154 w 1444260"/>
                <a:gd name="connsiteY5" fmla="*/ 834706 h 1551423"/>
                <a:gd name="connsiteX6" fmla="*/ 1362914 w 1444260"/>
                <a:gd name="connsiteY6" fmla="*/ 1303836 h 1551423"/>
                <a:gd name="connsiteX7" fmla="*/ 758615 w 1444260"/>
                <a:gd name="connsiteY7" fmla="*/ 1136856 h 1551423"/>
                <a:gd name="connsiteX8" fmla="*/ 736779 w 1444260"/>
                <a:gd name="connsiteY8" fmla="*/ 1425355 h 1551423"/>
                <a:gd name="connsiteX9" fmla="*/ 456466 w 1444260"/>
                <a:gd name="connsiteY9" fmla="*/ 1518518 h 1551423"/>
                <a:gd name="connsiteX10" fmla="*/ 526632 w 1444260"/>
                <a:gd name="connsiteY10" fmla="*/ 941480 h 1551423"/>
                <a:gd name="connsiteX11" fmla="*/ 315362 w 1444260"/>
                <a:gd name="connsiteY11" fmla="*/ 1115254 h 1551423"/>
                <a:gd name="connsiteX12" fmla="*/ 60920 w 1444260"/>
                <a:gd name="connsiteY12" fmla="*/ 1250426 h 1551423"/>
                <a:gd name="connsiteX13" fmla="*/ 27094 w 1444260"/>
                <a:gd name="connsiteY13" fmla="*/ 1216369 h 1551423"/>
                <a:gd name="connsiteX14" fmla="*/ 392855 w 1444260"/>
                <a:gd name="connsiteY14" fmla="*/ 763145 h 1551423"/>
                <a:gd name="connsiteX15" fmla="*/ 113474 w 1444260"/>
                <a:gd name="connsiteY15" fmla="*/ 363449 h 1551423"/>
                <a:gd name="connsiteX0" fmla="*/ 113474 w 1444260"/>
                <a:gd name="connsiteY0" fmla="*/ 363449 h 1461582"/>
                <a:gd name="connsiteX1" fmla="*/ 631395 w 1444260"/>
                <a:gd name="connsiteY1" fmla="*/ 556411 h 1461582"/>
                <a:gd name="connsiteX2" fmla="*/ 717464 w 1444260"/>
                <a:gd name="connsiteY2" fmla="*/ 103 h 1461582"/>
                <a:gd name="connsiteX3" fmla="*/ 931839 w 1444260"/>
                <a:gd name="connsiteY3" fmla="*/ 514523 h 1461582"/>
                <a:gd name="connsiteX4" fmla="*/ 1434475 w 1444260"/>
                <a:gd name="connsiteY4" fmla="*/ 365580 h 1461582"/>
                <a:gd name="connsiteX5" fmla="*/ 997154 w 1444260"/>
                <a:gd name="connsiteY5" fmla="*/ 834706 h 1461582"/>
                <a:gd name="connsiteX6" fmla="*/ 1362914 w 1444260"/>
                <a:gd name="connsiteY6" fmla="*/ 1303836 h 1461582"/>
                <a:gd name="connsiteX7" fmla="*/ 758615 w 1444260"/>
                <a:gd name="connsiteY7" fmla="*/ 1136856 h 1461582"/>
                <a:gd name="connsiteX8" fmla="*/ 736779 w 1444260"/>
                <a:gd name="connsiteY8" fmla="*/ 1425355 h 1461582"/>
                <a:gd name="connsiteX9" fmla="*/ 647297 w 1444260"/>
                <a:gd name="connsiteY9" fmla="*/ 1375394 h 1461582"/>
                <a:gd name="connsiteX10" fmla="*/ 526632 w 1444260"/>
                <a:gd name="connsiteY10" fmla="*/ 941480 h 1461582"/>
                <a:gd name="connsiteX11" fmla="*/ 315362 w 1444260"/>
                <a:gd name="connsiteY11" fmla="*/ 1115254 h 1461582"/>
                <a:gd name="connsiteX12" fmla="*/ 60920 w 1444260"/>
                <a:gd name="connsiteY12" fmla="*/ 1250426 h 1461582"/>
                <a:gd name="connsiteX13" fmla="*/ 27094 w 1444260"/>
                <a:gd name="connsiteY13" fmla="*/ 1216369 h 1461582"/>
                <a:gd name="connsiteX14" fmla="*/ 392855 w 1444260"/>
                <a:gd name="connsiteY14" fmla="*/ 763145 h 1461582"/>
                <a:gd name="connsiteX15" fmla="*/ 113474 w 1444260"/>
                <a:gd name="connsiteY15" fmla="*/ 363449 h 1461582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58615 w 1444260"/>
                <a:gd name="connsiteY7" fmla="*/ 1136856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449 h 1447089"/>
                <a:gd name="connsiteX1" fmla="*/ 631395 w 1444260"/>
                <a:gd name="connsiteY1" fmla="*/ 556411 h 1447089"/>
                <a:gd name="connsiteX2" fmla="*/ 717464 w 1444260"/>
                <a:gd name="connsiteY2" fmla="*/ 103 h 1447089"/>
                <a:gd name="connsiteX3" fmla="*/ 931839 w 1444260"/>
                <a:gd name="connsiteY3" fmla="*/ 514523 h 1447089"/>
                <a:gd name="connsiteX4" fmla="*/ 1434475 w 1444260"/>
                <a:gd name="connsiteY4" fmla="*/ 365580 h 1447089"/>
                <a:gd name="connsiteX5" fmla="*/ 997154 w 1444260"/>
                <a:gd name="connsiteY5" fmla="*/ 834706 h 1447089"/>
                <a:gd name="connsiteX6" fmla="*/ 1362914 w 1444260"/>
                <a:gd name="connsiteY6" fmla="*/ 1303836 h 1447089"/>
                <a:gd name="connsiteX7" fmla="*/ 782469 w 1444260"/>
                <a:gd name="connsiteY7" fmla="*/ 1073245 h 1447089"/>
                <a:gd name="connsiteX8" fmla="*/ 760633 w 1444260"/>
                <a:gd name="connsiteY8" fmla="*/ 1226573 h 1447089"/>
                <a:gd name="connsiteX9" fmla="*/ 736779 w 1444260"/>
                <a:gd name="connsiteY9" fmla="*/ 1425355 h 1447089"/>
                <a:gd name="connsiteX10" fmla="*/ 647297 w 1444260"/>
                <a:gd name="connsiteY10" fmla="*/ 1375394 h 1447089"/>
                <a:gd name="connsiteX11" fmla="*/ 526632 w 1444260"/>
                <a:gd name="connsiteY11" fmla="*/ 941480 h 1447089"/>
                <a:gd name="connsiteX12" fmla="*/ 315362 w 1444260"/>
                <a:gd name="connsiteY12" fmla="*/ 1115254 h 1447089"/>
                <a:gd name="connsiteX13" fmla="*/ 60920 w 1444260"/>
                <a:gd name="connsiteY13" fmla="*/ 1250426 h 1447089"/>
                <a:gd name="connsiteX14" fmla="*/ 27094 w 1444260"/>
                <a:gd name="connsiteY14" fmla="*/ 1216369 h 1447089"/>
                <a:gd name="connsiteX15" fmla="*/ 392855 w 1444260"/>
                <a:gd name="connsiteY15" fmla="*/ 763145 h 1447089"/>
                <a:gd name="connsiteX16" fmla="*/ 113474 w 1444260"/>
                <a:gd name="connsiteY16" fmla="*/ 363449 h 1447089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46988"/>
                <a:gd name="connsiteX1" fmla="*/ 623443 w 1444260"/>
                <a:gd name="connsiteY1" fmla="*/ 508602 h 1446988"/>
                <a:gd name="connsiteX2" fmla="*/ 717464 w 1444260"/>
                <a:gd name="connsiteY2" fmla="*/ 2 h 1446988"/>
                <a:gd name="connsiteX3" fmla="*/ 931839 w 1444260"/>
                <a:gd name="connsiteY3" fmla="*/ 514422 h 1446988"/>
                <a:gd name="connsiteX4" fmla="*/ 1434475 w 1444260"/>
                <a:gd name="connsiteY4" fmla="*/ 365479 h 1446988"/>
                <a:gd name="connsiteX5" fmla="*/ 997154 w 1444260"/>
                <a:gd name="connsiteY5" fmla="*/ 834605 h 1446988"/>
                <a:gd name="connsiteX6" fmla="*/ 1362914 w 1444260"/>
                <a:gd name="connsiteY6" fmla="*/ 1303735 h 1446988"/>
                <a:gd name="connsiteX7" fmla="*/ 782469 w 1444260"/>
                <a:gd name="connsiteY7" fmla="*/ 1073144 h 1446988"/>
                <a:gd name="connsiteX8" fmla="*/ 760633 w 1444260"/>
                <a:gd name="connsiteY8" fmla="*/ 1226472 h 1446988"/>
                <a:gd name="connsiteX9" fmla="*/ 736779 w 1444260"/>
                <a:gd name="connsiteY9" fmla="*/ 1425254 h 1446988"/>
                <a:gd name="connsiteX10" fmla="*/ 647297 w 1444260"/>
                <a:gd name="connsiteY10" fmla="*/ 1375293 h 1446988"/>
                <a:gd name="connsiteX11" fmla="*/ 526632 w 1444260"/>
                <a:gd name="connsiteY11" fmla="*/ 941379 h 1446988"/>
                <a:gd name="connsiteX12" fmla="*/ 315362 w 1444260"/>
                <a:gd name="connsiteY12" fmla="*/ 1115153 h 1446988"/>
                <a:gd name="connsiteX13" fmla="*/ 60920 w 1444260"/>
                <a:gd name="connsiteY13" fmla="*/ 1250325 h 1446988"/>
                <a:gd name="connsiteX14" fmla="*/ 27094 w 1444260"/>
                <a:gd name="connsiteY14" fmla="*/ 1216268 h 1446988"/>
                <a:gd name="connsiteX15" fmla="*/ 392855 w 1444260"/>
                <a:gd name="connsiteY15" fmla="*/ 763044 h 1446988"/>
                <a:gd name="connsiteX16" fmla="*/ 113474 w 1444260"/>
                <a:gd name="connsiteY16" fmla="*/ 363348 h 1446988"/>
                <a:gd name="connsiteX0" fmla="*/ 113474 w 1444260"/>
                <a:gd name="connsiteY0" fmla="*/ 363348 h 1476526"/>
                <a:gd name="connsiteX1" fmla="*/ 623443 w 1444260"/>
                <a:gd name="connsiteY1" fmla="*/ 508602 h 1476526"/>
                <a:gd name="connsiteX2" fmla="*/ 717464 w 1444260"/>
                <a:gd name="connsiteY2" fmla="*/ 2 h 1476526"/>
                <a:gd name="connsiteX3" fmla="*/ 931839 w 1444260"/>
                <a:gd name="connsiteY3" fmla="*/ 514422 h 1476526"/>
                <a:gd name="connsiteX4" fmla="*/ 1434475 w 1444260"/>
                <a:gd name="connsiteY4" fmla="*/ 365479 h 1476526"/>
                <a:gd name="connsiteX5" fmla="*/ 997154 w 1444260"/>
                <a:gd name="connsiteY5" fmla="*/ 834605 h 1476526"/>
                <a:gd name="connsiteX6" fmla="*/ 1362914 w 1444260"/>
                <a:gd name="connsiteY6" fmla="*/ 1303735 h 1476526"/>
                <a:gd name="connsiteX7" fmla="*/ 782469 w 1444260"/>
                <a:gd name="connsiteY7" fmla="*/ 1073144 h 1476526"/>
                <a:gd name="connsiteX8" fmla="*/ 760633 w 1444260"/>
                <a:gd name="connsiteY8" fmla="*/ 1226472 h 1476526"/>
                <a:gd name="connsiteX9" fmla="*/ 736779 w 1444260"/>
                <a:gd name="connsiteY9" fmla="*/ 1465010 h 1476526"/>
                <a:gd name="connsiteX10" fmla="*/ 647297 w 1444260"/>
                <a:gd name="connsiteY10" fmla="*/ 1375293 h 1476526"/>
                <a:gd name="connsiteX11" fmla="*/ 526632 w 1444260"/>
                <a:gd name="connsiteY11" fmla="*/ 941379 h 1476526"/>
                <a:gd name="connsiteX12" fmla="*/ 315362 w 1444260"/>
                <a:gd name="connsiteY12" fmla="*/ 1115153 h 1476526"/>
                <a:gd name="connsiteX13" fmla="*/ 60920 w 1444260"/>
                <a:gd name="connsiteY13" fmla="*/ 1250325 h 1476526"/>
                <a:gd name="connsiteX14" fmla="*/ 27094 w 1444260"/>
                <a:gd name="connsiteY14" fmla="*/ 1216268 h 1476526"/>
                <a:gd name="connsiteX15" fmla="*/ 392855 w 1444260"/>
                <a:gd name="connsiteY15" fmla="*/ 763044 h 1476526"/>
                <a:gd name="connsiteX16" fmla="*/ 113474 w 1444260"/>
                <a:gd name="connsiteY16" fmla="*/ 363348 h 14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4260" h="1476526">
                  <a:moveTo>
                    <a:pt x="113474" y="363348"/>
                  </a:moveTo>
                  <a:cubicBezTo>
                    <a:pt x="151905" y="320941"/>
                    <a:pt x="550608" y="635420"/>
                    <a:pt x="623443" y="508602"/>
                  </a:cubicBezTo>
                  <a:cubicBezTo>
                    <a:pt x="656522" y="365882"/>
                    <a:pt x="666065" y="-968"/>
                    <a:pt x="717464" y="2"/>
                  </a:cubicBezTo>
                  <a:cubicBezTo>
                    <a:pt x="768863" y="972"/>
                    <a:pt x="866671" y="342191"/>
                    <a:pt x="931839" y="514422"/>
                  </a:cubicBezTo>
                  <a:cubicBezTo>
                    <a:pt x="997007" y="686653"/>
                    <a:pt x="1349377" y="309465"/>
                    <a:pt x="1434475" y="365479"/>
                  </a:cubicBezTo>
                  <a:cubicBezTo>
                    <a:pt x="1519573" y="421493"/>
                    <a:pt x="1022333" y="739189"/>
                    <a:pt x="997154" y="834605"/>
                  </a:cubicBezTo>
                  <a:cubicBezTo>
                    <a:pt x="971975" y="930021"/>
                    <a:pt x="1468931" y="1307711"/>
                    <a:pt x="1362914" y="1303735"/>
                  </a:cubicBezTo>
                  <a:cubicBezTo>
                    <a:pt x="1256897" y="1299759"/>
                    <a:pt x="890801" y="1091322"/>
                    <a:pt x="782469" y="1073144"/>
                  </a:cubicBezTo>
                  <a:cubicBezTo>
                    <a:pt x="674137" y="1054966"/>
                    <a:pt x="764272" y="1178389"/>
                    <a:pt x="760633" y="1226472"/>
                  </a:cubicBezTo>
                  <a:cubicBezTo>
                    <a:pt x="756994" y="1274555"/>
                    <a:pt x="747717" y="1434906"/>
                    <a:pt x="736779" y="1465010"/>
                  </a:cubicBezTo>
                  <a:cubicBezTo>
                    <a:pt x="725841" y="1495114"/>
                    <a:pt x="645216" y="1466541"/>
                    <a:pt x="647297" y="1375293"/>
                  </a:cubicBezTo>
                  <a:cubicBezTo>
                    <a:pt x="649379" y="1284045"/>
                    <a:pt x="581954" y="984736"/>
                    <a:pt x="526632" y="941379"/>
                  </a:cubicBezTo>
                  <a:cubicBezTo>
                    <a:pt x="471310" y="898022"/>
                    <a:pt x="394306" y="1071613"/>
                    <a:pt x="315362" y="1115153"/>
                  </a:cubicBezTo>
                  <a:cubicBezTo>
                    <a:pt x="236418" y="1158693"/>
                    <a:pt x="108965" y="1233473"/>
                    <a:pt x="60920" y="1250325"/>
                  </a:cubicBezTo>
                  <a:cubicBezTo>
                    <a:pt x="12875" y="1267178"/>
                    <a:pt x="-29554" y="1289530"/>
                    <a:pt x="27094" y="1216268"/>
                  </a:cubicBezTo>
                  <a:cubicBezTo>
                    <a:pt x="83742" y="1143006"/>
                    <a:pt x="383759" y="870742"/>
                    <a:pt x="392855" y="763044"/>
                  </a:cubicBezTo>
                  <a:cubicBezTo>
                    <a:pt x="401951" y="655346"/>
                    <a:pt x="75043" y="405755"/>
                    <a:pt x="113474" y="363348"/>
                  </a:cubicBezTo>
                  <a:close/>
                </a:path>
              </a:pathLst>
            </a:cu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" name="Ellipse 149"/>
            <p:cNvSpPr/>
            <p:nvPr/>
          </p:nvSpPr>
          <p:spPr bwMode="auto">
            <a:xfrm rot="18193133">
              <a:off x="4834301" y="5989136"/>
              <a:ext cx="22768" cy="75174"/>
            </a:xfrm>
            <a:prstGeom prst="ellipse">
              <a:avLst/>
            </a:prstGeom>
            <a:solidFill>
              <a:srgbClr val="AEC87A"/>
            </a:solidFill>
            <a:ln>
              <a:solidFill>
                <a:srgbClr val="85A6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5" name="Ellipse 154"/>
            <p:cNvSpPr/>
            <p:nvPr/>
          </p:nvSpPr>
          <p:spPr bwMode="auto">
            <a:xfrm>
              <a:off x="5159740" y="5608389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56" name="Ellipse 155"/>
            <p:cNvSpPr/>
            <p:nvPr/>
          </p:nvSpPr>
          <p:spPr bwMode="auto">
            <a:xfrm>
              <a:off x="4565988" y="5329917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57" name="Ellipse 156"/>
            <p:cNvSpPr/>
            <p:nvPr/>
          </p:nvSpPr>
          <p:spPr bwMode="auto">
            <a:xfrm>
              <a:off x="4884435" y="5584712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58" name="Ellipse 157"/>
            <p:cNvSpPr/>
            <p:nvPr/>
          </p:nvSpPr>
          <p:spPr bwMode="auto">
            <a:xfrm>
              <a:off x="5215486" y="5387291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59" name="Ellipse 158"/>
            <p:cNvSpPr/>
            <p:nvPr/>
          </p:nvSpPr>
          <p:spPr bwMode="auto">
            <a:xfrm>
              <a:off x="5274291" y="5583091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60" name="Ellipse 159"/>
            <p:cNvSpPr/>
            <p:nvPr/>
          </p:nvSpPr>
          <p:spPr bwMode="auto">
            <a:xfrm>
              <a:off x="5100935" y="5412589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61" name="Ellipse 160"/>
            <p:cNvSpPr/>
            <p:nvPr/>
          </p:nvSpPr>
          <p:spPr bwMode="auto">
            <a:xfrm>
              <a:off x="4998987" y="5559414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62" name="Ellipse 161"/>
            <p:cNvSpPr/>
            <p:nvPr/>
          </p:nvSpPr>
          <p:spPr bwMode="auto">
            <a:xfrm>
              <a:off x="4710227" y="5670281"/>
              <a:ext cx="52503" cy="6577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pic>
          <p:nvPicPr>
            <p:cNvPr id="318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000"/>
            <a:stretch>
              <a:fillRect/>
            </a:stretch>
          </p:blipFill>
          <p:spPr bwMode="auto">
            <a:xfrm>
              <a:off x="5234087" y="4624412"/>
              <a:ext cx="210927" cy="7286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6" name="ZoneTexte 325"/>
            <p:cNvSpPr txBox="1"/>
            <p:nvPr/>
          </p:nvSpPr>
          <p:spPr>
            <a:xfrm>
              <a:off x="3347864" y="3286570"/>
              <a:ext cx="2953053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b="1" dirty="0" smtClean="0"/>
                <a:t>Intra-</a:t>
              </a:r>
              <a:r>
                <a:rPr lang="fr-FR" sz="1200" b="1" dirty="0" err="1" smtClean="0"/>
                <a:t>colic</a:t>
              </a:r>
              <a:r>
                <a:rPr lang="fr-FR" sz="1200" b="1" dirty="0" smtClean="0"/>
                <a:t> injection 1 millions of </a:t>
              </a:r>
              <a:r>
                <a:rPr lang="fr-FR" sz="1200" b="1" dirty="0" err="1" smtClean="0"/>
                <a:t>cells</a:t>
              </a:r>
              <a:r>
                <a:rPr lang="fr-FR" sz="1200" b="1" dirty="0" smtClean="0"/>
                <a:t> </a:t>
              </a:r>
            </a:p>
            <a:p>
              <a:r>
                <a:rPr lang="fr-FR" sz="1200" b="1" dirty="0" smtClean="0"/>
                <a:t>       + </a:t>
              </a:r>
              <a:r>
                <a:rPr lang="fr-FR" sz="1200" b="1" dirty="0" err="1" smtClean="0"/>
                <a:t>SiHPMC</a:t>
              </a:r>
              <a:endParaRPr lang="en-US" sz="1200" b="1" dirty="0"/>
            </a:p>
          </p:txBody>
        </p:sp>
        <p:grpSp>
          <p:nvGrpSpPr>
            <p:cNvPr id="31" name="Groupe 30"/>
            <p:cNvGrpSpPr/>
            <p:nvPr/>
          </p:nvGrpSpPr>
          <p:grpSpPr>
            <a:xfrm>
              <a:off x="4341836" y="3514299"/>
              <a:ext cx="1667247" cy="1068386"/>
              <a:chOff x="4110882" y="3440705"/>
              <a:chExt cx="1667247" cy="1068386"/>
            </a:xfrm>
          </p:grpSpPr>
          <p:pic>
            <p:nvPicPr>
              <p:cNvPr id="309" name="Picture 2" descr="G:\IRSN\article\figures v3\Figure 1.tif"/>
              <p:cNvPicPr>
                <a:picLocks noChangeAspect="1" noChangeArrowheads="1"/>
              </p:cNvPicPr>
              <p:nvPr/>
            </p:nvPicPr>
            <p:blipFill rotWithShape="1"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1744" t="13852" r="71654" b="78363"/>
              <a:stretch/>
            </p:blipFill>
            <p:spPr bwMode="auto">
              <a:xfrm>
                <a:off x="4199096" y="4021264"/>
                <a:ext cx="722716" cy="4875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10" name="Picture 38"/>
              <p:cNvPicPr>
                <a:picLocks noChangeAspect="1" noChangeArrowheads="1"/>
              </p:cNvPicPr>
              <p:nvPr/>
            </p:nvPicPr>
            <p:blipFill rotWithShape="1"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821"/>
              <a:stretch/>
            </p:blipFill>
            <p:spPr bwMode="auto">
              <a:xfrm>
                <a:off x="4912131" y="3452221"/>
                <a:ext cx="865998" cy="524762"/>
              </a:xfrm>
              <a:prstGeom prst="rect">
                <a:avLst/>
              </a:prstGeom>
              <a:noFill/>
              <a:ln w="19050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B8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1" name="Picture 2"/>
              <p:cNvPicPr>
                <a:picLocks noChangeAspect="1" noChangeArrowheads="1"/>
              </p:cNvPicPr>
              <p:nvPr/>
            </p:nvPicPr>
            <p:blipFill rotWithShape="1"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7503" b="36696"/>
              <a:stretch/>
            </p:blipFill>
            <p:spPr bwMode="auto">
              <a:xfrm>
                <a:off x="4911852" y="3947490"/>
                <a:ext cx="866277" cy="561601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4" name="Groupe 163"/>
              <p:cNvGrpSpPr/>
              <p:nvPr/>
            </p:nvGrpSpPr>
            <p:grpSpPr>
              <a:xfrm rot="255609">
                <a:off x="4110882" y="3440705"/>
                <a:ext cx="817061" cy="415992"/>
                <a:chOff x="1143000" y="1952211"/>
                <a:chExt cx="7863879" cy="2405699"/>
              </a:xfrm>
            </p:grpSpPr>
            <p:grpSp>
              <p:nvGrpSpPr>
                <p:cNvPr id="165" name="Group 3"/>
                <p:cNvGrpSpPr>
                  <a:grpSpLocks/>
                </p:cNvGrpSpPr>
                <p:nvPr/>
              </p:nvGrpSpPr>
              <p:grpSpPr bwMode="auto">
                <a:xfrm>
                  <a:off x="1143000" y="2940919"/>
                  <a:ext cx="3987560" cy="1416991"/>
                  <a:chOff x="665" y="1875"/>
                  <a:chExt cx="1165" cy="485"/>
                </a:xfrm>
              </p:grpSpPr>
              <p:sp>
                <p:nvSpPr>
                  <p:cNvPr id="238" name="Freeform 4"/>
                  <p:cNvSpPr>
                    <a:spLocks/>
                  </p:cNvSpPr>
                  <p:nvPr/>
                </p:nvSpPr>
                <p:spPr bwMode="auto">
                  <a:xfrm>
                    <a:off x="815" y="2013"/>
                    <a:ext cx="155" cy="347"/>
                  </a:xfrm>
                  <a:custGeom>
                    <a:avLst/>
                    <a:gdLst>
                      <a:gd name="T0" fmla="*/ 238 w 62"/>
                      <a:gd name="T1" fmla="*/ 56 h 130"/>
                      <a:gd name="T2" fmla="*/ 50 w 62"/>
                      <a:gd name="T3" fmla="*/ 934 h 130"/>
                      <a:gd name="T4" fmla="*/ 283 w 62"/>
                      <a:gd name="T5" fmla="*/ 854 h 130"/>
                      <a:gd name="T6" fmla="*/ 500 w 62"/>
                      <a:gd name="T7" fmla="*/ 1255 h 130"/>
                      <a:gd name="T8" fmla="*/ 458 w 62"/>
                      <a:gd name="T9" fmla="*/ 1732 h 130"/>
                      <a:gd name="T10" fmla="*/ 220 w 62"/>
                      <a:gd name="T11" fmla="*/ 1810 h 130"/>
                      <a:gd name="T12" fmla="*/ 708 w 62"/>
                      <a:gd name="T13" fmla="*/ 2437 h 130"/>
                      <a:gd name="T14" fmla="*/ 833 w 62"/>
                      <a:gd name="T15" fmla="*/ 1140 h 130"/>
                      <a:gd name="T16" fmla="*/ 238 w 62"/>
                      <a:gd name="T17" fmla="*/ 56 h 1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" h="130">
                        <a:moveTo>
                          <a:pt x="15" y="3"/>
                        </a:moveTo>
                        <a:cubicBezTo>
                          <a:pt x="4" y="5"/>
                          <a:pt x="0" y="24"/>
                          <a:pt x="3" y="49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23" y="44"/>
                          <a:pt x="29" y="53"/>
                          <a:pt x="32" y="66"/>
                        </a:cubicBezTo>
                        <a:cubicBezTo>
                          <a:pt x="36" y="79"/>
                          <a:pt x="34" y="90"/>
                          <a:pt x="29" y="91"/>
                        </a:cubicBezTo>
                        <a:cubicBezTo>
                          <a:pt x="14" y="95"/>
                          <a:pt x="14" y="95"/>
                          <a:pt x="14" y="95"/>
                        </a:cubicBezTo>
                        <a:cubicBezTo>
                          <a:pt x="23" y="117"/>
                          <a:pt x="35" y="130"/>
                          <a:pt x="45" y="128"/>
                        </a:cubicBezTo>
                        <a:cubicBezTo>
                          <a:pt x="58" y="125"/>
                          <a:pt x="62" y="94"/>
                          <a:pt x="53" y="60"/>
                        </a:cubicBezTo>
                        <a:cubicBezTo>
                          <a:pt x="45" y="25"/>
                          <a:pt x="27" y="0"/>
                          <a:pt x="15" y="3"/>
                        </a:cubicBezTo>
                      </a:path>
                    </a:pathLst>
                  </a:custGeom>
                  <a:solidFill>
                    <a:srgbClr val="AFAD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Freeform 5"/>
                  <p:cNvSpPr>
                    <a:spLocks/>
                  </p:cNvSpPr>
                  <p:nvPr/>
                </p:nvSpPr>
                <p:spPr bwMode="auto">
                  <a:xfrm>
                    <a:off x="852" y="2003"/>
                    <a:ext cx="153" cy="352"/>
                  </a:xfrm>
                  <a:custGeom>
                    <a:avLst/>
                    <a:gdLst>
                      <a:gd name="T0" fmla="*/ 692 w 61"/>
                      <a:gd name="T1" fmla="*/ 2445 h 132"/>
                      <a:gd name="T2" fmla="*/ 818 w 61"/>
                      <a:gd name="T3" fmla="*/ 1139 h 132"/>
                      <a:gd name="T4" fmla="*/ 221 w 61"/>
                      <a:gd name="T5" fmla="*/ 56 h 132"/>
                      <a:gd name="T6" fmla="*/ 0 w 61"/>
                      <a:gd name="T7" fmla="*/ 136 h 132"/>
                      <a:gd name="T8" fmla="*/ 597 w 61"/>
                      <a:gd name="T9" fmla="*/ 1216 h 132"/>
                      <a:gd name="T10" fmla="*/ 472 w 61"/>
                      <a:gd name="T11" fmla="*/ 2504 h 132"/>
                      <a:gd name="T12" fmla="*/ 692 w 61"/>
                      <a:gd name="T13" fmla="*/ 2445 h 13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61" h="132">
                        <a:moveTo>
                          <a:pt x="44" y="129"/>
                        </a:moveTo>
                        <a:cubicBezTo>
                          <a:pt x="57" y="125"/>
                          <a:pt x="61" y="95"/>
                          <a:pt x="52" y="60"/>
                        </a:cubicBezTo>
                        <a:cubicBezTo>
                          <a:pt x="44" y="26"/>
                          <a:pt x="27" y="0"/>
                          <a:pt x="14" y="3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2" y="4"/>
                          <a:pt x="30" y="29"/>
                          <a:pt x="38" y="64"/>
                        </a:cubicBezTo>
                        <a:cubicBezTo>
                          <a:pt x="47" y="98"/>
                          <a:pt x="43" y="129"/>
                          <a:pt x="30" y="132"/>
                        </a:cubicBezTo>
                        <a:cubicBezTo>
                          <a:pt x="44" y="129"/>
                          <a:pt x="44" y="129"/>
                          <a:pt x="44" y="129"/>
                        </a:cubicBezTo>
                      </a:path>
                    </a:pathLst>
                  </a:custGeom>
                  <a:solidFill>
                    <a:srgbClr val="494F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" name="Freeform 6"/>
                  <p:cNvSpPr>
                    <a:spLocks/>
                  </p:cNvSpPr>
                  <p:nvPr/>
                </p:nvSpPr>
                <p:spPr bwMode="auto">
                  <a:xfrm>
                    <a:off x="955" y="1875"/>
                    <a:ext cx="835" cy="376"/>
                  </a:xfrm>
                  <a:custGeom>
                    <a:avLst/>
                    <a:gdLst>
                      <a:gd name="T0" fmla="*/ 4845 w 334"/>
                      <a:gd name="T1" fmla="*/ 21 h 141"/>
                      <a:gd name="T2" fmla="*/ 0 w 334"/>
                      <a:gd name="T3" fmla="*/ 1459 h 141"/>
                      <a:gd name="T4" fmla="*/ 175 w 334"/>
                      <a:gd name="T5" fmla="*/ 2048 h 141"/>
                      <a:gd name="T6" fmla="*/ 250 w 334"/>
                      <a:gd name="T7" fmla="*/ 2675 h 141"/>
                      <a:gd name="T8" fmla="*/ 5095 w 334"/>
                      <a:gd name="T9" fmla="*/ 1229 h 141"/>
                      <a:gd name="T10" fmla="*/ 5158 w 334"/>
                      <a:gd name="T11" fmla="*/ 568 h 141"/>
                      <a:gd name="T12" fmla="*/ 4845 w 334"/>
                      <a:gd name="T13" fmla="*/ 21 h 14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34" h="141">
                        <a:moveTo>
                          <a:pt x="310" y="1"/>
                        </a:moveTo>
                        <a:cubicBezTo>
                          <a:pt x="0" y="77"/>
                          <a:pt x="0" y="77"/>
                          <a:pt x="0" y="77"/>
                        </a:cubicBezTo>
                        <a:cubicBezTo>
                          <a:pt x="5" y="86"/>
                          <a:pt x="9" y="97"/>
                          <a:pt x="11" y="108"/>
                        </a:cubicBezTo>
                        <a:cubicBezTo>
                          <a:pt x="14" y="120"/>
                          <a:pt x="16" y="131"/>
                          <a:pt x="16" y="141"/>
                        </a:cubicBezTo>
                        <a:cubicBezTo>
                          <a:pt x="326" y="65"/>
                          <a:pt x="326" y="65"/>
                          <a:pt x="326" y="65"/>
                        </a:cubicBezTo>
                        <a:cubicBezTo>
                          <a:pt x="332" y="64"/>
                          <a:pt x="334" y="48"/>
                          <a:pt x="330" y="30"/>
                        </a:cubicBezTo>
                        <a:cubicBezTo>
                          <a:pt x="325" y="13"/>
                          <a:pt x="317" y="0"/>
                          <a:pt x="310" y="1"/>
                        </a:cubicBezTo>
                      </a:path>
                    </a:pathLst>
                  </a:custGeom>
                  <a:solidFill>
                    <a:srgbClr val="F2F7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Freeform 7"/>
                  <p:cNvSpPr>
                    <a:spLocks/>
                  </p:cNvSpPr>
                  <p:nvPr/>
                </p:nvSpPr>
                <p:spPr bwMode="auto">
                  <a:xfrm>
                    <a:off x="772" y="2131"/>
                    <a:ext cx="133" cy="149"/>
                  </a:xfrm>
                  <a:custGeom>
                    <a:avLst/>
                    <a:gdLst>
                      <a:gd name="T0" fmla="*/ 555 w 53"/>
                      <a:gd name="T1" fmla="*/ 21 h 56"/>
                      <a:gd name="T2" fmla="*/ 0 w 53"/>
                      <a:gd name="T3" fmla="*/ 192 h 56"/>
                      <a:gd name="T4" fmla="*/ 125 w 53"/>
                      <a:gd name="T5" fmla="*/ 580 h 56"/>
                      <a:gd name="T6" fmla="*/ 176 w 53"/>
                      <a:gd name="T7" fmla="*/ 1054 h 56"/>
                      <a:gd name="T8" fmla="*/ 725 w 53"/>
                      <a:gd name="T9" fmla="*/ 886 h 56"/>
                      <a:gd name="T10" fmla="*/ 775 w 53"/>
                      <a:gd name="T11" fmla="*/ 418 h 56"/>
                      <a:gd name="T12" fmla="*/ 555 w 53"/>
                      <a:gd name="T13" fmla="*/ 21 h 5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3" h="56">
                        <a:moveTo>
                          <a:pt x="35" y="1"/>
                        </a:move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3" y="16"/>
                          <a:pt x="6" y="23"/>
                          <a:pt x="8" y="31"/>
                        </a:cubicBezTo>
                        <a:cubicBezTo>
                          <a:pt x="10" y="40"/>
                          <a:pt x="11" y="49"/>
                          <a:pt x="11" y="56"/>
                        </a:cubicBezTo>
                        <a:cubicBezTo>
                          <a:pt x="46" y="47"/>
                          <a:pt x="46" y="47"/>
                          <a:pt x="46" y="47"/>
                        </a:cubicBezTo>
                        <a:cubicBezTo>
                          <a:pt x="51" y="46"/>
                          <a:pt x="53" y="35"/>
                          <a:pt x="49" y="22"/>
                        </a:cubicBezTo>
                        <a:cubicBezTo>
                          <a:pt x="46" y="9"/>
                          <a:pt x="40" y="0"/>
                          <a:pt x="35" y="1"/>
                        </a:cubicBezTo>
                      </a:path>
                    </a:pathLst>
                  </a:custGeom>
                  <a:solidFill>
                    <a:srgbClr val="D7D6E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2" name="Freeform 8"/>
                  <p:cNvSpPr>
                    <a:spLocks/>
                  </p:cNvSpPr>
                  <p:nvPr/>
                </p:nvSpPr>
                <p:spPr bwMode="auto">
                  <a:xfrm>
                    <a:off x="665" y="2120"/>
                    <a:ext cx="102" cy="227"/>
                  </a:xfrm>
                  <a:custGeom>
                    <a:avLst/>
                    <a:gdLst>
                      <a:gd name="T0" fmla="*/ 92 w 41"/>
                      <a:gd name="T1" fmla="*/ 876 h 85"/>
                      <a:gd name="T2" fmla="*/ 167 w 41"/>
                      <a:gd name="T3" fmla="*/ 35 h 85"/>
                      <a:gd name="T4" fmla="*/ 557 w 41"/>
                      <a:gd name="T5" fmla="*/ 742 h 85"/>
                      <a:gd name="T6" fmla="*/ 478 w 41"/>
                      <a:gd name="T7" fmla="*/ 1584 h 85"/>
                      <a:gd name="T8" fmla="*/ 92 w 41"/>
                      <a:gd name="T9" fmla="*/ 876 h 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1" h="85">
                        <a:moveTo>
                          <a:pt x="6" y="46"/>
                        </a:moveTo>
                        <a:cubicBezTo>
                          <a:pt x="0" y="24"/>
                          <a:pt x="3" y="4"/>
                          <a:pt x="11" y="2"/>
                        </a:cubicBezTo>
                        <a:cubicBezTo>
                          <a:pt x="19" y="0"/>
                          <a:pt x="30" y="16"/>
                          <a:pt x="36" y="39"/>
                        </a:cubicBezTo>
                        <a:cubicBezTo>
                          <a:pt x="41" y="61"/>
                          <a:pt x="39" y="81"/>
                          <a:pt x="31" y="83"/>
                        </a:cubicBezTo>
                        <a:cubicBezTo>
                          <a:pt x="22" y="85"/>
                          <a:pt x="11" y="68"/>
                          <a:pt x="6" y="46"/>
                        </a:cubicBezTo>
                      </a:path>
                    </a:pathLst>
                  </a:custGeom>
                  <a:solidFill>
                    <a:srgbClr val="AFAD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3" name="Freeform 9"/>
                  <p:cNvSpPr>
                    <a:spLocks/>
                  </p:cNvSpPr>
                  <p:nvPr/>
                </p:nvSpPr>
                <p:spPr bwMode="auto">
                  <a:xfrm>
                    <a:off x="1767" y="1909"/>
                    <a:ext cx="63" cy="83"/>
                  </a:xfrm>
                  <a:custGeom>
                    <a:avLst/>
                    <a:gdLst>
                      <a:gd name="T0" fmla="*/ 242 w 25"/>
                      <a:gd name="T1" fmla="*/ 21 h 31"/>
                      <a:gd name="T2" fmla="*/ 0 w 25"/>
                      <a:gd name="T3" fmla="*/ 78 h 31"/>
                      <a:gd name="T4" fmla="*/ 83 w 25"/>
                      <a:gd name="T5" fmla="*/ 329 h 31"/>
                      <a:gd name="T6" fmla="*/ 113 w 25"/>
                      <a:gd name="T7" fmla="*/ 594 h 31"/>
                      <a:gd name="T8" fmla="*/ 338 w 25"/>
                      <a:gd name="T9" fmla="*/ 538 h 31"/>
                      <a:gd name="T10" fmla="*/ 368 w 25"/>
                      <a:gd name="T11" fmla="*/ 252 h 31"/>
                      <a:gd name="T12" fmla="*/ 242 w 25"/>
                      <a:gd name="T13" fmla="*/ 21 h 3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5" h="31">
                        <a:moveTo>
                          <a:pt x="15" y="1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2" y="8"/>
                          <a:pt x="4" y="13"/>
                          <a:pt x="5" y="17"/>
                        </a:cubicBezTo>
                        <a:cubicBezTo>
                          <a:pt x="6" y="22"/>
                          <a:pt x="7" y="27"/>
                          <a:pt x="7" y="31"/>
                        </a:cubicBezTo>
                        <a:cubicBezTo>
                          <a:pt x="21" y="28"/>
                          <a:pt x="21" y="28"/>
                          <a:pt x="21" y="28"/>
                        </a:cubicBezTo>
                        <a:cubicBezTo>
                          <a:pt x="24" y="27"/>
                          <a:pt x="25" y="20"/>
                          <a:pt x="23" y="13"/>
                        </a:cubicBezTo>
                        <a:cubicBezTo>
                          <a:pt x="21" y="6"/>
                          <a:pt x="18" y="0"/>
                          <a:pt x="15" y="1"/>
                        </a:cubicBezTo>
                      </a:path>
                    </a:pathLst>
                  </a:custGeom>
                  <a:solidFill>
                    <a:srgbClr val="28316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1"/>
                  <p:cNvSpPr>
                    <a:spLocks/>
                  </p:cNvSpPr>
                  <p:nvPr/>
                </p:nvSpPr>
                <p:spPr bwMode="auto">
                  <a:xfrm>
                    <a:off x="1717" y="1880"/>
                    <a:ext cx="65" cy="165"/>
                  </a:xfrm>
                  <a:custGeom>
                    <a:avLst/>
                    <a:gdLst>
                      <a:gd name="T0" fmla="*/ 95 w 26"/>
                      <a:gd name="T1" fmla="*/ 0 h 62"/>
                      <a:gd name="T2" fmla="*/ 95 w 26"/>
                      <a:gd name="T3" fmla="*/ 0 h 62"/>
                      <a:gd name="T4" fmla="*/ 83 w 26"/>
                      <a:gd name="T5" fmla="*/ 0 h 62"/>
                      <a:gd name="T6" fmla="*/ 20 w 26"/>
                      <a:gd name="T7" fmla="*/ 93 h 62"/>
                      <a:gd name="T8" fmla="*/ 0 w 26"/>
                      <a:gd name="T9" fmla="*/ 303 h 62"/>
                      <a:gd name="T10" fmla="*/ 33 w 26"/>
                      <a:gd name="T11" fmla="*/ 639 h 62"/>
                      <a:gd name="T12" fmla="*/ 20 w 26"/>
                      <a:gd name="T13" fmla="*/ 639 h 62"/>
                      <a:gd name="T14" fmla="*/ 20 w 26"/>
                      <a:gd name="T15" fmla="*/ 639 h 62"/>
                      <a:gd name="T16" fmla="*/ 33 w 26"/>
                      <a:gd name="T17" fmla="*/ 639 h 62"/>
                      <a:gd name="T18" fmla="*/ 158 w 26"/>
                      <a:gd name="T19" fmla="*/ 1035 h 62"/>
                      <a:gd name="T20" fmla="*/ 300 w 26"/>
                      <a:gd name="T21" fmla="*/ 1168 h 62"/>
                      <a:gd name="T22" fmla="*/ 313 w 26"/>
                      <a:gd name="T23" fmla="*/ 1168 h 62"/>
                      <a:gd name="T24" fmla="*/ 313 w 26"/>
                      <a:gd name="T25" fmla="*/ 1168 h 62"/>
                      <a:gd name="T26" fmla="*/ 395 w 26"/>
                      <a:gd name="T27" fmla="*/ 1091 h 62"/>
                      <a:gd name="T28" fmla="*/ 408 w 26"/>
                      <a:gd name="T29" fmla="*/ 865 h 62"/>
                      <a:gd name="T30" fmla="*/ 408 w 26"/>
                      <a:gd name="T31" fmla="*/ 793 h 62"/>
                      <a:gd name="T32" fmla="*/ 408 w 26"/>
                      <a:gd name="T33" fmla="*/ 793 h 62"/>
                      <a:gd name="T34" fmla="*/ 395 w 26"/>
                      <a:gd name="T35" fmla="*/ 793 h 62"/>
                      <a:gd name="T36" fmla="*/ 283 w 26"/>
                      <a:gd name="T37" fmla="*/ 567 h 62"/>
                      <a:gd name="T38" fmla="*/ 300 w 26"/>
                      <a:gd name="T39" fmla="*/ 303 h 62"/>
                      <a:gd name="T40" fmla="*/ 300 w 26"/>
                      <a:gd name="T41" fmla="*/ 303 h 62"/>
                      <a:gd name="T42" fmla="*/ 250 w 26"/>
                      <a:gd name="T43" fmla="*/ 149 h 62"/>
                      <a:gd name="T44" fmla="*/ 95 w 26"/>
                      <a:gd name="T45" fmla="*/ 0 h 62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6" h="62">
                        <a:moveTo>
                          <a:pt x="6" y="0"/>
                        </a:move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1"/>
                          <a:pt x="2" y="2"/>
                          <a:pt x="1" y="5"/>
                        </a:cubicBezTo>
                        <a:cubicBezTo>
                          <a:pt x="0" y="8"/>
                          <a:pt x="0" y="12"/>
                          <a:pt x="0" y="16"/>
                        </a:cubicBezTo>
                        <a:cubicBezTo>
                          <a:pt x="0" y="22"/>
                          <a:pt x="0" y="28"/>
                          <a:pt x="2" y="34"/>
                        </a:cubicBezTo>
                        <a:cubicBezTo>
                          <a:pt x="1" y="34"/>
                          <a:pt x="1" y="34"/>
                          <a:pt x="1" y="34"/>
                        </a:cubicBezTo>
                        <a:cubicBezTo>
                          <a:pt x="1" y="34"/>
                          <a:pt x="1" y="34"/>
                          <a:pt x="1" y="34"/>
                        </a:cubicBezTo>
                        <a:cubicBezTo>
                          <a:pt x="2" y="34"/>
                          <a:pt x="2" y="34"/>
                          <a:pt x="2" y="34"/>
                        </a:cubicBezTo>
                        <a:cubicBezTo>
                          <a:pt x="4" y="42"/>
                          <a:pt x="7" y="49"/>
                          <a:pt x="10" y="55"/>
                        </a:cubicBezTo>
                        <a:cubicBezTo>
                          <a:pt x="13" y="60"/>
                          <a:pt x="17" y="62"/>
                          <a:pt x="19" y="62"/>
                        </a:cubicBezTo>
                        <a:cubicBezTo>
                          <a:pt x="19" y="62"/>
                          <a:pt x="20" y="62"/>
                          <a:pt x="20" y="62"/>
                        </a:cubicBezTo>
                        <a:cubicBezTo>
                          <a:pt x="20" y="62"/>
                          <a:pt x="20" y="62"/>
                          <a:pt x="20" y="62"/>
                        </a:cubicBezTo>
                        <a:cubicBezTo>
                          <a:pt x="22" y="62"/>
                          <a:pt x="24" y="60"/>
                          <a:pt x="25" y="58"/>
                        </a:cubicBezTo>
                        <a:cubicBezTo>
                          <a:pt x="26" y="55"/>
                          <a:pt x="26" y="51"/>
                          <a:pt x="26" y="46"/>
                        </a:cubicBezTo>
                        <a:cubicBezTo>
                          <a:pt x="26" y="45"/>
                          <a:pt x="26" y="43"/>
                          <a:pt x="26" y="42"/>
                        </a:cubicBezTo>
                        <a:cubicBezTo>
                          <a:pt x="26" y="42"/>
                          <a:pt x="26" y="42"/>
                          <a:pt x="26" y="42"/>
                        </a:cubicBezTo>
                        <a:cubicBezTo>
                          <a:pt x="26" y="42"/>
                          <a:pt x="25" y="42"/>
                          <a:pt x="25" y="42"/>
                        </a:cubicBezTo>
                        <a:cubicBezTo>
                          <a:pt x="23" y="42"/>
                          <a:pt x="19" y="37"/>
                          <a:pt x="18" y="30"/>
                        </a:cubicBezTo>
                        <a:cubicBezTo>
                          <a:pt x="16" y="23"/>
                          <a:pt x="16" y="16"/>
                          <a:pt x="19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8" y="13"/>
                          <a:pt x="17" y="10"/>
                          <a:pt x="16" y="8"/>
                        </a:cubicBezTo>
                        <a:cubicBezTo>
                          <a:pt x="12" y="3"/>
                          <a:pt x="9" y="0"/>
                          <a:pt x="6" y="0"/>
                        </a:cubicBezTo>
                      </a:path>
                    </a:pathLst>
                  </a:custGeom>
                  <a:solidFill>
                    <a:srgbClr val="B8BF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" name="Freeform 12"/>
                  <p:cNvSpPr>
                    <a:spLocks/>
                  </p:cNvSpPr>
                  <p:nvPr/>
                </p:nvSpPr>
                <p:spPr bwMode="auto">
                  <a:xfrm>
                    <a:off x="1757" y="1923"/>
                    <a:ext cx="25" cy="69"/>
                  </a:xfrm>
                  <a:custGeom>
                    <a:avLst/>
                    <a:gdLst>
                      <a:gd name="T0" fmla="*/ 50 w 10"/>
                      <a:gd name="T1" fmla="*/ 0 h 26"/>
                      <a:gd name="T2" fmla="*/ 50 w 10"/>
                      <a:gd name="T3" fmla="*/ 0 h 26"/>
                      <a:gd name="T4" fmla="*/ 33 w 10"/>
                      <a:gd name="T5" fmla="*/ 260 h 26"/>
                      <a:gd name="T6" fmla="*/ 145 w 10"/>
                      <a:gd name="T7" fmla="*/ 486 h 26"/>
                      <a:gd name="T8" fmla="*/ 158 w 10"/>
                      <a:gd name="T9" fmla="*/ 486 h 26"/>
                      <a:gd name="T10" fmla="*/ 158 w 10"/>
                      <a:gd name="T11" fmla="*/ 486 h 26"/>
                      <a:gd name="T12" fmla="*/ 125 w 10"/>
                      <a:gd name="T13" fmla="*/ 247 h 26"/>
                      <a:gd name="T14" fmla="*/ 50 w 10"/>
                      <a:gd name="T15" fmla="*/ 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" h="26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7"/>
                          <a:pt x="2" y="14"/>
                        </a:cubicBezTo>
                        <a:cubicBezTo>
                          <a:pt x="3" y="21"/>
                          <a:pt x="7" y="26"/>
                          <a:pt x="9" y="26"/>
                        </a:cubicBezTo>
                        <a:cubicBezTo>
                          <a:pt x="9" y="26"/>
                          <a:pt x="10" y="26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2"/>
                          <a:pt x="9" y="17"/>
                          <a:pt x="8" y="13"/>
                        </a:cubicBezTo>
                        <a:cubicBezTo>
                          <a:pt x="7" y="8"/>
                          <a:pt x="5" y="3"/>
                          <a:pt x="3" y="0"/>
                        </a:cubicBezTo>
                      </a:path>
                    </a:pathLst>
                  </a:custGeom>
                  <a:solidFill>
                    <a:srgbClr val="939C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 13"/>
                  <p:cNvSpPr>
                    <a:spLocks/>
                  </p:cNvSpPr>
                  <p:nvPr/>
                </p:nvSpPr>
                <p:spPr bwMode="auto">
                  <a:xfrm>
                    <a:off x="962" y="2061"/>
                    <a:ext cx="213" cy="158"/>
                  </a:xfrm>
                  <a:custGeom>
                    <a:avLst/>
                    <a:gdLst>
                      <a:gd name="T0" fmla="*/ 0 w 85"/>
                      <a:gd name="T1" fmla="*/ 345 h 59"/>
                      <a:gd name="T2" fmla="*/ 1100 w 85"/>
                      <a:gd name="T3" fmla="*/ 0 h 59"/>
                      <a:gd name="T4" fmla="*/ 1275 w 85"/>
                      <a:gd name="T5" fmla="*/ 846 h 59"/>
                      <a:gd name="T6" fmla="*/ 754 w 85"/>
                      <a:gd name="T7" fmla="*/ 983 h 59"/>
                      <a:gd name="T8" fmla="*/ 346 w 85"/>
                      <a:gd name="T9" fmla="*/ 1077 h 59"/>
                      <a:gd name="T10" fmla="*/ 188 w 85"/>
                      <a:gd name="T11" fmla="*/ 1133 h 59"/>
                      <a:gd name="T12" fmla="*/ 0 w 85"/>
                      <a:gd name="T13" fmla="*/ 345 h 5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85" h="59">
                        <a:moveTo>
                          <a:pt x="0" y="18"/>
                        </a:moveTo>
                        <a:cubicBezTo>
                          <a:pt x="70" y="0"/>
                          <a:pt x="70" y="0"/>
                          <a:pt x="70" y="0"/>
                        </a:cubicBezTo>
                        <a:cubicBezTo>
                          <a:pt x="74" y="2"/>
                          <a:pt x="85" y="35"/>
                          <a:pt x="81" y="44"/>
                        </a:cubicBezTo>
                        <a:cubicBezTo>
                          <a:pt x="48" y="51"/>
                          <a:pt x="48" y="51"/>
                          <a:pt x="48" y="51"/>
                        </a:cubicBezTo>
                        <a:cubicBezTo>
                          <a:pt x="22" y="56"/>
                          <a:pt x="22" y="56"/>
                          <a:pt x="22" y="56"/>
                        </a:cubicBezTo>
                        <a:cubicBezTo>
                          <a:pt x="12" y="59"/>
                          <a:pt x="12" y="59"/>
                          <a:pt x="12" y="59"/>
                        </a:cubicBezTo>
                        <a:cubicBezTo>
                          <a:pt x="0" y="18"/>
                          <a:pt x="0" y="18"/>
                          <a:pt x="0" y="18"/>
                        </a:cubicBezTo>
                      </a:path>
                    </a:pathLst>
                  </a:custGeom>
                  <a:solidFill>
                    <a:srgbClr val="767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 14"/>
                  <p:cNvSpPr>
                    <a:spLocks/>
                  </p:cNvSpPr>
                  <p:nvPr/>
                </p:nvSpPr>
                <p:spPr bwMode="auto">
                  <a:xfrm>
                    <a:off x="972" y="2120"/>
                    <a:ext cx="193" cy="96"/>
                  </a:xfrm>
                  <a:custGeom>
                    <a:avLst/>
                    <a:gdLst>
                      <a:gd name="T0" fmla="*/ 0 w 77"/>
                      <a:gd name="T1" fmla="*/ 0 h 36"/>
                      <a:gd name="T2" fmla="*/ 113 w 77"/>
                      <a:gd name="T3" fmla="*/ 683 h 36"/>
                      <a:gd name="T4" fmla="*/ 1213 w 77"/>
                      <a:gd name="T5" fmla="*/ 397 h 36"/>
                      <a:gd name="T6" fmla="*/ 251 w 77"/>
                      <a:gd name="T7" fmla="*/ 477 h 36"/>
                      <a:gd name="T8" fmla="*/ 0 w 77"/>
                      <a:gd name="T9" fmla="*/ 0 h 3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7" h="36">
                        <a:moveTo>
                          <a:pt x="0" y="0"/>
                        </a:moveTo>
                        <a:cubicBezTo>
                          <a:pt x="0" y="0"/>
                          <a:pt x="7" y="28"/>
                          <a:pt x="7" y="36"/>
                        </a:cubicBezTo>
                        <a:cubicBezTo>
                          <a:pt x="77" y="21"/>
                          <a:pt x="77" y="21"/>
                          <a:pt x="77" y="21"/>
                        </a:cubicBezTo>
                        <a:cubicBezTo>
                          <a:pt x="77" y="21"/>
                          <a:pt x="33" y="32"/>
                          <a:pt x="16" y="25"/>
                        </a:cubicBezTo>
                        <a:cubicBezTo>
                          <a:pt x="3" y="21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494F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5"/>
                  <p:cNvSpPr>
                    <a:spLocks/>
                  </p:cNvSpPr>
                  <p:nvPr/>
                </p:nvSpPr>
                <p:spPr bwMode="auto">
                  <a:xfrm>
                    <a:off x="1112" y="2027"/>
                    <a:ext cx="100" cy="184"/>
                  </a:xfrm>
                  <a:custGeom>
                    <a:avLst/>
                    <a:gdLst>
                      <a:gd name="T0" fmla="*/ 238 w 40"/>
                      <a:gd name="T1" fmla="*/ 1309 h 69"/>
                      <a:gd name="T2" fmla="*/ 300 w 40"/>
                      <a:gd name="T3" fmla="*/ 661 h 69"/>
                      <a:gd name="T4" fmla="*/ 0 w 40"/>
                      <a:gd name="T5" fmla="*/ 93 h 69"/>
                      <a:gd name="T6" fmla="*/ 250 w 40"/>
                      <a:gd name="T7" fmla="*/ 21 h 69"/>
                      <a:gd name="T8" fmla="*/ 563 w 40"/>
                      <a:gd name="T9" fmla="*/ 589 h 69"/>
                      <a:gd name="T10" fmla="*/ 500 w 40"/>
                      <a:gd name="T11" fmla="*/ 1229 h 69"/>
                      <a:gd name="T12" fmla="*/ 238 w 40"/>
                      <a:gd name="T13" fmla="*/ 1309 h 6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0" h="69">
                        <a:moveTo>
                          <a:pt x="15" y="69"/>
                        </a:moveTo>
                        <a:cubicBezTo>
                          <a:pt x="22" y="68"/>
                          <a:pt x="24" y="52"/>
                          <a:pt x="19" y="35"/>
                        </a:cubicBezTo>
                        <a:cubicBezTo>
                          <a:pt x="15" y="17"/>
                          <a:pt x="6" y="4"/>
                          <a:pt x="0" y="5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23" y="0"/>
                          <a:pt x="31" y="13"/>
                          <a:pt x="36" y="31"/>
                        </a:cubicBezTo>
                        <a:cubicBezTo>
                          <a:pt x="40" y="48"/>
                          <a:pt x="38" y="64"/>
                          <a:pt x="32" y="65"/>
                        </a:cubicBezTo>
                        <a:cubicBezTo>
                          <a:pt x="15" y="69"/>
                          <a:pt x="15" y="69"/>
                          <a:pt x="15" y="69"/>
                        </a:cubicBezTo>
                      </a:path>
                    </a:pathLst>
                  </a:custGeom>
                  <a:solidFill>
                    <a:srgbClr val="494F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6"/>
                  <p:cNvSpPr>
                    <a:spLocks/>
                  </p:cNvSpPr>
                  <p:nvPr/>
                </p:nvSpPr>
                <p:spPr bwMode="auto">
                  <a:xfrm>
                    <a:off x="787" y="2200"/>
                    <a:ext cx="93" cy="75"/>
                  </a:xfrm>
                  <a:custGeom>
                    <a:avLst/>
                    <a:gdLst>
                      <a:gd name="T0" fmla="*/ 0 w 37"/>
                      <a:gd name="T1" fmla="*/ 0 h 28"/>
                      <a:gd name="T2" fmla="*/ 63 w 37"/>
                      <a:gd name="T3" fmla="*/ 538 h 28"/>
                      <a:gd name="T4" fmla="*/ 588 w 37"/>
                      <a:gd name="T5" fmla="*/ 402 h 28"/>
                      <a:gd name="T6" fmla="*/ 146 w 37"/>
                      <a:gd name="T7" fmla="*/ 287 h 28"/>
                      <a:gd name="T8" fmla="*/ 0 w 37"/>
                      <a:gd name="T9" fmla="*/ 0 h 2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7" h="28">
                        <a:moveTo>
                          <a:pt x="0" y="0"/>
                        </a:moveTo>
                        <a:cubicBezTo>
                          <a:pt x="1" y="4"/>
                          <a:pt x="7" y="20"/>
                          <a:pt x="4" y="28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21" y="24"/>
                          <a:pt x="16" y="23"/>
                          <a:pt x="9" y="15"/>
                        </a:cubicBezTo>
                        <a:cubicBezTo>
                          <a:pt x="5" y="1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BFBD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" name="Freeform 17"/>
                  <p:cNvSpPr>
                    <a:spLocks/>
                  </p:cNvSpPr>
                  <p:nvPr/>
                </p:nvSpPr>
                <p:spPr bwMode="auto">
                  <a:xfrm>
                    <a:off x="692" y="2109"/>
                    <a:ext cx="113" cy="232"/>
                  </a:xfrm>
                  <a:custGeom>
                    <a:avLst/>
                    <a:gdLst>
                      <a:gd name="T0" fmla="*/ 555 w 45"/>
                      <a:gd name="T1" fmla="*/ 1571 h 87"/>
                      <a:gd name="T2" fmla="*/ 630 w 45"/>
                      <a:gd name="T3" fmla="*/ 739 h 87"/>
                      <a:gd name="T4" fmla="*/ 239 w 45"/>
                      <a:gd name="T5" fmla="*/ 35 h 87"/>
                      <a:gd name="T6" fmla="*/ 0 w 45"/>
                      <a:gd name="T7" fmla="*/ 115 h 87"/>
                      <a:gd name="T8" fmla="*/ 397 w 45"/>
                      <a:gd name="T9" fmla="*/ 819 h 87"/>
                      <a:gd name="T10" fmla="*/ 316 w 45"/>
                      <a:gd name="T11" fmla="*/ 1651 h 87"/>
                      <a:gd name="T12" fmla="*/ 555 w 45"/>
                      <a:gd name="T13" fmla="*/ 1571 h 8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5" h="87">
                        <a:moveTo>
                          <a:pt x="35" y="83"/>
                        </a:moveTo>
                        <a:cubicBezTo>
                          <a:pt x="43" y="81"/>
                          <a:pt x="45" y="61"/>
                          <a:pt x="40" y="39"/>
                        </a:cubicBezTo>
                        <a:cubicBezTo>
                          <a:pt x="35" y="17"/>
                          <a:pt x="23" y="0"/>
                          <a:pt x="15" y="2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8" y="4"/>
                          <a:pt x="19" y="20"/>
                          <a:pt x="25" y="43"/>
                        </a:cubicBezTo>
                        <a:cubicBezTo>
                          <a:pt x="30" y="65"/>
                          <a:pt x="28" y="85"/>
                          <a:pt x="20" y="87"/>
                        </a:cubicBezTo>
                        <a:cubicBezTo>
                          <a:pt x="35" y="83"/>
                          <a:pt x="35" y="83"/>
                          <a:pt x="35" y="83"/>
                        </a:cubicBezTo>
                      </a:path>
                    </a:pathLst>
                  </a:custGeom>
                  <a:solidFill>
                    <a:srgbClr val="494F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" name="Freeform 18"/>
                  <p:cNvSpPr>
                    <a:spLocks/>
                  </p:cNvSpPr>
                  <p:nvPr/>
                </p:nvSpPr>
                <p:spPr bwMode="auto">
                  <a:xfrm>
                    <a:off x="737" y="2160"/>
                    <a:ext cx="50" cy="45"/>
                  </a:xfrm>
                  <a:custGeom>
                    <a:avLst/>
                    <a:gdLst>
                      <a:gd name="T0" fmla="*/ 313 w 20"/>
                      <a:gd name="T1" fmla="*/ 225 h 17"/>
                      <a:gd name="T2" fmla="*/ 238 w 20"/>
                      <a:gd name="T3" fmla="*/ 0 h 17"/>
                      <a:gd name="T4" fmla="*/ 0 w 20"/>
                      <a:gd name="T5" fmla="*/ 56 h 17"/>
                      <a:gd name="T6" fmla="*/ 83 w 20"/>
                      <a:gd name="T7" fmla="*/ 315 h 17"/>
                      <a:gd name="T8" fmla="*/ 313 w 20"/>
                      <a:gd name="T9" fmla="*/ 225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0" h="17">
                        <a:moveTo>
                          <a:pt x="20" y="12"/>
                        </a:moveTo>
                        <a:cubicBezTo>
                          <a:pt x="18" y="8"/>
                          <a:pt x="17" y="3"/>
                          <a:pt x="15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7"/>
                          <a:pt x="4" y="12"/>
                          <a:pt x="5" y="17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2" name="Freeform 19"/>
                  <p:cNvSpPr>
                    <a:spLocks/>
                  </p:cNvSpPr>
                  <p:nvPr/>
                </p:nvSpPr>
                <p:spPr bwMode="auto">
                  <a:xfrm>
                    <a:off x="732" y="2157"/>
                    <a:ext cx="3" cy="8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0 w 1"/>
                      <a:gd name="T3" fmla="*/ 0 h 3"/>
                      <a:gd name="T4" fmla="*/ 27 w 1"/>
                      <a:gd name="T5" fmla="*/ 56 h 3"/>
                      <a:gd name="T6" fmla="*/ 27 w 1"/>
                      <a:gd name="T7" fmla="*/ 56 h 3"/>
                      <a:gd name="T8" fmla="*/ 0 w 1"/>
                      <a:gd name="T9" fmla="*/ 0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</a:path>
                    </a:pathLst>
                  </a:custGeom>
                  <a:solidFill>
                    <a:srgbClr val="FA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3" name="Freeform 20"/>
                  <p:cNvSpPr>
                    <a:spLocks/>
                  </p:cNvSpPr>
                  <p:nvPr/>
                </p:nvSpPr>
                <p:spPr bwMode="auto">
                  <a:xfrm>
                    <a:off x="732" y="2147"/>
                    <a:ext cx="40" cy="18"/>
                  </a:xfrm>
                  <a:custGeom>
                    <a:avLst/>
                    <a:gdLst>
                      <a:gd name="T0" fmla="*/ 220 w 16"/>
                      <a:gd name="T1" fmla="*/ 0 h 7"/>
                      <a:gd name="T2" fmla="*/ 0 w 16"/>
                      <a:gd name="T3" fmla="*/ 67 h 7"/>
                      <a:gd name="T4" fmla="*/ 20 w 16"/>
                      <a:gd name="T5" fmla="*/ 118 h 7"/>
                      <a:gd name="T6" fmla="*/ 250 w 16"/>
                      <a:gd name="T7" fmla="*/ 33 h 7"/>
                      <a:gd name="T8" fmla="*/ 220 w 16"/>
                      <a:gd name="T9" fmla="*/ 0 h 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6" h="7">
                        <a:moveTo>
                          <a:pt x="14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6"/>
                          <a:pt x="1" y="7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5" y="2"/>
                          <a:pt x="15" y="1"/>
                          <a:pt x="14" y="0"/>
                        </a:cubicBezTo>
                      </a:path>
                    </a:pathLst>
                  </a:custGeom>
                  <a:solidFill>
                    <a:srgbClr val="F4F5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4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792" y="2211"/>
                    <a:ext cx="1" cy="2"/>
                  </a:xfrm>
                  <a:prstGeom prst="ellipse">
                    <a:avLst/>
                  </a:prstGeom>
                  <a:solidFill>
                    <a:srgbClr val="EEED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5" name="Freeform 22"/>
                  <p:cNvSpPr>
                    <a:spLocks/>
                  </p:cNvSpPr>
                  <p:nvPr/>
                </p:nvSpPr>
                <p:spPr bwMode="auto">
                  <a:xfrm>
                    <a:off x="752" y="2203"/>
                    <a:ext cx="43" cy="26"/>
                  </a:xfrm>
                  <a:custGeom>
                    <a:avLst/>
                    <a:gdLst>
                      <a:gd name="T0" fmla="*/ 243 w 17"/>
                      <a:gd name="T1" fmla="*/ 0 h 10"/>
                      <a:gd name="T2" fmla="*/ 0 w 17"/>
                      <a:gd name="T3" fmla="*/ 68 h 10"/>
                      <a:gd name="T4" fmla="*/ 20 w 17"/>
                      <a:gd name="T5" fmla="*/ 143 h 10"/>
                      <a:gd name="T6" fmla="*/ 33 w 17"/>
                      <a:gd name="T7" fmla="*/ 177 h 10"/>
                      <a:gd name="T8" fmla="*/ 276 w 17"/>
                      <a:gd name="T9" fmla="*/ 109 h 10"/>
                      <a:gd name="T10" fmla="*/ 255 w 17"/>
                      <a:gd name="T11" fmla="*/ 68 h 10"/>
                      <a:gd name="T12" fmla="*/ 255 w 17"/>
                      <a:gd name="T13" fmla="*/ 68 h 10"/>
                      <a:gd name="T14" fmla="*/ 255 w 17"/>
                      <a:gd name="T15" fmla="*/ 55 h 10"/>
                      <a:gd name="T16" fmla="*/ 243 w 17"/>
                      <a:gd name="T17" fmla="*/ 34 h 10"/>
                      <a:gd name="T18" fmla="*/ 243 w 17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7" h="10">
                        <a:moveTo>
                          <a:pt x="15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1" y="6"/>
                          <a:pt x="1" y="8"/>
                        </a:cubicBezTo>
                        <a:cubicBezTo>
                          <a:pt x="1" y="9"/>
                          <a:pt x="1" y="10"/>
                          <a:pt x="2" y="10"/>
                        </a:cubicBezTo>
                        <a:cubicBezTo>
                          <a:pt x="17" y="6"/>
                          <a:pt x="17" y="6"/>
                          <a:pt x="17" y="6"/>
                        </a:cubicBezTo>
                        <a:cubicBezTo>
                          <a:pt x="16" y="5"/>
                          <a:pt x="16" y="5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3"/>
                          <a:pt x="16" y="3"/>
                        </a:cubicBezTo>
                        <a:cubicBezTo>
                          <a:pt x="16" y="3"/>
                          <a:pt x="16" y="2"/>
                          <a:pt x="15" y="2"/>
                        </a:cubicBezTo>
                        <a:cubicBezTo>
                          <a:pt x="15" y="1"/>
                          <a:pt x="15" y="1"/>
                          <a:pt x="15" y="0"/>
                        </a:cubicBezTo>
                      </a:path>
                    </a:pathLst>
                  </a:custGeom>
                  <a:solidFill>
                    <a:srgbClr val="CECFE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" name="Freeform 23"/>
                  <p:cNvSpPr>
                    <a:spLocks/>
                  </p:cNvSpPr>
                  <p:nvPr/>
                </p:nvSpPr>
                <p:spPr bwMode="auto">
                  <a:xfrm>
                    <a:off x="927" y="2096"/>
                    <a:ext cx="48" cy="45"/>
                  </a:xfrm>
                  <a:custGeom>
                    <a:avLst/>
                    <a:gdLst>
                      <a:gd name="T0" fmla="*/ 222 w 19"/>
                      <a:gd name="T1" fmla="*/ 0 h 17"/>
                      <a:gd name="T2" fmla="*/ 0 w 19"/>
                      <a:gd name="T3" fmla="*/ 56 h 17"/>
                      <a:gd name="T4" fmla="*/ 83 w 19"/>
                      <a:gd name="T5" fmla="*/ 315 h 17"/>
                      <a:gd name="T6" fmla="*/ 306 w 19"/>
                      <a:gd name="T7" fmla="*/ 238 h 17"/>
                      <a:gd name="T8" fmla="*/ 222 w 19"/>
                      <a:gd name="T9" fmla="*/ 0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9" h="17">
                        <a:moveTo>
                          <a:pt x="1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7"/>
                          <a:pt x="3" y="12"/>
                          <a:pt x="5" y="17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7" y="8"/>
                          <a:pt x="15" y="4"/>
                          <a:pt x="14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" name="Freeform 24"/>
                  <p:cNvSpPr>
                    <a:spLocks/>
                  </p:cNvSpPr>
                  <p:nvPr/>
                </p:nvSpPr>
                <p:spPr bwMode="auto">
                  <a:xfrm>
                    <a:off x="922" y="2093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27 w 1"/>
                      <a:gd name="T5" fmla="*/ 54 h 2"/>
                      <a:gd name="T6" fmla="*/ 27 w 1"/>
                      <a:gd name="T7" fmla="*/ 54 h 2"/>
                      <a:gd name="T8" fmla="*/ 0 w 1"/>
                      <a:gd name="T9" fmla="*/ 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" name="Freeform 25"/>
                  <p:cNvSpPr>
                    <a:spLocks/>
                  </p:cNvSpPr>
                  <p:nvPr/>
                </p:nvSpPr>
                <p:spPr bwMode="auto">
                  <a:xfrm>
                    <a:off x="922" y="2093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27 w 1"/>
                      <a:gd name="T5" fmla="*/ 54 h 2"/>
                      <a:gd name="T6" fmla="*/ 27 w 1"/>
                      <a:gd name="T7" fmla="*/ 54 h 2"/>
                      <a:gd name="T8" fmla="*/ 0 w 1"/>
                      <a:gd name="T9" fmla="*/ 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</a:path>
                    </a:pathLst>
                  </a:custGeom>
                  <a:solidFill>
                    <a:srgbClr val="FA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9" name="Freeform 26"/>
                  <p:cNvSpPr>
                    <a:spLocks/>
                  </p:cNvSpPr>
                  <p:nvPr/>
                </p:nvSpPr>
                <p:spPr bwMode="auto">
                  <a:xfrm>
                    <a:off x="922" y="2083"/>
                    <a:ext cx="35" cy="16"/>
                  </a:xfrm>
                  <a:custGeom>
                    <a:avLst/>
                    <a:gdLst>
                      <a:gd name="T0" fmla="*/ 208 w 14"/>
                      <a:gd name="T1" fmla="*/ 0 h 6"/>
                      <a:gd name="T2" fmla="*/ 0 w 14"/>
                      <a:gd name="T3" fmla="*/ 77 h 6"/>
                      <a:gd name="T4" fmla="*/ 20 w 14"/>
                      <a:gd name="T5" fmla="*/ 115 h 6"/>
                      <a:gd name="T6" fmla="*/ 220 w 14"/>
                      <a:gd name="T7" fmla="*/ 56 h 6"/>
                      <a:gd name="T8" fmla="*/ 208 w 14"/>
                      <a:gd name="T9" fmla="*/ 0 h 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6">
                        <a:moveTo>
                          <a:pt x="13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1" y="6"/>
                          <a:pt x="1" y="6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4" y="1"/>
                          <a:pt x="13" y="0"/>
                        </a:cubicBezTo>
                      </a:path>
                    </a:pathLst>
                  </a:custGeom>
                  <a:solidFill>
                    <a:srgbClr val="F4F5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0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942" y="2149"/>
                    <a:ext cx="5" cy="16"/>
                  </a:xfrm>
                  <a:custGeom>
                    <a:avLst/>
                    <a:gdLst>
                      <a:gd name="T0" fmla="*/ 20 w 2"/>
                      <a:gd name="T1" fmla="*/ 56 h 6"/>
                      <a:gd name="T2" fmla="*/ 33 w 2"/>
                      <a:gd name="T3" fmla="*/ 115 h 6"/>
                      <a:gd name="T4" fmla="*/ 33 w 2"/>
                      <a:gd name="T5" fmla="*/ 115 h 6"/>
                      <a:gd name="T6" fmla="*/ 20 w 2"/>
                      <a:gd name="T7" fmla="*/ 56 h 6"/>
                      <a:gd name="T8" fmla="*/ 0 w 2"/>
                      <a:gd name="T9" fmla="*/ 0 h 6"/>
                      <a:gd name="T10" fmla="*/ 0 w 2"/>
                      <a:gd name="T11" fmla="*/ 0 h 6"/>
                      <a:gd name="T12" fmla="*/ 0 w 2"/>
                      <a:gd name="T13" fmla="*/ 21 h 6"/>
                      <a:gd name="T14" fmla="*/ 0 w 2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" h="6">
                        <a:moveTo>
                          <a:pt x="1" y="3"/>
                        </a:move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5"/>
                          <a:pt x="1" y="4"/>
                          <a:pt x="1" y="3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1" name="Freeform 28"/>
                  <p:cNvSpPr>
                    <a:spLocks/>
                  </p:cNvSpPr>
                  <p:nvPr/>
                </p:nvSpPr>
                <p:spPr bwMode="auto">
                  <a:xfrm>
                    <a:off x="942" y="2149"/>
                    <a:ext cx="5" cy="16"/>
                  </a:xfrm>
                  <a:custGeom>
                    <a:avLst/>
                    <a:gdLst>
                      <a:gd name="T0" fmla="*/ 0 w 2"/>
                      <a:gd name="T1" fmla="*/ 0 h 6"/>
                      <a:gd name="T2" fmla="*/ 0 w 2"/>
                      <a:gd name="T3" fmla="*/ 0 h 6"/>
                      <a:gd name="T4" fmla="*/ 33 w 2"/>
                      <a:gd name="T5" fmla="*/ 115 h 6"/>
                      <a:gd name="T6" fmla="*/ 33 w 2"/>
                      <a:gd name="T7" fmla="*/ 115 h 6"/>
                      <a:gd name="T8" fmla="*/ 20 w 2"/>
                      <a:gd name="T9" fmla="*/ 56 h 6"/>
                      <a:gd name="T10" fmla="*/ 0 w 2"/>
                      <a:gd name="T11" fmla="*/ 21 h 6"/>
                      <a:gd name="T12" fmla="*/ 0 w 2"/>
                      <a:gd name="T13" fmla="*/ 0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" h="6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2"/>
                          <a:pt x="1" y="4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5"/>
                          <a:pt x="1" y="4"/>
                          <a:pt x="1" y="3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E9E9F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2" name="Freeform 29"/>
                  <p:cNvSpPr>
                    <a:spLocks/>
                  </p:cNvSpPr>
                  <p:nvPr/>
                </p:nvSpPr>
                <p:spPr bwMode="auto">
                  <a:xfrm>
                    <a:off x="942" y="2141"/>
                    <a:ext cx="33" cy="24"/>
                  </a:xfrm>
                  <a:custGeom>
                    <a:avLst/>
                    <a:gdLst>
                      <a:gd name="T0" fmla="*/ 180 w 13"/>
                      <a:gd name="T1" fmla="*/ 0 h 9"/>
                      <a:gd name="T2" fmla="*/ 0 w 13"/>
                      <a:gd name="T3" fmla="*/ 56 h 9"/>
                      <a:gd name="T4" fmla="*/ 0 w 13"/>
                      <a:gd name="T5" fmla="*/ 77 h 9"/>
                      <a:gd name="T6" fmla="*/ 20 w 13"/>
                      <a:gd name="T7" fmla="*/ 115 h 9"/>
                      <a:gd name="T8" fmla="*/ 33 w 13"/>
                      <a:gd name="T9" fmla="*/ 171 h 9"/>
                      <a:gd name="T10" fmla="*/ 213 w 13"/>
                      <a:gd name="T11" fmla="*/ 115 h 9"/>
                      <a:gd name="T12" fmla="*/ 180 w 13"/>
                      <a:gd name="T13" fmla="*/ 0 h 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3" h="9">
                        <a:moveTo>
                          <a:pt x="11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0" y="5"/>
                          <a:pt x="1" y="5"/>
                          <a:pt x="1" y="6"/>
                        </a:cubicBezTo>
                        <a:cubicBezTo>
                          <a:pt x="1" y="7"/>
                          <a:pt x="1" y="8"/>
                          <a:pt x="2" y="9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</a:path>
                    </a:pathLst>
                  </a:custGeom>
                  <a:solidFill>
                    <a:srgbClr val="CECFE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3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70" y="2139"/>
                    <a:ext cx="10" cy="18"/>
                  </a:xfrm>
                  <a:custGeom>
                    <a:avLst/>
                    <a:gdLst>
                      <a:gd name="T0" fmla="*/ 50 w 4"/>
                      <a:gd name="T1" fmla="*/ 21 h 7"/>
                      <a:gd name="T2" fmla="*/ 50 w 4"/>
                      <a:gd name="T3" fmla="*/ 54 h 7"/>
                      <a:gd name="T4" fmla="*/ 50 w 4"/>
                      <a:gd name="T5" fmla="*/ 33 h 7"/>
                      <a:gd name="T6" fmla="*/ 50 w 4"/>
                      <a:gd name="T7" fmla="*/ 21 h 7"/>
                      <a:gd name="T8" fmla="*/ 50 w 4"/>
                      <a:gd name="T9" fmla="*/ 0 h 7"/>
                      <a:gd name="T10" fmla="*/ 0 w 4"/>
                      <a:gd name="T11" fmla="*/ 21 h 7"/>
                      <a:gd name="T12" fmla="*/ 33 w 4"/>
                      <a:gd name="T13" fmla="*/ 118 h 7"/>
                      <a:gd name="T14" fmla="*/ 63 w 4"/>
                      <a:gd name="T15" fmla="*/ 118 h 7"/>
                      <a:gd name="T16" fmla="*/ 50 w 4"/>
                      <a:gd name="T17" fmla="*/ 21 h 7"/>
                      <a:gd name="T18" fmla="*/ 50 w 4"/>
                      <a:gd name="T19" fmla="*/ 0 h 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" h="7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3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1"/>
                          <a:pt x="3" y="1"/>
                        </a:cubicBezTo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4"/>
                          <a:pt x="3" y="2"/>
                          <a:pt x="3" y="1"/>
                        </a:cubicBezTo>
                        <a:cubicBezTo>
                          <a:pt x="3" y="1"/>
                          <a:pt x="3" y="0"/>
                          <a:pt x="3" y="0"/>
                        </a:cubicBezTo>
                      </a:path>
                    </a:pathLst>
                  </a:custGeom>
                  <a:solidFill>
                    <a:srgbClr val="DADA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4" name="Freeform 31"/>
                  <p:cNvSpPr>
                    <a:spLocks/>
                  </p:cNvSpPr>
                  <p:nvPr/>
                </p:nvSpPr>
                <p:spPr bwMode="auto">
                  <a:xfrm>
                    <a:off x="977" y="2141"/>
                    <a:ext cx="3" cy="16"/>
                  </a:xfrm>
                  <a:custGeom>
                    <a:avLst/>
                    <a:gdLst>
                      <a:gd name="T0" fmla="*/ 0 w 1"/>
                      <a:gd name="T1" fmla="*/ 0 h 6"/>
                      <a:gd name="T2" fmla="*/ 27 w 1"/>
                      <a:gd name="T3" fmla="*/ 115 h 6"/>
                      <a:gd name="T4" fmla="*/ 27 w 1"/>
                      <a:gd name="T5" fmla="*/ 93 h 6"/>
                      <a:gd name="T6" fmla="*/ 27 w 1"/>
                      <a:gd name="T7" fmla="*/ 56 h 6"/>
                      <a:gd name="T8" fmla="*/ 0 w 1"/>
                      <a:gd name="T9" fmla="*/ 35 h 6"/>
                      <a:gd name="T10" fmla="*/ 0 w 1"/>
                      <a:gd name="T11" fmla="*/ 0 h 6"/>
                      <a:gd name="T12" fmla="*/ 0 w 1"/>
                      <a:gd name="T13" fmla="*/ 0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" h="6">
                        <a:moveTo>
                          <a:pt x="0" y="0"/>
                        </a:moveTo>
                        <a:cubicBezTo>
                          <a:pt x="0" y="1"/>
                          <a:pt x="1" y="3"/>
                          <a:pt x="1" y="6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4"/>
                          <a:pt x="1" y="3"/>
                        </a:cubicBezTo>
                        <a:cubicBezTo>
                          <a:pt x="1" y="3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CECFE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5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140" y="2061"/>
                    <a:ext cx="5" cy="11"/>
                  </a:xfrm>
                  <a:custGeom>
                    <a:avLst/>
                    <a:gdLst>
                      <a:gd name="T0" fmla="*/ 33 w 2"/>
                      <a:gd name="T1" fmla="*/ 83 h 4"/>
                      <a:gd name="T2" fmla="*/ 33 w 2"/>
                      <a:gd name="T3" fmla="*/ 83 h 4"/>
                      <a:gd name="T4" fmla="*/ 33 w 2"/>
                      <a:gd name="T5" fmla="*/ 83 h 4"/>
                      <a:gd name="T6" fmla="*/ 0 w 2"/>
                      <a:gd name="T7" fmla="*/ 0 h 4"/>
                      <a:gd name="T8" fmla="*/ 0 w 2"/>
                      <a:gd name="T9" fmla="*/ 0 h 4"/>
                      <a:gd name="T10" fmla="*/ 33 w 2"/>
                      <a:gd name="T11" fmla="*/ 83 h 4"/>
                      <a:gd name="T12" fmla="*/ 0 w 2"/>
                      <a:gd name="T13" fmla="*/ 0 h 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2"/>
                          <a:pt x="2" y="4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</a:path>
                    </a:pathLst>
                  </a:custGeom>
                  <a:solidFill>
                    <a:srgbClr val="F8FB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" name="Freeform 33"/>
                  <p:cNvSpPr>
                    <a:spLocks/>
                  </p:cNvSpPr>
                  <p:nvPr/>
                </p:nvSpPr>
                <p:spPr bwMode="auto">
                  <a:xfrm>
                    <a:off x="1137" y="2048"/>
                    <a:ext cx="60" cy="56"/>
                  </a:xfrm>
                  <a:custGeom>
                    <a:avLst/>
                    <a:gdLst>
                      <a:gd name="T0" fmla="*/ 250 w 24"/>
                      <a:gd name="T1" fmla="*/ 0 h 21"/>
                      <a:gd name="T2" fmla="*/ 0 w 24"/>
                      <a:gd name="T3" fmla="*/ 56 h 21"/>
                      <a:gd name="T4" fmla="*/ 20 w 24"/>
                      <a:gd name="T5" fmla="*/ 93 h 21"/>
                      <a:gd name="T6" fmla="*/ 50 w 24"/>
                      <a:gd name="T7" fmla="*/ 171 h 21"/>
                      <a:gd name="T8" fmla="*/ 50 w 24"/>
                      <a:gd name="T9" fmla="*/ 171 h 21"/>
                      <a:gd name="T10" fmla="*/ 50 w 24"/>
                      <a:gd name="T11" fmla="*/ 171 h 21"/>
                      <a:gd name="T12" fmla="*/ 125 w 24"/>
                      <a:gd name="T13" fmla="*/ 397 h 21"/>
                      <a:gd name="T14" fmla="*/ 375 w 24"/>
                      <a:gd name="T15" fmla="*/ 307 h 21"/>
                      <a:gd name="T16" fmla="*/ 250 w 24"/>
                      <a:gd name="T17" fmla="*/ 0 h 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24" h="21">
                        <a:moveTo>
                          <a:pt x="16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4"/>
                          <a:pt x="1" y="5"/>
                          <a:pt x="1" y="5"/>
                        </a:cubicBezTo>
                        <a:cubicBezTo>
                          <a:pt x="2" y="6"/>
                          <a:pt x="2" y="7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5" y="13"/>
                          <a:pt x="7" y="16"/>
                          <a:pt x="8" y="21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2" y="9"/>
                          <a:pt x="19" y="4"/>
                          <a:pt x="16" y="0"/>
                        </a:cubicBezTo>
                      </a:path>
                    </a:pathLst>
                  </a:custGeom>
                  <a:solidFill>
                    <a:srgbClr val="999C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" name="Freeform 34"/>
                  <p:cNvSpPr>
                    <a:spLocks/>
                  </p:cNvSpPr>
                  <p:nvPr/>
                </p:nvSpPr>
                <p:spPr bwMode="auto">
                  <a:xfrm>
                    <a:off x="1127" y="2048"/>
                    <a:ext cx="8" cy="8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0 w 3"/>
                      <a:gd name="T3" fmla="*/ 0 h 3"/>
                      <a:gd name="T4" fmla="*/ 56 w 3"/>
                      <a:gd name="T5" fmla="*/ 56 h 3"/>
                      <a:gd name="T6" fmla="*/ 56 w 3"/>
                      <a:gd name="T7" fmla="*/ 56 h 3"/>
                      <a:gd name="T8" fmla="*/ 0 w 3"/>
                      <a:gd name="T9" fmla="*/ 0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</a:path>
                    </a:pathLst>
                  </a:custGeom>
                  <a:solidFill>
                    <a:srgbClr val="F7FA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" name="Freeform 35"/>
                  <p:cNvSpPr>
                    <a:spLocks/>
                  </p:cNvSpPr>
                  <p:nvPr/>
                </p:nvSpPr>
                <p:spPr bwMode="auto">
                  <a:xfrm>
                    <a:off x="1127" y="2037"/>
                    <a:ext cx="48" cy="19"/>
                  </a:xfrm>
                  <a:custGeom>
                    <a:avLst/>
                    <a:gdLst>
                      <a:gd name="T0" fmla="*/ 255 w 19"/>
                      <a:gd name="T1" fmla="*/ 0 h 7"/>
                      <a:gd name="T2" fmla="*/ 0 w 19"/>
                      <a:gd name="T3" fmla="*/ 81 h 7"/>
                      <a:gd name="T4" fmla="*/ 51 w 19"/>
                      <a:gd name="T5" fmla="*/ 141 h 7"/>
                      <a:gd name="T6" fmla="*/ 306 w 19"/>
                      <a:gd name="T7" fmla="*/ 60 h 7"/>
                      <a:gd name="T8" fmla="*/ 255 w 19"/>
                      <a:gd name="T9" fmla="*/ 0 h 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9" h="7">
                        <a:moveTo>
                          <a:pt x="16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5"/>
                          <a:pt x="2" y="6"/>
                          <a:pt x="3" y="7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8" y="1"/>
                          <a:pt x="17" y="0"/>
                          <a:pt x="16" y="0"/>
                        </a:cubicBezTo>
                      </a:path>
                    </a:pathLst>
                  </a:custGeom>
                  <a:solidFill>
                    <a:srgbClr val="9497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9" name="Freeform 36"/>
                  <p:cNvSpPr>
                    <a:spLocks/>
                  </p:cNvSpPr>
                  <p:nvPr/>
                </p:nvSpPr>
                <p:spPr bwMode="auto">
                  <a:xfrm>
                    <a:off x="1160" y="2120"/>
                    <a:ext cx="5" cy="13"/>
                  </a:xfrm>
                  <a:custGeom>
                    <a:avLst/>
                    <a:gdLst>
                      <a:gd name="T0" fmla="*/ 0 w 2"/>
                      <a:gd name="T1" fmla="*/ 0 h 5"/>
                      <a:gd name="T2" fmla="*/ 33 w 2"/>
                      <a:gd name="T3" fmla="*/ 88 h 5"/>
                      <a:gd name="T4" fmla="*/ 33 w 2"/>
                      <a:gd name="T5" fmla="*/ 88 h 5"/>
                      <a:gd name="T6" fmla="*/ 0 w 2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" h="5">
                        <a:moveTo>
                          <a:pt x="0" y="0"/>
                        </a:moveTo>
                        <a:cubicBezTo>
                          <a:pt x="1" y="1"/>
                          <a:pt x="1" y="3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3"/>
                          <a:pt x="1" y="1"/>
                          <a:pt x="0" y="0"/>
                        </a:cubicBezTo>
                      </a:path>
                    </a:pathLst>
                  </a:custGeom>
                  <a:solidFill>
                    <a:srgbClr val="F8FB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Freeform 37"/>
                  <p:cNvSpPr>
                    <a:spLocks/>
                  </p:cNvSpPr>
                  <p:nvPr/>
                </p:nvSpPr>
                <p:spPr bwMode="auto">
                  <a:xfrm>
                    <a:off x="1160" y="2099"/>
                    <a:ext cx="45" cy="34"/>
                  </a:xfrm>
                  <a:custGeom>
                    <a:avLst/>
                    <a:gdLst>
                      <a:gd name="T0" fmla="*/ 250 w 18"/>
                      <a:gd name="T1" fmla="*/ 0 h 13"/>
                      <a:gd name="T2" fmla="*/ 0 w 18"/>
                      <a:gd name="T3" fmla="*/ 68 h 13"/>
                      <a:gd name="T4" fmla="*/ 0 w 18"/>
                      <a:gd name="T5" fmla="*/ 144 h 13"/>
                      <a:gd name="T6" fmla="*/ 0 w 18"/>
                      <a:gd name="T7" fmla="*/ 144 h 13"/>
                      <a:gd name="T8" fmla="*/ 33 w 18"/>
                      <a:gd name="T9" fmla="*/ 233 h 13"/>
                      <a:gd name="T10" fmla="*/ 283 w 18"/>
                      <a:gd name="T11" fmla="*/ 144 h 13"/>
                      <a:gd name="T12" fmla="*/ 270 w 18"/>
                      <a:gd name="T13" fmla="*/ 68 h 13"/>
                      <a:gd name="T14" fmla="*/ 270 w 18"/>
                      <a:gd name="T15" fmla="*/ 68 h 13"/>
                      <a:gd name="T16" fmla="*/ 270 w 18"/>
                      <a:gd name="T17" fmla="*/ 68 h 13"/>
                      <a:gd name="T18" fmla="*/ 250 w 18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8" h="13">
                        <a:moveTo>
                          <a:pt x="16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6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9"/>
                          <a:pt x="1" y="11"/>
                          <a:pt x="2" y="13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7" y="7"/>
                          <a:pt x="17" y="5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6" y="2"/>
                          <a:pt x="16" y="1"/>
                          <a:pt x="16" y="0"/>
                        </a:cubicBezTo>
                      </a:path>
                    </a:pathLst>
                  </a:custGeom>
                  <a:solidFill>
                    <a:srgbClr val="A2A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Freeform 38"/>
                  <p:cNvSpPr>
                    <a:spLocks/>
                  </p:cNvSpPr>
                  <p:nvPr/>
                </p:nvSpPr>
                <p:spPr bwMode="auto">
                  <a:xfrm>
                    <a:off x="975" y="2077"/>
                    <a:ext cx="157" cy="40"/>
                  </a:xfrm>
                  <a:custGeom>
                    <a:avLst/>
                    <a:gdLst>
                      <a:gd name="T0" fmla="*/ 0 w 63"/>
                      <a:gd name="T1" fmla="*/ 285 h 15"/>
                      <a:gd name="T2" fmla="*/ 974 w 63"/>
                      <a:gd name="T3" fmla="*/ 0 h 15"/>
                      <a:gd name="T4" fmla="*/ 0 w 63"/>
                      <a:gd name="T5" fmla="*/ 285 h 1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3" h="15">
                        <a:moveTo>
                          <a:pt x="0" y="15"/>
                        </a:moveTo>
                        <a:cubicBezTo>
                          <a:pt x="63" y="0"/>
                          <a:pt x="63" y="0"/>
                          <a:pt x="63" y="0"/>
                        </a:cubicBezTo>
                        <a:cubicBezTo>
                          <a:pt x="63" y="0"/>
                          <a:pt x="20" y="15"/>
                          <a:pt x="0" y="15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Freeform 39"/>
                  <p:cNvSpPr>
                    <a:spLocks/>
                  </p:cNvSpPr>
                  <p:nvPr/>
                </p:nvSpPr>
                <p:spPr bwMode="auto">
                  <a:xfrm>
                    <a:off x="785" y="2139"/>
                    <a:ext cx="107" cy="64"/>
                  </a:xfrm>
                  <a:custGeom>
                    <a:avLst/>
                    <a:gdLst>
                      <a:gd name="T0" fmla="*/ 341 w 43"/>
                      <a:gd name="T1" fmla="*/ 93 h 24"/>
                      <a:gd name="T2" fmla="*/ 495 w 43"/>
                      <a:gd name="T3" fmla="*/ 77 h 24"/>
                      <a:gd name="T4" fmla="*/ 570 w 43"/>
                      <a:gd name="T5" fmla="*/ 192 h 24"/>
                      <a:gd name="T6" fmla="*/ 662 w 43"/>
                      <a:gd name="T7" fmla="*/ 456 h 24"/>
                      <a:gd name="T8" fmla="*/ 465 w 43"/>
                      <a:gd name="T9" fmla="*/ 21 h 24"/>
                      <a:gd name="T10" fmla="*/ 0 w 43"/>
                      <a:gd name="T11" fmla="*/ 171 h 24"/>
                      <a:gd name="T12" fmla="*/ 341 w 43"/>
                      <a:gd name="T13" fmla="*/ 93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3" h="24">
                        <a:moveTo>
                          <a:pt x="22" y="5"/>
                        </a:moveTo>
                        <a:cubicBezTo>
                          <a:pt x="25" y="4"/>
                          <a:pt x="30" y="3"/>
                          <a:pt x="32" y="4"/>
                        </a:cubicBezTo>
                        <a:cubicBezTo>
                          <a:pt x="34" y="5"/>
                          <a:pt x="35" y="7"/>
                          <a:pt x="37" y="10"/>
                        </a:cubicBezTo>
                        <a:cubicBezTo>
                          <a:pt x="39" y="14"/>
                          <a:pt x="42" y="20"/>
                          <a:pt x="43" y="24"/>
                        </a:cubicBezTo>
                        <a:cubicBezTo>
                          <a:pt x="41" y="13"/>
                          <a:pt x="35" y="0"/>
                          <a:pt x="30" y="1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8" y="8"/>
                          <a:pt x="22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3" name="Freeform 40"/>
                  <p:cNvSpPr>
                    <a:spLocks/>
                  </p:cNvSpPr>
                  <p:nvPr/>
                </p:nvSpPr>
                <p:spPr bwMode="auto">
                  <a:xfrm>
                    <a:off x="692" y="2125"/>
                    <a:ext cx="70" cy="208"/>
                  </a:xfrm>
                  <a:custGeom>
                    <a:avLst/>
                    <a:gdLst>
                      <a:gd name="T0" fmla="*/ 0 w 28"/>
                      <a:gd name="T1" fmla="*/ 35 h 78"/>
                      <a:gd name="T2" fmla="*/ 0 w 28"/>
                      <a:gd name="T3" fmla="*/ 35 h 78"/>
                      <a:gd name="T4" fmla="*/ 333 w 28"/>
                      <a:gd name="T5" fmla="*/ 704 h 78"/>
                      <a:gd name="T6" fmla="*/ 270 w 28"/>
                      <a:gd name="T7" fmla="*/ 1480 h 78"/>
                      <a:gd name="T8" fmla="*/ 300 w 28"/>
                      <a:gd name="T9" fmla="*/ 1480 h 78"/>
                      <a:gd name="T10" fmla="*/ 363 w 28"/>
                      <a:gd name="T11" fmla="*/ 683 h 78"/>
                      <a:gd name="T12" fmla="*/ 0 w 28"/>
                      <a:gd name="T13" fmla="*/ 35 h 7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8" h="78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7" y="3"/>
                          <a:pt x="17" y="18"/>
                          <a:pt x="21" y="37"/>
                        </a:cubicBezTo>
                        <a:cubicBezTo>
                          <a:pt x="26" y="57"/>
                          <a:pt x="24" y="76"/>
                          <a:pt x="17" y="78"/>
                        </a:cubicBezTo>
                        <a:cubicBezTo>
                          <a:pt x="18" y="78"/>
                          <a:pt x="18" y="78"/>
                          <a:pt x="19" y="78"/>
                        </a:cubicBezTo>
                        <a:cubicBezTo>
                          <a:pt x="26" y="76"/>
                          <a:pt x="28" y="57"/>
                          <a:pt x="23" y="36"/>
                        </a:cubicBezTo>
                        <a:cubicBezTo>
                          <a:pt x="19" y="16"/>
                          <a:pt x="7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Freeform 41"/>
                  <p:cNvSpPr>
                    <a:spLocks/>
                  </p:cNvSpPr>
                  <p:nvPr/>
                </p:nvSpPr>
                <p:spPr bwMode="auto">
                  <a:xfrm>
                    <a:off x="850" y="2021"/>
                    <a:ext cx="112" cy="328"/>
                  </a:xfrm>
                  <a:custGeom>
                    <a:avLst/>
                    <a:gdLst>
                      <a:gd name="T0" fmla="*/ 0 w 45"/>
                      <a:gd name="T1" fmla="*/ 35 h 123"/>
                      <a:gd name="T2" fmla="*/ 0 w 45"/>
                      <a:gd name="T3" fmla="*/ 56 h 123"/>
                      <a:gd name="T4" fmla="*/ 528 w 45"/>
                      <a:gd name="T5" fmla="*/ 1080 h 123"/>
                      <a:gd name="T6" fmla="*/ 416 w 45"/>
                      <a:gd name="T7" fmla="*/ 2333 h 123"/>
                      <a:gd name="T8" fmla="*/ 465 w 45"/>
                      <a:gd name="T9" fmla="*/ 2333 h 123"/>
                      <a:gd name="T10" fmla="*/ 587 w 45"/>
                      <a:gd name="T11" fmla="*/ 1080 h 123"/>
                      <a:gd name="T12" fmla="*/ 0 w 45"/>
                      <a:gd name="T13" fmla="*/ 35 h 12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5" h="123">
                        <a:moveTo>
                          <a:pt x="0" y="2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2" y="4"/>
                          <a:pt x="27" y="28"/>
                          <a:pt x="34" y="57"/>
                        </a:cubicBezTo>
                        <a:cubicBezTo>
                          <a:pt x="42" y="89"/>
                          <a:pt x="39" y="120"/>
                          <a:pt x="27" y="123"/>
                        </a:cubicBezTo>
                        <a:cubicBezTo>
                          <a:pt x="28" y="123"/>
                          <a:pt x="29" y="123"/>
                          <a:pt x="30" y="123"/>
                        </a:cubicBezTo>
                        <a:cubicBezTo>
                          <a:pt x="42" y="120"/>
                          <a:pt x="45" y="89"/>
                          <a:pt x="38" y="57"/>
                        </a:cubicBezTo>
                        <a:cubicBezTo>
                          <a:pt x="30" y="25"/>
                          <a:pt x="1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5" name="Freeform 42"/>
                  <p:cNvSpPr>
                    <a:spLocks/>
                  </p:cNvSpPr>
                  <p:nvPr/>
                </p:nvSpPr>
                <p:spPr bwMode="auto">
                  <a:xfrm>
                    <a:off x="1780" y="1920"/>
                    <a:ext cx="40" cy="43"/>
                  </a:xfrm>
                  <a:custGeom>
                    <a:avLst/>
                    <a:gdLst>
                      <a:gd name="T0" fmla="*/ 220 w 16"/>
                      <a:gd name="T1" fmla="*/ 312 h 16"/>
                      <a:gd name="T2" fmla="*/ 175 w 16"/>
                      <a:gd name="T3" fmla="*/ 0 h 16"/>
                      <a:gd name="T4" fmla="*/ 0 w 16"/>
                      <a:gd name="T5" fmla="*/ 59 h 16"/>
                      <a:gd name="T6" fmla="*/ 220 w 16"/>
                      <a:gd name="T7" fmla="*/ 312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6" h="16">
                        <a:moveTo>
                          <a:pt x="14" y="16"/>
                        </a:moveTo>
                        <a:cubicBezTo>
                          <a:pt x="16" y="8"/>
                          <a:pt x="11" y="0"/>
                          <a:pt x="11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4" y="3"/>
                          <a:pt x="12" y="2"/>
                          <a:pt x="14" y="16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" name="Freeform 43"/>
                  <p:cNvSpPr>
                    <a:spLocks/>
                  </p:cNvSpPr>
                  <p:nvPr/>
                </p:nvSpPr>
                <p:spPr bwMode="auto">
                  <a:xfrm>
                    <a:off x="817" y="2016"/>
                    <a:ext cx="145" cy="341"/>
                  </a:xfrm>
                  <a:custGeom>
                    <a:avLst/>
                    <a:gdLst>
                      <a:gd name="T0" fmla="*/ 220 w 58"/>
                      <a:gd name="T1" fmla="*/ 35 h 128"/>
                      <a:gd name="T2" fmla="*/ 208 w 58"/>
                      <a:gd name="T3" fmla="*/ 21 h 128"/>
                      <a:gd name="T4" fmla="*/ 50 w 58"/>
                      <a:gd name="T5" fmla="*/ 226 h 128"/>
                      <a:gd name="T6" fmla="*/ 0 w 58"/>
                      <a:gd name="T7" fmla="*/ 661 h 128"/>
                      <a:gd name="T8" fmla="*/ 20 w 58"/>
                      <a:gd name="T9" fmla="*/ 908 h 128"/>
                      <a:gd name="T10" fmla="*/ 20 w 58"/>
                      <a:gd name="T11" fmla="*/ 930 h 128"/>
                      <a:gd name="T12" fmla="*/ 33 w 58"/>
                      <a:gd name="T13" fmla="*/ 930 h 128"/>
                      <a:gd name="T14" fmla="*/ 283 w 58"/>
                      <a:gd name="T15" fmla="*/ 853 h 128"/>
                      <a:gd name="T16" fmla="*/ 283 w 58"/>
                      <a:gd name="T17" fmla="*/ 853 h 128"/>
                      <a:gd name="T18" fmla="*/ 395 w 58"/>
                      <a:gd name="T19" fmla="*/ 964 h 128"/>
                      <a:gd name="T20" fmla="*/ 488 w 58"/>
                      <a:gd name="T21" fmla="*/ 1228 h 128"/>
                      <a:gd name="T22" fmla="*/ 500 w 58"/>
                      <a:gd name="T23" fmla="*/ 1476 h 128"/>
                      <a:gd name="T24" fmla="*/ 488 w 58"/>
                      <a:gd name="T25" fmla="*/ 1625 h 128"/>
                      <a:gd name="T26" fmla="*/ 438 w 58"/>
                      <a:gd name="T27" fmla="*/ 1681 h 128"/>
                      <a:gd name="T28" fmla="*/ 208 w 58"/>
                      <a:gd name="T29" fmla="*/ 1761 h 128"/>
                      <a:gd name="T30" fmla="*/ 188 w 58"/>
                      <a:gd name="T31" fmla="*/ 1761 h 128"/>
                      <a:gd name="T32" fmla="*/ 188 w 58"/>
                      <a:gd name="T33" fmla="*/ 1774 h 128"/>
                      <a:gd name="T34" fmla="*/ 408 w 58"/>
                      <a:gd name="T35" fmla="*/ 2251 h 128"/>
                      <a:gd name="T36" fmla="*/ 658 w 58"/>
                      <a:gd name="T37" fmla="*/ 2419 h 128"/>
                      <a:gd name="T38" fmla="*/ 688 w 58"/>
                      <a:gd name="T39" fmla="*/ 2419 h 128"/>
                      <a:gd name="T40" fmla="*/ 845 w 58"/>
                      <a:gd name="T41" fmla="*/ 2214 h 128"/>
                      <a:gd name="T42" fmla="*/ 908 w 58"/>
                      <a:gd name="T43" fmla="*/ 1774 h 128"/>
                      <a:gd name="T44" fmla="*/ 833 w 58"/>
                      <a:gd name="T45" fmla="*/ 1100 h 128"/>
                      <a:gd name="T46" fmla="*/ 583 w 58"/>
                      <a:gd name="T47" fmla="*/ 320 h 128"/>
                      <a:gd name="T48" fmla="*/ 250 w 58"/>
                      <a:gd name="T49" fmla="*/ 0 h 128"/>
                      <a:gd name="T50" fmla="*/ 208 w 58"/>
                      <a:gd name="T51" fmla="*/ 21 h 128"/>
                      <a:gd name="T52" fmla="*/ 220 w 58"/>
                      <a:gd name="T53" fmla="*/ 35 h 128"/>
                      <a:gd name="T54" fmla="*/ 220 w 58"/>
                      <a:gd name="T55" fmla="*/ 56 h 128"/>
                      <a:gd name="T56" fmla="*/ 250 w 58"/>
                      <a:gd name="T57" fmla="*/ 35 h 128"/>
                      <a:gd name="T58" fmla="*/ 550 w 58"/>
                      <a:gd name="T59" fmla="*/ 341 h 128"/>
                      <a:gd name="T60" fmla="*/ 800 w 58"/>
                      <a:gd name="T61" fmla="*/ 1114 h 128"/>
                      <a:gd name="T62" fmla="*/ 875 w 58"/>
                      <a:gd name="T63" fmla="*/ 1774 h 128"/>
                      <a:gd name="T64" fmla="*/ 833 w 58"/>
                      <a:gd name="T65" fmla="*/ 2193 h 128"/>
                      <a:gd name="T66" fmla="*/ 688 w 58"/>
                      <a:gd name="T67" fmla="*/ 2384 h 128"/>
                      <a:gd name="T68" fmla="*/ 658 w 58"/>
                      <a:gd name="T69" fmla="*/ 2384 h 128"/>
                      <a:gd name="T70" fmla="*/ 438 w 58"/>
                      <a:gd name="T71" fmla="*/ 2230 h 128"/>
                      <a:gd name="T72" fmla="*/ 220 w 58"/>
                      <a:gd name="T73" fmla="*/ 1761 h 128"/>
                      <a:gd name="T74" fmla="*/ 208 w 58"/>
                      <a:gd name="T75" fmla="*/ 1774 h 128"/>
                      <a:gd name="T76" fmla="*/ 208 w 58"/>
                      <a:gd name="T77" fmla="*/ 1796 h 128"/>
                      <a:gd name="T78" fmla="*/ 458 w 58"/>
                      <a:gd name="T79" fmla="*/ 1718 h 128"/>
                      <a:gd name="T80" fmla="*/ 520 w 58"/>
                      <a:gd name="T81" fmla="*/ 1646 h 128"/>
                      <a:gd name="T82" fmla="*/ 533 w 58"/>
                      <a:gd name="T83" fmla="*/ 1476 h 128"/>
                      <a:gd name="T84" fmla="*/ 500 w 58"/>
                      <a:gd name="T85" fmla="*/ 1228 h 128"/>
                      <a:gd name="T86" fmla="*/ 408 w 58"/>
                      <a:gd name="T87" fmla="*/ 930 h 128"/>
                      <a:gd name="T88" fmla="*/ 283 w 58"/>
                      <a:gd name="T89" fmla="*/ 815 h 128"/>
                      <a:gd name="T90" fmla="*/ 270 w 58"/>
                      <a:gd name="T91" fmla="*/ 815 h 128"/>
                      <a:gd name="T92" fmla="*/ 20 w 58"/>
                      <a:gd name="T93" fmla="*/ 887 h 128"/>
                      <a:gd name="T94" fmla="*/ 33 w 58"/>
                      <a:gd name="T95" fmla="*/ 908 h 128"/>
                      <a:gd name="T96" fmla="*/ 50 w 58"/>
                      <a:gd name="T97" fmla="*/ 908 h 128"/>
                      <a:gd name="T98" fmla="*/ 33 w 58"/>
                      <a:gd name="T99" fmla="*/ 661 h 128"/>
                      <a:gd name="T100" fmla="*/ 83 w 58"/>
                      <a:gd name="T101" fmla="*/ 248 h 128"/>
                      <a:gd name="T102" fmla="*/ 220 w 58"/>
                      <a:gd name="T103" fmla="*/ 56 h 128"/>
                      <a:gd name="T104" fmla="*/ 220 w 58"/>
                      <a:gd name="T105" fmla="*/ 35 h 12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0" t="0" r="r" b="b"/>
                    <a:pathLst>
                      <a:path w="58" h="128">
                        <a:moveTo>
                          <a:pt x="14" y="2"/>
                        </a:move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9" y="2"/>
                          <a:pt x="5" y="6"/>
                          <a:pt x="3" y="12"/>
                        </a:cubicBezTo>
                        <a:cubicBezTo>
                          <a:pt x="1" y="18"/>
                          <a:pt x="0" y="26"/>
                          <a:pt x="0" y="35"/>
                        </a:cubicBezTo>
                        <a:cubicBezTo>
                          <a:pt x="0" y="39"/>
                          <a:pt x="0" y="43"/>
                          <a:pt x="1" y="48"/>
                        </a:cubicBezTo>
                        <a:cubicBezTo>
                          <a:pt x="1" y="49"/>
                          <a:pt x="1" y="49"/>
                          <a:pt x="1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20" y="45"/>
                          <a:pt x="22" y="47"/>
                          <a:pt x="25" y="51"/>
                        </a:cubicBezTo>
                        <a:cubicBezTo>
                          <a:pt x="27" y="54"/>
                          <a:pt x="29" y="59"/>
                          <a:pt x="31" y="65"/>
                        </a:cubicBezTo>
                        <a:cubicBezTo>
                          <a:pt x="32" y="70"/>
                          <a:pt x="32" y="74"/>
                          <a:pt x="32" y="78"/>
                        </a:cubicBezTo>
                        <a:cubicBezTo>
                          <a:pt x="32" y="81"/>
                          <a:pt x="32" y="84"/>
                          <a:pt x="31" y="86"/>
                        </a:cubicBezTo>
                        <a:cubicBezTo>
                          <a:pt x="30" y="88"/>
                          <a:pt x="29" y="89"/>
                          <a:pt x="28" y="89"/>
                        </a:cubicBezTo>
                        <a:cubicBezTo>
                          <a:pt x="13" y="93"/>
                          <a:pt x="13" y="93"/>
                          <a:pt x="13" y="93"/>
                        </a:cubicBezTo>
                        <a:cubicBezTo>
                          <a:pt x="12" y="93"/>
                          <a:pt x="12" y="93"/>
                          <a:pt x="12" y="93"/>
                        </a:cubicBezTo>
                        <a:cubicBezTo>
                          <a:pt x="12" y="94"/>
                          <a:pt x="12" y="94"/>
                          <a:pt x="12" y="94"/>
                        </a:cubicBezTo>
                        <a:cubicBezTo>
                          <a:pt x="16" y="104"/>
                          <a:pt x="21" y="113"/>
                          <a:pt x="26" y="119"/>
                        </a:cubicBezTo>
                        <a:cubicBezTo>
                          <a:pt x="31" y="125"/>
                          <a:pt x="37" y="128"/>
                          <a:pt x="42" y="128"/>
                        </a:cubicBezTo>
                        <a:cubicBezTo>
                          <a:pt x="43" y="128"/>
                          <a:pt x="44" y="128"/>
                          <a:pt x="44" y="128"/>
                        </a:cubicBezTo>
                        <a:cubicBezTo>
                          <a:pt x="49" y="127"/>
                          <a:pt x="52" y="123"/>
                          <a:pt x="54" y="117"/>
                        </a:cubicBezTo>
                        <a:cubicBezTo>
                          <a:pt x="57" y="111"/>
                          <a:pt x="58" y="103"/>
                          <a:pt x="58" y="94"/>
                        </a:cubicBezTo>
                        <a:cubicBezTo>
                          <a:pt x="58" y="83"/>
                          <a:pt x="56" y="71"/>
                          <a:pt x="53" y="58"/>
                        </a:cubicBezTo>
                        <a:cubicBezTo>
                          <a:pt x="49" y="42"/>
                          <a:pt x="43" y="28"/>
                          <a:pt x="37" y="17"/>
                        </a:cubicBezTo>
                        <a:cubicBezTo>
                          <a:pt x="30" y="7"/>
                          <a:pt x="23" y="0"/>
                          <a:pt x="16" y="0"/>
                        </a:cubicBezTo>
                        <a:cubicBezTo>
                          <a:pt x="15" y="0"/>
                          <a:pt x="14" y="0"/>
                          <a:pt x="13" y="1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5" y="2"/>
                          <a:pt x="16" y="2"/>
                        </a:cubicBezTo>
                        <a:cubicBezTo>
                          <a:pt x="21" y="2"/>
                          <a:pt x="28" y="8"/>
                          <a:pt x="35" y="18"/>
                        </a:cubicBezTo>
                        <a:cubicBezTo>
                          <a:pt x="41" y="28"/>
                          <a:pt x="47" y="43"/>
                          <a:pt x="51" y="59"/>
                        </a:cubicBezTo>
                        <a:cubicBezTo>
                          <a:pt x="54" y="71"/>
                          <a:pt x="56" y="84"/>
                          <a:pt x="56" y="94"/>
                        </a:cubicBezTo>
                        <a:cubicBezTo>
                          <a:pt x="56" y="103"/>
                          <a:pt x="55" y="111"/>
                          <a:pt x="53" y="116"/>
                        </a:cubicBezTo>
                        <a:cubicBezTo>
                          <a:pt x="50" y="122"/>
                          <a:pt x="47" y="125"/>
                          <a:pt x="44" y="126"/>
                        </a:cubicBezTo>
                        <a:cubicBezTo>
                          <a:pt x="43" y="126"/>
                          <a:pt x="43" y="126"/>
                          <a:pt x="42" y="126"/>
                        </a:cubicBezTo>
                        <a:cubicBezTo>
                          <a:pt x="38" y="126"/>
                          <a:pt x="33" y="123"/>
                          <a:pt x="28" y="118"/>
                        </a:cubicBezTo>
                        <a:cubicBezTo>
                          <a:pt x="23" y="112"/>
                          <a:pt x="18" y="103"/>
                          <a:pt x="14" y="93"/>
                        </a:cubicBezTo>
                        <a:cubicBezTo>
                          <a:pt x="13" y="94"/>
                          <a:pt x="13" y="94"/>
                          <a:pt x="13" y="94"/>
                        </a:cubicBezTo>
                        <a:cubicBezTo>
                          <a:pt x="13" y="95"/>
                          <a:pt x="13" y="95"/>
                          <a:pt x="13" y="95"/>
                        </a:cubicBezTo>
                        <a:cubicBezTo>
                          <a:pt x="29" y="91"/>
                          <a:pt x="29" y="91"/>
                          <a:pt x="29" y="91"/>
                        </a:cubicBezTo>
                        <a:cubicBezTo>
                          <a:pt x="31" y="91"/>
                          <a:pt x="32" y="89"/>
                          <a:pt x="33" y="87"/>
                        </a:cubicBezTo>
                        <a:cubicBezTo>
                          <a:pt x="34" y="84"/>
                          <a:pt x="34" y="81"/>
                          <a:pt x="34" y="78"/>
                        </a:cubicBezTo>
                        <a:cubicBezTo>
                          <a:pt x="34" y="74"/>
                          <a:pt x="34" y="69"/>
                          <a:pt x="32" y="65"/>
                        </a:cubicBezTo>
                        <a:cubicBezTo>
                          <a:pt x="31" y="59"/>
                          <a:pt x="29" y="53"/>
                          <a:pt x="26" y="49"/>
                        </a:cubicBezTo>
                        <a:cubicBezTo>
                          <a:pt x="24" y="46"/>
                          <a:pt x="21" y="43"/>
                          <a:pt x="18" y="43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" y="47"/>
                          <a:pt x="1" y="47"/>
                          <a:pt x="1" y="47"/>
                        </a:cubicBezTo>
                        <a:cubicBezTo>
                          <a:pt x="2" y="48"/>
                          <a:pt x="2" y="48"/>
                          <a:pt x="2" y="48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2" y="43"/>
                          <a:pt x="2" y="39"/>
                          <a:pt x="2" y="35"/>
                        </a:cubicBezTo>
                        <a:cubicBezTo>
                          <a:pt x="2" y="26"/>
                          <a:pt x="3" y="18"/>
                          <a:pt x="5" y="13"/>
                        </a:cubicBezTo>
                        <a:cubicBezTo>
                          <a:pt x="7" y="7"/>
                          <a:pt x="10" y="3"/>
                          <a:pt x="14" y="3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44"/>
                  <p:cNvSpPr>
                    <a:spLocks/>
                  </p:cNvSpPr>
                  <p:nvPr/>
                </p:nvSpPr>
                <p:spPr bwMode="auto">
                  <a:xfrm>
                    <a:off x="960" y="2061"/>
                    <a:ext cx="180" cy="48"/>
                  </a:xfrm>
                  <a:custGeom>
                    <a:avLst/>
                    <a:gdLst>
                      <a:gd name="T0" fmla="*/ 2 w 180"/>
                      <a:gd name="T1" fmla="*/ 48 h 48"/>
                      <a:gd name="T2" fmla="*/ 180 w 180"/>
                      <a:gd name="T3" fmla="*/ 3 h 48"/>
                      <a:gd name="T4" fmla="*/ 180 w 180"/>
                      <a:gd name="T5" fmla="*/ 3 h 48"/>
                      <a:gd name="T6" fmla="*/ 177 w 180"/>
                      <a:gd name="T7" fmla="*/ 0 h 48"/>
                      <a:gd name="T8" fmla="*/ 2 w 180"/>
                      <a:gd name="T9" fmla="*/ 46 h 48"/>
                      <a:gd name="T10" fmla="*/ 0 w 180"/>
                      <a:gd name="T11" fmla="*/ 48 h 48"/>
                      <a:gd name="T12" fmla="*/ 2 w 180"/>
                      <a:gd name="T13" fmla="*/ 48 h 4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0" h="48">
                        <a:moveTo>
                          <a:pt x="2" y="48"/>
                        </a:moveTo>
                        <a:lnTo>
                          <a:pt x="180" y="3"/>
                        </a:lnTo>
                        <a:lnTo>
                          <a:pt x="177" y="0"/>
                        </a:lnTo>
                        <a:lnTo>
                          <a:pt x="2" y="46"/>
                        </a:lnTo>
                        <a:lnTo>
                          <a:pt x="0" y="48"/>
                        </a:lnTo>
                        <a:lnTo>
                          <a:pt x="2" y="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" name="Freeform 45"/>
                  <p:cNvSpPr>
                    <a:spLocks/>
                  </p:cNvSpPr>
                  <p:nvPr/>
                </p:nvSpPr>
                <p:spPr bwMode="auto">
                  <a:xfrm>
                    <a:off x="960" y="2061"/>
                    <a:ext cx="180" cy="48"/>
                  </a:xfrm>
                  <a:custGeom>
                    <a:avLst/>
                    <a:gdLst>
                      <a:gd name="T0" fmla="*/ 2 w 180"/>
                      <a:gd name="T1" fmla="*/ 48 h 48"/>
                      <a:gd name="T2" fmla="*/ 180 w 180"/>
                      <a:gd name="T3" fmla="*/ 3 h 48"/>
                      <a:gd name="T4" fmla="*/ 180 w 180"/>
                      <a:gd name="T5" fmla="*/ 3 h 48"/>
                      <a:gd name="T6" fmla="*/ 177 w 180"/>
                      <a:gd name="T7" fmla="*/ 0 h 48"/>
                      <a:gd name="T8" fmla="*/ 2 w 180"/>
                      <a:gd name="T9" fmla="*/ 46 h 48"/>
                      <a:gd name="T10" fmla="*/ 0 w 180"/>
                      <a:gd name="T11" fmla="*/ 48 h 48"/>
                      <a:gd name="T12" fmla="*/ 2 w 180"/>
                      <a:gd name="T13" fmla="*/ 48 h 4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0" h="48">
                        <a:moveTo>
                          <a:pt x="2" y="48"/>
                        </a:moveTo>
                        <a:lnTo>
                          <a:pt x="180" y="3"/>
                        </a:lnTo>
                        <a:lnTo>
                          <a:pt x="177" y="0"/>
                        </a:lnTo>
                        <a:lnTo>
                          <a:pt x="2" y="46"/>
                        </a:lnTo>
                        <a:lnTo>
                          <a:pt x="0" y="48"/>
                        </a:lnTo>
                        <a:lnTo>
                          <a:pt x="2" y="4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9" name="Freeform 46"/>
                  <p:cNvSpPr>
                    <a:spLocks/>
                  </p:cNvSpPr>
                  <p:nvPr/>
                </p:nvSpPr>
                <p:spPr bwMode="auto">
                  <a:xfrm>
                    <a:off x="990" y="2176"/>
                    <a:ext cx="175" cy="45"/>
                  </a:xfrm>
                  <a:custGeom>
                    <a:avLst/>
                    <a:gdLst>
                      <a:gd name="T0" fmla="*/ 175 w 175"/>
                      <a:gd name="T1" fmla="*/ 0 h 45"/>
                      <a:gd name="T2" fmla="*/ 2 w 175"/>
                      <a:gd name="T3" fmla="*/ 43 h 45"/>
                      <a:gd name="T4" fmla="*/ 0 w 175"/>
                      <a:gd name="T5" fmla="*/ 43 h 45"/>
                      <a:gd name="T6" fmla="*/ 2 w 175"/>
                      <a:gd name="T7" fmla="*/ 45 h 45"/>
                      <a:gd name="T8" fmla="*/ 175 w 175"/>
                      <a:gd name="T9" fmla="*/ 3 h 45"/>
                      <a:gd name="T10" fmla="*/ 175 w 175"/>
                      <a:gd name="T11" fmla="*/ 0 h 45"/>
                      <a:gd name="T12" fmla="*/ 175 w 175"/>
                      <a:gd name="T13" fmla="*/ 0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75" h="45">
                        <a:moveTo>
                          <a:pt x="175" y="0"/>
                        </a:moveTo>
                        <a:lnTo>
                          <a:pt x="2" y="43"/>
                        </a:lnTo>
                        <a:lnTo>
                          <a:pt x="0" y="43"/>
                        </a:lnTo>
                        <a:lnTo>
                          <a:pt x="2" y="45"/>
                        </a:lnTo>
                        <a:lnTo>
                          <a:pt x="175" y="3"/>
                        </a:lnTo>
                        <a:lnTo>
                          <a:pt x="17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0" name="Freeform 47"/>
                  <p:cNvSpPr>
                    <a:spLocks/>
                  </p:cNvSpPr>
                  <p:nvPr/>
                </p:nvSpPr>
                <p:spPr bwMode="auto">
                  <a:xfrm>
                    <a:off x="990" y="2176"/>
                    <a:ext cx="175" cy="45"/>
                  </a:xfrm>
                  <a:custGeom>
                    <a:avLst/>
                    <a:gdLst>
                      <a:gd name="T0" fmla="*/ 175 w 175"/>
                      <a:gd name="T1" fmla="*/ 0 h 45"/>
                      <a:gd name="T2" fmla="*/ 2 w 175"/>
                      <a:gd name="T3" fmla="*/ 43 h 45"/>
                      <a:gd name="T4" fmla="*/ 0 w 175"/>
                      <a:gd name="T5" fmla="*/ 43 h 45"/>
                      <a:gd name="T6" fmla="*/ 2 w 175"/>
                      <a:gd name="T7" fmla="*/ 45 h 45"/>
                      <a:gd name="T8" fmla="*/ 175 w 175"/>
                      <a:gd name="T9" fmla="*/ 3 h 45"/>
                      <a:gd name="T10" fmla="*/ 175 w 175"/>
                      <a:gd name="T11" fmla="*/ 0 h 45"/>
                      <a:gd name="T12" fmla="*/ 175 w 175"/>
                      <a:gd name="T13" fmla="*/ 0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75" h="45">
                        <a:moveTo>
                          <a:pt x="175" y="0"/>
                        </a:moveTo>
                        <a:lnTo>
                          <a:pt x="2" y="43"/>
                        </a:lnTo>
                        <a:lnTo>
                          <a:pt x="0" y="43"/>
                        </a:lnTo>
                        <a:lnTo>
                          <a:pt x="2" y="45"/>
                        </a:lnTo>
                        <a:lnTo>
                          <a:pt x="175" y="3"/>
                        </a:lnTo>
                        <a:lnTo>
                          <a:pt x="175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48"/>
                  <p:cNvSpPr>
                    <a:spLocks noEditPoints="1"/>
                  </p:cNvSpPr>
                  <p:nvPr/>
                </p:nvSpPr>
                <p:spPr bwMode="auto">
                  <a:xfrm>
                    <a:off x="1722" y="1875"/>
                    <a:ext cx="65" cy="176"/>
                  </a:xfrm>
                  <a:custGeom>
                    <a:avLst/>
                    <a:gdLst>
                      <a:gd name="T0" fmla="*/ 408 w 26"/>
                      <a:gd name="T1" fmla="*/ 832 h 66"/>
                      <a:gd name="T2" fmla="*/ 395 w 26"/>
                      <a:gd name="T3" fmla="*/ 832 h 66"/>
                      <a:gd name="T4" fmla="*/ 395 w 26"/>
                      <a:gd name="T5" fmla="*/ 909 h 66"/>
                      <a:gd name="T6" fmla="*/ 300 w 26"/>
                      <a:gd name="T7" fmla="*/ 1229 h 66"/>
                      <a:gd name="T8" fmla="*/ 238 w 26"/>
                      <a:gd name="T9" fmla="*/ 1251 h 66"/>
                      <a:gd name="T10" fmla="*/ 283 w 26"/>
                      <a:gd name="T11" fmla="*/ 1251 h 66"/>
                      <a:gd name="T12" fmla="*/ 300 w 26"/>
                      <a:gd name="T13" fmla="*/ 1251 h 66"/>
                      <a:gd name="T14" fmla="*/ 375 w 26"/>
                      <a:gd name="T15" fmla="*/ 1139 h 66"/>
                      <a:gd name="T16" fmla="*/ 408 w 26"/>
                      <a:gd name="T17" fmla="*/ 909 h 66"/>
                      <a:gd name="T18" fmla="*/ 408 w 26"/>
                      <a:gd name="T19" fmla="*/ 832 h 66"/>
                      <a:gd name="T20" fmla="*/ 63 w 26"/>
                      <a:gd name="T21" fmla="*/ 0 h 66"/>
                      <a:gd name="T22" fmla="*/ 50 w 26"/>
                      <a:gd name="T23" fmla="*/ 0 h 66"/>
                      <a:gd name="T24" fmla="*/ 0 w 26"/>
                      <a:gd name="T25" fmla="*/ 35 h 66"/>
                      <a:gd name="T26" fmla="*/ 50 w 26"/>
                      <a:gd name="T27" fmla="*/ 21 h 66"/>
                      <a:gd name="T28" fmla="*/ 50 w 26"/>
                      <a:gd name="T29" fmla="*/ 21 h 66"/>
                      <a:gd name="T30" fmla="*/ 63 w 26"/>
                      <a:gd name="T31" fmla="*/ 21 h 66"/>
                      <a:gd name="T32" fmla="*/ 63 w 26"/>
                      <a:gd name="T33" fmla="*/ 21 h 66"/>
                      <a:gd name="T34" fmla="*/ 63 w 26"/>
                      <a:gd name="T35" fmla="*/ 21 h 66"/>
                      <a:gd name="T36" fmla="*/ 83 w 26"/>
                      <a:gd name="T37" fmla="*/ 21 h 66"/>
                      <a:gd name="T38" fmla="*/ 283 w 26"/>
                      <a:gd name="T39" fmla="*/ 320 h 66"/>
                      <a:gd name="T40" fmla="*/ 300 w 26"/>
                      <a:gd name="T41" fmla="*/ 320 h 66"/>
                      <a:gd name="T42" fmla="*/ 238 w 26"/>
                      <a:gd name="T43" fmla="*/ 171 h 66"/>
                      <a:gd name="T44" fmla="*/ 63 w 26"/>
                      <a:gd name="T45" fmla="*/ 0 h 6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6" h="66">
                        <a:moveTo>
                          <a:pt x="26" y="44"/>
                        </a:moveTo>
                        <a:cubicBezTo>
                          <a:pt x="25" y="44"/>
                          <a:pt x="25" y="44"/>
                          <a:pt x="25" y="44"/>
                        </a:cubicBezTo>
                        <a:cubicBezTo>
                          <a:pt x="25" y="45"/>
                          <a:pt x="25" y="47"/>
                          <a:pt x="25" y="48"/>
                        </a:cubicBezTo>
                        <a:cubicBezTo>
                          <a:pt x="25" y="57"/>
                          <a:pt x="23" y="64"/>
                          <a:pt x="19" y="65"/>
                        </a:cubicBezTo>
                        <a:cubicBezTo>
                          <a:pt x="15" y="66"/>
                          <a:pt x="15" y="66"/>
                          <a:pt x="15" y="66"/>
                        </a:cubicBezTo>
                        <a:cubicBezTo>
                          <a:pt x="16" y="66"/>
                          <a:pt x="17" y="66"/>
                          <a:pt x="18" y="66"/>
                        </a:cubicBezTo>
                        <a:cubicBezTo>
                          <a:pt x="18" y="66"/>
                          <a:pt x="18" y="66"/>
                          <a:pt x="19" y="66"/>
                        </a:cubicBezTo>
                        <a:cubicBezTo>
                          <a:pt x="21" y="66"/>
                          <a:pt x="23" y="63"/>
                          <a:pt x="24" y="60"/>
                        </a:cubicBezTo>
                        <a:cubicBezTo>
                          <a:pt x="26" y="57"/>
                          <a:pt x="26" y="53"/>
                          <a:pt x="26" y="48"/>
                        </a:cubicBezTo>
                        <a:cubicBezTo>
                          <a:pt x="26" y="47"/>
                          <a:pt x="26" y="45"/>
                          <a:pt x="26" y="44"/>
                        </a:cubicBezTo>
                        <a:moveTo>
                          <a:pt x="4" y="0"/>
                        </a:move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1"/>
                          <a:pt x="1" y="1"/>
                          <a:pt x="0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10" y="2"/>
                          <a:pt x="14" y="8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8" y="14"/>
                          <a:pt x="17" y="11"/>
                          <a:pt x="15" y="9"/>
                        </a:cubicBezTo>
                        <a:cubicBezTo>
                          <a:pt x="12" y="4"/>
                          <a:pt x="8" y="0"/>
                          <a:pt x="4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49"/>
                  <p:cNvSpPr>
                    <a:spLocks noEditPoints="1"/>
                  </p:cNvSpPr>
                  <p:nvPr/>
                </p:nvSpPr>
                <p:spPr bwMode="auto">
                  <a:xfrm>
                    <a:off x="1710" y="1877"/>
                    <a:ext cx="75" cy="174"/>
                  </a:xfrm>
                  <a:custGeom>
                    <a:avLst/>
                    <a:gdLst>
                      <a:gd name="T0" fmla="*/ 63 w 30"/>
                      <a:gd name="T1" fmla="*/ 675 h 65"/>
                      <a:gd name="T2" fmla="*/ 50 w 30"/>
                      <a:gd name="T3" fmla="*/ 675 h 65"/>
                      <a:gd name="T4" fmla="*/ 188 w 30"/>
                      <a:gd name="T5" fmla="*/ 1098 h 65"/>
                      <a:gd name="T6" fmla="*/ 313 w 30"/>
                      <a:gd name="T7" fmla="*/ 1247 h 65"/>
                      <a:gd name="T8" fmla="*/ 375 w 30"/>
                      <a:gd name="T9" fmla="*/ 1226 h 65"/>
                      <a:gd name="T10" fmla="*/ 470 w 30"/>
                      <a:gd name="T11" fmla="*/ 902 h 65"/>
                      <a:gd name="T12" fmla="*/ 375 w 30"/>
                      <a:gd name="T13" fmla="*/ 1226 h 65"/>
                      <a:gd name="T14" fmla="*/ 363 w 30"/>
                      <a:gd name="T15" fmla="*/ 1226 h 65"/>
                      <a:gd name="T16" fmla="*/ 63 w 30"/>
                      <a:gd name="T17" fmla="*/ 675 h 65"/>
                      <a:gd name="T18" fmla="*/ 63 w 30"/>
                      <a:gd name="T19" fmla="*/ 675 h 65"/>
                      <a:gd name="T20" fmla="*/ 125 w 30"/>
                      <a:gd name="T21" fmla="*/ 0 h 65"/>
                      <a:gd name="T22" fmla="*/ 83 w 30"/>
                      <a:gd name="T23" fmla="*/ 21 h 65"/>
                      <a:gd name="T24" fmla="*/ 33 w 30"/>
                      <a:gd name="T25" fmla="*/ 94 h 65"/>
                      <a:gd name="T26" fmla="*/ 20 w 30"/>
                      <a:gd name="T27" fmla="*/ 329 h 65"/>
                      <a:gd name="T28" fmla="*/ 50 w 30"/>
                      <a:gd name="T29" fmla="*/ 675 h 65"/>
                      <a:gd name="T30" fmla="*/ 63 w 30"/>
                      <a:gd name="T31" fmla="*/ 675 h 65"/>
                      <a:gd name="T32" fmla="*/ 125 w 30"/>
                      <a:gd name="T33" fmla="*/ 0 h 65"/>
                      <a:gd name="T34" fmla="*/ 145 w 30"/>
                      <a:gd name="T35" fmla="*/ 0 h 65"/>
                      <a:gd name="T36" fmla="*/ 145 w 30"/>
                      <a:gd name="T37" fmla="*/ 0 h 65"/>
                      <a:gd name="T38" fmla="*/ 158 w 30"/>
                      <a:gd name="T39" fmla="*/ 0 h 65"/>
                      <a:gd name="T40" fmla="*/ 145 w 30"/>
                      <a:gd name="T41" fmla="*/ 0 h 6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30" h="65">
                        <a:moveTo>
                          <a:pt x="4" y="35"/>
                        </a:moveTo>
                        <a:cubicBezTo>
                          <a:pt x="3" y="35"/>
                          <a:pt x="3" y="35"/>
                          <a:pt x="3" y="35"/>
                        </a:cubicBezTo>
                        <a:cubicBezTo>
                          <a:pt x="5" y="44"/>
                          <a:pt x="8" y="51"/>
                          <a:pt x="12" y="57"/>
                        </a:cubicBezTo>
                        <a:cubicBezTo>
                          <a:pt x="14" y="61"/>
                          <a:pt x="17" y="64"/>
                          <a:pt x="20" y="65"/>
                        </a:cubicBezTo>
                        <a:cubicBezTo>
                          <a:pt x="24" y="64"/>
                          <a:pt x="24" y="64"/>
                          <a:pt x="24" y="64"/>
                        </a:cubicBezTo>
                        <a:cubicBezTo>
                          <a:pt x="28" y="63"/>
                          <a:pt x="30" y="56"/>
                          <a:pt x="30" y="47"/>
                        </a:cubicBezTo>
                        <a:cubicBezTo>
                          <a:pt x="30" y="56"/>
                          <a:pt x="28" y="63"/>
                          <a:pt x="24" y="64"/>
                        </a:cubicBezTo>
                        <a:cubicBezTo>
                          <a:pt x="23" y="64"/>
                          <a:pt x="23" y="64"/>
                          <a:pt x="23" y="64"/>
                        </a:cubicBezTo>
                        <a:cubicBezTo>
                          <a:pt x="16" y="64"/>
                          <a:pt x="8" y="52"/>
                          <a:pt x="4" y="35"/>
                        </a:cubicBezTo>
                        <a:cubicBezTo>
                          <a:pt x="4" y="35"/>
                          <a:pt x="4" y="35"/>
                          <a:pt x="4" y="35"/>
                        </a:cubicBezTo>
                        <a:moveTo>
                          <a:pt x="8" y="0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2"/>
                          <a:pt x="3" y="4"/>
                          <a:pt x="2" y="5"/>
                        </a:cubicBezTo>
                        <a:cubicBezTo>
                          <a:pt x="1" y="8"/>
                          <a:pt x="1" y="13"/>
                          <a:pt x="1" y="17"/>
                        </a:cubicBezTo>
                        <a:cubicBezTo>
                          <a:pt x="1" y="23"/>
                          <a:pt x="1" y="29"/>
                          <a:pt x="3" y="35"/>
                        </a:cubicBezTo>
                        <a:cubicBezTo>
                          <a:pt x="4" y="35"/>
                          <a:pt x="4" y="35"/>
                          <a:pt x="4" y="35"/>
                        </a:cubicBezTo>
                        <a:cubicBezTo>
                          <a:pt x="0" y="18"/>
                          <a:pt x="1" y="2"/>
                          <a:pt x="8" y="0"/>
                        </a:cubicBezTo>
                        <a:moveTo>
                          <a:pt x="9" y="0"/>
                        </a:move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</a:path>
                    </a:pathLst>
                  </a:custGeom>
                  <a:solidFill>
                    <a:srgbClr val="F7FA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3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1780" y="1955"/>
                    <a:ext cx="2" cy="10"/>
                  </a:xfrm>
                  <a:custGeom>
                    <a:avLst/>
                    <a:gdLst>
                      <a:gd name="T0" fmla="*/ 8 w 1"/>
                      <a:gd name="T1" fmla="*/ 63 h 4"/>
                      <a:gd name="T2" fmla="*/ 8 w 1"/>
                      <a:gd name="T3" fmla="*/ 63 h 4"/>
                      <a:gd name="T4" fmla="*/ 8 w 1"/>
                      <a:gd name="T5" fmla="*/ 63 h 4"/>
                      <a:gd name="T6" fmla="*/ 0 w 1"/>
                      <a:gd name="T7" fmla="*/ 0 h 4"/>
                      <a:gd name="T8" fmla="*/ 8 w 1"/>
                      <a:gd name="T9" fmla="*/ 63 h 4"/>
                      <a:gd name="T10" fmla="*/ 0 w 1"/>
                      <a:gd name="T11" fmla="*/ 0 h 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" h="4">
                        <a:moveTo>
                          <a:pt x="1" y="4"/>
                        </a:move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1" y="4"/>
                        </a:cubicBezTo>
                        <a:cubicBezTo>
                          <a:pt x="0" y="3"/>
                          <a:pt x="0" y="1"/>
                          <a:pt x="0" y="0"/>
                        </a:cubicBezTo>
                      </a:path>
                    </a:pathLst>
                  </a:custGeom>
                  <a:solidFill>
                    <a:srgbClr val="E0E2E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4" name="Freeform 51"/>
                  <p:cNvSpPr>
                    <a:spLocks/>
                  </p:cNvSpPr>
                  <p:nvPr/>
                </p:nvSpPr>
                <p:spPr bwMode="auto">
                  <a:xfrm>
                    <a:off x="1767" y="1920"/>
                    <a:ext cx="20" cy="72"/>
                  </a:xfrm>
                  <a:custGeom>
                    <a:avLst/>
                    <a:gdLst>
                      <a:gd name="T0" fmla="*/ 20 w 8"/>
                      <a:gd name="T1" fmla="*/ 0 h 27"/>
                      <a:gd name="T2" fmla="*/ 0 w 8"/>
                      <a:gd name="T3" fmla="*/ 0 h 27"/>
                      <a:gd name="T4" fmla="*/ 83 w 8"/>
                      <a:gd name="T5" fmla="*/ 248 h 27"/>
                      <a:gd name="T6" fmla="*/ 83 w 8"/>
                      <a:gd name="T7" fmla="*/ 248 h 27"/>
                      <a:gd name="T8" fmla="*/ 95 w 8"/>
                      <a:gd name="T9" fmla="*/ 320 h 27"/>
                      <a:gd name="T10" fmla="*/ 95 w 8"/>
                      <a:gd name="T11" fmla="*/ 320 h 27"/>
                      <a:gd name="T12" fmla="*/ 95 w 8"/>
                      <a:gd name="T13" fmla="*/ 320 h 27"/>
                      <a:gd name="T14" fmla="*/ 113 w 8"/>
                      <a:gd name="T15" fmla="*/ 512 h 27"/>
                      <a:gd name="T16" fmla="*/ 125 w 8"/>
                      <a:gd name="T17" fmla="*/ 512 h 27"/>
                      <a:gd name="T18" fmla="*/ 95 w 8"/>
                      <a:gd name="T19" fmla="*/ 248 h 27"/>
                      <a:gd name="T20" fmla="*/ 20 w 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8" h="27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4"/>
                          <a:pt x="4" y="9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4"/>
                          <a:pt x="5" y="16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21"/>
                          <a:pt x="7" y="24"/>
                          <a:pt x="7" y="27"/>
                        </a:cubicBezTo>
                        <a:cubicBezTo>
                          <a:pt x="8" y="27"/>
                          <a:pt x="8" y="27"/>
                          <a:pt x="8" y="27"/>
                        </a:cubicBezTo>
                        <a:cubicBezTo>
                          <a:pt x="8" y="23"/>
                          <a:pt x="7" y="18"/>
                          <a:pt x="6" y="13"/>
                        </a:cubicBezTo>
                        <a:cubicBezTo>
                          <a:pt x="5" y="8"/>
                          <a:pt x="3" y="4"/>
                          <a:pt x="1" y="0"/>
                        </a:cubicBezTo>
                      </a:path>
                    </a:pathLst>
                  </a:custGeom>
                  <a:solidFill>
                    <a:srgbClr val="7E83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5" name="Freeform 52"/>
                  <p:cNvSpPr>
                    <a:spLocks noEditPoints="1"/>
                  </p:cNvSpPr>
                  <p:nvPr/>
                </p:nvSpPr>
                <p:spPr bwMode="auto">
                  <a:xfrm>
                    <a:off x="1730" y="1877"/>
                    <a:ext cx="37" cy="43"/>
                  </a:xfrm>
                  <a:custGeom>
                    <a:avLst/>
                    <a:gdLst>
                      <a:gd name="T0" fmla="*/ 30 w 15"/>
                      <a:gd name="T1" fmla="*/ 0 h 16"/>
                      <a:gd name="T2" fmla="*/ 224 w 15"/>
                      <a:gd name="T3" fmla="*/ 312 h 16"/>
                      <a:gd name="T4" fmla="*/ 224 w 15"/>
                      <a:gd name="T5" fmla="*/ 312 h 16"/>
                      <a:gd name="T6" fmla="*/ 30 w 15"/>
                      <a:gd name="T7" fmla="*/ 0 h 16"/>
                      <a:gd name="T8" fmla="*/ 12 w 15"/>
                      <a:gd name="T9" fmla="*/ 0 h 16"/>
                      <a:gd name="T10" fmla="*/ 0 w 15"/>
                      <a:gd name="T11" fmla="*/ 0 h 16"/>
                      <a:gd name="T12" fmla="*/ 0 w 15"/>
                      <a:gd name="T13" fmla="*/ 0 h 16"/>
                      <a:gd name="T14" fmla="*/ 12 w 15"/>
                      <a:gd name="T15" fmla="*/ 0 h 16"/>
                      <a:gd name="T16" fmla="*/ 12 w 15"/>
                      <a:gd name="T17" fmla="*/ 0 h 1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5" h="16">
                        <a:moveTo>
                          <a:pt x="2" y="0"/>
                        </a:moveTo>
                        <a:cubicBezTo>
                          <a:pt x="7" y="1"/>
                          <a:pt x="11" y="7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1" y="7"/>
                          <a:pt x="7" y="1"/>
                          <a:pt x="2" y="0"/>
                        </a:cubicBezTo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DA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6" name="Freeform 53"/>
                  <p:cNvSpPr>
                    <a:spLocks noEditPoints="1"/>
                  </p:cNvSpPr>
                  <p:nvPr/>
                </p:nvSpPr>
                <p:spPr bwMode="auto">
                  <a:xfrm>
                    <a:off x="1710" y="1877"/>
                    <a:ext cx="75" cy="171"/>
                  </a:xfrm>
                  <a:custGeom>
                    <a:avLst/>
                    <a:gdLst>
                      <a:gd name="T0" fmla="*/ 83 w 30"/>
                      <a:gd name="T1" fmla="*/ 671 h 64"/>
                      <a:gd name="T2" fmla="*/ 63 w 30"/>
                      <a:gd name="T3" fmla="*/ 671 h 64"/>
                      <a:gd name="T4" fmla="*/ 63 w 30"/>
                      <a:gd name="T5" fmla="*/ 671 h 64"/>
                      <a:gd name="T6" fmla="*/ 363 w 30"/>
                      <a:gd name="T7" fmla="*/ 1221 h 64"/>
                      <a:gd name="T8" fmla="*/ 375 w 30"/>
                      <a:gd name="T9" fmla="*/ 1221 h 64"/>
                      <a:gd name="T10" fmla="*/ 470 w 30"/>
                      <a:gd name="T11" fmla="*/ 900 h 64"/>
                      <a:gd name="T12" fmla="*/ 470 w 30"/>
                      <a:gd name="T13" fmla="*/ 820 h 64"/>
                      <a:gd name="T14" fmla="*/ 470 w 30"/>
                      <a:gd name="T15" fmla="*/ 820 h 64"/>
                      <a:gd name="T16" fmla="*/ 470 w 30"/>
                      <a:gd name="T17" fmla="*/ 799 h 64"/>
                      <a:gd name="T18" fmla="*/ 458 w 30"/>
                      <a:gd name="T19" fmla="*/ 820 h 64"/>
                      <a:gd name="T20" fmla="*/ 458 w 30"/>
                      <a:gd name="T21" fmla="*/ 900 h 64"/>
                      <a:gd name="T22" fmla="*/ 438 w 30"/>
                      <a:gd name="T23" fmla="*/ 1128 h 64"/>
                      <a:gd name="T24" fmla="*/ 363 w 30"/>
                      <a:gd name="T25" fmla="*/ 1200 h 64"/>
                      <a:gd name="T26" fmla="*/ 363 w 30"/>
                      <a:gd name="T27" fmla="*/ 1200 h 64"/>
                      <a:gd name="T28" fmla="*/ 345 w 30"/>
                      <a:gd name="T29" fmla="*/ 1200 h 64"/>
                      <a:gd name="T30" fmla="*/ 208 w 30"/>
                      <a:gd name="T31" fmla="*/ 1071 h 64"/>
                      <a:gd name="T32" fmla="*/ 83 w 30"/>
                      <a:gd name="T33" fmla="*/ 671 h 64"/>
                      <a:gd name="T34" fmla="*/ 145 w 30"/>
                      <a:gd name="T35" fmla="*/ 0 h 64"/>
                      <a:gd name="T36" fmla="*/ 125 w 30"/>
                      <a:gd name="T37" fmla="*/ 0 h 64"/>
                      <a:gd name="T38" fmla="*/ 125 w 30"/>
                      <a:gd name="T39" fmla="*/ 0 h 64"/>
                      <a:gd name="T40" fmla="*/ 63 w 30"/>
                      <a:gd name="T41" fmla="*/ 671 h 64"/>
                      <a:gd name="T42" fmla="*/ 63 w 30"/>
                      <a:gd name="T43" fmla="*/ 671 h 64"/>
                      <a:gd name="T44" fmla="*/ 83 w 30"/>
                      <a:gd name="T45" fmla="*/ 671 h 64"/>
                      <a:gd name="T46" fmla="*/ 50 w 30"/>
                      <a:gd name="T47" fmla="*/ 321 h 64"/>
                      <a:gd name="T48" fmla="*/ 63 w 30"/>
                      <a:gd name="T49" fmla="*/ 115 h 64"/>
                      <a:gd name="T50" fmla="*/ 125 w 30"/>
                      <a:gd name="T51" fmla="*/ 21 h 64"/>
                      <a:gd name="T52" fmla="*/ 145 w 30"/>
                      <a:gd name="T53" fmla="*/ 21 h 64"/>
                      <a:gd name="T54" fmla="*/ 145 w 30"/>
                      <a:gd name="T55" fmla="*/ 21 h 64"/>
                      <a:gd name="T56" fmla="*/ 300 w 30"/>
                      <a:gd name="T57" fmla="*/ 171 h 64"/>
                      <a:gd name="T58" fmla="*/ 345 w 30"/>
                      <a:gd name="T59" fmla="*/ 321 h 64"/>
                      <a:gd name="T60" fmla="*/ 363 w 30"/>
                      <a:gd name="T61" fmla="*/ 321 h 64"/>
                      <a:gd name="T62" fmla="*/ 375 w 30"/>
                      <a:gd name="T63" fmla="*/ 321 h 64"/>
                      <a:gd name="T64" fmla="*/ 363 w 30"/>
                      <a:gd name="T65" fmla="*/ 307 h 64"/>
                      <a:gd name="T66" fmla="*/ 363 w 30"/>
                      <a:gd name="T67" fmla="*/ 307 h 64"/>
                      <a:gd name="T68" fmla="*/ 158 w 30"/>
                      <a:gd name="T69" fmla="*/ 0 h 64"/>
                      <a:gd name="T70" fmla="*/ 145 w 30"/>
                      <a:gd name="T71" fmla="*/ 0 h 64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30" h="64">
                        <a:moveTo>
                          <a:pt x="5" y="35"/>
                        </a:moveTo>
                        <a:cubicBezTo>
                          <a:pt x="4" y="35"/>
                          <a:pt x="4" y="35"/>
                          <a:pt x="4" y="35"/>
                        </a:cubicBezTo>
                        <a:cubicBezTo>
                          <a:pt x="4" y="35"/>
                          <a:pt x="4" y="35"/>
                          <a:pt x="4" y="35"/>
                        </a:cubicBezTo>
                        <a:cubicBezTo>
                          <a:pt x="8" y="52"/>
                          <a:pt x="16" y="64"/>
                          <a:pt x="23" y="64"/>
                        </a:cubicBezTo>
                        <a:cubicBezTo>
                          <a:pt x="23" y="64"/>
                          <a:pt x="23" y="64"/>
                          <a:pt x="24" y="64"/>
                        </a:cubicBezTo>
                        <a:cubicBezTo>
                          <a:pt x="28" y="63"/>
                          <a:pt x="30" y="56"/>
                          <a:pt x="30" y="47"/>
                        </a:cubicBezTo>
                        <a:cubicBezTo>
                          <a:pt x="30" y="46"/>
                          <a:pt x="30" y="44"/>
                          <a:pt x="30" y="43"/>
                        </a:cubicBezTo>
                        <a:cubicBezTo>
                          <a:pt x="30" y="43"/>
                          <a:pt x="30" y="43"/>
                          <a:pt x="30" y="43"/>
                        </a:cubicBezTo>
                        <a:cubicBezTo>
                          <a:pt x="30" y="43"/>
                          <a:pt x="30" y="43"/>
                          <a:pt x="30" y="42"/>
                        </a:cubicBezTo>
                        <a:cubicBezTo>
                          <a:pt x="30" y="43"/>
                          <a:pt x="29" y="43"/>
                          <a:pt x="29" y="43"/>
                        </a:cubicBezTo>
                        <a:cubicBezTo>
                          <a:pt x="29" y="44"/>
                          <a:pt x="29" y="46"/>
                          <a:pt x="29" y="47"/>
                        </a:cubicBezTo>
                        <a:cubicBezTo>
                          <a:pt x="29" y="52"/>
                          <a:pt x="29" y="56"/>
                          <a:pt x="28" y="59"/>
                        </a:cubicBezTo>
                        <a:cubicBezTo>
                          <a:pt x="27" y="61"/>
                          <a:pt x="25" y="63"/>
                          <a:pt x="23" y="63"/>
                        </a:cubicBezTo>
                        <a:cubicBezTo>
                          <a:pt x="23" y="63"/>
                          <a:pt x="23" y="63"/>
                          <a:pt x="23" y="63"/>
                        </a:cubicBezTo>
                        <a:cubicBezTo>
                          <a:pt x="23" y="63"/>
                          <a:pt x="22" y="63"/>
                          <a:pt x="22" y="63"/>
                        </a:cubicBezTo>
                        <a:cubicBezTo>
                          <a:pt x="20" y="63"/>
                          <a:pt x="16" y="61"/>
                          <a:pt x="13" y="56"/>
                        </a:cubicBezTo>
                        <a:cubicBezTo>
                          <a:pt x="10" y="50"/>
                          <a:pt x="7" y="43"/>
                          <a:pt x="5" y="35"/>
                        </a:cubicBezTo>
                        <a:moveTo>
                          <a:pt x="9" y="0"/>
                        </a:moveTo>
                        <a:cubicBezTo>
                          <a:pt x="9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1" y="2"/>
                          <a:pt x="0" y="18"/>
                          <a:pt x="4" y="35"/>
                        </a:cubicBezTo>
                        <a:cubicBezTo>
                          <a:pt x="4" y="35"/>
                          <a:pt x="4" y="35"/>
                          <a:pt x="4" y="35"/>
                        </a:cubicBezTo>
                        <a:cubicBezTo>
                          <a:pt x="5" y="35"/>
                          <a:pt x="5" y="35"/>
                          <a:pt x="5" y="35"/>
                        </a:cubicBezTo>
                        <a:cubicBezTo>
                          <a:pt x="3" y="29"/>
                          <a:pt x="3" y="23"/>
                          <a:pt x="3" y="17"/>
                        </a:cubicBezTo>
                        <a:cubicBezTo>
                          <a:pt x="3" y="13"/>
                          <a:pt x="3" y="9"/>
                          <a:pt x="4" y="6"/>
                        </a:cubicBezTo>
                        <a:cubicBezTo>
                          <a:pt x="5" y="3"/>
                          <a:pt x="7" y="2"/>
                          <a:pt x="8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12" y="1"/>
                          <a:pt x="15" y="4"/>
                          <a:pt x="19" y="9"/>
                        </a:cubicBezTo>
                        <a:cubicBezTo>
                          <a:pt x="20" y="11"/>
                          <a:pt x="21" y="14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4" y="17"/>
                        </a:cubicBezTo>
                        <a:cubicBezTo>
                          <a:pt x="24" y="17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19" y="7"/>
                          <a:pt x="15" y="1"/>
                          <a:pt x="10" y="0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</a:path>
                    </a:pathLst>
                  </a:custGeom>
                  <a:solidFill>
                    <a:srgbClr val="D4D9E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7" name="Freeform 54"/>
                  <p:cNvSpPr>
                    <a:spLocks/>
                  </p:cNvSpPr>
                  <p:nvPr/>
                </p:nvSpPr>
                <p:spPr bwMode="auto">
                  <a:xfrm>
                    <a:off x="1765" y="1923"/>
                    <a:ext cx="20" cy="69"/>
                  </a:xfrm>
                  <a:custGeom>
                    <a:avLst/>
                    <a:gdLst>
                      <a:gd name="T0" fmla="*/ 20 w 8"/>
                      <a:gd name="T1" fmla="*/ 0 h 26"/>
                      <a:gd name="T2" fmla="*/ 0 w 8"/>
                      <a:gd name="T3" fmla="*/ 0 h 26"/>
                      <a:gd name="T4" fmla="*/ 83 w 8"/>
                      <a:gd name="T5" fmla="*/ 247 h 26"/>
                      <a:gd name="T6" fmla="*/ 113 w 8"/>
                      <a:gd name="T7" fmla="*/ 486 h 26"/>
                      <a:gd name="T8" fmla="*/ 125 w 8"/>
                      <a:gd name="T9" fmla="*/ 464 h 26"/>
                      <a:gd name="T10" fmla="*/ 113 w 8"/>
                      <a:gd name="T11" fmla="*/ 295 h 26"/>
                      <a:gd name="T12" fmla="*/ 113 w 8"/>
                      <a:gd name="T13" fmla="*/ 295 h 26"/>
                      <a:gd name="T14" fmla="*/ 113 w 8"/>
                      <a:gd name="T15" fmla="*/ 295 h 26"/>
                      <a:gd name="T16" fmla="*/ 95 w 8"/>
                      <a:gd name="T17" fmla="*/ 226 h 26"/>
                      <a:gd name="T18" fmla="*/ 95 w 8"/>
                      <a:gd name="T19" fmla="*/ 226 h 26"/>
                      <a:gd name="T20" fmla="*/ 33 w 8"/>
                      <a:gd name="T21" fmla="*/ 0 h 26"/>
                      <a:gd name="T22" fmla="*/ 20 w 8"/>
                      <a:gd name="T23" fmla="*/ 0 h 2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8" h="26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2" y="3"/>
                          <a:pt x="4" y="8"/>
                          <a:pt x="5" y="13"/>
                        </a:cubicBezTo>
                        <a:cubicBezTo>
                          <a:pt x="6" y="17"/>
                          <a:pt x="7" y="22"/>
                          <a:pt x="7" y="26"/>
                        </a:cubicBezTo>
                        <a:cubicBezTo>
                          <a:pt x="7" y="26"/>
                          <a:pt x="8" y="26"/>
                          <a:pt x="8" y="25"/>
                        </a:cubicBezTo>
                        <a:cubicBezTo>
                          <a:pt x="8" y="22"/>
                          <a:pt x="7" y="19"/>
                          <a:pt x="7" y="16"/>
                        </a:cubicBezTo>
                        <a:cubicBezTo>
                          <a:pt x="7" y="16"/>
                          <a:pt x="7" y="16"/>
                          <a:pt x="7" y="16"/>
                        </a:cubicBezTo>
                        <a:cubicBezTo>
                          <a:pt x="7" y="16"/>
                          <a:pt x="7" y="16"/>
                          <a:pt x="7" y="16"/>
                        </a:cubicBezTo>
                        <a:cubicBezTo>
                          <a:pt x="6" y="15"/>
                          <a:pt x="6" y="13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5" y="8"/>
                          <a:pt x="3" y="4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BEC4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767" y="1920"/>
                    <a:ext cx="18" cy="72"/>
                  </a:xfrm>
                  <a:custGeom>
                    <a:avLst/>
                    <a:gdLst>
                      <a:gd name="T0" fmla="*/ 100 w 7"/>
                      <a:gd name="T1" fmla="*/ 320 h 27"/>
                      <a:gd name="T2" fmla="*/ 100 w 7"/>
                      <a:gd name="T3" fmla="*/ 320 h 27"/>
                      <a:gd name="T4" fmla="*/ 118 w 7"/>
                      <a:gd name="T5" fmla="*/ 491 h 27"/>
                      <a:gd name="T6" fmla="*/ 118 w 7"/>
                      <a:gd name="T7" fmla="*/ 512 h 27"/>
                      <a:gd name="T8" fmla="*/ 118 w 7"/>
                      <a:gd name="T9" fmla="*/ 512 h 27"/>
                      <a:gd name="T10" fmla="*/ 100 w 7"/>
                      <a:gd name="T11" fmla="*/ 320 h 27"/>
                      <a:gd name="T12" fmla="*/ 100 w 7"/>
                      <a:gd name="T13" fmla="*/ 320 h 27"/>
                      <a:gd name="T14" fmla="*/ 100 w 7"/>
                      <a:gd name="T15" fmla="*/ 320 h 27"/>
                      <a:gd name="T16" fmla="*/ 100 w 7"/>
                      <a:gd name="T17" fmla="*/ 320 h 27"/>
                      <a:gd name="T18" fmla="*/ 100 w 7"/>
                      <a:gd name="T19" fmla="*/ 320 h 27"/>
                      <a:gd name="T20" fmla="*/ 100 w 7"/>
                      <a:gd name="T21" fmla="*/ 320 h 27"/>
                      <a:gd name="T22" fmla="*/ 0 w 7"/>
                      <a:gd name="T23" fmla="*/ 0 h 27"/>
                      <a:gd name="T24" fmla="*/ 0 w 7"/>
                      <a:gd name="T25" fmla="*/ 0 h 27"/>
                      <a:gd name="T26" fmla="*/ 0 w 7"/>
                      <a:gd name="T27" fmla="*/ 0 h 27"/>
                      <a:gd name="T28" fmla="*/ 21 w 7"/>
                      <a:gd name="T29" fmla="*/ 21 h 27"/>
                      <a:gd name="T30" fmla="*/ 85 w 7"/>
                      <a:gd name="T31" fmla="*/ 248 h 27"/>
                      <a:gd name="T32" fmla="*/ 85 w 7"/>
                      <a:gd name="T33" fmla="*/ 248 h 27"/>
                      <a:gd name="T34" fmla="*/ 85 w 7"/>
                      <a:gd name="T35" fmla="*/ 248 h 27"/>
                      <a:gd name="T36" fmla="*/ 85 w 7"/>
                      <a:gd name="T37" fmla="*/ 248 h 27"/>
                      <a:gd name="T38" fmla="*/ 0 w 7"/>
                      <a:gd name="T39" fmla="*/ 0 h 27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0" t="0" r="r" b="b"/>
                    <a:pathLst>
                      <a:path w="7" h="27">
                        <a:moveTo>
                          <a:pt x="6" y="17"/>
                        </a:move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20"/>
                          <a:pt x="7" y="23"/>
                          <a:pt x="7" y="26"/>
                        </a:cubicBezTo>
                        <a:cubicBezTo>
                          <a:pt x="7" y="27"/>
                          <a:pt x="7" y="27"/>
                          <a:pt x="7" y="27"/>
                        </a:cubicBezTo>
                        <a:cubicBezTo>
                          <a:pt x="7" y="27"/>
                          <a:pt x="7" y="27"/>
                          <a:pt x="7" y="27"/>
                        </a:cubicBezTo>
                        <a:cubicBezTo>
                          <a:pt x="7" y="24"/>
                          <a:pt x="6" y="21"/>
                          <a:pt x="6" y="17"/>
                        </a:cubicBezTo>
                        <a:moveTo>
                          <a:pt x="6" y="17"/>
                        </a:move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2" y="5"/>
                          <a:pt x="4" y="9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4" y="9"/>
                          <a:pt x="2" y="4"/>
                          <a:pt x="0" y="0"/>
                        </a:cubicBezTo>
                      </a:path>
                    </a:pathLst>
                  </a:custGeom>
                  <a:solidFill>
                    <a:srgbClr val="7980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9" name="Freeform 56"/>
                  <p:cNvSpPr>
                    <a:spLocks/>
                  </p:cNvSpPr>
                  <p:nvPr/>
                </p:nvSpPr>
                <p:spPr bwMode="auto">
                  <a:xfrm>
                    <a:off x="847" y="2008"/>
                    <a:ext cx="150" cy="349"/>
                  </a:xfrm>
                  <a:custGeom>
                    <a:avLst/>
                    <a:gdLst>
                      <a:gd name="T0" fmla="*/ 720 w 60"/>
                      <a:gd name="T1" fmla="*/ 2398 h 131"/>
                      <a:gd name="T2" fmla="*/ 738 w 60"/>
                      <a:gd name="T3" fmla="*/ 2419 h 131"/>
                      <a:gd name="T4" fmla="*/ 895 w 60"/>
                      <a:gd name="T5" fmla="*/ 2193 h 131"/>
                      <a:gd name="T6" fmla="*/ 938 w 60"/>
                      <a:gd name="T7" fmla="*/ 1761 h 131"/>
                      <a:gd name="T8" fmla="*/ 863 w 60"/>
                      <a:gd name="T9" fmla="*/ 1100 h 131"/>
                      <a:gd name="T10" fmla="*/ 613 w 60"/>
                      <a:gd name="T11" fmla="*/ 320 h 131"/>
                      <a:gd name="T12" fmla="*/ 283 w 60"/>
                      <a:gd name="T13" fmla="*/ 0 h 131"/>
                      <a:gd name="T14" fmla="*/ 250 w 60"/>
                      <a:gd name="T15" fmla="*/ 0 h 131"/>
                      <a:gd name="T16" fmla="*/ 20 w 60"/>
                      <a:gd name="T17" fmla="*/ 77 h 131"/>
                      <a:gd name="T18" fmla="*/ 20 w 60"/>
                      <a:gd name="T19" fmla="*/ 77 h 131"/>
                      <a:gd name="T20" fmla="*/ 20 w 60"/>
                      <a:gd name="T21" fmla="*/ 93 h 131"/>
                      <a:gd name="T22" fmla="*/ 20 w 60"/>
                      <a:gd name="T23" fmla="*/ 115 h 131"/>
                      <a:gd name="T24" fmla="*/ 33 w 60"/>
                      <a:gd name="T25" fmla="*/ 115 h 131"/>
                      <a:gd name="T26" fmla="*/ 63 w 60"/>
                      <a:gd name="T27" fmla="*/ 93 h 131"/>
                      <a:gd name="T28" fmla="*/ 363 w 60"/>
                      <a:gd name="T29" fmla="*/ 397 h 131"/>
                      <a:gd name="T30" fmla="*/ 613 w 60"/>
                      <a:gd name="T31" fmla="*/ 1172 h 131"/>
                      <a:gd name="T32" fmla="*/ 688 w 60"/>
                      <a:gd name="T33" fmla="*/ 1830 h 131"/>
                      <a:gd name="T34" fmla="*/ 645 w 60"/>
                      <a:gd name="T35" fmla="*/ 2251 h 131"/>
                      <a:gd name="T36" fmla="*/ 500 w 60"/>
                      <a:gd name="T37" fmla="*/ 2440 h 131"/>
                      <a:gd name="T38" fmla="*/ 488 w 60"/>
                      <a:gd name="T39" fmla="*/ 2456 h 131"/>
                      <a:gd name="T40" fmla="*/ 488 w 60"/>
                      <a:gd name="T41" fmla="*/ 2456 h 131"/>
                      <a:gd name="T42" fmla="*/ 500 w 60"/>
                      <a:gd name="T43" fmla="*/ 2478 h 131"/>
                      <a:gd name="T44" fmla="*/ 500 w 60"/>
                      <a:gd name="T45" fmla="*/ 2478 h 131"/>
                      <a:gd name="T46" fmla="*/ 738 w 60"/>
                      <a:gd name="T47" fmla="*/ 2419 h 131"/>
                      <a:gd name="T48" fmla="*/ 720 w 60"/>
                      <a:gd name="T49" fmla="*/ 2398 h 131"/>
                      <a:gd name="T50" fmla="*/ 720 w 60"/>
                      <a:gd name="T51" fmla="*/ 2384 h 131"/>
                      <a:gd name="T52" fmla="*/ 500 w 60"/>
                      <a:gd name="T53" fmla="*/ 2440 h 131"/>
                      <a:gd name="T54" fmla="*/ 488 w 60"/>
                      <a:gd name="T55" fmla="*/ 2456 h 131"/>
                      <a:gd name="T56" fmla="*/ 500 w 60"/>
                      <a:gd name="T57" fmla="*/ 2478 h 131"/>
                      <a:gd name="T58" fmla="*/ 658 w 60"/>
                      <a:gd name="T59" fmla="*/ 2272 h 131"/>
                      <a:gd name="T60" fmla="*/ 720 w 60"/>
                      <a:gd name="T61" fmla="*/ 1830 h 131"/>
                      <a:gd name="T62" fmla="*/ 645 w 60"/>
                      <a:gd name="T63" fmla="*/ 1156 h 131"/>
                      <a:gd name="T64" fmla="*/ 395 w 60"/>
                      <a:gd name="T65" fmla="*/ 376 h 131"/>
                      <a:gd name="T66" fmla="*/ 63 w 60"/>
                      <a:gd name="T67" fmla="*/ 56 h 131"/>
                      <a:gd name="T68" fmla="*/ 20 w 60"/>
                      <a:gd name="T69" fmla="*/ 77 h 131"/>
                      <a:gd name="T70" fmla="*/ 20 w 60"/>
                      <a:gd name="T71" fmla="*/ 93 h 131"/>
                      <a:gd name="T72" fmla="*/ 33 w 60"/>
                      <a:gd name="T73" fmla="*/ 115 h 131"/>
                      <a:gd name="T74" fmla="*/ 250 w 60"/>
                      <a:gd name="T75" fmla="*/ 35 h 131"/>
                      <a:gd name="T76" fmla="*/ 283 w 60"/>
                      <a:gd name="T77" fmla="*/ 35 h 131"/>
                      <a:gd name="T78" fmla="*/ 583 w 60"/>
                      <a:gd name="T79" fmla="*/ 341 h 131"/>
                      <a:gd name="T80" fmla="*/ 845 w 60"/>
                      <a:gd name="T81" fmla="*/ 1100 h 131"/>
                      <a:gd name="T82" fmla="*/ 908 w 60"/>
                      <a:gd name="T83" fmla="*/ 1761 h 131"/>
                      <a:gd name="T84" fmla="*/ 863 w 60"/>
                      <a:gd name="T85" fmla="*/ 2193 h 131"/>
                      <a:gd name="T86" fmla="*/ 720 w 60"/>
                      <a:gd name="T87" fmla="*/ 2384 h 131"/>
                      <a:gd name="T88" fmla="*/ 720 w 60"/>
                      <a:gd name="T89" fmla="*/ 2398 h 13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60" h="131">
                        <a:moveTo>
                          <a:pt x="46" y="127"/>
                        </a:moveTo>
                        <a:cubicBezTo>
                          <a:pt x="47" y="128"/>
                          <a:pt x="47" y="128"/>
                          <a:pt x="47" y="128"/>
                        </a:cubicBezTo>
                        <a:cubicBezTo>
                          <a:pt x="51" y="126"/>
                          <a:pt x="55" y="122"/>
                          <a:pt x="57" y="116"/>
                        </a:cubicBezTo>
                        <a:cubicBezTo>
                          <a:pt x="59" y="110"/>
                          <a:pt x="60" y="103"/>
                          <a:pt x="60" y="93"/>
                        </a:cubicBezTo>
                        <a:cubicBezTo>
                          <a:pt x="60" y="83"/>
                          <a:pt x="59" y="71"/>
                          <a:pt x="55" y="58"/>
                        </a:cubicBezTo>
                        <a:cubicBezTo>
                          <a:pt x="51" y="42"/>
                          <a:pt x="45" y="27"/>
                          <a:pt x="39" y="17"/>
                        </a:cubicBezTo>
                        <a:cubicBezTo>
                          <a:pt x="32" y="6"/>
                          <a:pt x="25" y="0"/>
                          <a:pt x="18" y="0"/>
                        </a:cubicBezTo>
                        <a:cubicBezTo>
                          <a:pt x="17" y="0"/>
                          <a:pt x="16" y="0"/>
                          <a:pt x="16" y="0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3" y="5"/>
                          <a:pt x="4" y="5"/>
                        </a:cubicBezTo>
                        <a:cubicBezTo>
                          <a:pt x="9" y="5"/>
                          <a:pt x="16" y="11"/>
                          <a:pt x="23" y="21"/>
                        </a:cubicBezTo>
                        <a:cubicBezTo>
                          <a:pt x="29" y="31"/>
                          <a:pt x="35" y="46"/>
                          <a:pt x="39" y="62"/>
                        </a:cubicBezTo>
                        <a:cubicBezTo>
                          <a:pt x="42" y="74"/>
                          <a:pt x="44" y="87"/>
                          <a:pt x="44" y="97"/>
                        </a:cubicBezTo>
                        <a:cubicBezTo>
                          <a:pt x="44" y="106"/>
                          <a:pt x="43" y="114"/>
                          <a:pt x="41" y="119"/>
                        </a:cubicBezTo>
                        <a:cubicBezTo>
                          <a:pt x="38" y="125"/>
                          <a:pt x="35" y="128"/>
                          <a:pt x="32" y="129"/>
                        </a:cubicBezTo>
                        <a:cubicBezTo>
                          <a:pt x="31" y="130"/>
                          <a:pt x="31" y="130"/>
                          <a:pt x="31" y="130"/>
                        </a:cubicBezTo>
                        <a:cubicBezTo>
                          <a:pt x="31" y="130"/>
                          <a:pt x="31" y="130"/>
                          <a:pt x="31" y="130"/>
                        </a:cubicBezTo>
                        <a:cubicBezTo>
                          <a:pt x="32" y="131"/>
                          <a:pt x="32" y="131"/>
                          <a:pt x="32" y="131"/>
                        </a:cubicBezTo>
                        <a:cubicBezTo>
                          <a:pt x="32" y="131"/>
                          <a:pt x="32" y="131"/>
                          <a:pt x="32" y="131"/>
                        </a:cubicBezTo>
                        <a:cubicBezTo>
                          <a:pt x="47" y="128"/>
                          <a:pt x="47" y="128"/>
                          <a:pt x="47" y="128"/>
                        </a:cubicBezTo>
                        <a:cubicBezTo>
                          <a:pt x="46" y="127"/>
                          <a:pt x="46" y="127"/>
                          <a:pt x="46" y="127"/>
                        </a:cubicBezTo>
                        <a:cubicBezTo>
                          <a:pt x="46" y="126"/>
                          <a:pt x="46" y="126"/>
                          <a:pt x="46" y="126"/>
                        </a:cubicBezTo>
                        <a:cubicBezTo>
                          <a:pt x="32" y="129"/>
                          <a:pt x="32" y="129"/>
                          <a:pt x="32" y="129"/>
                        </a:cubicBezTo>
                        <a:cubicBezTo>
                          <a:pt x="31" y="129"/>
                          <a:pt x="31" y="130"/>
                          <a:pt x="31" y="130"/>
                        </a:cubicBezTo>
                        <a:cubicBezTo>
                          <a:pt x="31" y="131"/>
                          <a:pt x="32" y="131"/>
                          <a:pt x="32" y="131"/>
                        </a:cubicBezTo>
                        <a:cubicBezTo>
                          <a:pt x="37" y="130"/>
                          <a:pt x="40" y="126"/>
                          <a:pt x="42" y="120"/>
                        </a:cubicBezTo>
                        <a:cubicBezTo>
                          <a:pt x="45" y="114"/>
                          <a:pt x="46" y="106"/>
                          <a:pt x="46" y="97"/>
                        </a:cubicBezTo>
                        <a:cubicBezTo>
                          <a:pt x="46" y="86"/>
                          <a:pt x="44" y="74"/>
                          <a:pt x="41" y="61"/>
                        </a:cubicBezTo>
                        <a:cubicBezTo>
                          <a:pt x="37" y="45"/>
                          <a:pt x="31" y="31"/>
                          <a:pt x="25" y="20"/>
                        </a:cubicBezTo>
                        <a:cubicBezTo>
                          <a:pt x="18" y="10"/>
                          <a:pt x="11" y="3"/>
                          <a:pt x="4" y="3"/>
                        </a:cubicBezTo>
                        <a:cubicBezTo>
                          <a:pt x="3" y="3"/>
                          <a:pt x="2" y="3"/>
                          <a:pt x="1" y="4"/>
                        </a:cubicBezTo>
                        <a:cubicBezTo>
                          <a:pt x="1" y="4"/>
                          <a:pt x="0" y="4"/>
                          <a:pt x="1" y="5"/>
                        </a:cubicBezTo>
                        <a:cubicBezTo>
                          <a:pt x="1" y="5"/>
                          <a:pt x="1" y="6"/>
                          <a:pt x="2" y="6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7" y="2"/>
                          <a:pt x="17" y="2"/>
                          <a:pt x="18" y="2"/>
                        </a:cubicBezTo>
                        <a:cubicBezTo>
                          <a:pt x="24" y="2"/>
                          <a:pt x="31" y="8"/>
                          <a:pt x="37" y="18"/>
                        </a:cubicBezTo>
                        <a:cubicBezTo>
                          <a:pt x="44" y="28"/>
                          <a:pt x="50" y="42"/>
                          <a:pt x="54" y="58"/>
                        </a:cubicBezTo>
                        <a:cubicBezTo>
                          <a:pt x="57" y="71"/>
                          <a:pt x="58" y="83"/>
                          <a:pt x="58" y="93"/>
                        </a:cubicBezTo>
                        <a:cubicBezTo>
                          <a:pt x="58" y="102"/>
                          <a:pt x="57" y="110"/>
                          <a:pt x="55" y="116"/>
                        </a:cubicBezTo>
                        <a:cubicBezTo>
                          <a:pt x="53" y="121"/>
                          <a:pt x="50" y="125"/>
                          <a:pt x="46" y="126"/>
                        </a:cubicBezTo>
                        <a:cubicBezTo>
                          <a:pt x="46" y="127"/>
                          <a:pt x="46" y="127"/>
                          <a:pt x="46" y="127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0" name="Freeform 57"/>
                  <p:cNvSpPr>
                    <a:spLocks/>
                  </p:cNvSpPr>
                  <p:nvPr/>
                </p:nvSpPr>
                <p:spPr bwMode="auto">
                  <a:xfrm>
                    <a:off x="952" y="1875"/>
                    <a:ext cx="835" cy="378"/>
                  </a:xfrm>
                  <a:custGeom>
                    <a:avLst/>
                    <a:gdLst>
                      <a:gd name="T0" fmla="*/ 4863 w 334"/>
                      <a:gd name="T1" fmla="*/ 21 h 142"/>
                      <a:gd name="T2" fmla="*/ 4863 w 334"/>
                      <a:gd name="T3" fmla="*/ 0 h 142"/>
                      <a:gd name="T4" fmla="*/ 20 w 334"/>
                      <a:gd name="T5" fmla="*/ 1432 h 142"/>
                      <a:gd name="T6" fmla="*/ 0 w 334"/>
                      <a:gd name="T7" fmla="*/ 1453 h 142"/>
                      <a:gd name="T8" fmla="*/ 0 w 334"/>
                      <a:gd name="T9" fmla="*/ 1453 h 142"/>
                      <a:gd name="T10" fmla="*/ 188 w 334"/>
                      <a:gd name="T11" fmla="*/ 2034 h 142"/>
                      <a:gd name="T12" fmla="*/ 250 w 334"/>
                      <a:gd name="T13" fmla="*/ 2657 h 142"/>
                      <a:gd name="T14" fmla="*/ 250 w 334"/>
                      <a:gd name="T15" fmla="*/ 2678 h 142"/>
                      <a:gd name="T16" fmla="*/ 270 w 334"/>
                      <a:gd name="T17" fmla="*/ 2678 h 142"/>
                      <a:gd name="T18" fmla="*/ 5113 w 334"/>
                      <a:gd name="T19" fmla="*/ 1248 h 142"/>
                      <a:gd name="T20" fmla="*/ 5188 w 334"/>
                      <a:gd name="T21" fmla="*/ 1134 h 142"/>
                      <a:gd name="T22" fmla="*/ 5220 w 334"/>
                      <a:gd name="T23" fmla="*/ 908 h 142"/>
                      <a:gd name="T24" fmla="*/ 5188 w 334"/>
                      <a:gd name="T25" fmla="*/ 567 h 142"/>
                      <a:gd name="T26" fmla="*/ 5050 w 334"/>
                      <a:gd name="T27" fmla="*/ 170 h 142"/>
                      <a:gd name="T28" fmla="*/ 4875 w 334"/>
                      <a:gd name="T29" fmla="*/ 0 h 142"/>
                      <a:gd name="T30" fmla="*/ 4863 w 334"/>
                      <a:gd name="T31" fmla="*/ 0 h 142"/>
                      <a:gd name="T32" fmla="*/ 4863 w 334"/>
                      <a:gd name="T33" fmla="*/ 21 h 142"/>
                      <a:gd name="T34" fmla="*/ 4863 w 334"/>
                      <a:gd name="T35" fmla="*/ 35 h 142"/>
                      <a:gd name="T36" fmla="*/ 4875 w 334"/>
                      <a:gd name="T37" fmla="*/ 35 h 142"/>
                      <a:gd name="T38" fmla="*/ 5033 w 334"/>
                      <a:gd name="T39" fmla="*/ 192 h 142"/>
                      <a:gd name="T40" fmla="*/ 5158 w 334"/>
                      <a:gd name="T41" fmla="*/ 588 h 142"/>
                      <a:gd name="T42" fmla="*/ 5188 w 334"/>
                      <a:gd name="T43" fmla="*/ 908 h 142"/>
                      <a:gd name="T44" fmla="*/ 5175 w 334"/>
                      <a:gd name="T45" fmla="*/ 1134 h 142"/>
                      <a:gd name="T46" fmla="*/ 5095 w 334"/>
                      <a:gd name="T47" fmla="*/ 1206 h 142"/>
                      <a:gd name="T48" fmla="*/ 270 w 334"/>
                      <a:gd name="T49" fmla="*/ 2643 h 142"/>
                      <a:gd name="T50" fmla="*/ 270 w 334"/>
                      <a:gd name="T51" fmla="*/ 2657 h 142"/>
                      <a:gd name="T52" fmla="*/ 283 w 334"/>
                      <a:gd name="T53" fmla="*/ 2657 h 142"/>
                      <a:gd name="T54" fmla="*/ 208 w 334"/>
                      <a:gd name="T55" fmla="*/ 2034 h 142"/>
                      <a:gd name="T56" fmla="*/ 33 w 334"/>
                      <a:gd name="T57" fmla="*/ 1453 h 142"/>
                      <a:gd name="T58" fmla="*/ 20 w 334"/>
                      <a:gd name="T59" fmla="*/ 1453 h 142"/>
                      <a:gd name="T60" fmla="*/ 33 w 334"/>
                      <a:gd name="T61" fmla="*/ 1475 h 142"/>
                      <a:gd name="T62" fmla="*/ 4863 w 334"/>
                      <a:gd name="T63" fmla="*/ 35 h 142"/>
                      <a:gd name="T64" fmla="*/ 4863 w 334"/>
                      <a:gd name="T65" fmla="*/ 21 h 142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0" t="0" r="r" b="b"/>
                    <a:pathLst>
                      <a:path w="334" h="142">
                        <a:moveTo>
                          <a:pt x="311" y="1"/>
                        </a:moveTo>
                        <a:cubicBezTo>
                          <a:pt x="311" y="0"/>
                          <a:pt x="311" y="0"/>
                          <a:pt x="311" y="0"/>
                        </a:cubicBezTo>
                        <a:cubicBezTo>
                          <a:pt x="1" y="76"/>
                          <a:pt x="1" y="76"/>
                          <a:pt x="1" y="76"/>
                        </a:cubicBezTo>
                        <a:cubicBezTo>
                          <a:pt x="0" y="77"/>
                          <a:pt x="0" y="77"/>
                          <a:pt x="0" y="77"/>
                        </a:cubicBezTo>
                        <a:cubicBezTo>
                          <a:pt x="0" y="77"/>
                          <a:pt x="0" y="77"/>
                          <a:pt x="0" y="77"/>
                        </a:cubicBezTo>
                        <a:cubicBezTo>
                          <a:pt x="5" y="86"/>
                          <a:pt x="9" y="97"/>
                          <a:pt x="12" y="108"/>
                        </a:cubicBezTo>
                        <a:cubicBezTo>
                          <a:pt x="14" y="120"/>
                          <a:pt x="16" y="131"/>
                          <a:pt x="16" y="141"/>
                        </a:cubicBezTo>
                        <a:cubicBezTo>
                          <a:pt x="16" y="142"/>
                          <a:pt x="16" y="142"/>
                          <a:pt x="16" y="142"/>
                        </a:cubicBezTo>
                        <a:cubicBezTo>
                          <a:pt x="17" y="142"/>
                          <a:pt x="17" y="142"/>
                          <a:pt x="17" y="142"/>
                        </a:cubicBezTo>
                        <a:cubicBezTo>
                          <a:pt x="327" y="66"/>
                          <a:pt x="327" y="66"/>
                          <a:pt x="327" y="66"/>
                        </a:cubicBezTo>
                        <a:cubicBezTo>
                          <a:pt x="329" y="66"/>
                          <a:pt x="331" y="63"/>
                          <a:pt x="332" y="60"/>
                        </a:cubicBezTo>
                        <a:cubicBezTo>
                          <a:pt x="334" y="57"/>
                          <a:pt x="334" y="53"/>
                          <a:pt x="334" y="48"/>
                        </a:cubicBezTo>
                        <a:cubicBezTo>
                          <a:pt x="334" y="43"/>
                          <a:pt x="333" y="37"/>
                          <a:pt x="332" y="30"/>
                        </a:cubicBezTo>
                        <a:cubicBezTo>
                          <a:pt x="330" y="22"/>
                          <a:pt x="327" y="14"/>
                          <a:pt x="323" y="9"/>
                        </a:cubicBezTo>
                        <a:cubicBezTo>
                          <a:pt x="320" y="4"/>
                          <a:pt x="316" y="0"/>
                          <a:pt x="312" y="0"/>
                        </a:cubicBezTo>
                        <a:cubicBezTo>
                          <a:pt x="312" y="0"/>
                          <a:pt x="311" y="0"/>
                          <a:pt x="311" y="0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2"/>
                          <a:pt x="311" y="2"/>
                          <a:pt x="311" y="2"/>
                        </a:cubicBezTo>
                        <a:cubicBezTo>
                          <a:pt x="312" y="2"/>
                          <a:pt x="312" y="2"/>
                          <a:pt x="312" y="2"/>
                        </a:cubicBezTo>
                        <a:cubicBezTo>
                          <a:pt x="315" y="2"/>
                          <a:pt x="318" y="5"/>
                          <a:pt x="322" y="10"/>
                        </a:cubicBezTo>
                        <a:cubicBezTo>
                          <a:pt x="325" y="15"/>
                          <a:pt x="328" y="22"/>
                          <a:pt x="330" y="31"/>
                        </a:cubicBezTo>
                        <a:cubicBezTo>
                          <a:pt x="331" y="37"/>
                          <a:pt x="332" y="43"/>
                          <a:pt x="332" y="48"/>
                        </a:cubicBezTo>
                        <a:cubicBezTo>
                          <a:pt x="332" y="53"/>
                          <a:pt x="332" y="57"/>
                          <a:pt x="331" y="60"/>
                        </a:cubicBezTo>
                        <a:cubicBezTo>
                          <a:pt x="330" y="62"/>
                          <a:pt x="328" y="64"/>
                          <a:pt x="326" y="64"/>
                        </a:cubicBezTo>
                        <a:cubicBezTo>
                          <a:pt x="17" y="140"/>
                          <a:pt x="17" y="140"/>
                          <a:pt x="17" y="140"/>
                        </a:cubicBezTo>
                        <a:cubicBezTo>
                          <a:pt x="17" y="141"/>
                          <a:pt x="17" y="141"/>
                          <a:pt x="17" y="141"/>
                        </a:cubicBezTo>
                        <a:cubicBezTo>
                          <a:pt x="18" y="141"/>
                          <a:pt x="18" y="141"/>
                          <a:pt x="18" y="141"/>
                        </a:cubicBezTo>
                        <a:cubicBezTo>
                          <a:pt x="18" y="131"/>
                          <a:pt x="16" y="120"/>
                          <a:pt x="13" y="108"/>
                        </a:cubicBezTo>
                        <a:cubicBezTo>
                          <a:pt x="11" y="96"/>
                          <a:pt x="7" y="86"/>
                          <a:pt x="2" y="77"/>
                        </a:cubicBezTo>
                        <a:cubicBezTo>
                          <a:pt x="1" y="77"/>
                          <a:pt x="1" y="77"/>
                          <a:pt x="1" y="77"/>
                        </a:cubicBezTo>
                        <a:cubicBezTo>
                          <a:pt x="2" y="78"/>
                          <a:pt x="2" y="78"/>
                          <a:pt x="2" y="78"/>
                        </a:cubicBezTo>
                        <a:cubicBezTo>
                          <a:pt x="311" y="2"/>
                          <a:pt x="311" y="2"/>
                          <a:pt x="311" y="2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1" name="Freeform 58"/>
                  <p:cNvSpPr>
                    <a:spLocks/>
                  </p:cNvSpPr>
                  <p:nvPr/>
                </p:nvSpPr>
                <p:spPr bwMode="auto">
                  <a:xfrm>
                    <a:off x="1765" y="1909"/>
                    <a:ext cx="65" cy="86"/>
                  </a:xfrm>
                  <a:custGeom>
                    <a:avLst/>
                    <a:gdLst>
                      <a:gd name="T0" fmla="*/ 250 w 26"/>
                      <a:gd name="T1" fmla="*/ 22 h 32"/>
                      <a:gd name="T2" fmla="*/ 250 w 26"/>
                      <a:gd name="T3" fmla="*/ 0 h 32"/>
                      <a:gd name="T4" fmla="*/ 20 w 26"/>
                      <a:gd name="T5" fmla="*/ 59 h 32"/>
                      <a:gd name="T6" fmla="*/ 20 w 26"/>
                      <a:gd name="T7" fmla="*/ 81 h 32"/>
                      <a:gd name="T8" fmla="*/ 0 w 26"/>
                      <a:gd name="T9" fmla="*/ 94 h 32"/>
                      <a:gd name="T10" fmla="*/ 83 w 26"/>
                      <a:gd name="T11" fmla="*/ 347 h 32"/>
                      <a:gd name="T12" fmla="*/ 113 w 26"/>
                      <a:gd name="T13" fmla="*/ 599 h 32"/>
                      <a:gd name="T14" fmla="*/ 113 w 26"/>
                      <a:gd name="T15" fmla="*/ 621 h 32"/>
                      <a:gd name="T16" fmla="*/ 125 w 26"/>
                      <a:gd name="T17" fmla="*/ 621 h 32"/>
                      <a:gd name="T18" fmla="*/ 363 w 26"/>
                      <a:gd name="T19" fmla="*/ 564 h 32"/>
                      <a:gd name="T20" fmla="*/ 363 w 26"/>
                      <a:gd name="T21" fmla="*/ 564 h 32"/>
                      <a:gd name="T22" fmla="*/ 395 w 26"/>
                      <a:gd name="T23" fmla="*/ 505 h 32"/>
                      <a:gd name="T24" fmla="*/ 408 w 26"/>
                      <a:gd name="T25" fmla="*/ 390 h 32"/>
                      <a:gd name="T26" fmla="*/ 395 w 26"/>
                      <a:gd name="T27" fmla="*/ 253 h 32"/>
                      <a:gd name="T28" fmla="*/ 333 w 26"/>
                      <a:gd name="T29" fmla="*/ 81 h 32"/>
                      <a:gd name="T30" fmla="*/ 250 w 26"/>
                      <a:gd name="T31" fmla="*/ 0 h 32"/>
                      <a:gd name="T32" fmla="*/ 250 w 26"/>
                      <a:gd name="T33" fmla="*/ 0 h 32"/>
                      <a:gd name="T34" fmla="*/ 250 w 26"/>
                      <a:gd name="T35" fmla="*/ 22 h 32"/>
                      <a:gd name="T36" fmla="*/ 250 w 26"/>
                      <a:gd name="T37" fmla="*/ 35 h 32"/>
                      <a:gd name="T38" fmla="*/ 250 w 26"/>
                      <a:gd name="T39" fmla="*/ 35 h 32"/>
                      <a:gd name="T40" fmla="*/ 313 w 26"/>
                      <a:gd name="T41" fmla="*/ 94 h 32"/>
                      <a:gd name="T42" fmla="*/ 363 w 26"/>
                      <a:gd name="T43" fmla="*/ 253 h 32"/>
                      <a:gd name="T44" fmla="*/ 375 w 26"/>
                      <a:gd name="T45" fmla="*/ 390 h 32"/>
                      <a:gd name="T46" fmla="*/ 363 w 26"/>
                      <a:gd name="T47" fmla="*/ 484 h 32"/>
                      <a:gd name="T48" fmla="*/ 345 w 26"/>
                      <a:gd name="T49" fmla="*/ 527 h 32"/>
                      <a:gd name="T50" fmla="*/ 345 w 26"/>
                      <a:gd name="T51" fmla="*/ 543 h 32"/>
                      <a:gd name="T52" fmla="*/ 345 w 26"/>
                      <a:gd name="T53" fmla="*/ 527 h 32"/>
                      <a:gd name="T54" fmla="*/ 125 w 26"/>
                      <a:gd name="T55" fmla="*/ 586 h 32"/>
                      <a:gd name="T56" fmla="*/ 125 w 26"/>
                      <a:gd name="T57" fmla="*/ 599 h 32"/>
                      <a:gd name="T58" fmla="*/ 145 w 26"/>
                      <a:gd name="T59" fmla="*/ 599 h 32"/>
                      <a:gd name="T60" fmla="*/ 113 w 26"/>
                      <a:gd name="T61" fmla="*/ 333 h 32"/>
                      <a:gd name="T62" fmla="*/ 33 w 26"/>
                      <a:gd name="T63" fmla="*/ 81 h 32"/>
                      <a:gd name="T64" fmla="*/ 20 w 26"/>
                      <a:gd name="T65" fmla="*/ 81 h 32"/>
                      <a:gd name="T66" fmla="*/ 33 w 26"/>
                      <a:gd name="T67" fmla="*/ 94 h 32"/>
                      <a:gd name="T68" fmla="*/ 250 w 26"/>
                      <a:gd name="T69" fmla="*/ 35 h 32"/>
                      <a:gd name="T70" fmla="*/ 250 w 26"/>
                      <a:gd name="T71" fmla="*/ 22 h 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26" h="32">
                        <a:moveTo>
                          <a:pt x="16" y="1"/>
                        </a:move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2" y="9"/>
                          <a:pt x="4" y="13"/>
                          <a:pt x="5" y="18"/>
                        </a:cubicBezTo>
                        <a:cubicBezTo>
                          <a:pt x="6" y="22"/>
                          <a:pt x="7" y="27"/>
                          <a:pt x="7" y="31"/>
                        </a:cubicBezTo>
                        <a:cubicBezTo>
                          <a:pt x="7" y="32"/>
                          <a:pt x="7" y="32"/>
                          <a:pt x="7" y="32"/>
                        </a:cubicBezTo>
                        <a:cubicBezTo>
                          <a:pt x="8" y="32"/>
                          <a:pt x="8" y="32"/>
                          <a:pt x="8" y="32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4" y="28"/>
                          <a:pt x="25" y="27"/>
                          <a:pt x="25" y="26"/>
                        </a:cubicBezTo>
                        <a:cubicBezTo>
                          <a:pt x="26" y="24"/>
                          <a:pt x="26" y="23"/>
                          <a:pt x="26" y="20"/>
                        </a:cubicBezTo>
                        <a:cubicBezTo>
                          <a:pt x="26" y="18"/>
                          <a:pt x="26" y="15"/>
                          <a:pt x="25" y="13"/>
                        </a:cubicBezTo>
                        <a:cubicBezTo>
                          <a:pt x="24" y="9"/>
                          <a:pt x="23" y="6"/>
                          <a:pt x="21" y="4"/>
                        </a:cubicBezTo>
                        <a:cubicBezTo>
                          <a:pt x="20" y="1"/>
                          <a:pt x="18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7" y="2"/>
                          <a:pt x="18" y="3"/>
                          <a:pt x="20" y="5"/>
                        </a:cubicBezTo>
                        <a:cubicBezTo>
                          <a:pt x="21" y="7"/>
                          <a:pt x="22" y="10"/>
                          <a:pt x="23" y="13"/>
                        </a:cubicBezTo>
                        <a:cubicBezTo>
                          <a:pt x="24" y="16"/>
                          <a:pt x="24" y="18"/>
                          <a:pt x="24" y="20"/>
                        </a:cubicBezTo>
                        <a:cubicBezTo>
                          <a:pt x="24" y="22"/>
                          <a:pt x="24" y="24"/>
                          <a:pt x="23" y="25"/>
                        </a:cubicBezTo>
                        <a:cubicBezTo>
                          <a:pt x="23" y="26"/>
                          <a:pt x="23" y="27"/>
                          <a:pt x="22" y="27"/>
                        </a:cubicBezTo>
                        <a:cubicBezTo>
                          <a:pt x="22" y="28"/>
                          <a:pt x="22" y="28"/>
                          <a:pt x="22" y="28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8" y="30"/>
                          <a:pt x="8" y="30"/>
                          <a:pt x="8" y="30"/>
                        </a:cubicBezTo>
                        <a:cubicBezTo>
                          <a:pt x="8" y="31"/>
                          <a:pt x="8" y="31"/>
                          <a:pt x="8" y="31"/>
                        </a:cubicBezTo>
                        <a:cubicBezTo>
                          <a:pt x="9" y="31"/>
                          <a:pt x="9" y="31"/>
                          <a:pt x="9" y="31"/>
                        </a:cubicBezTo>
                        <a:cubicBezTo>
                          <a:pt x="9" y="27"/>
                          <a:pt x="8" y="22"/>
                          <a:pt x="7" y="17"/>
                        </a:cubicBezTo>
                        <a:cubicBezTo>
                          <a:pt x="6" y="12"/>
                          <a:pt x="4" y="8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2" name="Freeform 59"/>
                  <p:cNvSpPr>
                    <a:spLocks/>
                  </p:cNvSpPr>
                  <p:nvPr/>
                </p:nvSpPr>
                <p:spPr bwMode="auto">
                  <a:xfrm>
                    <a:off x="770" y="2131"/>
                    <a:ext cx="132" cy="152"/>
                  </a:xfrm>
                  <a:custGeom>
                    <a:avLst/>
                    <a:gdLst>
                      <a:gd name="T0" fmla="*/ 558 w 53"/>
                      <a:gd name="T1" fmla="*/ 21 h 57"/>
                      <a:gd name="T2" fmla="*/ 558 w 53"/>
                      <a:gd name="T3" fmla="*/ 0 h 57"/>
                      <a:gd name="T4" fmla="*/ 12 w 53"/>
                      <a:gd name="T5" fmla="*/ 171 h 57"/>
                      <a:gd name="T6" fmla="*/ 0 w 53"/>
                      <a:gd name="T7" fmla="*/ 171 h 57"/>
                      <a:gd name="T8" fmla="*/ 0 w 53"/>
                      <a:gd name="T9" fmla="*/ 192 h 57"/>
                      <a:gd name="T10" fmla="*/ 125 w 53"/>
                      <a:gd name="T11" fmla="*/ 589 h 57"/>
                      <a:gd name="T12" fmla="*/ 167 w 53"/>
                      <a:gd name="T13" fmla="*/ 1003 h 57"/>
                      <a:gd name="T14" fmla="*/ 167 w 53"/>
                      <a:gd name="T15" fmla="*/ 1059 h 57"/>
                      <a:gd name="T16" fmla="*/ 167 w 53"/>
                      <a:gd name="T17" fmla="*/ 1080 h 57"/>
                      <a:gd name="T18" fmla="*/ 187 w 53"/>
                      <a:gd name="T19" fmla="*/ 1080 h 57"/>
                      <a:gd name="T20" fmla="*/ 745 w 53"/>
                      <a:gd name="T21" fmla="*/ 909 h 57"/>
                      <a:gd name="T22" fmla="*/ 807 w 53"/>
                      <a:gd name="T23" fmla="*/ 832 h 57"/>
                      <a:gd name="T24" fmla="*/ 819 w 53"/>
                      <a:gd name="T25" fmla="*/ 661 h 57"/>
                      <a:gd name="T26" fmla="*/ 787 w 53"/>
                      <a:gd name="T27" fmla="*/ 419 h 57"/>
                      <a:gd name="T28" fmla="*/ 695 w 53"/>
                      <a:gd name="T29" fmla="*/ 115 h 57"/>
                      <a:gd name="T30" fmla="*/ 570 w 53"/>
                      <a:gd name="T31" fmla="*/ 0 h 57"/>
                      <a:gd name="T32" fmla="*/ 558 w 53"/>
                      <a:gd name="T33" fmla="*/ 0 h 57"/>
                      <a:gd name="T34" fmla="*/ 558 w 53"/>
                      <a:gd name="T35" fmla="*/ 21 h 57"/>
                      <a:gd name="T36" fmla="*/ 570 w 53"/>
                      <a:gd name="T37" fmla="*/ 35 h 57"/>
                      <a:gd name="T38" fmla="*/ 570 w 53"/>
                      <a:gd name="T39" fmla="*/ 35 h 57"/>
                      <a:gd name="T40" fmla="*/ 682 w 53"/>
                      <a:gd name="T41" fmla="*/ 149 h 57"/>
                      <a:gd name="T42" fmla="*/ 775 w 53"/>
                      <a:gd name="T43" fmla="*/ 419 h 57"/>
                      <a:gd name="T44" fmla="*/ 787 w 53"/>
                      <a:gd name="T45" fmla="*/ 661 h 57"/>
                      <a:gd name="T46" fmla="*/ 775 w 53"/>
                      <a:gd name="T47" fmla="*/ 819 h 57"/>
                      <a:gd name="T48" fmla="*/ 725 w 53"/>
                      <a:gd name="T49" fmla="*/ 875 h 57"/>
                      <a:gd name="T50" fmla="*/ 187 w 53"/>
                      <a:gd name="T51" fmla="*/ 1045 h 57"/>
                      <a:gd name="T52" fmla="*/ 187 w 53"/>
                      <a:gd name="T53" fmla="*/ 1059 h 57"/>
                      <a:gd name="T54" fmla="*/ 199 w 53"/>
                      <a:gd name="T55" fmla="*/ 1059 h 57"/>
                      <a:gd name="T56" fmla="*/ 199 w 53"/>
                      <a:gd name="T57" fmla="*/ 1003 h 57"/>
                      <a:gd name="T58" fmla="*/ 154 w 53"/>
                      <a:gd name="T59" fmla="*/ 589 h 57"/>
                      <a:gd name="T60" fmla="*/ 30 w 53"/>
                      <a:gd name="T61" fmla="*/ 171 h 57"/>
                      <a:gd name="T62" fmla="*/ 12 w 53"/>
                      <a:gd name="T63" fmla="*/ 192 h 57"/>
                      <a:gd name="T64" fmla="*/ 30 w 53"/>
                      <a:gd name="T65" fmla="*/ 205 h 57"/>
                      <a:gd name="T66" fmla="*/ 570 w 53"/>
                      <a:gd name="T67" fmla="*/ 35 h 57"/>
                      <a:gd name="T68" fmla="*/ 558 w 53"/>
                      <a:gd name="T69" fmla="*/ 21 h 57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53" h="57">
                        <a:moveTo>
                          <a:pt x="36" y="1"/>
                        </a:moveTo>
                        <a:cubicBezTo>
                          <a:pt x="36" y="0"/>
                          <a:pt x="36" y="0"/>
                          <a:pt x="36" y="0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3" y="16"/>
                          <a:pt x="6" y="23"/>
                          <a:pt x="8" y="31"/>
                        </a:cubicBezTo>
                        <a:cubicBezTo>
                          <a:pt x="10" y="39"/>
                          <a:pt x="11" y="47"/>
                          <a:pt x="11" y="53"/>
                        </a:cubicBezTo>
                        <a:cubicBezTo>
                          <a:pt x="11" y="54"/>
                          <a:pt x="11" y="55"/>
                          <a:pt x="11" y="56"/>
                        </a:cubicBezTo>
                        <a:cubicBezTo>
                          <a:pt x="11" y="57"/>
                          <a:pt x="11" y="57"/>
                          <a:pt x="11" y="57"/>
                        </a:cubicBezTo>
                        <a:cubicBezTo>
                          <a:pt x="12" y="57"/>
                          <a:pt x="12" y="57"/>
                          <a:pt x="12" y="57"/>
                        </a:cubicBezTo>
                        <a:cubicBezTo>
                          <a:pt x="48" y="48"/>
                          <a:pt x="48" y="48"/>
                          <a:pt x="48" y="48"/>
                        </a:cubicBezTo>
                        <a:cubicBezTo>
                          <a:pt x="50" y="48"/>
                          <a:pt x="51" y="46"/>
                          <a:pt x="52" y="44"/>
                        </a:cubicBezTo>
                        <a:cubicBezTo>
                          <a:pt x="53" y="41"/>
                          <a:pt x="53" y="38"/>
                          <a:pt x="53" y="35"/>
                        </a:cubicBezTo>
                        <a:cubicBezTo>
                          <a:pt x="53" y="31"/>
                          <a:pt x="53" y="26"/>
                          <a:pt x="51" y="22"/>
                        </a:cubicBezTo>
                        <a:cubicBezTo>
                          <a:pt x="50" y="16"/>
                          <a:pt x="48" y="10"/>
                          <a:pt x="45" y="6"/>
                        </a:cubicBezTo>
                        <a:cubicBezTo>
                          <a:pt x="43" y="3"/>
                          <a:pt x="40" y="0"/>
                          <a:pt x="37" y="0"/>
                        </a:cubicBezTo>
                        <a:cubicBezTo>
                          <a:pt x="36" y="0"/>
                          <a:pt x="36" y="0"/>
                          <a:pt x="36" y="0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7" y="2"/>
                          <a:pt x="37" y="2"/>
                          <a:pt x="37" y="2"/>
                        </a:cubicBezTo>
                        <a:cubicBezTo>
                          <a:pt x="37" y="2"/>
                          <a:pt x="37" y="2"/>
                          <a:pt x="37" y="2"/>
                        </a:cubicBezTo>
                        <a:cubicBezTo>
                          <a:pt x="39" y="2"/>
                          <a:pt x="41" y="4"/>
                          <a:pt x="44" y="8"/>
                        </a:cubicBezTo>
                        <a:cubicBezTo>
                          <a:pt x="46" y="11"/>
                          <a:pt x="48" y="16"/>
                          <a:pt x="50" y="22"/>
                        </a:cubicBezTo>
                        <a:cubicBezTo>
                          <a:pt x="51" y="27"/>
                          <a:pt x="51" y="31"/>
                          <a:pt x="51" y="35"/>
                        </a:cubicBezTo>
                        <a:cubicBezTo>
                          <a:pt x="51" y="38"/>
                          <a:pt x="51" y="41"/>
                          <a:pt x="50" y="43"/>
                        </a:cubicBezTo>
                        <a:cubicBezTo>
                          <a:pt x="49" y="45"/>
                          <a:pt x="48" y="46"/>
                          <a:pt x="47" y="46"/>
                        </a:cubicBezTo>
                        <a:cubicBezTo>
                          <a:pt x="12" y="55"/>
                          <a:pt x="12" y="55"/>
                          <a:pt x="12" y="55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3" y="56"/>
                          <a:pt x="13" y="56"/>
                          <a:pt x="13" y="56"/>
                        </a:cubicBezTo>
                        <a:cubicBezTo>
                          <a:pt x="13" y="55"/>
                          <a:pt x="13" y="54"/>
                          <a:pt x="13" y="53"/>
                        </a:cubicBezTo>
                        <a:cubicBezTo>
                          <a:pt x="13" y="47"/>
                          <a:pt x="12" y="39"/>
                          <a:pt x="10" y="31"/>
                        </a:cubicBezTo>
                        <a:cubicBezTo>
                          <a:pt x="8" y="23"/>
                          <a:pt x="5" y="15"/>
                          <a:pt x="2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37" y="2"/>
                          <a:pt x="37" y="2"/>
                          <a:pt x="37" y="2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3" name="Freeform 60"/>
                  <p:cNvSpPr>
                    <a:spLocks/>
                  </p:cNvSpPr>
                  <p:nvPr/>
                </p:nvSpPr>
                <p:spPr bwMode="auto">
                  <a:xfrm>
                    <a:off x="670" y="2123"/>
                    <a:ext cx="95" cy="221"/>
                  </a:xfrm>
                  <a:custGeom>
                    <a:avLst/>
                    <a:gdLst>
                      <a:gd name="T0" fmla="*/ 63 w 38"/>
                      <a:gd name="T1" fmla="*/ 852 h 83"/>
                      <a:gd name="T2" fmla="*/ 83 w 38"/>
                      <a:gd name="T3" fmla="*/ 852 h 83"/>
                      <a:gd name="T4" fmla="*/ 33 w 38"/>
                      <a:gd name="T5" fmla="*/ 418 h 83"/>
                      <a:gd name="T6" fmla="*/ 63 w 38"/>
                      <a:gd name="T7" fmla="*/ 149 h 83"/>
                      <a:gd name="T8" fmla="*/ 145 w 38"/>
                      <a:gd name="T9" fmla="*/ 35 h 83"/>
                      <a:gd name="T10" fmla="*/ 158 w 38"/>
                      <a:gd name="T11" fmla="*/ 35 h 83"/>
                      <a:gd name="T12" fmla="*/ 345 w 38"/>
                      <a:gd name="T13" fmla="*/ 226 h 83"/>
                      <a:gd name="T14" fmla="*/ 520 w 38"/>
                      <a:gd name="T15" fmla="*/ 716 h 83"/>
                      <a:gd name="T16" fmla="*/ 563 w 38"/>
                      <a:gd name="T17" fmla="*/ 1134 h 83"/>
                      <a:gd name="T18" fmla="*/ 533 w 38"/>
                      <a:gd name="T19" fmla="*/ 1398 h 83"/>
                      <a:gd name="T20" fmla="*/ 438 w 38"/>
                      <a:gd name="T21" fmla="*/ 1531 h 83"/>
                      <a:gd name="T22" fmla="*/ 425 w 38"/>
                      <a:gd name="T23" fmla="*/ 1531 h 83"/>
                      <a:gd name="T24" fmla="*/ 238 w 38"/>
                      <a:gd name="T25" fmla="*/ 1339 h 83"/>
                      <a:gd name="T26" fmla="*/ 83 w 38"/>
                      <a:gd name="T27" fmla="*/ 852 h 83"/>
                      <a:gd name="T28" fmla="*/ 63 w 38"/>
                      <a:gd name="T29" fmla="*/ 852 h 83"/>
                      <a:gd name="T30" fmla="*/ 50 w 38"/>
                      <a:gd name="T31" fmla="*/ 852 h 83"/>
                      <a:gd name="T32" fmla="*/ 220 w 38"/>
                      <a:gd name="T33" fmla="*/ 1361 h 83"/>
                      <a:gd name="T34" fmla="*/ 425 w 38"/>
                      <a:gd name="T35" fmla="*/ 1566 h 83"/>
                      <a:gd name="T36" fmla="*/ 458 w 38"/>
                      <a:gd name="T37" fmla="*/ 1566 h 83"/>
                      <a:gd name="T38" fmla="*/ 563 w 38"/>
                      <a:gd name="T39" fmla="*/ 1419 h 83"/>
                      <a:gd name="T40" fmla="*/ 595 w 38"/>
                      <a:gd name="T41" fmla="*/ 1134 h 83"/>
                      <a:gd name="T42" fmla="*/ 550 w 38"/>
                      <a:gd name="T43" fmla="*/ 703 h 83"/>
                      <a:gd name="T44" fmla="*/ 375 w 38"/>
                      <a:gd name="T45" fmla="*/ 205 h 83"/>
                      <a:gd name="T46" fmla="*/ 158 w 38"/>
                      <a:gd name="T47" fmla="*/ 0 h 83"/>
                      <a:gd name="T48" fmla="*/ 145 w 38"/>
                      <a:gd name="T49" fmla="*/ 0 h 83"/>
                      <a:gd name="T50" fmla="*/ 33 w 38"/>
                      <a:gd name="T51" fmla="*/ 136 h 83"/>
                      <a:gd name="T52" fmla="*/ 0 w 38"/>
                      <a:gd name="T53" fmla="*/ 418 h 83"/>
                      <a:gd name="T54" fmla="*/ 50 w 38"/>
                      <a:gd name="T55" fmla="*/ 852 h 83"/>
                      <a:gd name="T56" fmla="*/ 63 w 38"/>
                      <a:gd name="T57" fmla="*/ 852 h 8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8" h="83">
                        <a:moveTo>
                          <a:pt x="4" y="45"/>
                        </a:moveTo>
                        <a:cubicBezTo>
                          <a:pt x="5" y="45"/>
                          <a:pt x="5" y="45"/>
                          <a:pt x="5" y="45"/>
                        </a:cubicBezTo>
                        <a:cubicBezTo>
                          <a:pt x="3" y="37"/>
                          <a:pt x="2" y="29"/>
                          <a:pt x="2" y="22"/>
                        </a:cubicBezTo>
                        <a:cubicBezTo>
                          <a:pt x="2" y="16"/>
                          <a:pt x="3" y="11"/>
                          <a:pt x="4" y="8"/>
                        </a:cubicBezTo>
                        <a:cubicBezTo>
                          <a:pt x="5" y="4"/>
                          <a:pt x="7" y="2"/>
                          <a:pt x="9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4" y="2"/>
                          <a:pt x="18" y="5"/>
                          <a:pt x="22" y="12"/>
                        </a:cubicBezTo>
                        <a:cubicBezTo>
                          <a:pt x="27" y="18"/>
                          <a:pt x="30" y="27"/>
                          <a:pt x="33" y="38"/>
                        </a:cubicBezTo>
                        <a:cubicBezTo>
                          <a:pt x="35" y="46"/>
                          <a:pt x="36" y="54"/>
                          <a:pt x="36" y="60"/>
                        </a:cubicBezTo>
                        <a:cubicBezTo>
                          <a:pt x="36" y="66"/>
                          <a:pt x="35" y="71"/>
                          <a:pt x="34" y="74"/>
                        </a:cubicBezTo>
                        <a:cubicBezTo>
                          <a:pt x="33" y="78"/>
                          <a:pt x="31" y="80"/>
                          <a:pt x="28" y="81"/>
                        </a:cubicBezTo>
                        <a:cubicBezTo>
                          <a:pt x="28" y="81"/>
                          <a:pt x="28" y="81"/>
                          <a:pt x="27" y="81"/>
                        </a:cubicBezTo>
                        <a:cubicBezTo>
                          <a:pt x="24" y="81"/>
                          <a:pt x="19" y="77"/>
                          <a:pt x="15" y="71"/>
                        </a:cubicBezTo>
                        <a:cubicBezTo>
                          <a:pt x="11" y="64"/>
                          <a:pt x="7" y="55"/>
                          <a:pt x="5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5" y="56"/>
                          <a:pt x="9" y="65"/>
                          <a:pt x="14" y="72"/>
                        </a:cubicBezTo>
                        <a:cubicBezTo>
                          <a:pt x="18" y="78"/>
                          <a:pt x="23" y="83"/>
                          <a:pt x="27" y="83"/>
                        </a:cubicBezTo>
                        <a:cubicBezTo>
                          <a:pt x="28" y="83"/>
                          <a:pt x="28" y="83"/>
                          <a:pt x="29" y="83"/>
                        </a:cubicBezTo>
                        <a:cubicBezTo>
                          <a:pt x="32" y="82"/>
                          <a:pt x="34" y="79"/>
                          <a:pt x="36" y="75"/>
                        </a:cubicBezTo>
                        <a:cubicBezTo>
                          <a:pt x="37" y="71"/>
                          <a:pt x="38" y="66"/>
                          <a:pt x="38" y="60"/>
                        </a:cubicBezTo>
                        <a:cubicBezTo>
                          <a:pt x="38" y="53"/>
                          <a:pt x="37" y="46"/>
                          <a:pt x="35" y="37"/>
                        </a:cubicBezTo>
                        <a:cubicBezTo>
                          <a:pt x="32" y="27"/>
                          <a:pt x="28" y="17"/>
                          <a:pt x="24" y="11"/>
                        </a:cubicBezTo>
                        <a:cubicBezTo>
                          <a:pt x="20" y="4"/>
                          <a:pt x="15" y="0"/>
                          <a:pt x="10" y="0"/>
                        </a:cubicBezTo>
                        <a:cubicBezTo>
                          <a:pt x="10" y="0"/>
                          <a:pt x="9" y="0"/>
                          <a:pt x="9" y="0"/>
                        </a:cubicBezTo>
                        <a:cubicBezTo>
                          <a:pt x="6" y="1"/>
                          <a:pt x="3" y="3"/>
                          <a:pt x="2" y="7"/>
                        </a:cubicBezTo>
                        <a:cubicBezTo>
                          <a:pt x="1" y="11"/>
                          <a:pt x="0" y="16"/>
                          <a:pt x="0" y="22"/>
                        </a:cubicBezTo>
                        <a:cubicBezTo>
                          <a:pt x="0" y="29"/>
                          <a:pt x="1" y="37"/>
                          <a:pt x="3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4" name="Freeform 61"/>
                  <p:cNvSpPr>
                    <a:spLocks/>
                  </p:cNvSpPr>
                  <p:nvPr/>
                </p:nvSpPr>
                <p:spPr bwMode="auto">
                  <a:xfrm>
                    <a:off x="975" y="2075"/>
                    <a:ext cx="45" cy="80"/>
                  </a:xfrm>
                  <a:custGeom>
                    <a:avLst/>
                    <a:gdLst>
                      <a:gd name="T0" fmla="*/ 0 w 18"/>
                      <a:gd name="T1" fmla="*/ 21 h 30"/>
                      <a:gd name="T2" fmla="*/ 20 w 18"/>
                      <a:gd name="T3" fmla="*/ 21 h 30"/>
                      <a:gd name="T4" fmla="*/ 158 w 18"/>
                      <a:gd name="T5" fmla="*/ 171 h 30"/>
                      <a:gd name="T6" fmla="*/ 270 w 18"/>
                      <a:gd name="T7" fmla="*/ 568 h 30"/>
                      <a:gd name="T8" fmla="*/ 283 w 18"/>
                      <a:gd name="T9" fmla="*/ 568 h 30"/>
                      <a:gd name="T10" fmla="*/ 175 w 18"/>
                      <a:gd name="T11" fmla="*/ 171 h 30"/>
                      <a:gd name="T12" fmla="*/ 20 w 18"/>
                      <a:gd name="T13" fmla="*/ 0 h 30"/>
                      <a:gd name="T14" fmla="*/ 0 w 18"/>
                      <a:gd name="T15" fmla="*/ 0 h 30"/>
                      <a:gd name="T16" fmla="*/ 0 w 18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0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9"/>
                        </a:cubicBezTo>
                        <a:cubicBezTo>
                          <a:pt x="13" y="15"/>
                          <a:pt x="15" y="22"/>
                          <a:pt x="17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4" y="14"/>
                          <a:pt x="11" y="9"/>
                        </a:cubicBezTo>
                        <a:cubicBezTo>
                          <a:pt x="8" y="3"/>
                          <a:pt x="5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5" name="Freeform 62"/>
                  <p:cNvSpPr>
                    <a:spLocks/>
                  </p:cNvSpPr>
                  <p:nvPr/>
                </p:nvSpPr>
                <p:spPr bwMode="auto">
                  <a:xfrm>
                    <a:off x="1037" y="2056"/>
                    <a:ext cx="48" cy="83"/>
                  </a:xfrm>
                  <a:custGeom>
                    <a:avLst/>
                    <a:gdLst>
                      <a:gd name="T0" fmla="*/ 20 w 19"/>
                      <a:gd name="T1" fmla="*/ 35 h 31"/>
                      <a:gd name="T2" fmla="*/ 33 w 19"/>
                      <a:gd name="T3" fmla="*/ 35 h 31"/>
                      <a:gd name="T4" fmla="*/ 96 w 19"/>
                      <a:gd name="T5" fmla="*/ 78 h 31"/>
                      <a:gd name="T6" fmla="*/ 275 w 19"/>
                      <a:gd name="T7" fmla="*/ 594 h 31"/>
                      <a:gd name="T8" fmla="*/ 306 w 19"/>
                      <a:gd name="T9" fmla="*/ 594 h 31"/>
                      <a:gd name="T10" fmla="*/ 192 w 19"/>
                      <a:gd name="T11" fmla="*/ 171 h 31"/>
                      <a:gd name="T12" fmla="*/ 114 w 19"/>
                      <a:gd name="T13" fmla="*/ 56 h 31"/>
                      <a:gd name="T14" fmla="*/ 33 w 19"/>
                      <a:gd name="T15" fmla="*/ 0 h 31"/>
                      <a:gd name="T16" fmla="*/ 0 w 19"/>
                      <a:gd name="T17" fmla="*/ 0 h 31"/>
                      <a:gd name="T18" fmla="*/ 20 w 19"/>
                      <a:gd name="T19" fmla="*/ 35 h 3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9" h="31">
                        <a:moveTo>
                          <a:pt x="1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4" y="3"/>
                          <a:pt x="6" y="4"/>
                        </a:cubicBezTo>
                        <a:cubicBezTo>
                          <a:pt x="10" y="8"/>
                          <a:pt x="15" y="19"/>
                          <a:pt x="17" y="31"/>
                        </a:cubicBezTo>
                        <a:cubicBezTo>
                          <a:pt x="19" y="31"/>
                          <a:pt x="19" y="31"/>
                          <a:pt x="19" y="31"/>
                        </a:cubicBezTo>
                        <a:cubicBezTo>
                          <a:pt x="17" y="23"/>
                          <a:pt x="15" y="15"/>
                          <a:pt x="12" y="9"/>
                        </a:cubicBezTo>
                        <a:cubicBezTo>
                          <a:pt x="10" y="7"/>
                          <a:pt x="9" y="4"/>
                          <a:pt x="7" y="3"/>
                        </a:cubicBezTo>
                        <a:cubicBezTo>
                          <a:pt x="5" y="1"/>
                          <a:pt x="4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6" name="Freeform 63"/>
                  <p:cNvSpPr>
                    <a:spLocks/>
                  </p:cNvSpPr>
                  <p:nvPr/>
                </p:nvSpPr>
                <p:spPr bwMode="auto">
                  <a:xfrm>
                    <a:off x="1102" y="2040"/>
                    <a:ext cx="45" cy="83"/>
                  </a:xfrm>
                  <a:custGeom>
                    <a:avLst/>
                    <a:gdLst>
                      <a:gd name="T0" fmla="*/ 0 w 18"/>
                      <a:gd name="T1" fmla="*/ 35 h 31"/>
                      <a:gd name="T2" fmla="*/ 20 w 18"/>
                      <a:gd name="T3" fmla="*/ 21 h 31"/>
                      <a:gd name="T4" fmla="*/ 158 w 18"/>
                      <a:gd name="T5" fmla="*/ 193 h 31"/>
                      <a:gd name="T6" fmla="*/ 270 w 18"/>
                      <a:gd name="T7" fmla="*/ 594 h 31"/>
                      <a:gd name="T8" fmla="*/ 283 w 18"/>
                      <a:gd name="T9" fmla="*/ 594 h 31"/>
                      <a:gd name="T10" fmla="*/ 175 w 18"/>
                      <a:gd name="T11" fmla="*/ 171 h 31"/>
                      <a:gd name="T12" fmla="*/ 20 w 18"/>
                      <a:gd name="T13" fmla="*/ 0 h 31"/>
                      <a:gd name="T14" fmla="*/ 0 w 18"/>
                      <a:gd name="T15" fmla="*/ 21 h 31"/>
                      <a:gd name="T16" fmla="*/ 0 w 18"/>
                      <a:gd name="T17" fmla="*/ 35 h 3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1">
                        <a:moveTo>
                          <a:pt x="0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5"/>
                          <a:pt x="10" y="10"/>
                        </a:cubicBezTo>
                        <a:cubicBezTo>
                          <a:pt x="13" y="15"/>
                          <a:pt x="15" y="23"/>
                          <a:pt x="17" y="31"/>
                        </a:cubicBezTo>
                        <a:cubicBezTo>
                          <a:pt x="18" y="31"/>
                          <a:pt x="18" y="31"/>
                          <a:pt x="18" y="31"/>
                        </a:cubicBezTo>
                        <a:cubicBezTo>
                          <a:pt x="16" y="22"/>
                          <a:pt x="14" y="15"/>
                          <a:pt x="11" y="9"/>
                        </a:cubicBezTo>
                        <a:cubicBezTo>
                          <a:pt x="8" y="4"/>
                          <a:pt x="5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" name="Freeform 64"/>
                  <p:cNvSpPr>
                    <a:spLocks/>
                  </p:cNvSpPr>
                  <p:nvPr/>
                </p:nvSpPr>
                <p:spPr bwMode="auto">
                  <a:xfrm>
                    <a:off x="1165" y="2024"/>
                    <a:ext cx="47" cy="83"/>
                  </a:xfrm>
                  <a:custGeom>
                    <a:avLst/>
                    <a:gdLst>
                      <a:gd name="T0" fmla="*/ 0 w 19"/>
                      <a:gd name="T1" fmla="*/ 21 h 31"/>
                      <a:gd name="T2" fmla="*/ 12 w 19"/>
                      <a:gd name="T3" fmla="*/ 21 h 31"/>
                      <a:gd name="T4" fmla="*/ 153 w 19"/>
                      <a:gd name="T5" fmla="*/ 193 h 31"/>
                      <a:gd name="T6" fmla="*/ 275 w 19"/>
                      <a:gd name="T7" fmla="*/ 594 h 31"/>
                      <a:gd name="T8" fmla="*/ 287 w 19"/>
                      <a:gd name="T9" fmla="*/ 573 h 31"/>
                      <a:gd name="T10" fmla="*/ 166 w 19"/>
                      <a:gd name="T11" fmla="*/ 171 h 31"/>
                      <a:gd name="T12" fmla="*/ 12 w 19"/>
                      <a:gd name="T13" fmla="*/ 0 h 31"/>
                      <a:gd name="T14" fmla="*/ 0 w 19"/>
                      <a:gd name="T15" fmla="*/ 0 h 31"/>
                      <a:gd name="T16" fmla="*/ 0 w 19"/>
                      <a:gd name="T17" fmla="*/ 21 h 3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9" h="3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10"/>
                        </a:cubicBezTo>
                        <a:cubicBezTo>
                          <a:pt x="13" y="15"/>
                          <a:pt x="16" y="22"/>
                          <a:pt x="18" y="31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7" y="22"/>
                          <a:pt x="14" y="15"/>
                          <a:pt x="11" y="9"/>
                        </a:cubicBezTo>
                        <a:cubicBezTo>
                          <a:pt x="8" y="4"/>
                          <a:pt x="5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" name="Freeform 65"/>
                  <p:cNvSpPr>
                    <a:spLocks/>
                  </p:cNvSpPr>
                  <p:nvPr/>
                </p:nvSpPr>
                <p:spPr bwMode="auto">
                  <a:xfrm>
                    <a:off x="1230" y="2008"/>
                    <a:ext cx="45" cy="80"/>
                  </a:xfrm>
                  <a:custGeom>
                    <a:avLst/>
                    <a:gdLst>
                      <a:gd name="T0" fmla="*/ 0 w 18"/>
                      <a:gd name="T1" fmla="*/ 21 h 30"/>
                      <a:gd name="T2" fmla="*/ 20 w 18"/>
                      <a:gd name="T3" fmla="*/ 21 h 30"/>
                      <a:gd name="T4" fmla="*/ 145 w 18"/>
                      <a:gd name="T5" fmla="*/ 171 h 30"/>
                      <a:gd name="T6" fmla="*/ 270 w 18"/>
                      <a:gd name="T7" fmla="*/ 568 h 30"/>
                      <a:gd name="T8" fmla="*/ 283 w 18"/>
                      <a:gd name="T9" fmla="*/ 568 h 30"/>
                      <a:gd name="T10" fmla="*/ 158 w 18"/>
                      <a:gd name="T11" fmla="*/ 171 h 30"/>
                      <a:gd name="T12" fmla="*/ 20 w 18"/>
                      <a:gd name="T13" fmla="*/ 0 h 30"/>
                      <a:gd name="T14" fmla="*/ 0 w 18"/>
                      <a:gd name="T15" fmla="*/ 0 h 30"/>
                      <a:gd name="T16" fmla="*/ 0 w 18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0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"/>
                          <a:pt x="7" y="4"/>
                          <a:pt x="9" y="9"/>
                        </a:cubicBezTo>
                        <a:cubicBezTo>
                          <a:pt x="12" y="15"/>
                          <a:pt x="15" y="22"/>
                          <a:pt x="17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3" y="15"/>
                          <a:pt x="10" y="9"/>
                        </a:cubicBezTo>
                        <a:cubicBezTo>
                          <a:pt x="7" y="3"/>
                          <a:pt x="4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" name="Freeform 66"/>
                  <p:cNvSpPr>
                    <a:spLocks/>
                  </p:cNvSpPr>
                  <p:nvPr/>
                </p:nvSpPr>
                <p:spPr bwMode="auto">
                  <a:xfrm>
                    <a:off x="1292" y="1992"/>
                    <a:ext cx="45" cy="80"/>
                  </a:xfrm>
                  <a:custGeom>
                    <a:avLst/>
                    <a:gdLst>
                      <a:gd name="T0" fmla="*/ 0 w 18"/>
                      <a:gd name="T1" fmla="*/ 21 h 30"/>
                      <a:gd name="T2" fmla="*/ 20 w 18"/>
                      <a:gd name="T3" fmla="*/ 21 h 30"/>
                      <a:gd name="T4" fmla="*/ 158 w 18"/>
                      <a:gd name="T5" fmla="*/ 171 h 30"/>
                      <a:gd name="T6" fmla="*/ 270 w 18"/>
                      <a:gd name="T7" fmla="*/ 568 h 30"/>
                      <a:gd name="T8" fmla="*/ 283 w 18"/>
                      <a:gd name="T9" fmla="*/ 568 h 30"/>
                      <a:gd name="T10" fmla="*/ 175 w 18"/>
                      <a:gd name="T11" fmla="*/ 171 h 30"/>
                      <a:gd name="T12" fmla="*/ 20 w 18"/>
                      <a:gd name="T13" fmla="*/ 0 h 30"/>
                      <a:gd name="T14" fmla="*/ 0 w 18"/>
                      <a:gd name="T15" fmla="*/ 0 h 30"/>
                      <a:gd name="T16" fmla="*/ 0 w 18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0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9"/>
                        </a:cubicBezTo>
                        <a:cubicBezTo>
                          <a:pt x="13" y="15"/>
                          <a:pt x="15" y="22"/>
                          <a:pt x="17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4" y="14"/>
                          <a:pt x="11" y="9"/>
                        </a:cubicBezTo>
                        <a:cubicBezTo>
                          <a:pt x="8" y="3"/>
                          <a:pt x="5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0" name="Freeform 67"/>
                  <p:cNvSpPr>
                    <a:spLocks/>
                  </p:cNvSpPr>
                  <p:nvPr/>
                </p:nvSpPr>
                <p:spPr bwMode="auto">
                  <a:xfrm>
                    <a:off x="1355" y="1973"/>
                    <a:ext cx="47" cy="83"/>
                  </a:xfrm>
                  <a:custGeom>
                    <a:avLst/>
                    <a:gdLst>
                      <a:gd name="T0" fmla="*/ 0 w 19"/>
                      <a:gd name="T1" fmla="*/ 35 h 31"/>
                      <a:gd name="T2" fmla="*/ 12 w 19"/>
                      <a:gd name="T3" fmla="*/ 35 h 31"/>
                      <a:gd name="T4" fmla="*/ 74 w 19"/>
                      <a:gd name="T5" fmla="*/ 78 h 31"/>
                      <a:gd name="T6" fmla="*/ 257 w 19"/>
                      <a:gd name="T7" fmla="*/ 594 h 31"/>
                      <a:gd name="T8" fmla="*/ 287 w 19"/>
                      <a:gd name="T9" fmla="*/ 594 h 31"/>
                      <a:gd name="T10" fmla="*/ 183 w 19"/>
                      <a:gd name="T11" fmla="*/ 171 h 31"/>
                      <a:gd name="T12" fmla="*/ 104 w 19"/>
                      <a:gd name="T13" fmla="*/ 56 h 31"/>
                      <a:gd name="T14" fmla="*/ 12 w 19"/>
                      <a:gd name="T15" fmla="*/ 0 h 31"/>
                      <a:gd name="T16" fmla="*/ 0 w 19"/>
                      <a:gd name="T17" fmla="*/ 0 h 31"/>
                      <a:gd name="T18" fmla="*/ 0 w 19"/>
                      <a:gd name="T19" fmla="*/ 35 h 3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9" h="31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4" y="3"/>
                          <a:pt x="5" y="4"/>
                        </a:cubicBezTo>
                        <a:cubicBezTo>
                          <a:pt x="10" y="8"/>
                          <a:pt x="15" y="19"/>
                          <a:pt x="17" y="31"/>
                        </a:cubicBezTo>
                        <a:cubicBezTo>
                          <a:pt x="19" y="31"/>
                          <a:pt x="19" y="31"/>
                          <a:pt x="19" y="31"/>
                        </a:cubicBezTo>
                        <a:cubicBezTo>
                          <a:pt x="18" y="22"/>
                          <a:pt x="15" y="15"/>
                          <a:pt x="12" y="9"/>
                        </a:cubicBezTo>
                        <a:cubicBezTo>
                          <a:pt x="10" y="7"/>
                          <a:pt x="9" y="4"/>
                          <a:pt x="7" y="3"/>
                        </a:cubicBezTo>
                        <a:cubicBezTo>
                          <a:pt x="5" y="1"/>
                          <a:pt x="3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" name="Freeform 68"/>
                  <p:cNvSpPr>
                    <a:spLocks/>
                  </p:cNvSpPr>
                  <p:nvPr/>
                </p:nvSpPr>
                <p:spPr bwMode="auto">
                  <a:xfrm>
                    <a:off x="1420" y="1957"/>
                    <a:ext cx="45" cy="83"/>
                  </a:xfrm>
                  <a:custGeom>
                    <a:avLst/>
                    <a:gdLst>
                      <a:gd name="T0" fmla="*/ 0 w 18"/>
                      <a:gd name="T1" fmla="*/ 21 h 31"/>
                      <a:gd name="T2" fmla="*/ 20 w 18"/>
                      <a:gd name="T3" fmla="*/ 21 h 31"/>
                      <a:gd name="T4" fmla="*/ 158 w 18"/>
                      <a:gd name="T5" fmla="*/ 193 h 31"/>
                      <a:gd name="T6" fmla="*/ 270 w 18"/>
                      <a:gd name="T7" fmla="*/ 594 h 31"/>
                      <a:gd name="T8" fmla="*/ 283 w 18"/>
                      <a:gd name="T9" fmla="*/ 573 h 31"/>
                      <a:gd name="T10" fmla="*/ 175 w 18"/>
                      <a:gd name="T11" fmla="*/ 171 h 31"/>
                      <a:gd name="T12" fmla="*/ 20 w 18"/>
                      <a:gd name="T13" fmla="*/ 0 h 31"/>
                      <a:gd name="T14" fmla="*/ 0 w 18"/>
                      <a:gd name="T15" fmla="*/ 0 h 31"/>
                      <a:gd name="T16" fmla="*/ 0 w 18"/>
                      <a:gd name="T17" fmla="*/ 21 h 3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10"/>
                        </a:cubicBezTo>
                        <a:cubicBezTo>
                          <a:pt x="13" y="15"/>
                          <a:pt x="15" y="23"/>
                          <a:pt x="17" y="31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4" y="15"/>
                          <a:pt x="11" y="9"/>
                        </a:cubicBezTo>
                        <a:cubicBezTo>
                          <a:pt x="8" y="4"/>
                          <a:pt x="4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Freeform 69"/>
                  <p:cNvSpPr>
                    <a:spLocks/>
                  </p:cNvSpPr>
                  <p:nvPr/>
                </p:nvSpPr>
                <p:spPr bwMode="auto">
                  <a:xfrm>
                    <a:off x="1482" y="1941"/>
                    <a:ext cx="48" cy="80"/>
                  </a:xfrm>
                  <a:custGeom>
                    <a:avLst/>
                    <a:gdLst>
                      <a:gd name="T0" fmla="*/ 0 w 19"/>
                      <a:gd name="T1" fmla="*/ 21 h 30"/>
                      <a:gd name="T2" fmla="*/ 20 w 19"/>
                      <a:gd name="T3" fmla="*/ 21 h 30"/>
                      <a:gd name="T4" fmla="*/ 159 w 19"/>
                      <a:gd name="T5" fmla="*/ 192 h 30"/>
                      <a:gd name="T6" fmla="*/ 288 w 19"/>
                      <a:gd name="T7" fmla="*/ 568 h 30"/>
                      <a:gd name="T8" fmla="*/ 306 w 19"/>
                      <a:gd name="T9" fmla="*/ 568 h 30"/>
                      <a:gd name="T10" fmla="*/ 179 w 19"/>
                      <a:gd name="T11" fmla="*/ 171 h 30"/>
                      <a:gd name="T12" fmla="*/ 20 w 19"/>
                      <a:gd name="T13" fmla="*/ 0 h 30"/>
                      <a:gd name="T14" fmla="*/ 0 w 19"/>
                      <a:gd name="T15" fmla="*/ 0 h 30"/>
                      <a:gd name="T16" fmla="*/ 0 w 19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9" h="30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10"/>
                        </a:cubicBezTo>
                        <a:cubicBezTo>
                          <a:pt x="13" y="15"/>
                          <a:pt x="16" y="22"/>
                          <a:pt x="18" y="30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7" y="22"/>
                          <a:pt x="14" y="14"/>
                          <a:pt x="11" y="9"/>
                        </a:cubicBezTo>
                        <a:cubicBezTo>
                          <a:pt x="8" y="4"/>
                          <a:pt x="5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Freeform 70"/>
                  <p:cNvSpPr>
                    <a:spLocks/>
                  </p:cNvSpPr>
                  <p:nvPr/>
                </p:nvSpPr>
                <p:spPr bwMode="auto">
                  <a:xfrm>
                    <a:off x="1545" y="1925"/>
                    <a:ext cx="45" cy="80"/>
                  </a:xfrm>
                  <a:custGeom>
                    <a:avLst/>
                    <a:gdLst>
                      <a:gd name="T0" fmla="*/ 20 w 18"/>
                      <a:gd name="T1" fmla="*/ 21 h 30"/>
                      <a:gd name="T2" fmla="*/ 33 w 18"/>
                      <a:gd name="T3" fmla="*/ 21 h 30"/>
                      <a:gd name="T4" fmla="*/ 158 w 18"/>
                      <a:gd name="T5" fmla="*/ 171 h 30"/>
                      <a:gd name="T6" fmla="*/ 270 w 18"/>
                      <a:gd name="T7" fmla="*/ 568 h 30"/>
                      <a:gd name="T8" fmla="*/ 283 w 18"/>
                      <a:gd name="T9" fmla="*/ 568 h 30"/>
                      <a:gd name="T10" fmla="*/ 175 w 18"/>
                      <a:gd name="T11" fmla="*/ 171 h 30"/>
                      <a:gd name="T12" fmla="*/ 33 w 18"/>
                      <a:gd name="T13" fmla="*/ 0 h 30"/>
                      <a:gd name="T14" fmla="*/ 0 w 18"/>
                      <a:gd name="T15" fmla="*/ 0 h 30"/>
                      <a:gd name="T16" fmla="*/ 20 w 18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0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4" y="1"/>
                          <a:pt x="7" y="4"/>
                          <a:pt x="10" y="9"/>
                        </a:cubicBezTo>
                        <a:cubicBezTo>
                          <a:pt x="13" y="15"/>
                          <a:pt x="16" y="22"/>
                          <a:pt x="17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7" y="22"/>
                          <a:pt x="14" y="14"/>
                          <a:pt x="11" y="9"/>
                        </a:cubicBezTo>
                        <a:cubicBezTo>
                          <a:pt x="8" y="3"/>
                          <a:pt x="5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Freeform 71"/>
                  <p:cNvSpPr>
                    <a:spLocks/>
                  </p:cNvSpPr>
                  <p:nvPr/>
                </p:nvSpPr>
                <p:spPr bwMode="auto">
                  <a:xfrm>
                    <a:off x="1610" y="1907"/>
                    <a:ext cx="45" cy="82"/>
                  </a:xfrm>
                  <a:custGeom>
                    <a:avLst/>
                    <a:gdLst>
                      <a:gd name="T0" fmla="*/ 0 w 18"/>
                      <a:gd name="T1" fmla="*/ 34 h 31"/>
                      <a:gd name="T2" fmla="*/ 20 w 18"/>
                      <a:gd name="T3" fmla="*/ 21 h 31"/>
                      <a:gd name="T4" fmla="*/ 158 w 18"/>
                      <a:gd name="T5" fmla="*/ 183 h 31"/>
                      <a:gd name="T6" fmla="*/ 270 w 18"/>
                      <a:gd name="T7" fmla="*/ 574 h 31"/>
                      <a:gd name="T8" fmla="*/ 283 w 18"/>
                      <a:gd name="T9" fmla="*/ 574 h 31"/>
                      <a:gd name="T10" fmla="*/ 175 w 18"/>
                      <a:gd name="T11" fmla="*/ 183 h 31"/>
                      <a:gd name="T12" fmla="*/ 20 w 18"/>
                      <a:gd name="T13" fmla="*/ 0 h 31"/>
                      <a:gd name="T14" fmla="*/ 0 w 18"/>
                      <a:gd name="T15" fmla="*/ 21 h 31"/>
                      <a:gd name="T16" fmla="*/ 0 w 18"/>
                      <a:gd name="T17" fmla="*/ 34 h 3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1">
                        <a:moveTo>
                          <a:pt x="0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5"/>
                          <a:pt x="10" y="10"/>
                        </a:cubicBezTo>
                        <a:cubicBezTo>
                          <a:pt x="13" y="15"/>
                          <a:pt x="15" y="23"/>
                          <a:pt x="17" y="31"/>
                        </a:cubicBezTo>
                        <a:cubicBezTo>
                          <a:pt x="18" y="31"/>
                          <a:pt x="18" y="31"/>
                          <a:pt x="18" y="31"/>
                        </a:cubicBezTo>
                        <a:cubicBezTo>
                          <a:pt x="16" y="23"/>
                          <a:pt x="14" y="15"/>
                          <a:pt x="11" y="10"/>
                        </a:cubicBezTo>
                        <a:cubicBezTo>
                          <a:pt x="8" y="4"/>
                          <a:pt x="4" y="1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Freeform 72"/>
                  <p:cNvSpPr>
                    <a:spLocks/>
                  </p:cNvSpPr>
                  <p:nvPr/>
                </p:nvSpPr>
                <p:spPr bwMode="auto">
                  <a:xfrm>
                    <a:off x="1667" y="1891"/>
                    <a:ext cx="45" cy="80"/>
                  </a:xfrm>
                  <a:custGeom>
                    <a:avLst/>
                    <a:gdLst>
                      <a:gd name="T0" fmla="*/ 0 w 18"/>
                      <a:gd name="T1" fmla="*/ 35 h 30"/>
                      <a:gd name="T2" fmla="*/ 20 w 18"/>
                      <a:gd name="T3" fmla="*/ 35 h 30"/>
                      <a:gd name="T4" fmla="*/ 83 w 18"/>
                      <a:gd name="T5" fmla="*/ 77 h 30"/>
                      <a:gd name="T6" fmla="*/ 250 w 18"/>
                      <a:gd name="T7" fmla="*/ 568 h 30"/>
                      <a:gd name="T8" fmla="*/ 283 w 18"/>
                      <a:gd name="T9" fmla="*/ 568 h 30"/>
                      <a:gd name="T10" fmla="*/ 175 w 18"/>
                      <a:gd name="T11" fmla="*/ 171 h 30"/>
                      <a:gd name="T12" fmla="*/ 95 w 18"/>
                      <a:gd name="T13" fmla="*/ 56 h 30"/>
                      <a:gd name="T14" fmla="*/ 20 w 18"/>
                      <a:gd name="T15" fmla="*/ 0 h 30"/>
                      <a:gd name="T16" fmla="*/ 0 w 18"/>
                      <a:gd name="T17" fmla="*/ 0 h 30"/>
                      <a:gd name="T18" fmla="*/ 0 w 18"/>
                      <a:gd name="T19" fmla="*/ 35 h 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8" h="30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3"/>
                          <a:pt x="5" y="4"/>
                        </a:cubicBezTo>
                        <a:cubicBezTo>
                          <a:pt x="9" y="8"/>
                          <a:pt x="13" y="18"/>
                          <a:pt x="16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3" y="14"/>
                          <a:pt x="11" y="9"/>
                        </a:cubicBezTo>
                        <a:cubicBezTo>
                          <a:pt x="9" y="6"/>
                          <a:pt x="8" y="4"/>
                          <a:pt x="6" y="3"/>
                        </a:cubicBezTo>
                        <a:cubicBezTo>
                          <a:pt x="5" y="1"/>
                          <a:pt x="3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6" name="Freeform 73"/>
                  <p:cNvSpPr>
                    <a:spLocks/>
                  </p:cNvSpPr>
                  <p:nvPr/>
                </p:nvSpPr>
                <p:spPr bwMode="auto">
                  <a:xfrm>
                    <a:off x="690" y="2112"/>
                    <a:ext cx="112" cy="232"/>
                  </a:xfrm>
                  <a:custGeom>
                    <a:avLst/>
                    <a:gdLst>
                      <a:gd name="T0" fmla="*/ 558 w 45"/>
                      <a:gd name="T1" fmla="*/ 1557 h 87"/>
                      <a:gd name="T2" fmla="*/ 558 w 45"/>
                      <a:gd name="T3" fmla="*/ 1571 h 87"/>
                      <a:gd name="T4" fmla="*/ 662 w 45"/>
                      <a:gd name="T5" fmla="*/ 1421 h 87"/>
                      <a:gd name="T6" fmla="*/ 694 w 45"/>
                      <a:gd name="T7" fmla="*/ 1160 h 87"/>
                      <a:gd name="T8" fmla="*/ 650 w 45"/>
                      <a:gd name="T9" fmla="*/ 717 h 87"/>
                      <a:gd name="T10" fmla="*/ 478 w 45"/>
                      <a:gd name="T11" fmla="*/ 205 h 87"/>
                      <a:gd name="T12" fmla="*/ 261 w 45"/>
                      <a:gd name="T13" fmla="*/ 0 h 87"/>
                      <a:gd name="T14" fmla="*/ 249 w 45"/>
                      <a:gd name="T15" fmla="*/ 0 h 87"/>
                      <a:gd name="T16" fmla="*/ 12 w 45"/>
                      <a:gd name="T17" fmla="*/ 77 h 87"/>
                      <a:gd name="T18" fmla="*/ 0 w 45"/>
                      <a:gd name="T19" fmla="*/ 93 h 87"/>
                      <a:gd name="T20" fmla="*/ 12 w 45"/>
                      <a:gd name="T21" fmla="*/ 115 h 87"/>
                      <a:gd name="T22" fmla="*/ 30 w 45"/>
                      <a:gd name="T23" fmla="*/ 115 h 87"/>
                      <a:gd name="T24" fmla="*/ 217 w 45"/>
                      <a:gd name="T25" fmla="*/ 307 h 87"/>
                      <a:gd name="T26" fmla="*/ 383 w 45"/>
                      <a:gd name="T27" fmla="*/ 797 h 87"/>
                      <a:gd name="T28" fmla="*/ 433 w 45"/>
                      <a:gd name="T29" fmla="*/ 1216 h 87"/>
                      <a:gd name="T30" fmla="*/ 403 w 45"/>
                      <a:gd name="T31" fmla="*/ 1480 h 87"/>
                      <a:gd name="T32" fmla="*/ 309 w 45"/>
                      <a:gd name="T33" fmla="*/ 1613 h 87"/>
                      <a:gd name="T34" fmla="*/ 309 w 45"/>
                      <a:gd name="T35" fmla="*/ 1629 h 87"/>
                      <a:gd name="T36" fmla="*/ 321 w 45"/>
                      <a:gd name="T37" fmla="*/ 1651 h 87"/>
                      <a:gd name="T38" fmla="*/ 558 w 45"/>
                      <a:gd name="T39" fmla="*/ 1571 h 87"/>
                      <a:gd name="T40" fmla="*/ 558 w 45"/>
                      <a:gd name="T41" fmla="*/ 1557 h 87"/>
                      <a:gd name="T42" fmla="*/ 558 w 45"/>
                      <a:gd name="T43" fmla="*/ 1536 h 87"/>
                      <a:gd name="T44" fmla="*/ 309 w 45"/>
                      <a:gd name="T45" fmla="*/ 1613 h 87"/>
                      <a:gd name="T46" fmla="*/ 309 w 45"/>
                      <a:gd name="T47" fmla="*/ 1613 h 87"/>
                      <a:gd name="T48" fmla="*/ 309 w 45"/>
                      <a:gd name="T49" fmla="*/ 1629 h 87"/>
                      <a:gd name="T50" fmla="*/ 309 w 45"/>
                      <a:gd name="T51" fmla="*/ 1651 h 87"/>
                      <a:gd name="T52" fmla="*/ 321 w 45"/>
                      <a:gd name="T53" fmla="*/ 1651 h 87"/>
                      <a:gd name="T54" fmla="*/ 433 w 45"/>
                      <a:gd name="T55" fmla="*/ 1501 h 87"/>
                      <a:gd name="T56" fmla="*/ 465 w 45"/>
                      <a:gd name="T57" fmla="*/ 1216 h 87"/>
                      <a:gd name="T58" fmla="*/ 416 w 45"/>
                      <a:gd name="T59" fmla="*/ 776 h 87"/>
                      <a:gd name="T60" fmla="*/ 249 w 45"/>
                      <a:gd name="T61" fmla="*/ 285 h 87"/>
                      <a:gd name="T62" fmla="*/ 30 w 45"/>
                      <a:gd name="T63" fmla="*/ 77 h 87"/>
                      <a:gd name="T64" fmla="*/ 12 w 45"/>
                      <a:gd name="T65" fmla="*/ 77 h 87"/>
                      <a:gd name="T66" fmla="*/ 0 w 45"/>
                      <a:gd name="T67" fmla="*/ 77 h 87"/>
                      <a:gd name="T68" fmla="*/ 0 w 45"/>
                      <a:gd name="T69" fmla="*/ 93 h 87"/>
                      <a:gd name="T70" fmla="*/ 0 w 45"/>
                      <a:gd name="T71" fmla="*/ 115 h 87"/>
                      <a:gd name="T72" fmla="*/ 12 w 45"/>
                      <a:gd name="T73" fmla="*/ 115 h 87"/>
                      <a:gd name="T74" fmla="*/ 249 w 45"/>
                      <a:gd name="T75" fmla="*/ 35 h 87"/>
                      <a:gd name="T76" fmla="*/ 261 w 45"/>
                      <a:gd name="T77" fmla="*/ 35 h 87"/>
                      <a:gd name="T78" fmla="*/ 465 w 45"/>
                      <a:gd name="T79" fmla="*/ 227 h 87"/>
                      <a:gd name="T80" fmla="*/ 620 w 45"/>
                      <a:gd name="T81" fmla="*/ 717 h 87"/>
                      <a:gd name="T82" fmla="*/ 662 w 45"/>
                      <a:gd name="T83" fmla="*/ 1160 h 87"/>
                      <a:gd name="T84" fmla="*/ 632 w 45"/>
                      <a:gd name="T85" fmla="*/ 1421 h 87"/>
                      <a:gd name="T86" fmla="*/ 558 w 45"/>
                      <a:gd name="T87" fmla="*/ 1536 h 87"/>
                      <a:gd name="T88" fmla="*/ 558 w 45"/>
                      <a:gd name="T89" fmla="*/ 1557 h 87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45" h="87">
                        <a:moveTo>
                          <a:pt x="36" y="82"/>
                        </a:moveTo>
                        <a:cubicBezTo>
                          <a:pt x="36" y="83"/>
                          <a:pt x="36" y="83"/>
                          <a:pt x="36" y="83"/>
                        </a:cubicBezTo>
                        <a:cubicBezTo>
                          <a:pt x="39" y="82"/>
                          <a:pt x="41" y="79"/>
                          <a:pt x="43" y="75"/>
                        </a:cubicBezTo>
                        <a:cubicBezTo>
                          <a:pt x="44" y="72"/>
                          <a:pt x="45" y="66"/>
                          <a:pt x="45" y="61"/>
                        </a:cubicBezTo>
                        <a:cubicBezTo>
                          <a:pt x="45" y="54"/>
                          <a:pt x="44" y="46"/>
                          <a:pt x="42" y="38"/>
                        </a:cubicBezTo>
                        <a:cubicBezTo>
                          <a:pt x="39" y="27"/>
                          <a:pt x="36" y="18"/>
                          <a:pt x="31" y="11"/>
                        </a:cubicBezTo>
                        <a:cubicBezTo>
                          <a:pt x="27" y="4"/>
                          <a:pt x="22" y="0"/>
                          <a:pt x="17" y="0"/>
                        </a:cubicBezTo>
                        <a:cubicBezTo>
                          <a:pt x="17" y="0"/>
                          <a:pt x="16" y="0"/>
                          <a:pt x="16" y="0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5"/>
                        </a:cubicBezTo>
                        <a:cubicBezTo>
                          <a:pt x="0" y="6"/>
                          <a:pt x="1" y="6"/>
                          <a:pt x="1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6" y="6"/>
                          <a:pt x="10" y="9"/>
                          <a:pt x="14" y="16"/>
                        </a:cubicBezTo>
                        <a:cubicBezTo>
                          <a:pt x="19" y="22"/>
                          <a:pt x="22" y="31"/>
                          <a:pt x="25" y="42"/>
                        </a:cubicBezTo>
                        <a:cubicBezTo>
                          <a:pt x="27" y="50"/>
                          <a:pt x="28" y="58"/>
                          <a:pt x="28" y="64"/>
                        </a:cubicBezTo>
                        <a:cubicBezTo>
                          <a:pt x="28" y="70"/>
                          <a:pt x="27" y="75"/>
                          <a:pt x="26" y="78"/>
                        </a:cubicBezTo>
                        <a:cubicBezTo>
                          <a:pt x="25" y="82"/>
                          <a:pt x="23" y="84"/>
                          <a:pt x="20" y="85"/>
                        </a:cubicBezTo>
                        <a:cubicBezTo>
                          <a:pt x="20" y="85"/>
                          <a:pt x="20" y="85"/>
                          <a:pt x="20" y="86"/>
                        </a:cubicBezTo>
                        <a:cubicBezTo>
                          <a:pt x="20" y="86"/>
                          <a:pt x="20" y="87"/>
                          <a:pt x="21" y="87"/>
                        </a:cubicBezTo>
                        <a:cubicBezTo>
                          <a:pt x="36" y="83"/>
                          <a:pt x="36" y="83"/>
                          <a:pt x="36" y="83"/>
                        </a:cubicBezTo>
                        <a:cubicBezTo>
                          <a:pt x="36" y="82"/>
                          <a:pt x="36" y="82"/>
                          <a:pt x="36" y="82"/>
                        </a:cubicBezTo>
                        <a:cubicBezTo>
                          <a:pt x="36" y="81"/>
                          <a:pt x="36" y="81"/>
                          <a:pt x="36" y="81"/>
                        </a:cubicBezTo>
                        <a:cubicBezTo>
                          <a:pt x="20" y="85"/>
                          <a:pt x="20" y="85"/>
                          <a:pt x="20" y="85"/>
                        </a:cubicBezTo>
                        <a:cubicBezTo>
                          <a:pt x="20" y="85"/>
                          <a:pt x="20" y="85"/>
                          <a:pt x="20" y="85"/>
                        </a:cubicBezTo>
                        <a:cubicBezTo>
                          <a:pt x="20" y="86"/>
                          <a:pt x="20" y="86"/>
                          <a:pt x="20" y="86"/>
                        </a:cubicBezTo>
                        <a:cubicBezTo>
                          <a:pt x="20" y="87"/>
                          <a:pt x="20" y="87"/>
                          <a:pt x="20" y="87"/>
                        </a:cubicBezTo>
                        <a:cubicBezTo>
                          <a:pt x="21" y="87"/>
                          <a:pt x="21" y="87"/>
                          <a:pt x="21" y="87"/>
                        </a:cubicBezTo>
                        <a:cubicBezTo>
                          <a:pt x="24" y="86"/>
                          <a:pt x="26" y="83"/>
                          <a:pt x="28" y="79"/>
                        </a:cubicBezTo>
                        <a:cubicBezTo>
                          <a:pt x="29" y="75"/>
                          <a:pt x="30" y="70"/>
                          <a:pt x="30" y="64"/>
                        </a:cubicBezTo>
                        <a:cubicBezTo>
                          <a:pt x="30" y="57"/>
                          <a:pt x="29" y="50"/>
                          <a:pt x="27" y="41"/>
                        </a:cubicBezTo>
                        <a:cubicBezTo>
                          <a:pt x="24" y="31"/>
                          <a:pt x="20" y="21"/>
                          <a:pt x="16" y="15"/>
                        </a:cubicBezTo>
                        <a:cubicBezTo>
                          <a:pt x="12" y="8"/>
                          <a:pt x="7" y="4"/>
                          <a:pt x="2" y="4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21" y="2"/>
                          <a:pt x="25" y="6"/>
                          <a:pt x="30" y="12"/>
                        </a:cubicBezTo>
                        <a:cubicBezTo>
                          <a:pt x="34" y="18"/>
                          <a:pt x="38" y="28"/>
                          <a:pt x="40" y="38"/>
                        </a:cubicBezTo>
                        <a:cubicBezTo>
                          <a:pt x="42" y="46"/>
                          <a:pt x="43" y="54"/>
                          <a:pt x="43" y="61"/>
                        </a:cubicBezTo>
                        <a:cubicBezTo>
                          <a:pt x="43" y="66"/>
                          <a:pt x="42" y="71"/>
                          <a:pt x="41" y="75"/>
                        </a:cubicBezTo>
                        <a:cubicBezTo>
                          <a:pt x="40" y="78"/>
                          <a:pt x="38" y="80"/>
                          <a:pt x="36" y="81"/>
                        </a:cubicBezTo>
                        <a:cubicBezTo>
                          <a:pt x="36" y="82"/>
                          <a:pt x="36" y="82"/>
                          <a:pt x="36" y="8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Freeform 74"/>
                  <p:cNvSpPr>
                    <a:spLocks/>
                  </p:cNvSpPr>
                  <p:nvPr/>
                </p:nvSpPr>
                <p:spPr bwMode="auto">
                  <a:xfrm>
                    <a:off x="1085" y="2061"/>
                    <a:ext cx="37" cy="38"/>
                  </a:xfrm>
                  <a:custGeom>
                    <a:avLst/>
                    <a:gdLst>
                      <a:gd name="T0" fmla="*/ 30 w 15"/>
                      <a:gd name="T1" fmla="*/ 220 h 14"/>
                      <a:gd name="T2" fmla="*/ 62 w 15"/>
                      <a:gd name="T3" fmla="*/ 38 h 14"/>
                      <a:gd name="T4" fmla="*/ 195 w 15"/>
                      <a:gd name="T5" fmla="*/ 60 h 14"/>
                      <a:gd name="T6" fmla="*/ 165 w 15"/>
                      <a:gd name="T7" fmla="*/ 244 h 14"/>
                      <a:gd name="T8" fmla="*/ 30 w 15"/>
                      <a:gd name="T9" fmla="*/ 220 h 1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2" y="11"/>
                        </a:moveTo>
                        <a:cubicBezTo>
                          <a:pt x="0" y="8"/>
                          <a:pt x="1" y="4"/>
                          <a:pt x="4" y="2"/>
                        </a:cubicBezTo>
                        <a:cubicBezTo>
                          <a:pt x="7" y="0"/>
                          <a:pt x="11" y="0"/>
                          <a:pt x="13" y="3"/>
                        </a:cubicBezTo>
                        <a:cubicBezTo>
                          <a:pt x="15" y="6"/>
                          <a:pt x="14" y="10"/>
                          <a:pt x="11" y="12"/>
                        </a:cubicBezTo>
                        <a:cubicBezTo>
                          <a:pt x="8" y="14"/>
                          <a:pt x="4" y="14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" name="Freeform 75"/>
                  <p:cNvSpPr>
                    <a:spLocks/>
                  </p:cNvSpPr>
                  <p:nvPr/>
                </p:nvSpPr>
                <p:spPr bwMode="auto">
                  <a:xfrm>
                    <a:off x="1122" y="2043"/>
                    <a:ext cx="55" cy="58"/>
                  </a:xfrm>
                  <a:custGeom>
                    <a:avLst/>
                    <a:gdLst>
                      <a:gd name="T0" fmla="*/ 50 w 22"/>
                      <a:gd name="T1" fmla="*/ 314 h 22"/>
                      <a:gd name="T2" fmla="*/ 83 w 22"/>
                      <a:gd name="T3" fmla="*/ 55 h 22"/>
                      <a:gd name="T4" fmla="*/ 300 w 22"/>
                      <a:gd name="T5" fmla="*/ 90 h 22"/>
                      <a:gd name="T6" fmla="*/ 270 w 22"/>
                      <a:gd name="T7" fmla="*/ 348 h 22"/>
                      <a:gd name="T8" fmla="*/ 50 w 22"/>
                      <a:gd name="T9" fmla="*/ 314 h 2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2">
                        <a:moveTo>
                          <a:pt x="3" y="17"/>
                        </a:moveTo>
                        <a:cubicBezTo>
                          <a:pt x="0" y="12"/>
                          <a:pt x="1" y="6"/>
                          <a:pt x="5" y="3"/>
                        </a:cubicBezTo>
                        <a:cubicBezTo>
                          <a:pt x="10" y="0"/>
                          <a:pt x="16" y="1"/>
                          <a:pt x="19" y="5"/>
                        </a:cubicBezTo>
                        <a:cubicBezTo>
                          <a:pt x="22" y="10"/>
                          <a:pt x="21" y="16"/>
                          <a:pt x="17" y="19"/>
                        </a:cubicBezTo>
                        <a:cubicBezTo>
                          <a:pt x="12" y="22"/>
                          <a:pt x="6" y="21"/>
                          <a:pt x="3" y="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6" name="Group 3"/>
                <p:cNvGrpSpPr>
                  <a:grpSpLocks/>
                </p:cNvGrpSpPr>
                <p:nvPr/>
              </p:nvGrpSpPr>
              <p:grpSpPr bwMode="auto">
                <a:xfrm rot="10800000">
                  <a:off x="5019319" y="1952211"/>
                  <a:ext cx="3987560" cy="1416991"/>
                  <a:chOff x="665" y="1875"/>
                  <a:chExt cx="1165" cy="485"/>
                </a:xfrm>
              </p:grpSpPr>
              <p:sp>
                <p:nvSpPr>
                  <p:cNvPr id="167" name="Freeform 4"/>
                  <p:cNvSpPr>
                    <a:spLocks/>
                  </p:cNvSpPr>
                  <p:nvPr/>
                </p:nvSpPr>
                <p:spPr bwMode="auto">
                  <a:xfrm>
                    <a:off x="815" y="2013"/>
                    <a:ext cx="155" cy="347"/>
                  </a:xfrm>
                  <a:custGeom>
                    <a:avLst/>
                    <a:gdLst>
                      <a:gd name="T0" fmla="*/ 238 w 62"/>
                      <a:gd name="T1" fmla="*/ 56 h 130"/>
                      <a:gd name="T2" fmla="*/ 50 w 62"/>
                      <a:gd name="T3" fmla="*/ 934 h 130"/>
                      <a:gd name="T4" fmla="*/ 283 w 62"/>
                      <a:gd name="T5" fmla="*/ 854 h 130"/>
                      <a:gd name="T6" fmla="*/ 500 w 62"/>
                      <a:gd name="T7" fmla="*/ 1255 h 130"/>
                      <a:gd name="T8" fmla="*/ 458 w 62"/>
                      <a:gd name="T9" fmla="*/ 1732 h 130"/>
                      <a:gd name="T10" fmla="*/ 220 w 62"/>
                      <a:gd name="T11" fmla="*/ 1810 h 130"/>
                      <a:gd name="T12" fmla="*/ 708 w 62"/>
                      <a:gd name="T13" fmla="*/ 2437 h 130"/>
                      <a:gd name="T14" fmla="*/ 833 w 62"/>
                      <a:gd name="T15" fmla="*/ 1140 h 130"/>
                      <a:gd name="T16" fmla="*/ 238 w 62"/>
                      <a:gd name="T17" fmla="*/ 56 h 1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" h="130">
                        <a:moveTo>
                          <a:pt x="15" y="3"/>
                        </a:moveTo>
                        <a:cubicBezTo>
                          <a:pt x="4" y="5"/>
                          <a:pt x="0" y="24"/>
                          <a:pt x="3" y="49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23" y="44"/>
                          <a:pt x="29" y="53"/>
                          <a:pt x="32" y="66"/>
                        </a:cubicBezTo>
                        <a:cubicBezTo>
                          <a:pt x="36" y="79"/>
                          <a:pt x="34" y="90"/>
                          <a:pt x="29" y="91"/>
                        </a:cubicBezTo>
                        <a:cubicBezTo>
                          <a:pt x="14" y="95"/>
                          <a:pt x="14" y="95"/>
                          <a:pt x="14" y="95"/>
                        </a:cubicBezTo>
                        <a:cubicBezTo>
                          <a:pt x="23" y="117"/>
                          <a:pt x="35" y="130"/>
                          <a:pt x="45" y="128"/>
                        </a:cubicBezTo>
                        <a:cubicBezTo>
                          <a:pt x="58" y="125"/>
                          <a:pt x="62" y="94"/>
                          <a:pt x="53" y="60"/>
                        </a:cubicBezTo>
                        <a:cubicBezTo>
                          <a:pt x="45" y="25"/>
                          <a:pt x="27" y="0"/>
                          <a:pt x="15" y="3"/>
                        </a:cubicBezTo>
                      </a:path>
                    </a:pathLst>
                  </a:custGeom>
                  <a:solidFill>
                    <a:srgbClr val="AFAD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8" name="Freeform 5"/>
                  <p:cNvSpPr>
                    <a:spLocks/>
                  </p:cNvSpPr>
                  <p:nvPr/>
                </p:nvSpPr>
                <p:spPr bwMode="auto">
                  <a:xfrm>
                    <a:off x="852" y="2003"/>
                    <a:ext cx="153" cy="352"/>
                  </a:xfrm>
                  <a:custGeom>
                    <a:avLst/>
                    <a:gdLst>
                      <a:gd name="T0" fmla="*/ 692 w 61"/>
                      <a:gd name="T1" fmla="*/ 2445 h 132"/>
                      <a:gd name="T2" fmla="*/ 818 w 61"/>
                      <a:gd name="T3" fmla="*/ 1139 h 132"/>
                      <a:gd name="T4" fmla="*/ 221 w 61"/>
                      <a:gd name="T5" fmla="*/ 56 h 132"/>
                      <a:gd name="T6" fmla="*/ 0 w 61"/>
                      <a:gd name="T7" fmla="*/ 136 h 132"/>
                      <a:gd name="T8" fmla="*/ 597 w 61"/>
                      <a:gd name="T9" fmla="*/ 1216 h 132"/>
                      <a:gd name="T10" fmla="*/ 472 w 61"/>
                      <a:gd name="T11" fmla="*/ 2504 h 132"/>
                      <a:gd name="T12" fmla="*/ 692 w 61"/>
                      <a:gd name="T13" fmla="*/ 2445 h 13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61" h="132">
                        <a:moveTo>
                          <a:pt x="44" y="129"/>
                        </a:moveTo>
                        <a:cubicBezTo>
                          <a:pt x="57" y="125"/>
                          <a:pt x="61" y="95"/>
                          <a:pt x="52" y="60"/>
                        </a:cubicBezTo>
                        <a:cubicBezTo>
                          <a:pt x="44" y="26"/>
                          <a:pt x="27" y="0"/>
                          <a:pt x="14" y="3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2" y="4"/>
                          <a:pt x="30" y="29"/>
                          <a:pt x="38" y="64"/>
                        </a:cubicBezTo>
                        <a:cubicBezTo>
                          <a:pt x="47" y="98"/>
                          <a:pt x="43" y="129"/>
                          <a:pt x="30" y="132"/>
                        </a:cubicBezTo>
                        <a:cubicBezTo>
                          <a:pt x="44" y="129"/>
                          <a:pt x="44" y="129"/>
                          <a:pt x="44" y="129"/>
                        </a:cubicBezTo>
                      </a:path>
                    </a:pathLst>
                  </a:custGeom>
                  <a:solidFill>
                    <a:srgbClr val="494F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9" name="Freeform 6"/>
                  <p:cNvSpPr>
                    <a:spLocks/>
                  </p:cNvSpPr>
                  <p:nvPr/>
                </p:nvSpPr>
                <p:spPr bwMode="auto">
                  <a:xfrm>
                    <a:off x="955" y="1875"/>
                    <a:ext cx="835" cy="376"/>
                  </a:xfrm>
                  <a:custGeom>
                    <a:avLst/>
                    <a:gdLst>
                      <a:gd name="T0" fmla="*/ 4845 w 334"/>
                      <a:gd name="T1" fmla="*/ 21 h 141"/>
                      <a:gd name="T2" fmla="*/ 0 w 334"/>
                      <a:gd name="T3" fmla="*/ 1459 h 141"/>
                      <a:gd name="T4" fmla="*/ 175 w 334"/>
                      <a:gd name="T5" fmla="*/ 2048 h 141"/>
                      <a:gd name="T6" fmla="*/ 250 w 334"/>
                      <a:gd name="T7" fmla="*/ 2675 h 141"/>
                      <a:gd name="T8" fmla="*/ 5095 w 334"/>
                      <a:gd name="T9" fmla="*/ 1229 h 141"/>
                      <a:gd name="T10" fmla="*/ 5158 w 334"/>
                      <a:gd name="T11" fmla="*/ 568 h 141"/>
                      <a:gd name="T12" fmla="*/ 4845 w 334"/>
                      <a:gd name="T13" fmla="*/ 21 h 14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34" h="141">
                        <a:moveTo>
                          <a:pt x="310" y="1"/>
                        </a:moveTo>
                        <a:cubicBezTo>
                          <a:pt x="0" y="77"/>
                          <a:pt x="0" y="77"/>
                          <a:pt x="0" y="77"/>
                        </a:cubicBezTo>
                        <a:cubicBezTo>
                          <a:pt x="5" y="86"/>
                          <a:pt x="9" y="97"/>
                          <a:pt x="11" y="108"/>
                        </a:cubicBezTo>
                        <a:cubicBezTo>
                          <a:pt x="14" y="120"/>
                          <a:pt x="16" y="131"/>
                          <a:pt x="16" y="141"/>
                        </a:cubicBezTo>
                        <a:cubicBezTo>
                          <a:pt x="326" y="65"/>
                          <a:pt x="326" y="65"/>
                          <a:pt x="326" y="65"/>
                        </a:cubicBezTo>
                        <a:cubicBezTo>
                          <a:pt x="332" y="64"/>
                          <a:pt x="334" y="48"/>
                          <a:pt x="330" y="30"/>
                        </a:cubicBezTo>
                        <a:cubicBezTo>
                          <a:pt x="325" y="13"/>
                          <a:pt x="317" y="0"/>
                          <a:pt x="310" y="1"/>
                        </a:cubicBezTo>
                      </a:path>
                    </a:pathLst>
                  </a:custGeom>
                  <a:solidFill>
                    <a:srgbClr val="F2F7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7"/>
                  <p:cNvSpPr>
                    <a:spLocks/>
                  </p:cNvSpPr>
                  <p:nvPr/>
                </p:nvSpPr>
                <p:spPr bwMode="auto">
                  <a:xfrm>
                    <a:off x="772" y="2131"/>
                    <a:ext cx="133" cy="149"/>
                  </a:xfrm>
                  <a:custGeom>
                    <a:avLst/>
                    <a:gdLst>
                      <a:gd name="T0" fmla="*/ 555 w 53"/>
                      <a:gd name="T1" fmla="*/ 21 h 56"/>
                      <a:gd name="T2" fmla="*/ 0 w 53"/>
                      <a:gd name="T3" fmla="*/ 192 h 56"/>
                      <a:gd name="T4" fmla="*/ 125 w 53"/>
                      <a:gd name="T5" fmla="*/ 580 h 56"/>
                      <a:gd name="T6" fmla="*/ 176 w 53"/>
                      <a:gd name="T7" fmla="*/ 1054 h 56"/>
                      <a:gd name="T8" fmla="*/ 725 w 53"/>
                      <a:gd name="T9" fmla="*/ 886 h 56"/>
                      <a:gd name="T10" fmla="*/ 775 w 53"/>
                      <a:gd name="T11" fmla="*/ 418 h 56"/>
                      <a:gd name="T12" fmla="*/ 555 w 53"/>
                      <a:gd name="T13" fmla="*/ 21 h 5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3" h="56">
                        <a:moveTo>
                          <a:pt x="35" y="1"/>
                        </a:move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3" y="16"/>
                          <a:pt x="6" y="23"/>
                          <a:pt x="8" y="31"/>
                        </a:cubicBezTo>
                        <a:cubicBezTo>
                          <a:pt x="10" y="40"/>
                          <a:pt x="11" y="49"/>
                          <a:pt x="11" y="56"/>
                        </a:cubicBezTo>
                        <a:cubicBezTo>
                          <a:pt x="46" y="47"/>
                          <a:pt x="46" y="47"/>
                          <a:pt x="46" y="47"/>
                        </a:cubicBezTo>
                        <a:cubicBezTo>
                          <a:pt x="51" y="46"/>
                          <a:pt x="53" y="35"/>
                          <a:pt x="49" y="22"/>
                        </a:cubicBezTo>
                        <a:cubicBezTo>
                          <a:pt x="46" y="9"/>
                          <a:pt x="40" y="0"/>
                          <a:pt x="35" y="1"/>
                        </a:cubicBezTo>
                      </a:path>
                    </a:pathLst>
                  </a:custGeom>
                  <a:solidFill>
                    <a:srgbClr val="D7D6E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8"/>
                  <p:cNvSpPr>
                    <a:spLocks/>
                  </p:cNvSpPr>
                  <p:nvPr/>
                </p:nvSpPr>
                <p:spPr bwMode="auto">
                  <a:xfrm>
                    <a:off x="665" y="2120"/>
                    <a:ext cx="102" cy="227"/>
                  </a:xfrm>
                  <a:custGeom>
                    <a:avLst/>
                    <a:gdLst>
                      <a:gd name="T0" fmla="*/ 92 w 41"/>
                      <a:gd name="T1" fmla="*/ 876 h 85"/>
                      <a:gd name="T2" fmla="*/ 167 w 41"/>
                      <a:gd name="T3" fmla="*/ 35 h 85"/>
                      <a:gd name="T4" fmla="*/ 557 w 41"/>
                      <a:gd name="T5" fmla="*/ 742 h 85"/>
                      <a:gd name="T6" fmla="*/ 478 w 41"/>
                      <a:gd name="T7" fmla="*/ 1584 h 85"/>
                      <a:gd name="T8" fmla="*/ 92 w 41"/>
                      <a:gd name="T9" fmla="*/ 876 h 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1" h="85">
                        <a:moveTo>
                          <a:pt x="6" y="46"/>
                        </a:moveTo>
                        <a:cubicBezTo>
                          <a:pt x="0" y="24"/>
                          <a:pt x="3" y="4"/>
                          <a:pt x="11" y="2"/>
                        </a:cubicBezTo>
                        <a:cubicBezTo>
                          <a:pt x="19" y="0"/>
                          <a:pt x="30" y="16"/>
                          <a:pt x="36" y="39"/>
                        </a:cubicBezTo>
                        <a:cubicBezTo>
                          <a:pt x="41" y="61"/>
                          <a:pt x="39" y="81"/>
                          <a:pt x="31" y="83"/>
                        </a:cubicBezTo>
                        <a:cubicBezTo>
                          <a:pt x="22" y="85"/>
                          <a:pt x="11" y="68"/>
                          <a:pt x="6" y="46"/>
                        </a:cubicBezTo>
                      </a:path>
                    </a:pathLst>
                  </a:custGeom>
                  <a:solidFill>
                    <a:srgbClr val="AFAD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9"/>
                  <p:cNvSpPr>
                    <a:spLocks/>
                  </p:cNvSpPr>
                  <p:nvPr/>
                </p:nvSpPr>
                <p:spPr bwMode="auto">
                  <a:xfrm>
                    <a:off x="1767" y="1909"/>
                    <a:ext cx="63" cy="83"/>
                  </a:xfrm>
                  <a:custGeom>
                    <a:avLst/>
                    <a:gdLst>
                      <a:gd name="T0" fmla="*/ 242 w 25"/>
                      <a:gd name="T1" fmla="*/ 21 h 31"/>
                      <a:gd name="T2" fmla="*/ 0 w 25"/>
                      <a:gd name="T3" fmla="*/ 78 h 31"/>
                      <a:gd name="T4" fmla="*/ 83 w 25"/>
                      <a:gd name="T5" fmla="*/ 329 h 31"/>
                      <a:gd name="T6" fmla="*/ 113 w 25"/>
                      <a:gd name="T7" fmla="*/ 594 h 31"/>
                      <a:gd name="T8" fmla="*/ 338 w 25"/>
                      <a:gd name="T9" fmla="*/ 538 h 31"/>
                      <a:gd name="T10" fmla="*/ 368 w 25"/>
                      <a:gd name="T11" fmla="*/ 252 h 31"/>
                      <a:gd name="T12" fmla="*/ 242 w 25"/>
                      <a:gd name="T13" fmla="*/ 21 h 3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5" h="31">
                        <a:moveTo>
                          <a:pt x="15" y="1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2" y="8"/>
                          <a:pt x="4" y="13"/>
                          <a:pt x="5" y="17"/>
                        </a:cubicBezTo>
                        <a:cubicBezTo>
                          <a:pt x="6" y="22"/>
                          <a:pt x="7" y="27"/>
                          <a:pt x="7" y="31"/>
                        </a:cubicBezTo>
                        <a:cubicBezTo>
                          <a:pt x="21" y="28"/>
                          <a:pt x="21" y="28"/>
                          <a:pt x="21" y="28"/>
                        </a:cubicBezTo>
                        <a:cubicBezTo>
                          <a:pt x="24" y="27"/>
                          <a:pt x="25" y="20"/>
                          <a:pt x="23" y="13"/>
                        </a:cubicBezTo>
                        <a:cubicBezTo>
                          <a:pt x="21" y="6"/>
                          <a:pt x="18" y="0"/>
                          <a:pt x="15" y="1"/>
                        </a:cubicBezTo>
                      </a:path>
                    </a:pathLst>
                  </a:custGeom>
                  <a:solidFill>
                    <a:srgbClr val="28316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1"/>
                  <p:cNvSpPr>
                    <a:spLocks/>
                  </p:cNvSpPr>
                  <p:nvPr/>
                </p:nvSpPr>
                <p:spPr bwMode="auto">
                  <a:xfrm>
                    <a:off x="1717" y="1880"/>
                    <a:ext cx="65" cy="165"/>
                  </a:xfrm>
                  <a:custGeom>
                    <a:avLst/>
                    <a:gdLst>
                      <a:gd name="T0" fmla="*/ 95 w 26"/>
                      <a:gd name="T1" fmla="*/ 0 h 62"/>
                      <a:gd name="T2" fmla="*/ 95 w 26"/>
                      <a:gd name="T3" fmla="*/ 0 h 62"/>
                      <a:gd name="T4" fmla="*/ 83 w 26"/>
                      <a:gd name="T5" fmla="*/ 0 h 62"/>
                      <a:gd name="T6" fmla="*/ 20 w 26"/>
                      <a:gd name="T7" fmla="*/ 93 h 62"/>
                      <a:gd name="T8" fmla="*/ 0 w 26"/>
                      <a:gd name="T9" fmla="*/ 303 h 62"/>
                      <a:gd name="T10" fmla="*/ 33 w 26"/>
                      <a:gd name="T11" fmla="*/ 639 h 62"/>
                      <a:gd name="T12" fmla="*/ 20 w 26"/>
                      <a:gd name="T13" fmla="*/ 639 h 62"/>
                      <a:gd name="T14" fmla="*/ 20 w 26"/>
                      <a:gd name="T15" fmla="*/ 639 h 62"/>
                      <a:gd name="T16" fmla="*/ 33 w 26"/>
                      <a:gd name="T17" fmla="*/ 639 h 62"/>
                      <a:gd name="T18" fmla="*/ 158 w 26"/>
                      <a:gd name="T19" fmla="*/ 1035 h 62"/>
                      <a:gd name="T20" fmla="*/ 300 w 26"/>
                      <a:gd name="T21" fmla="*/ 1168 h 62"/>
                      <a:gd name="T22" fmla="*/ 313 w 26"/>
                      <a:gd name="T23" fmla="*/ 1168 h 62"/>
                      <a:gd name="T24" fmla="*/ 313 w 26"/>
                      <a:gd name="T25" fmla="*/ 1168 h 62"/>
                      <a:gd name="T26" fmla="*/ 395 w 26"/>
                      <a:gd name="T27" fmla="*/ 1091 h 62"/>
                      <a:gd name="T28" fmla="*/ 408 w 26"/>
                      <a:gd name="T29" fmla="*/ 865 h 62"/>
                      <a:gd name="T30" fmla="*/ 408 w 26"/>
                      <a:gd name="T31" fmla="*/ 793 h 62"/>
                      <a:gd name="T32" fmla="*/ 408 w 26"/>
                      <a:gd name="T33" fmla="*/ 793 h 62"/>
                      <a:gd name="T34" fmla="*/ 395 w 26"/>
                      <a:gd name="T35" fmla="*/ 793 h 62"/>
                      <a:gd name="T36" fmla="*/ 283 w 26"/>
                      <a:gd name="T37" fmla="*/ 567 h 62"/>
                      <a:gd name="T38" fmla="*/ 300 w 26"/>
                      <a:gd name="T39" fmla="*/ 303 h 62"/>
                      <a:gd name="T40" fmla="*/ 300 w 26"/>
                      <a:gd name="T41" fmla="*/ 303 h 62"/>
                      <a:gd name="T42" fmla="*/ 250 w 26"/>
                      <a:gd name="T43" fmla="*/ 149 h 62"/>
                      <a:gd name="T44" fmla="*/ 95 w 26"/>
                      <a:gd name="T45" fmla="*/ 0 h 62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6" h="62">
                        <a:moveTo>
                          <a:pt x="6" y="0"/>
                        </a:move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1"/>
                          <a:pt x="2" y="2"/>
                          <a:pt x="1" y="5"/>
                        </a:cubicBezTo>
                        <a:cubicBezTo>
                          <a:pt x="0" y="8"/>
                          <a:pt x="0" y="12"/>
                          <a:pt x="0" y="16"/>
                        </a:cubicBezTo>
                        <a:cubicBezTo>
                          <a:pt x="0" y="22"/>
                          <a:pt x="0" y="28"/>
                          <a:pt x="2" y="34"/>
                        </a:cubicBezTo>
                        <a:cubicBezTo>
                          <a:pt x="1" y="34"/>
                          <a:pt x="1" y="34"/>
                          <a:pt x="1" y="34"/>
                        </a:cubicBezTo>
                        <a:cubicBezTo>
                          <a:pt x="1" y="34"/>
                          <a:pt x="1" y="34"/>
                          <a:pt x="1" y="34"/>
                        </a:cubicBezTo>
                        <a:cubicBezTo>
                          <a:pt x="2" y="34"/>
                          <a:pt x="2" y="34"/>
                          <a:pt x="2" y="34"/>
                        </a:cubicBezTo>
                        <a:cubicBezTo>
                          <a:pt x="4" y="42"/>
                          <a:pt x="7" y="49"/>
                          <a:pt x="10" y="55"/>
                        </a:cubicBezTo>
                        <a:cubicBezTo>
                          <a:pt x="13" y="60"/>
                          <a:pt x="17" y="62"/>
                          <a:pt x="19" y="62"/>
                        </a:cubicBezTo>
                        <a:cubicBezTo>
                          <a:pt x="19" y="62"/>
                          <a:pt x="20" y="62"/>
                          <a:pt x="20" y="62"/>
                        </a:cubicBezTo>
                        <a:cubicBezTo>
                          <a:pt x="20" y="62"/>
                          <a:pt x="20" y="62"/>
                          <a:pt x="20" y="62"/>
                        </a:cubicBezTo>
                        <a:cubicBezTo>
                          <a:pt x="22" y="62"/>
                          <a:pt x="24" y="60"/>
                          <a:pt x="25" y="58"/>
                        </a:cubicBezTo>
                        <a:cubicBezTo>
                          <a:pt x="26" y="55"/>
                          <a:pt x="26" y="51"/>
                          <a:pt x="26" y="46"/>
                        </a:cubicBezTo>
                        <a:cubicBezTo>
                          <a:pt x="26" y="45"/>
                          <a:pt x="26" y="43"/>
                          <a:pt x="26" y="42"/>
                        </a:cubicBezTo>
                        <a:cubicBezTo>
                          <a:pt x="26" y="42"/>
                          <a:pt x="26" y="42"/>
                          <a:pt x="26" y="42"/>
                        </a:cubicBezTo>
                        <a:cubicBezTo>
                          <a:pt x="26" y="42"/>
                          <a:pt x="25" y="42"/>
                          <a:pt x="25" y="42"/>
                        </a:cubicBezTo>
                        <a:cubicBezTo>
                          <a:pt x="23" y="42"/>
                          <a:pt x="19" y="37"/>
                          <a:pt x="18" y="30"/>
                        </a:cubicBezTo>
                        <a:cubicBezTo>
                          <a:pt x="16" y="23"/>
                          <a:pt x="16" y="16"/>
                          <a:pt x="19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8" y="13"/>
                          <a:pt x="17" y="10"/>
                          <a:pt x="16" y="8"/>
                        </a:cubicBezTo>
                        <a:cubicBezTo>
                          <a:pt x="12" y="3"/>
                          <a:pt x="9" y="0"/>
                          <a:pt x="6" y="0"/>
                        </a:cubicBezTo>
                      </a:path>
                    </a:pathLst>
                  </a:custGeom>
                  <a:solidFill>
                    <a:srgbClr val="B8BF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2"/>
                  <p:cNvSpPr>
                    <a:spLocks/>
                  </p:cNvSpPr>
                  <p:nvPr/>
                </p:nvSpPr>
                <p:spPr bwMode="auto">
                  <a:xfrm>
                    <a:off x="1757" y="1923"/>
                    <a:ext cx="25" cy="69"/>
                  </a:xfrm>
                  <a:custGeom>
                    <a:avLst/>
                    <a:gdLst>
                      <a:gd name="T0" fmla="*/ 50 w 10"/>
                      <a:gd name="T1" fmla="*/ 0 h 26"/>
                      <a:gd name="T2" fmla="*/ 50 w 10"/>
                      <a:gd name="T3" fmla="*/ 0 h 26"/>
                      <a:gd name="T4" fmla="*/ 33 w 10"/>
                      <a:gd name="T5" fmla="*/ 260 h 26"/>
                      <a:gd name="T6" fmla="*/ 145 w 10"/>
                      <a:gd name="T7" fmla="*/ 486 h 26"/>
                      <a:gd name="T8" fmla="*/ 158 w 10"/>
                      <a:gd name="T9" fmla="*/ 486 h 26"/>
                      <a:gd name="T10" fmla="*/ 158 w 10"/>
                      <a:gd name="T11" fmla="*/ 486 h 26"/>
                      <a:gd name="T12" fmla="*/ 125 w 10"/>
                      <a:gd name="T13" fmla="*/ 247 h 26"/>
                      <a:gd name="T14" fmla="*/ 50 w 10"/>
                      <a:gd name="T15" fmla="*/ 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" h="26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7"/>
                          <a:pt x="2" y="14"/>
                        </a:cubicBezTo>
                        <a:cubicBezTo>
                          <a:pt x="3" y="21"/>
                          <a:pt x="7" y="26"/>
                          <a:pt x="9" y="26"/>
                        </a:cubicBezTo>
                        <a:cubicBezTo>
                          <a:pt x="9" y="26"/>
                          <a:pt x="10" y="26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2"/>
                          <a:pt x="9" y="17"/>
                          <a:pt x="8" y="13"/>
                        </a:cubicBezTo>
                        <a:cubicBezTo>
                          <a:pt x="7" y="8"/>
                          <a:pt x="5" y="3"/>
                          <a:pt x="3" y="0"/>
                        </a:cubicBezTo>
                      </a:path>
                    </a:pathLst>
                  </a:custGeom>
                  <a:solidFill>
                    <a:srgbClr val="939C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Freeform 13"/>
                  <p:cNvSpPr>
                    <a:spLocks/>
                  </p:cNvSpPr>
                  <p:nvPr/>
                </p:nvSpPr>
                <p:spPr bwMode="auto">
                  <a:xfrm rot="21120000">
                    <a:off x="913" y="2021"/>
                    <a:ext cx="566" cy="172"/>
                  </a:xfrm>
                  <a:custGeom>
                    <a:avLst/>
                    <a:gdLst>
                      <a:gd name="T0" fmla="*/ 0 w 85"/>
                      <a:gd name="T1" fmla="*/ 345 h 59"/>
                      <a:gd name="T2" fmla="*/ 1100 w 85"/>
                      <a:gd name="T3" fmla="*/ 0 h 59"/>
                      <a:gd name="T4" fmla="*/ 1275 w 85"/>
                      <a:gd name="T5" fmla="*/ 846 h 59"/>
                      <a:gd name="T6" fmla="*/ 754 w 85"/>
                      <a:gd name="T7" fmla="*/ 983 h 59"/>
                      <a:gd name="T8" fmla="*/ 346 w 85"/>
                      <a:gd name="T9" fmla="*/ 1077 h 59"/>
                      <a:gd name="T10" fmla="*/ 188 w 85"/>
                      <a:gd name="T11" fmla="*/ 1133 h 59"/>
                      <a:gd name="T12" fmla="*/ 0 w 85"/>
                      <a:gd name="T13" fmla="*/ 345 h 5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85" h="59">
                        <a:moveTo>
                          <a:pt x="0" y="18"/>
                        </a:moveTo>
                        <a:cubicBezTo>
                          <a:pt x="70" y="0"/>
                          <a:pt x="70" y="0"/>
                          <a:pt x="70" y="0"/>
                        </a:cubicBezTo>
                        <a:cubicBezTo>
                          <a:pt x="74" y="2"/>
                          <a:pt x="85" y="35"/>
                          <a:pt x="81" y="44"/>
                        </a:cubicBezTo>
                        <a:cubicBezTo>
                          <a:pt x="48" y="51"/>
                          <a:pt x="48" y="51"/>
                          <a:pt x="48" y="51"/>
                        </a:cubicBezTo>
                        <a:cubicBezTo>
                          <a:pt x="22" y="56"/>
                          <a:pt x="22" y="56"/>
                          <a:pt x="22" y="56"/>
                        </a:cubicBezTo>
                        <a:cubicBezTo>
                          <a:pt x="12" y="59"/>
                          <a:pt x="12" y="59"/>
                          <a:pt x="12" y="59"/>
                        </a:cubicBezTo>
                        <a:cubicBezTo>
                          <a:pt x="0" y="18"/>
                          <a:pt x="0" y="18"/>
                          <a:pt x="0" y="18"/>
                        </a:cubicBezTo>
                      </a:path>
                    </a:pathLst>
                  </a:custGeom>
                  <a:solidFill>
                    <a:srgbClr val="767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" name="Freeform 14"/>
                  <p:cNvSpPr>
                    <a:spLocks/>
                  </p:cNvSpPr>
                  <p:nvPr/>
                </p:nvSpPr>
                <p:spPr bwMode="auto">
                  <a:xfrm>
                    <a:off x="972" y="2120"/>
                    <a:ext cx="193" cy="96"/>
                  </a:xfrm>
                  <a:custGeom>
                    <a:avLst/>
                    <a:gdLst>
                      <a:gd name="T0" fmla="*/ 0 w 77"/>
                      <a:gd name="T1" fmla="*/ 0 h 36"/>
                      <a:gd name="T2" fmla="*/ 113 w 77"/>
                      <a:gd name="T3" fmla="*/ 683 h 36"/>
                      <a:gd name="T4" fmla="*/ 1213 w 77"/>
                      <a:gd name="T5" fmla="*/ 397 h 36"/>
                      <a:gd name="T6" fmla="*/ 251 w 77"/>
                      <a:gd name="T7" fmla="*/ 477 h 36"/>
                      <a:gd name="T8" fmla="*/ 0 w 77"/>
                      <a:gd name="T9" fmla="*/ 0 h 3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7" h="36">
                        <a:moveTo>
                          <a:pt x="0" y="0"/>
                        </a:moveTo>
                        <a:cubicBezTo>
                          <a:pt x="0" y="0"/>
                          <a:pt x="7" y="28"/>
                          <a:pt x="7" y="36"/>
                        </a:cubicBezTo>
                        <a:cubicBezTo>
                          <a:pt x="77" y="21"/>
                          <a:pt x="77" y="21"/>
                          <a:pt x="77" y="21"/>
                        </a:cubicBezTo>
                        <a:cubicBezTo>
                          <a:pt x="77" y="21"/>
                          <a:pt x="33" y="32"/>
                          <a:pt x="16" y="25"/>
                        </a:cubicBezTo>
                        <a:cubicBezTo>
                          <a:pt x="3" y="21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494F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7" name="Freeform 15"/>
                  <p:cNvSpPr>
                    <a:spLocks/>
                  </p:cNvSpPr>
                  <p:nvPr/>
                </p:nvSpPr>
                <p:spPr bwMode="auto">
                  <a:xfrm>
                    <a:off x="1361" y="1959"/>
                    <a:ext cx="100" cy="184"/>
                  </a:xfrm>
                  <a:custGeom>
                    <a:avLst/>
                    <a:gdLst>
                      <a:gd name="T0" fmla="*/ 238 w 40"/>
                      <a:gd name="T1" fmla="*/ 1309 h 69"/>
                      <a:gd name="T2" fmla="*/ 300 w 40"/>
                      <a:gd name="T3" fmla="*/ 661 h 69"/>
                      <a:gd name="T4" fmla="*/ 0 w 40"/>
                      <a:gd name="T5" fmla="*/ 93 h 69"/>
                      <a:gd name="T6" fmla="*/ 250 w 40"/>
                      <a:gd name="T7" fmla="*/ 21 h 69"/>
                      <a:gd name="T8" fmla="*/ 563 w 40"/>
                      <a:gd name="T9" fmla="*/ 589 h 69"/>
                      <a:gd name="T10" fmla="*/ 500 w 40"/>
                      <a:gd name="T11" fmla="*/ 1229 h 69"/>
                      <a:gd name="T12" fmla="*/ 238 w 40"/>
                      <a:gd name="T13" fmla="*/ 1309 h 6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0" h="69">
                        <a:moveTo>
                          <a:pt x="15" y="69"/>
                        </a:moveTo>
                        <a:cubicBezTo>
                          <a:pt x="22" y="68"/>
                          <a:pt x="24" y="52"/>
                          <a:pt x="19" y="35"/>
                        </a:cubicBezTo>
                        <a:cubicBezTo>
                          <a:pt x="15" y="17"/>
                          <a:pt x="6" y="4"/>
                          <a:pt x="0" y="5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23" y="0"/>
                          <a:pt x="31" y="13"/>
                          <a:pt x="36" y="31"/>
                        </a:cubicBezTo>
                        <a:cubicBezTo>
                          <a:pt x="40" y="48"/>
                          <a:pt x="38" y="64"/>
                          <a:pt x="32" y="65"/>
                        </a:cubicBezTo>
                        <a:cubicBezTo>
                          <a:pt x="15" y="69"/>
                          <a:pt x="15" y="69"/>
                          <a:pt x="15" y="69"/>
                        </a:cubicBezTo>
                      </a:path>
                    </a:pathLst>
                  </a:custGeom>
                  <a:solidFill>
                    <a:srgbClr val="494F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8" name="Freeform 16"/>
                  <p:cNvSpPr>
                    <a:spLocks/>
                  </p:cNvSpPr>
                  <p:nvPr/>
                </p:nvSpPr>
                <p:spPr bwMode="auto">
                  <a:xfrm>
                    <a:off x="787" y="2200"/>
                    <a:ext cx="93" cy="75"/>
                  </a:xfrm>
                  <a:custGeom>
                    <a:avLst/>
                    <a:gdLst>
                      <a:gd name="T0" fmla="*/ 0 w 37"/>
                      <a:gd name="T1" fmla="*/ 0 h 28"/>
                      <a:gd name="T2" fmla="*/ 63 w 37"/>
                      <a:gd name="T3" fmla="*/ 538 h 28"/>
                      <a:gd name="T4" fmla="*/ 588 w 37"/>
                      <a:gd name="T5" fmla="*/ 402 h 28"/>
                      <a:gd name="T6" fmla="*/ 146 w 37"/>
                      <a:gd name="T7" fmla="*/ 287 h 28"/>
                      <a:gd name="T8" fmla="*/ 0 w 37"/>
                      <a:gd name="T9" fmla="*/ 0 h 2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7" h="28">
                        <a:moveTo>
                          <a:pt x="0" y="0"/>
                        </a:moveTo>
                        <a:cubicBezTo>
                          <a:pt x="1" y="4"/>
                          <a:pt x="7" y="20"/>
                          <a:pt x="4" y="28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21" y="24"/>
                          <a:pt x="16" y="23"/>
                          <a:pt x="9" y="15"/>
                        </a:cubicBezTo>
                        <a:cubicBezTo>
                          <a:pt x="5" y="1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BFBD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9" name="Freeform 17"/>
                  <p:cNvSpPr>
                    <a:spLocks/>
                  </p:cNvSpPr>
                  <p:nvPr/>
                </p:nvSpPr>
                <p:spPr bwMode="auto">
                  <a:xfrm>
                    <a:off x="692" y="2109"/>
                    <a:ext cx="113" cy="232"/>
                  </a:xfrm>
                  <a:custGeom>
                    <a:avLst/>
                    <a:gdLst>
                      <a:gd name="T0" fmla="*/ 555 w 45"/>
                      <a:gd name="T1" fmla="*/ 1571 h 87"/>
                      <a:gd name="T2" fmla="*/ 630 w 45"/>
                      <a:gd name="T3" fmla="*/ 739 h 87"/>
                      <a:gd name="T4" fmla="*/ 239 w 45"/>
                      <a:gd name="T5" fmla="*/ 35 h 87"/>
                      <a:gd name="T6" fmla="*/ 0 w 45"/>
                      <a:gd name="T7" fmla="*/ 115 h 87"/>
                      <a:gd name="T8" fmla="*/ 397 w 45"/>
                      <a:gd name="T9" fmla="*/ 819 h 87"/>
                      <a:gd name="T10" fmla="*/ 316 w 45"/>
                      <a:gd name="T11" fmla="*/ 1651 h 87"/>
                      <a:gd name="T12" fmla="*/ 555 w 45"/>
                      <a:gd name="T13" fmla="*/ 1571 h 8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5" h="87">
                        <a:moveTo>
                          <a:pt x="35" y="83"/>
                        </a:moveTo>
                        <a:cubicBezTo>
                          <a:pt x="43" y="81"/>
                          <a:pt x="45" y="61"/>
                          <a:pt x="40" y="39"/>
                        </a:cubicBezTo>
                        <a:cubicBezTo>
                          <a:pt x="35" y="17"/>
                          <a:pt x="23" y="0"/>
                          <a:pt x="15" y="2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8" y="4"/>
                          <a:pt x="19" y="20"/>
                          <a:pt x="25" y="43"/>
                        </a:cubicBezTo>
                        <a:cubicBezTo>
                          <a:pt x="30" y="65"/>
                          <a:pt x="28" y="85"/>
                          <a:pt x="20" y="87"/>
                        </a:cubicBezTo>
                        <a:cubicBezTo>
                          <a:pt x="35" y="83"/>
                          <a:pt x="35" y="83"/>
                          <a:pt x="35" y="83"/>
                        </a:cubicBezTo>
                      </a:path>
                    </a:pathLst>
                  </a:custGeom>
                  <a:solidFill>
                    <a:srgbClr val="494F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" name="Freeform 18"/>
                  <p:cNvSpPr>
                    <a:spLocks/>
                  </p:cNvSpPr>
                  <p:nvPr/>
                </p:nvSpPr>
                <p:spPr bwMode="auto">
                  <a:xfrm>
                    <a:off x="737" y="2160"/>
                    <a:ext cx="50" cy="45"/>
                  </a:xfrm>
                  <a:custGeom>
                    <a:avLst/>
                    <a:gdLst>
                      <a:gd name="T0" fmla="*/ 313 w 20"/>
                      <a:gd name="T1" fmla="*/ 225 h 17"/>
                      <a:gd name="T2" fmla="*/ 238 w 20"/>
                      <a:gd name="T3" fmla="*/ 0 h 17"/>
                      <a:gd name="T4" fmla="*/ 0 w 20"/>
                      <a:gd name="T5" fmla="*/ 56 h 17"/>
                      <a:gd name="T6" fmla="*/ 83 w 20"/>
                      <a:gd name="T7" fmla="*/ 315 h 17"/>
                      <a:gd name="T8" fmla="*/ 313 w 20"/>
                      <a:gd name="T9" fmla="*/ 225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0" h="17">
                        <a:moveTo>
                          <a:pt x="20" y="12"/>
                        </a:moveTo>
                        <a:cubicBezTo>
                          <a:pt x="18" y="8"/>
                          <a:pt x="17" y="3"/>
                          <a:pt x="15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7"/>
                          <a:pt x="4" y="12"/>
                          <a:pt x="5" y="17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1" name="Freeform 19"/>
                  <p:cNvSpPr>
                    <a:spLocks/>
                  </p:cNvSpPr>
                  <p:nvPr/>
                </p:nvSpPr>
                <p:spPr bwMode="auto">
                  <a:xfrm>
                    <a:off x="732" y="2157"/>
                    <a:ext cx="3" cy="8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0 w 1"/>
                      <a:gd name="T3" fmla="*/ 0 h 3"/>
                      <a:gd name="T4" fmla="*/ 27 w 1"/>
                      <a:gd name="T5" fmla="*/ 56 h 3"/>
                      <a:gd name="T6" fmla="*/ 27 w 1"/>
                      <a:gd name="T7" fmla="*/ 56 h 3"/>
                      <a:gd name="T8" fmla="*/ 0 w 1"/>
                      <a:gd name="T9" fmla="*/ 0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</a:path>
                    </a:pathLst>
                  </a:custGeom>
                  <a:solidFill>
                    <a:srgbClr val="FA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2" name="Freeform 20"/>
                  <p:cNvSpPr>
                    <a:spLocks/>
                  </p:cNvSpPr>
                  <p:nvPr/>
                </p:nvSpPr>
                <p:spPr bwMode="auto">
                  <a:xfrm>
                    <a:off x="732" y="2147"/>
                    <a:ext cx="40" cy="18"/>
                  </a:xfrm>
                  <a:custGeom>
                    <a:avLst/>
                    <a:gdLst>
                      <a:gd name="T0" fmla="*/ 220 w 16"/>
                      <a:gd name="T1" fmla="*/ 0 h 7"/>
                      <a:gd name="T2" fmla="*/ 0 w 16"/>
                      <a:gd name="T3" fmla="*/ 67 h 7"/>
                      <a:gd name="T4" fmla="*/ 20 w 16"/>
                      <a:gd name="T5" fmla="*/ 118 h 7"/>
                      <a:gd name="T6" fmla="*/ 250 w 16"/>
                      <a:gd name="T7" fmla="*/ 33 h 7"/>
                      <a:gd name="T8" fmla="*/ 220 w 16"/>
                      <a:gd name="T9" fmla="*/ 0 h 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6" h="7">
                        <a:moveTo>
                          <a:pt x="14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6"/>
                          <a:pt x="1" y="7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5" y="2"/>
                          <a:pt x="15" y="1"/>
                          <a:pt x="14" y="0"/>
                        </a:cubicBezTo>
                      </a:path>
                    </a:pathLst>
                  </a:custGeom>
                  <a:solidFill>
                    <a:srgbClr val="F4F5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3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792" y="2211"/>
                    <a:ext cx="1" cy="2"/>
                  </a:xfrm>
                  <a:prstGeom prst="ellipse">
                    <a:avLst/>
                  </a:prstGeom>
                  <a:solidFill>
                    <a:srgbClr val="EEED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184" name="Freeform 22"/>
                  <p:cNvSpPr>
                    <a:spLocks/>
                  </p:cNvSpPr>
                  <p:nvPr/>
                </p:nvSpPr>
                <p:spPr bwMode="auto">
                  <a:xfrm>
                    <a:off x="752" y="2203"/>
                    <a:ext cx="43" cy="26"/>
                  </a:xfrm>
                  <a:custGeom>
                    <a:avLst/>
                    <a:gdLst>
                      <a:gd name="T0" fmla="*/ 243 w 17"/>
                      <a:gd name="T1" fmla="*/ 0 h 10"/>
                      <a:gd name="T2" fmla="*/ 0 w 17"/>
                      <a:gd name="T3" fmla="*/ 68 h 10"/>
                      <a:gd name="T4" fmla="*/ 20 w 17"/>
                      <a:gd name="T5" fmla="*/ 143 h 10"/>
                      <a:gd name="T6" fmla="*/ 33 w 17"/>
                      <a:gd name="T7" fmla="*/ 177 h 10"/>
                      <a:gd name="T8" fmla="*/ 276 w 17"/>
                      <a:gd name="T9" fmla="*/ 109 h 10"/>
                      <a:gd name="T10" fmla="*/ 255 w 17"/>
                      <a:gd name="T11" fmla="*/ 68 h 10"/>
                      <a:gd name="T12" fmla="*/ 255 w 17"/>
                      <a:gd name="T13" fmla="*/ 68 h 10"/>
                      <a:gd name="T14" fmla="*/ 255 w 17"/>
                      <a:gd name="T15" fmla="*/ 55 h 10"/>
                      <a:gd name="T16" fmla="*/ 243 w 17"/>
                      <a:gd name="T17" fmla="*/ 34 h 10"/>
                      <a:gd name="T18" fmla="*/ 243 w 17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7" h="10">
                        <a:moveTo>
                          <a:pt x="15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1" y="6"/>
                          <a:pt x="1" y="8"/>
                        </a:cubicBezTo>
                        <a:cubicBezTo>
                          <a:pt x="1" y="9"/>
                          <a:pt x="1" y="10"/>
                          <a:pt x="2" y="10"/>
                        </a:cubicBezTo>
                        <a:cubicBezTo>
                          <a:pt x="17" y="6"/>
                          <a:pt x="17" y="6"/>
                          <a:pt x="17" y="6"/>
                        </a:cubicBezTo>
                        <a:cubicBezTo>
                          <a:pt x="16" y="5"/>
                          <a:pt x="16" y="5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3"/>
                          <a:pt x="16" y="3"/>
                        </a:cubicBezTo>
                        <a:cubicBezTo>
                          <a:pt x="16" y="3"/>
                          <a:pt x="16" y="2"/>
                          <a:pt x="15" y="2"/>
                        </a:cubicBezTo>
                        <a:cubicBezTo>
                          <a:pt x="15" y="1"/>
                          <a:pt x="15" y="1"/>
                          <a:pt x="15" y="0"/>
                        </a:cubicBezTo>
                      </a:path>
                    </a:pathLst>
                  </a:custGeom>
                  <a:solidFill>
                    <a:srgbClr val="CECFE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" name="Freeform 23"/>
                  <p:cNvSpPr>
                    <a:spLocks/>
                  </p:cNvSpPr>
                  <p:nvPr/>
                </p:nvSpPr>
                <p:spPr bwMode="auto">
                  <a:xfrm>
                    <a:off x="927" y="2096"/>
                    <a:ext cx="48" cy="45"/>
                  </a:xfrm>
                  <a:custGeom>
                    <a:avLst/>
                    <a:gdLst>
                      <a:gd name="T0" fmla="*/ 222 w 19"/>
                      <a:gd name="T1" fmla="*/ 0 h 17"/>
                      <a:gd name="T2" fmla="*/ 0 w 19"/>
                      <a:gd name="T3" fmla="*/ 56 h 17"/>
                      <a:gd name="T4" fmla="*/ 83 w 19"/>
                      <a:gd name="T5" fmla="*/ 315 h 17"/>
                      <a:gd name="T6" fmla="*/ 306 w 19"/>
                      <a:gd name="T7" fmla="*/ 238 h 17"/>
                      <a:gd name="T8" fmla="*/ 222 w 19"/>
                      <a:gd name="T9" fmla="*/ 0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9" h="17">
                        <a:moveTo>
                          <a:pt x="1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7"/>
                          <a:pt x="3" y="12"/>
                          <a:pt x="5" y="17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7" y="8"/>
                          <a:pt x="15" y="4"/>
                          <a:pt x="14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" name="Freeform 24"/>
                  <p:cNvSpPr>
                    <a:spLocks/>
                  </p:cNvSpPr>
                  <p:nvPr/>
                </p:nvSpPr>
                <p:spPr bwMode="auto">
                  <a:xfrm>
                    <a:off x="922" y="2093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27 w 1"/>
                      <a:gd name="T5" fmla="*/ 54 h 2"/>
                      <a:gd name="T6" fmla="*/ 27 w 1"/>
                      <a:gd name="T7" fmla="*/ 54 h 2"/>
                      <a:gd name="T8" fmla="*/ 0 w 1"/>
                      <a:gd name="T9" fmla="*/ 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7" name="Freeform 25"/>
                  <p:cNvSpPr>
                    <a:spLocks/>
                  </p:cNvSpPr>
                  <p:nvPr/>
                </p:nvSpPr>
                <p:spPr bwMode="auto">
                  <a:xfrm>
                    <a:off x="922" y="2093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27 w 1"/>
                      <a:gd name="T5" fmla="*/ 54 h 2"/>
                      <a:gd name="T6" fmla="*/ 27 w 1"/>
                      <a:gd name="T7" fmla="*/ 54 h 2"/>
                      <a:gd name="T8" fmla="*/ 0 w 1"/>
                      <a:gd name="T9" fmla="*/ 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</a:path>
                    </a:pathLst>
                  </a:custGeom>
                  <a:solidFill>
                    <a:srgbClr val="FA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8" name="Freeform 26"/>
                  <p:cNvSpPr>
                    <a:spLocks/>
                  </p:cNvSpPr>
                  <p:nvPr/>
                </p:nvSpPr>
                <p:spPr bwMode="auto">
                  <a:xfrm>
                    <a:off x="922" y="2083"/>
                    <a:ext cx="35" cy="16"/>
                  </a:xfrm>
                  <a:custGeom>
                    <a:avLst/>
                    <a:gdLst>
                      <a:gd name="T0" fmla="*/ 208 w 14"/>
                      <a:gd name="T1" fmla="*/ 0 h 6"/>
                      <a:gd name="T2" fmla="*/ 0 w 14"/>
                      <a:gd name="T3" fmla="*/ 77 h 6"/>
                      <a:gd name="T4" fmla="*/ 20 w 14"/>
                      <a:gd name="T5" fmla="*/ 115 h 6"/>
                      <a:gd name="T6" fmla="*/ 220 w 14"/>
                      <a:gd name="T7" fmla="*/ 56 h 6"/>
                      <a:gd name="T8" fmla="*/ 208 w 14"/>
                      <a:gd name="T9" fmla="*/ 0 h 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6">
                        <a:moveTo>
                          <a:pt x="13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1" y="6"/>
                          <a:pt x="1" y="6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4" y="1"/>
                          <a:pt x="13" y="0"/>
                        </a:cubicBezTo>
                      </a:path>
                    </a:pathLst>
                  </a:custGeom>
                  <a:solidFill>
                    <a:srgbClr val="F4F5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9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942" y="2149"/>
                    <a:ext cx="5" cy="16"/>
                  </a:xfrm>
                  <a:custGeom>
                    <a:avLst/>
                    <a:gdLst>
                      <a:gd name="T0" fmla="*/ 20 w 2"/>
                      <a:gd name="T1" fmla="*/ 56 h 6"/>
                      <a:gd name="T2" fmla="*/ 33 w 2"/>
                      <a:gd name="T3" fmla="*/ 115 h 6"/>
                      <a:gd name="T4" fmla="*/ 33 w 2"/>
                      <a:gd name="T5" fmla="*/ 115 h 6"/>
                      <a:gd name="T6" fmla="*/ 20 w 2"/>
                      <a:gd name="T7" fmla="*/ 56 h 6"/>
                      <a:gd name="T8" fmla="*/ 0 w 2"/>
                      <a:gd name="T9" fmla="*/ 0 h 6"/>
                      <a:gd name="T10" fmla="*/ 0 w 2"/>
                      <a:gd name="T11" fmla="*/ 0 h 6"/>
                      <a:gd name="T12" fmla="*/ 0 w 2"/>
                      <a:gd name="T13" fmla="*/ 21 h 6"/>
                      <a:gd name="T14" fmla="*/ 0 w 2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" h="6">
                        <a:moveTo>
                          <a:pt x="1" y="3"/>
                        </a:move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5"/>
                          <a:pt x="1" y="4"/>
                          <a:pt x="1" y="3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0" name="Freeform 28"/>
                  <p:cNvSpPr>
                    <a:spLocks/>
                  </p:cNvSpPr>
                  <p:nvPr/>
                </p:nvSpPr>
                <p:spPr bwMode="auto">
                  <a:xfrm>
                    <a:off x="942" y="2149"/>
                    <a:ext cx="5" cy="16"/>
                  </a:xfrm>
                  <a:custGeom>
                    <a:avLst/>
                    <a:gdLst>
                      <a:gd name="T0" fmla="*/ 0 w 2"/>
                      <a:gd name="T1" fmla="*/ 0 h 6"/>
                      <a:gd name="T2" fmla="*/ 0 w 2"/>
                      <a:gd name="T3" fmla="*/ 0 h 6"/>
                      <a:gd name="T4" fmla="*/ 33 w 2"/>
                      <a:gd name="T5" fmla="*/ 115 h 6"/>
                      <a:gd name="T6" fmla="*/ 33 w 2"/>
                      <a:gd name="T7" fmla="*/ 115 h 6"/>
                      <a:gd name="T8" fmla="*/ 20 w 2"/>
                      <a:gd name="T9" fmla="*/ 56 h 6"/>
                      <a:gd name="T10" fmla="*/ 0 w 2"/>
                      <a:gd name="T11" fmla="*/ 21 h 6"/>
                      <a:gd name="T12" fmla="*/ 0 w 2"/>
                      <a:gd name="T13" fmla="*/ 0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" h="6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2"/>
                          <a:pt x="1" y="4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5"/>
                          <a:pt x="1" y="4"/>
                          <a:pt x="1" y="3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E9E9F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1" name="Freeform 29"/>
                  <p:cNvSpPr>
                    <a:spLocks/>
                  </p:cNvSpPr>
                  <p:nvPr/>
                </p:nvSpPr>
                <p:spPr bwMode="auto">
                  <a:xfrm>
                    <a:off x="942" y="2141"/>
                    <a:ext cx="33" cy="24"/>
                  </a:xfrm>
                  <a:custGeom>
                    <a:avLst/>
                    <a:gdLst>
                      <a:gd name="T0" fmla="*/ 180 w 13"/>
                      <a:gd name="T1" fmla="*/ 0 h 9"/>
                      <a:gd name="T2" fmla="*/ 0 w 13"/>
                      <a:gd name="T3" fmla="*/ 56 h 9"/>
                      <a:gd name="T4" fmla="*/ 0 w 13"/>
                      <a:gd name="T5" fmla="*/ 77 h 9"/>
                      <a:gd name="T6" fmla="*/ 20 w 13"/>
                      <a:gd name="T7" fmla="*/ 115 h 9"/>
                      <a:gd name="T8" fmla="*/ 33 w 13"/>
                      <a:gd name="T9" fmla="*/ 171 h 9"/>
                      <a:gd name="T10" fmla="*/ 213 w 13"/>
                      <a:gd name="T11" fmla="*/ 115 h 9"/>
                      <a:gd name="T12" fmla="*/ 180 w 13"/>
                      <a:gd name="T13" fmla="*/ 0 h 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3" h="9">
                        <a:moveTo>
                          <a:pt x="11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0" y="5"/>
                          <a:pt x="1" y="5"/>
                          <a:pt x="1" y="6"/>
                        </a:cubicBezTo>
                        <a:cubicBezTo>
                          <a:pt x="1" y="7"/>
                          <a:pt x="1" y="8"/>
                          <a:pt x="2" y="9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</a:path>
                    </a:pathLst>
                  </a:custGeom>
                  <a:solidFill>
                    <a:srgbClr val="CECFE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2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70" y="2139"/>
                    <a:ext cx="10" cy="18"/>
                  </a:xfrm>
                  <a:custGeom>
                    <a:avLst/>
                    <a:gdLst>
                      <a:gd name="T0" fmla="*/ 50 w 4"/>
                      <a:gd name="T1" fmla="*/ 21 h 7"/>
                      <a:gd name="T2" fmla="*/ 50 w 4"/>
                      <a:gd name="T3" fmla="*/ 54 h 7"/>
                      <a:gd name="T4" fmla="*/ 50 w 4"/>
                      <a:gd name="T5" fmla="*/ 33 h 7"/>
                      <a:gd name="T6" fmla="*/ 50 w 4"/>
                      <a:gd name="T7" fmla="*/ 21 h 7"/>
                      <a:gd name="T8" fmla="*/ 50 w 4"/>
                      <a:gd name="T9" fmla="*/ 0 h 7"/>
                      <a:gd name="T10" fmla="*/ 0 w 4"/>
                      <a:gd name="T11" fmla="*/ 21 h 7"/>
                      <a:gd name="T12" fmla="*/ 33 w 4"/>
                      <a:gd name="T13" fmla="*/ 118 h 7"/>
                      <a:gd name="T14" fmla="*/ 63 w 4"/>
                      <a:gd name="T15" fmla="*/ 118 h 7"/>
                      <a:gd name="T16" fmla="*/ 50 w 4"/>
                      <a:gd name="T17" fmla="*/ 21 h 7"/>
                      <a:gd name="T18" fmla="*/ 50 w 4"/>
                      <a:gd name="T19" fmla="*/ 0 h 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" h="7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3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1"/>
                          <a:pt x="3" y="1"/>
                        </a:cubicBezTo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4"/>
                          <a:pt x="3" y="2"/>
                          <a:pt x="3" y="1"/>
                        </a:cubicBezTo>
                        <a:cubicBezTo>
                          <a:pt x="3" y="1"/>
                          <a:pt x="3" y="0"/>
                          <a:pt x="3" y="0"/>
                        </a:cubicBezTo>
                      </a:path>
                    </a:pathLst>
                  </a:custGeom>
                  <a:solidFill>
                    <a:srgbClr val="DADA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3" name="Freeform 31"/>
                  <p:cNvSpPr>
                    <a:spLocks/>
                  </p:cNvSpPr>
                  <p:nvPr/>
                </p:nvSpPr>
                <p:spPr bwMode="auto">
                  <a:xfrm>
                    <a:off x="977" y="2141"/>
                    <a:ext cx="3" cy="16"/>
                  </a:xfrm>
                  <a:custGeom>
                    <a:avLst/>
                    <a:gdLst>
                      <a:gd name="T0" fmla="*/ 0 w 1"/>
                      <a:gd name="T1" fmla="*/ 0 h 6"/>
                      <a:gd name="T2" fmla="*/ 27 w 1"/>
                      <a:gd name="T3" fmla="*/ 115 h 6"/>
                      <a:gd name="T4" fmla="*/ 27 w 1"/>
                      <a:gd name="T5" fmla="*/ 93 h 6"/>
                      <a:gd name="T6" fmla="*/ 27 w 1"/>
                      <a:gd name="T7" fmla="*/ 56 h 6"/>
                      <a:gd name="T8" fmla="*/ 0 w 1"/>
                      <a:gd name="T9" fmla="*/ 35 h 6"/>
                      <a:gd name="T10" fmla="*/ 0 w 1"/>
                      <a:gd name="T11" fmla="*/ 0 h 6"/>
                      <a:gd name="T12" fmla="*/ 0 w 1"/>
                      <a:gd name="T13" fmla="*/ 0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" h="6">
                        <a:moveTo>
                          <a:pt x="0" y="0"/>
                        </a:moveTo>
                        <a:cubicBezTo>
                          <a:pt x="0" y="1"/>
                          <a:pt x="1" y="3"/>
                          <a:pt x="1" y="6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4"/>
                          <a:pt x="1" y="3"/>
                        </a:cubicBezTo>
                        <a:cubicBezTo>
                          <a:pt x="1" y="3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CECFE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140" y="2061"/>
                    <a:ext cx="5" cy="11"/>
                  </a:xfrm>
                  <a:custGeom>
                    <a:avLst/>
                    <a:gdLst>
                      <a:gd name="T0" fmla="*/ 33 w 2"/>
                      <a:gd name="T1" fmla="*/ 83 h 4"/>
                      <a:gd name="T2" fmla="*/ 33 w 2"/>
                      <a:gd name="T3" fmla="*/ 83 h 4"/>
                      <a:gd name="T4" fmla="*/ 33 w 2"/>
                      <a:gd name="T5" fmla="*/ 83 h 4"/>
                      <a:gd name="T6" fmla="*/ 0 w 2"/>
                      <a:gd name="T7" fmla="*/ 0 h 4"/>
                      <a:gd name="T8" fmla="*/ 0 w 2"/>
                      <a:gd name="T9" fmla="*/ 0 h 4"/>
                      <a:gd name="T10" fmla="*/ 33 w 2"/>
                      <a:gd name="T11" fmla="*/ 83 h 4"/>
                      <a:gd name="T12" fmla="*/ 0 w 2"/>
                      <a:gd name="T13" fmla="*/ 0 h 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2"/>
                          <a:pt x="2" y="4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</a:path>
                    </a:pathLst>
                  </a:custGeom>
                  <a:solidFill>
                    <a:srgbClr val="F8FB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" name="Freeform 33"/>
                  <p:cNvSpPr>
                    <a:spLocks/>
                  </p:cNvSpPr>
                  <p:nvPr/>
                </p:nvSpPr>
                <p:spPr bwMode="auto">
                  <a:xfrm>
                    <a:off x="1386" y="1980"/>
                    <a:ext cx="60" cy="56"/>
                  </a:xfrm>
                  <a:custGeom>
                    <a:avLst/>
                    <a:gdLst>
                      <a:gd name="T0" fmla="*/ 250 w 24"/>
                      <a:gd name="T1" fmla="*/ 0 h 21"/>
                      <a:gd name="T2" fmla="*/ 0 w 24"/>
                      <a:gd name="T3" fmla="*/ 56 h 21"/>
                      <a:gd name="T4" fmla="*/ 20 w 24"/>
                      <a:gd name="T5" fmla="*/ 93 h 21"/>
                      <a:gd name="T6" fmla="*/ 50 w 24"/>
                      <a:gd name="T7" fmla="*/ 171 h 21"/>
                      <a:gd name="T8" fmla="*/ 50 w 24"/>
                      <a:gd name="T9" fmla="*/ 171 h 21"/>
                      <a:gd name="T10" fmla="*/ 50 w 24"/>
                      <a:gd name="T11" fmla="*/ 171 h 21"/>
                      <a:gd name="T12" fmla="*/ 125 w 24"/>
                      <a:gd name="T13" fmla="*/ 397 h 21"/>
                      <a:gd name="T14" fmla="*/ 375 w 24"/>
                      <a:gd name="T15" fmla="*/ 307 h 21"/>
                      <a:gd name="T16" fmla="*/ 250 w 24"/>
                      <a:gd name="T17" fmla="*/ 0 h 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24" h="21">
                        <a:moveTo>
                          <a:pt x="16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4"/>
                          <a:pt x="1" y="5"/>
                          <a:pt x="1" y="5"/>
                        </a:cubicBezTo>
                        <a:cubicBezTo>
                          <a:pt x="2" y="6"/>
                          <a:pt x="2" y="7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5" y="13"/>
                          <a:pt x="7" y="16"/>
                          <a:pt x="8" y="21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2" y="9"/>
                          <a:pt x="19" y="4"/>
                          <a:pt x="16" y="0"/>
                        </a:cubicBezTo>
                      </a:path>
                    </a:pathLst>
                  </a:custGeom>
                  <a:solidFill>
                    <a:srgbClr val="999C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" name="Freeform 34"/>
                  <p:cNvSpPr>
                    <a:spLocks/>
                  </p:cNvSpPr>
                  <p:nvPr/>
                </p:nvSpPr>
                <p:spPr bwMode="auto">
                  <a:xfrm>
                    <a:off x="1127" y="2048"/>
                    <a:ext cx="8" cy="8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0 w 3"/>
                      <a:gd name="T3" fmla="*/ 0 h 3"/>
                      <a:gd name="T4" fmla="*/ 56 w 3"/>
                      <a:gd name="T5" fmla="*/ 56 h 3"/>
                      <a:gd name="T6" fmla="*/ 56 w 3"/>
                      <a:gd name="T7" fmla="*/ 56 h 3"/>
                      <a:gd name="T8" fmla="*/ 0 w 3"/>
                      <a:gd name="T9" fmla="*/ 0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</a:path>
                    </a:pathLst>
                  </a:custGeom>
                  <a:solidFill>
                    <a:srgbClr val="F7FA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" name="Freeform 35"/>
                  <p:cNvSpPr>
                    <a:spLocks/>
                  </p:cNvSpPr>
                  <p:nvPr/>
                </p:nvSpPr>
                <p:spPr bwMode="auto">
                  <a:xfrm>
                    <a:off x="1127" y="2037"/>
                    <a:ext cx="48" cy="19"/>
                  </a:xfrm>
                  <a:custGeom>
                    <a:avLst/>
                    <a:gdLst>
                      <a:gd name="T0" fmla="*/ 255 w 19"/>
                      <a:gd name="T1" fmla="*/ 0 h 7"/>
                      <a:gd name="T2" fmla="*/ 0 w 19"/>
                      <a:gd name="T3" fmla="*/ 81 h 7"/>
                      <a:gd name="T4" fmla="*/ 51 w 19"/>
                      <a:gd name="T5" fmla="*/ 141 h 7"/>
                      <a:gd name="T6" fmla="*/ 306 w 19"/>
                      <a:gd name="T7" fmla="*/ 60 h 7"/>
                      <a:gd name="T8" fmla="*/ 255 w 19"/>
                      <a:gd name="T9" fmla="*/ 0 h 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9" h="7">
                        <a:moveTo>
                          <a:pt x="16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5"/>
                          <a:pt x="2" y="6"/>
                          <a:pt x="3" y="7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8" y="1"/>
                          <a:pt x="17" y="0"/>
                          <a:pt x="16" y="0"/>
                        </a:cubicBezTo>
                      </a:path>
                    </a:pathLst>
                  </a:custGeom>
                  <a:solidFill>
                    <a:srgbClr val="9497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" name="Freeform 36"/>
                  <p:cNvSpPr>
                    <a:spLocks/>
                  </p:cNvSpPr>
                  <p:nvPr/>
                </p:nvSpPr>
                <p:spPr bwMode="auto">
                  <a:xfrm>
                    <a:off x="1160" y="2120"/>
                    <a:ext cx="5" cy="13"/>
                  </a:xfrm>
                  <a:custGeom>
                    <a:avLst/>
                    <a:gdLst>
                      <a:gd name="T0" fmla="*/ 0 w 2"/>
                      <a:gd name="T1" fmla="*/ 0 h 5"/>
                      <a:gd name="T2" fmla="*/ 33 w 2"/>
                      <a:gd name="T3" fmla="*/ 88 h 5"/>
                      <a:gd name="T4" fmla="*/ 33 w 2"/>
                      <a:gd name="T5" fmla="*/ 88 h 5"/>
                      <a:gd name="T6" fmla="*/ 0 w 2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" h="5">
                        <a:moveTo>
                          <a:pt x="0" y="0"/>
                        </a:moveTo>
                        <a:cubicBezTo>
                          <a:pt x="1" y="1"/>
                          <a:pt x="1" y="3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3"/>
                          <a:pt x="1" y="1"/>
                          <a:pt x="0" y="0"/>
                        </a:cubicBezTo>
                      </a:path>
                    </a:pathLst>
                  </a:custGeom>
                  <a:solidFill>
                    <a:srgbClr val="F8FB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" name="Freeform 37"/>
                  <p:cNvSpPr>
                    <a:spLocks/>
                  </p:cNvSpPr>
                  <p:nvPr/>
                </p:nvSpPr>
                <p:spPr bwMode="auto">
                  <a:xfrm>
                    <a:off x="1409" y="2031"/>
                    <a:ext cx="45" cy="34"/>
                  </a:xfrm>
                  <a:custGeom>
                    <a:avLst/>
                    <a:gdLst>
                      <a:gd name="T0" fmla="*/ 250 w 18"/>
                      <a:gd name="T1" fmla="*/ 0 h 13"/>
                      <a:gd name="T2" fmla="*/ 0 w 18"/>
                      <a:gd name="T3" fmla="*/ 68 h 13"/>
                      <a:gd name="T4" fmla="*/ 0 w 18"/>
                      <a:gd name="T5" fmla="*/ 144 h 13"/>
                      <a:gd name="T6" fmla="*/ 0 w 18"/>
                      <a:gd name="T7" fmla="*/ 144 h 13"/>
                      <a:gd name="T8" fmla="*/ 33 w 18"/>
                      <a:gd name="T9" fmla="*/ 233 h 13"/>
                      <a:gd name="T10" fmla="*/ 283 w 18"/>
                      <a:gd name="T11" fmla="*/ 144 h 13"/>
                      <a:gd name="T12" fmla="*/ 270 w 18"/>
                      <a:gd name="T13" fmla="*/ 68 h 13"/>
                      <a:gd name="T14" fmla="*/ 270 w 18"/>
                      <a:gd name="T15" fmla="*/ 68 h 13"/>
                      <a:gd name="T16" fmla="*/ 270 w 18"/>
                      <a:gd name="T17" fmla="*/ 68 h 13"/>
                      <a:gd name="T18" fmla="*/ 250 w 18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8" h="13">
                        <a:moveTo>
                          <a:pt x="16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6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9"/>
                          <a:pt x="1" y="11"/>
                          <a:pt x="2" y="13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7" y="7"/>
                          <a:pt x="17" y="5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6" y="2"/>
                          <a:pt x="16" y="1"/>
                          <a:pt x="16" y="0"/>
                        </a:cubicBezTo>
                      </a:path>
                    </a:pathLst>
                  </a:custGeom>
                  <a:solidFill>
                    <a:srgbClr val="A2A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0" name="Freeform 38"/>
                  <p:cNvSpPr>
                    <a:spLocks/>
                  </p:cNvSpPr>
                  <p:nvPr/>
                </p:nvSpPr>
                <p:spPr bwMode="auto">
                  <a:xfrm>
                    <a:off x="1224" y="2009"/>
                    <a:ext cx="157" cy="40"/>
                  </a:xfrm>
                  <a:custGeom>
                    <a:avLst/>
                    <a:gdLst>
                      <a:gd name="T0" fmla="*/ 0 w 63"/>
                      <a:gd name="T1" fmla="*/ 285 h 15"/>
                      <a:gd name="T2" fmla="*/ 974 w 63"/>
                      <a:gd name="T3" fmla="*/ 0 h 15"/>
                      <a:gd name="T4" fmla="*/ 0 w 63"/>
                      <a:gd name="T5" fmla="*/ 285 h 1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3" h="15">
                        <a:moveTo>
                          <a:pt x="0" y="15"/>
                        </a:moveTo>
                        <a:cubicBezTo>
                          <a:pt x="63" y="0"/>
                          <a:pt x="63" y="0"/>
                          <a:pt x="63" y="0"/>
                        </a:cubicBezTo>
                        <a:cubicBezTo>
                          <a:pt x="63" y="0"/>
                          <a:pt x="20" y="15"/>
                          <a:pt x="0" y="15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1" name="Freeform 39"/>
                  <p:cNvSpPr>
                    <a:spLocks/>
                  </p:cNvSpPr>
                  <p:nvPr/>
                </p:nvSpPr>
                <p:spPr bwMode="auto">
                  <a:xfrm>
                    <a:off x="785" y="2139"/>
                    <a:ext cx="107" cy="64"/>
                  </a:xfrm>
                  <a:custGeom>
                    <a:avLst/>
                    <a:gdLst>
                      <a:gd name="T0" fmla="*/ 341 w 43"/>
                      <a:gd name="T1" fmla="*/ 93 h 24"/>
                      <a:gd name="T2" fmla="*/ 495 w 43"/>
                      <a:gd name="T3" fmla="*/ 77 h 24"/>
                      <a:gd name="T4" fmla="*/ 570 w 43"/>
                      <a:gd name="T5" fmla="*/ 192 h 24"/>
                      <a:gd name="T6" fmla="*/ 662 w 43"/>
                      <a:gd name="T7" fmla="*/ 456 h 24"/>
                      <a:gd name="T8" fmla="*/ 465 w 43"/>
                      <a:gd name="T9" fmla="*/ 21 h 24"/>
                      <a:gd name="T10" fmla="*/ 0 w 43"/>
                      <a:gd name="T11" fmla="*/ 171 h 24"/>
                      <a:gd name="T12" fmla="*/ 341 w 43"/>
                      <a:gd name="T13" fmla="*/ 93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3" h="24">
                        <a:moveTo>
                          <a:pt x="22" y="5"/>
                        </a:moveTo>
                        <a:cubicBezTo>
                          <a:pt x="25" y="4"/>
                          <a:pt x="30" y="3"/>
                          <a:pt x="32" y="4"/>
                        </a:cubicBezTo>
                        <a:cubicBezTo>
                          <a:pt x="34" y="5"/>
                          <a:pt x="35" y="7"/>
                          <a:pt x="37" y="10"/>
                        </a:cubicBezTo>
                        <a:cubicBezTo>
                          <a:pt x="39" y="14"/>
                          <a:pt x="42" y="20"/>
                          <a:pt x="43" y="24"/>
                        </a:cubicBezTo>
                        <a:cubicBezTo>
                          <a:pt x="41" y="13"/>
                          <a:pt x="35" y="0"/>
                          <a:pt x="30" y="1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8" y="8"/>
                          <a:pt x="22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2" name="Freeform 40"/>
                  <p:cNvSpPr>
                    <a:spLocks/>
                  </p:cNvSpPr>
                  <p:nvPr/>
                </p:nvSpPr>
                <p:spPr bwMode="auto">
                  <a:xfrm>
                    <a:off x="692" y="2125"/>
                    <a:ext cx="70" cy="208"/>
                  </a:xfrm>
                  <a:custGeom>
                    <a:avLst/>
                    <a:gdLst>
                      <a:gd name="T0" fmla="*/ 0 w 28"/>
                      <a:gd name="T1" fmla="*/ 35 h 78"/>
                      <a:gd name="T2" fmla="*/ 0 w 28"/>
                      <a:gd name="T3" fmla="*/ 35 h 78"/>
                      <a:gd name="T4" fmla="*/ 333 w 28"/>
                      <a:gd name="T5" fmla="*/ 704 h 78"/>
                      <a:gd name="T6" fmla="*/ 270 w 28"/>
                      <a:gd name="T7" fmla="*/ 1480 h 78"/>
                      <a:gd name="T8" fmla="*/ 300 w 28"/>
                      <a:gd name="T9" fmla="*/ 1480 h 78"/>
                      <a:gd name="T10" fmla="*/ 363 w 28"/>
                      <a:gd name="T11" fmla="*/ 683 h 78"/>
                      <a:gd name="T12" fmla="*/ 0 w 28"/>
                      <a:gd name="T13" fmla="*/ 35 h 7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8" h="78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7" y="3"/>
                          <a:pt x="17" y="18"/>
                          <a:pt x="21" y="37"/>
                        </a:cubicBezTo>
                        <a:cubicBezTo>
                          <a:pt x="26" y="57"/>
                          <a:pt x="24" y="76"/>
                          <a:pt x="17" y="78"/>
                        </a:cubicBezTo>
                        <a:cubicBezTo>
                          <a:pt x="18" y="78"/>
                          <a:pt x="18" y="78"/>
                          <a:pt x="19" y="78"/>
                        </a:cubicBezTo>
                        <a:cubicBezTo>
                          <a:pt x="26" y="76"/>
                          <a:pt x="28" y="57"/>
                          <a:pt x="23" y="36"/>
                        </a:cubicBezTo>
                        <a:cubicBezTo>
                          <a:pt x="19" y="16"/>
                          <a:pt x="7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3" name="Freeform 41"/>
                  <p:cNvSpPr>
                    <a:spLocks/>
                  </p:cNvSpPr>
                  <p:nvPr/>
                </p:nvSpPr>
                <p:spPr bwMode="auto">
                  <a:xfrm>
                    <a:off x="850" y="2021"/>
                    <a:ext cx="112" cy="328"/>
                  </a:xfrm>
                  <a:custGeom>
                    <a:avLst/>
                    <a:gdLst>
                      <a:gd name="T0" fmla="*/ 0 w 45"/>
                      <a:gd name="T1" fmla="*/ 35 h 123"/>
                      <a:gd name="T2" fmla="*/ 0 w 45"/>
                      <a:gd name="T3" fmla="*/ 56 h 123"/>
                      <a:gd name="T4" fmla="*/ 528 w 45"/>
                      <a:gd name="T5" fmla="*/ 1080 h 123"/>
                      <a:gd name="T6" fmla="*/ 416 w 45"/>
                      <a:gd name="T7" fmla="*/ 2333 h 123"/>
                      <a:gd name="T8" fmla="*/ 465 w 45"/>
                      <a:gd name="T9" fmla="*/ 2333 h 123"/>
                      <a:gd name="T10" fmla="*/ 587 w 45"/>
                      <a:gd name="T11" fmla="*/ 1080 h 123"/>
                      <a:gd name="T12" fmla="*/ 0 w 45"/>
                      <a:gd name="T13" fmla="*/ 35 h 12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5" h="123">
                        <a:moveTo>
                          <a:pt x="0" y="2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2" y="4"/>
                          <a:pt x="27" y="28"/>
                          <a:pt x="34" y="57"/>
                        </a:cubicBezTo>
                        <a:cubicBezTo>
                          <a:pt x="42" y="89"/>
                          <a:pt x="39" y="120"/>
                          <a:pt x="27" y="123"/>
                        </a:cubicBezTo>
                        <a:cubicBezTo>
                          <a:pt x="28" y="123"/>
                          <a:pt x="29" y="123"/>
                          <a:pt x="30" y="123"/>
                        </a:cubicBezTo>
                        <a:cubicBezTo>
                          <a:pt x="42" y="120"/>
                          <a:pt x="45" y="89"/>
                          <a:pt x="38" y="57"/>
                        </a:cubicBezTo>
                        <a:cubicBezTo>
                          <a:pt x="30" y="25"/>
                          <a:pt x="1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Freeform 42"/>
                  <p:cNvSpPr>
                    <a:spLocks/>
                  </p:cNvSpPr>
                  <p:nvPr/>
                </p:nvSpPr>
                <p:spPr bwMode="auto">
                  <a:xfrm>
                    <a:off x="1780" y="1920"/>
                    <a:ext cx="40" cy="43"/>
                  </a:xfrm>
                  <a:custGeom>
                    <a:avLst/>
                    <a:gdLst>
                      <a:gd name="T0" fmla="*/ 220 w 16"/>
                      <a:gd name="T1" fmla="*/ 312 h 16"/>
                      <a:gd name="T2" fmla="*/ 175 w 16"/>
                      <a:gd name="T3" fmla="*/ 0 h 16"/>
                      <a:gd name="T4" fmla="*/ 0 w 16"/>
                      <a:gd name="T5" fmla="*/ 59 h 16"/>
                      <a:gd name="T6" fmla="*/ 220 w 16"/>
                      <a:gd name="T7" fmla="*/ 312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6" h="16">
                        <a:moveTo>
                          <a:pt x="14" y="16"/>
                        </a:moveTo>
                        <a:cubicBezTo>
                          <a:pt x="16" y="8"/>
                          <a:pt x="11" y="0"/>
                          <a:pt x="11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4" y="3"/>
                          <a:pt x="12" y="2"/>
                          <a:pt x="14" y="16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Freeform 43"/>
                  <p:cNvSpPr>
                    <a:spLocks/>
                  </p:cNvSpPr>
                  <p:nvPr/>
                </p:nvSpPr>
                <p:spPr bwMode="auto">
                  <a:xfrm>
                    <a:off x="817" y="2016"/>
                    <a:ext cx="145" cy="341"/>
                  </a:xfrm>
                  <a:custGeom>
                    <a:avLst/>
                    <a:gdLst>
                      <a:gd name="T0" fmla="*/ 220 w 58"/>
                      <a:gd name="T1" fmla="*/ 35 h 128"/>
                      <a:gd name="T2" fmla="*/ 208 w 58"/>
                      <a:gd name="T3" fmla="*/ 21 h 128"/>
                      <a:gd name="T4" fmla="*/ 50 w 58"/>
                      <a:gd name="T5" fmla="*/ 226 h 128"/>
                      <a:gd name="T6" fmla="*/ 0 w 58"/>
                      <a:gd name="T7" fmla="*/ 661 h 128"/>
                      <a:gd name="T8" fmla="*/ 20 w 58"/>
                      <a:gd name="T9" fmla="*/ 908 h 128"/>
                      <a:gd name="T10" fmla="*/ 20 w 58"/>
                      <a:gd name="T11" fmla="*/ 930 h 128"/>
                      <a:gd name="T12" fmla="*/ 33 w 58"/>
                      <a:gd name="T13" fmla="*/ 930 h 128"/>
                      <a:gd name="T14" fmla="*/ 283 w 58"/>
                      <a:gd name="T15" fmla="*/ 853 h 128"/>
                      <a:gd name="T16" fmla="*/ 283 w 58"/>
                      <a:gd name="T17" fmla="*/ 853 h 128"/>
                      <a:gd name="T18" fmla="*/ 395 w 58"/>
                      <a:gd name="T19" fmla="*/ 964 h 128"/>
                      <a:gd name="T20" fmla="*/ 488 w 58"/>
                      <a:gd name="T21" fmla="*/ 1228 h 128"/>
                      <a:gd name="T22" fmla="*/ 500 w 58"/>
                      <a:gd name="T23" fmla="*/ 1476 h 128"/>
                      <a:gd name="T24" fmla="*/ 488 w 58"/>
                      <a:gd name="T25" fmla="*/ 1625 h 128"/>
                      <a:gd name="T26" fmla="*/ 438 w 58"/>
                      <a:gd name="T27" fmla="*/ 1681 h 128"/>
                      <a:gd name="T28" fmla="*/ 208 w 58"/>
                      <a:gd name="T29" fmla="*/ 1761 h 128"/>
                      <a:gd name="T30" fmla="*/ 188 w 58"/>
                      <a:gd name="T31" fmla="*/ 1761 h 128"/>
                      <a:gd name="T32" fmla="*/ 188 w 58"/>
                      <a:gd name="T33" fmla="*/ 1774 h 128"/>
                      <a:gd name="T34" fmla="*/ 408 w 58"/>
                      <a:gd name="T35" fmla="*/ 2251 h 128"/>
                      <a:gd name="T36" fmla="*/ 658 w 58"/>
                      <a:gd name="T37" fmla="*/ 2419 h 128"/>
                      <a:gd name="T38" fmla="*/ 688 w 58"/>
                      <a:gd name="T39" fmla="*/ 2419 h 128"/>
                      <a:gd name="T40" fmla="*/ 845 w 58"/>
                      <a:gd name="T41" fmla="*/ 2214 h 128"/>
                      <a:gd name="T42" fmla="*/ 908 w 58"/>
                      <a:gd name="T43" fmla="*/ 1774 h 128"/>
                      <a:gd name="T44" fmla="*/ 833 w 58"/>
                      <a:gd name="T45" fmla="*/ 1100 h 128"/>
                      <a:gd name="T46" fmla="*/ 583 w 58"/>
                      <a:gd name="T47" fmla="*/ 320 h 128"/>
                      <a:gd name="T48" fmla="*/ 250 w 58"/>
                      <a:gd name="T49" fmla="*/ 0 h 128"/>
                      <a:gd name="T50" fmla="*/ 208 w 58"/>
                      <a:gd name="T51" fmla="*/ 21 h 128"/>
                      <a:gd name="T52" fmla="*/ 220 w 58"/>
                      <a:gd name="T53" fmla="*/ 35 h 128"/>
                      <a:gd name="T54" fmla="*/ 220 w 58"/>
                      <a:gd name="T55" fmla="*/ 56 h 128"/>
                      <a:gd name="T56" fmla="*/ 250 w 58"/>
                      <a:gd name="T57" fmla="*/ 35 h 128"/>
                      <a:gd name="T58" fmla="*/ 550 w 58"/>
                      <a:gd name="T59" fmla="*/ 341 h 128"/>
                      <a:gd name="T60" fmla="*/ 800 w 58"/>
                      <a:gd name="T61" fmla="*/ 1114 h 128"/>
                      <a:gd name="T62" fmla="*/ 875 w 58"/>
                      <a:gd name="T63" fmla="*/ 1774 h 128"/>
                      <a:gd name="T64" fmla="*/ 833 w 58"/>
                      <a:gd name="T65" fmla="*/ 2193 h 128"/>
                      <a:gd name="T66" fmla="*/ 688 w 58"/>
                      <a:gd name="T67" fmla="*/ 2384 h 128"/>
                      <a:gd name="T68" fmla="*/ 658 w 58"/>
                      <a:gd name="T69" fmla="*/ 2384 h 128"/>
                      <a:gd name="T70" fmla="*/ 438 w 58"/>
                      <a:gd name="T71" fmla="*/ 2230 h 128"/>
                      <a:gd name="T72" fmla="*/ 220 w 58"/>
                      <a:gd name="T73" fmla="*/ 1761 h 128"/>
                      <a:gd name="T74" fmla="*/ 208 w 58"/>
                      <a:gd name="T75" fmla="*/ 1774 h 128"/>
                      <a:gd name="T76" fmla="*/ 208 w 58"/>
                      <a:gd name="T77" fmla="*/ 1796 h 128"/>
                      <a:gd name="T78" fmla="*/ 458 w 58"/>
                      <a:gd name="T79" fmla="*/ 1718 h 128"/>
                      <a:gd name="T80" fmla="*/ 520 w 58"/>
                      <a:gd name="T81" fmla="*/ 1646 h 128"/>
                      <a:gd name="T82" fmla="*/ 533 w 58"/>
                      <a:gd name="T83" fmla="*/ 1476 h 128"/>
                      <a:gd name="T84" fmla="*/ 500 w 58"/>
                      <a:gd name="T85" fmla="*/ 1228 h 128"/>
                      <a:gd name="T86" fmla="*/ 408 w 58"/>
                      <a:gd name="T87" fmla="*/ 930 h 128"/>
                      <a:gd name="T88" fmla="*/ 283 w 58"/>
                      <a:gd name="T89" fmla="*/ 815 h 128"/>
                      <a:gd name="T90" fmla="*/ 270 w 58"/>
                      <a:gd name="T91" fmla="*/ 815 h 128"/>
                      <a:gd name="T92" fmla="*/ 20 w 58"/>
                      <a:gd name="T93" fmla="*/ 887 h 128"/>
                      <a:gd name="T94" fmla="*/ 33 w 58"/>
                      <a:gd name="T95" fmla="*/ 908 h 128"/>
                      <a:gd name="T96" fmla="*/ 50 w 58"/>
                      <a:gd name="T97" fmla="*/ 908 h 128"/>
                      <a:gd name="T98" fmla="*/ 33 w 58"/>
                      <a:gd name="T99" fmla="*/ 661 h 128"/>
                      <a:gd name="T100" fmla="*/ 83 w 58"/>
                      <a:gd name="T101" fmla="*/ 248 h 128"/>
                      <a:gd name="T102" fmla="*/ 220 w 58"/>
                      <a:gd name="T103" fmla="*/ 56 h 128"/>
                      <a:gd name="T104" fmla="*/ 220 w 58"/>
                      <a:gd name="T105" fmla="*/ 35 h 12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0" t="0" r="r" b="b"/>
                    <a:pathLst>
                      <a:path w="58" h="128">
                        <a:moveTo>
                          <a:pt x="14" y="2"/>
                        </a:move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9" y="2"/>
                          <a:pt x="5" y="6"/>
                          <a:pt x="3" y="12"/>
                        </a:cubicBezTo>
                        <a:cubicBezTo>
                          <a:pt x="1" y="18"/>
                          <a:pt x="0" y="26"/>
                          <a:pt x="0" y="35"/>
                        </a:cubicBezTo>
                        <a:cubicBezTo>
                          <a:pt x="0" y="39"/>
                          <a:pt x="0" y="43"/>
                          <a:pt x="1" y="48"/>
                        </a:cubicBezTo>
                        <a:cubicBezTo>
                          <a:pt x="1" y="49"/>
                          <a:pt x="1" y="49"/>
                          <a:pt x="1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20" y="45"/>
                          <a:pt x="22" y="47"/>
                          <a:pt x="25" y="51"/>
                        </a:cubicBezTo>
                        <a:cubicBezTo>
                          <a:pt x="27" y="54"/>
                          <a:pt x="29" y="59"/>
                          <a:pt x="31" y="65"/>
                        </a:cubicBezTo>
                        <a:cubicBezTo>
                          <a:pt x="32" y="70"/>
                          <a:pt x="32" y="74"/>
                          <a:pt x="32" y="78"/>
                        </a:cubicBezTo>
                        <a:cubicBezTo>
                          <a:pt x="32" y="81"/>
                          <a:pt x="32" y="84"/>
                          <a:pt x="31" y="86"/>
                        </a:cubicBezTo>
                        <a:cubicBezTo>
                          <a:pt x="30" y="88"/>
                          <a:pt x="29" y="89"/>
                          <a:pt x="28" y="89"/>
                        </a:cubicBezTo>
                        <a:cubicBezTo>
                          <a:pt x="13" y="93"/>
                          <a:pt x="13" y="93"/>
                          <a:pt x="13" y="93"/>
                        </a:cubicBezTo>
                        <a:cubicBezTo>
                          <a:pt x="12" y="93"/>
                          <a:pt x="12" y="93"/>
                          <a:pt x="12" y="93"/>
                        </a:cubicBezTo>
                        <a:cubicBezTo>
                          <a:pt x="12" y="94"/>
                          <a:pt x="12" y="94"/>
                          <a:pt x="12" y="94"/>
                        </a:cubicBezTo>
                        <a:cubicBezTo>
                          <a:pt x="16" y="104"/>
                          <a:pt x="21" y="113"/>
                          <a:pt x="26" y="119"/>
                        </a:cubicBezTo>
                        <a:cubicBezTo>
                          <a:pt x="31" y="125"/>
                          <a:pt x="37" y="128"/>
                          <a:pt x="42" y="128"/>
                        </a:cubicBezTo>
                        <a:cubicBezTo>
                          <a:pt x="43" y="128"/>
                          <a:pt x="44" y="128"/>
                          <a:pt x="44" y="128"/>
                        </a:cubicBezTo>
                        <a:cubicBezTo>
                          <a:pt x="49" y="127"/>
                          <a:pt x="52" y="123"/>
                          <a:pt x="54" y="117"/>
                        </a:cubicBezTo>
                        <a:cubicBezTo>
                          <a:pt x="57" y="111"/>
                          <a:pt x="58" y="103"/>
                          <a:pt x="58" y="94"/>
                        </a:cubicBezTo>
                        <a:cubicBezTo>
                          <a:pt x="58" y="83"/>
                          <a:pt x="56" y="71"/>
                          <a:pt x="53" y="58"/>
                        </a:cubicBezTo>
                        <a:cubicBezTo>
                          <a:pt x="49" y="42"/>
                          <a:pt x="43" y="28"/>
                          <a:pt x="37" y="17"/>
                        </a:cubicBezTo>
                        <a:cubicBezTo>
                          <a:pt x="30" y="7"/>
                          <a:pt x="23" y="0"/>
                          <a:pt x="16" y="0"/>
                        </a:cubicBezTo>
                        <a:cubicBezTo>
                          <a:pt x="15" y="0"/>
                          <a:pt x="14" y="0"/>
                          <a:pt x="13" y="1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5" y="2"/>
                          <a:pt x="16" y="2"/>
                        </a:cubicBezTo>
                        <a:cubicBezTo>
                          <a:pt x="21" y="2"/>
                          <a:pt x="28" y="8"/>
                          <a:pt x="35" y="18"/>
                        </a:cubicBezTo>
                        <a:cubicBezTo>
                          <a:pt x="41" y="28"/>
                          <a:pt x="47" y="43"/>
                          <a:pt x="51" y="59"/>
                        </a:cubicBezTo>
                        <a:cubicBezTo>
                          <a:pt x="54" y="71"/>
                          <a:pt x="56" y="84"/>
                          <a:pt x="56" y="94"/>
                        </a:cubicBezTo>
                        <a:cubicBezTo>
                          <a:pt x="56" y="103"/>
                          <a:pt x="55" y="111"/>
                          <a:pt x="53" y="116"/>
                        </a:cubicBezTo>
                        <a:cubicBezTo>
                          <a:pt x="50" y="122"/>
                          <a:pt x="47" y="125"/>
                          <a:pt x="44" y="126"/>
                        </a:cubicBezTo>
                        <a:cubicBezTo>
                          <a:pt x="43" y="126"/>
                          <a:pt x="43" y="126"/>
                          <a:pt x="42" y="126"/>
                        </a:cubicBezTo>
                        <a:cubicBezTo>
                          <a:pt x="38" y="126"/>
                          <a:pt x="33" y="123"/>
                          <a:pt x="28" y="118"/>
                        </a:cubicBezTo>
                        <a:cubicBezTo>
                          <a:pt x="23" y="112"/>
                          <a:pt x="18" y="103"/>
                          <a:pt x="14" y="93"/>
                        </a:cubicBezTo>
                        <a:cubicBezTo>
                          <a:pt x="13" y="94"/>
                          <a:pt x="13" y="94"/>
                          <a:pt x="13" y="94"/>
                        </a:cubicBezTo>
                        <a:cubicBezTo>
                          <a:pt x="13" y="95"/>
                          <a:pt x="13" y="95"/>
                          <a:pt x="13" y="95"/>
                        </a:cubicBezTo>
                        <a:cubicBezTo>
                          <a:pt x="29" y="91"/>
                          <a:pt x="29" y="91"/>
                          <a:pt x="29" y="91"/>
                        </a:cubicBezTo>
                        <a:cubicBezTo>
                          <a:pt x="31" y="91"/>
                          <a:pt x="32" y="89"/>
                          <a:pt x="33" y="87"/>
                        </a:cubicBezTo>
                        <a:cubicBezTo>
                          <a:pt x="34" y="84"/>
                          <a:pt x="34" y="81"/>
                          <a:pt x="34" y="78"/>
                        </a:cubicBezTo>
                        <a:cubicBezTo>
                          <a:pt x="34" y="74"/>
                          <a:pt x="34" y="69"/>
                          <a:pt x="32" y="65"/>
                        </a:cubicBezTo>
                        <a:cubicBezTo>
                          <a:pt x="31" y="59"/>
                          <a:pt x="29" y="53"/>
                          <a:pt x="26" y="49"/>
                        </a:cubicBezTo>
                        <a:cubicBezTo>
                          <a:pt x="24" y="46"/>
                          <a:pt x="21" y="43"/>
                          <a:pt x="18" y="43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" y="47"/>
                          <a:pt x="1" y="47"/>
                          <a:pt x="1" y="47"/>
                        </a:cubicBezTo>
                        <a:cubicBezTo>
                          <a:pt x="2" y="48"/>
                          <a:pt x="2" y="48"/>
                          <a:pt x="2" y="48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2" y="43"/>
                          <a:pt x="2" y="39"/>
                          <a:pt x="2" y="35"/>
                        </a:cubicBezTo>
                        <a:cubicBezTo>
                          <a:pt x="2" y="26"/>
                          <a:pt x="3" y="18"/>
                          <a:pt x="5" y="13"/>
                        </a:cubicBezTo>
                        <a:cubicBezTo>
                          <a:pt x="7" y="7"/>
                          <a:pt x="10" y="3"/>
                          <a:pt x="14" y="3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Freeform 44"/>
                  <p:cNvSpPr>
                    <a:spLocks/>
                  </p:cNvSpPr>
                  <p:nvPr/>
                </p:nvSpPr>
                <p:spPr bwMode="auto">
                  <a:xfrm>
                    <a:off x="960" y="2061"/>
                    <a:ext cx="180" cy="48"/>
                  </a:xfrm>
                  <a:custGeom>
                    <a:avLst/>
                    <a:gdLst>
                      <a:gd name="T0" fmla="*/ 2 w 180"/>
                      <a:gd name="T1" fmla="*/ 48 h 48"/>
                      <a:gd name="T2" fmla="*/ 180 w 180"/>
                      <a:gd name="T3" fmla="*/ 3 h 48"/>
                      <a:gd name="T4" fmla="*/ 180 w 180"/>
                      <a:gd name="T5" fmla="*/ 3 h 48"/>
                      <a:gd name="T6" fmla="*/ 177 w 180"/>
                      <a:gd name="T7" fmla="*/ 0 h 48"/>
                      <a:gd name="T8" fmla="*/ 2 w 180"/>
                      <a:gd name="T9" fmla="*/ 46 h 48"/>
                      <a:gd name="T10" fmla="*/ 0 w 180"/>
                      <a:gd name="T11" fmla="*/ 48 h 48"/>
                      <a:gd name="T12" fmla="*/ 2 w 180"/>
                      <a:gd name="T13" fmla="*/ 48 h 4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0" h="48">
                        <a:moveTo>
                          <a:pt x="2" y="48"/>
                        </a:moveTo>
                        <a:lnTo>
                          <a:pt x="180" y="3"/>
                        </a:lnTo>
                        <a:lnTo>
                          <a:pt x="177" y="0"/>
                        </a:lnTo>
                        <a:lnTo>
                          <a:pt x="2" y="46"/>
                        </a:lnTo>
                        <a:lnTo>
                          <a:pt x="0" y="48"/>
                        </a:lnTo>
                        <a:lnTo>
                          <a:pt x="2" y="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7" name="Freeform 45"/>
                  <p:cNvSpPr>
                    <a:spLocks/>
                  </p:cNvSpPr>
                  <p:nvPr/>
                </p:nvSpPr>
                <p:spPr bwMode="auto">
                  <a:xfrm>
                    <a:off x="960" y="2061"/>
                    <a:ext cx="180" cy="48"/>
                  </a:xfrm>
                  <a:custGeom>
                    <a:avLst/>
                    <a:gdLst>
                      <a:gd name="T0" fmla="*/ 2 w 180"/>
                      <a:gd name="T1" fmla="*/ 48 h 48"/>
                      <a:gd name="T2" fmla="*/ 180 w 180"/>
                      <a:gd name="T3" fmla="*/ 3 h 48"/>
                      <a:gd name="T4" fmla="*/ 180 w 180"/>
                      <a:gd name="T5" fmla="*/ 3 h 48"/>
                      <a:gd name="T6" fmla="*/ 177 w 180"/>
                      <a:gd name="T7" fmla="*/ 0 h 48"/>
                      <a:gd name="T8" fmla="*/ 2 w 180"/>
                      <a:gd name="T9" fmla="*/ 46 h 48"/>
                      <a:gd name="T10" fmla="*/ 0 w 180"/>
                      <a:gd name="T11" fmla="*/ 48 h 48"/>
                      <a:gd name="T12" fmla="*/ 2 w 180"/>
                      <a:gd name="T13" fmla="*/ 48 h 4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0" h="48">
                        <a:moveTo>
                          <a:pt x="2" y="48"/>
                        </a:moveTo>
                        <a:lnTo>
                          <a:pt x="180" y="3"/>
                        </a:lnTo>
                        <a:lnTo>
                          <a:pt x="177" y="0"/>
                        </a:lnTo>
                        <a:lnTo>
                          <a:pt x="2" y="46"/>
                        </a:lnTo>
                        <a:lnTo>
                          <a:pt x="0" y="48"/>
                        </a:lnTo>
                        <a:lnTo>
                          <a:pt x="2" y="4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Freeform 46"/>
                  <p:cNvSpPr>
                    <a:spLocks/>
                  </p:cNvSpPr>
                  <p:nvPr/>
                </p:nvSpPr>
                <p:spPr bwMode="auto">
                  <a:xfrm>
                    <a:off x="990" y="2176"/>
                    <a:ext cx="175" cy="45"/>
                  </a:xfrm>
                  <a:custGeom>
                    <a:avLst/>
                    <a:gdLst>
                      <a:gd name="T0" fmla="*/ 175 w 175"/>
                      <a:gd name="T1" fmla="*/ 0 h 45"/>
                      <a:gd name="T2" fmla="*/ 2 w 175"/>
                      <a:gd name="T3" fmla="*/ 43 h 45"/>
                      <a:gd name="T4" fmla="*/ 0 w 175"/>
                      <a:gd name="T5" fmla="*/ 43 h 45"/>
                      <a:gd name="T6" fmla="*/ 2 w 175"/>
                      <a:gd name="T7" fmla="*/ 45 h 45"/>
                      <a:gd name="T8" fmla="*/ 175 w 175"/>
                      <a:gd name="T9" fmla="*/ 3 h 45"/>
                      <a:gd name="T10" fmla="*/ 175 w 175"/>
                      <a:gd name="T11" fmla="*/ 0 h 45"/>
                      <a:gd name="T12" fmla="*/ 175 w 175"/>
                      <a:gd name="T13" fmla="*/ 0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75" h="45">
                        <a:moveTo>
                          <a:pt x="175" y="0"/>
                        </a:moveTo>
                        <a:lnTo>
                          <a:pt x="2" y="43"/>
                        </a:lnTo>
                        <a:lnTo>
                          <a:pt x="0" y="43"/>
                        </a:lnTo>
                        <a:lnTo>
                          <a:pt x="2" y="45"/>
                        </a:lnTo>
                        <a:lnTo>
                          <a:pt x="175" y="3"/>
                        </a:lnTo>
                        <a:lnTo>
                          <a:pt x="17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 47"/>
                  <p:cNvSpPr>
                    <a:spLocks/>
                  </p:cNvSpPr>
                  <p:nvPr/>
                </p:nvSpPr>
                <p:spPr bwMode="auto">
                  <a:xfrm>
                    <a:off x="990" y="2176"/>
                    <a:ext cx="175" cy="45"/>
                  </a:xfrm>
                  <a:custGeom>
                    <a:avLst/>
                    <a:gdLst>
                      <a:gd name="T0" fmla="*/ 175 w 175"/>
                      <a:gd name="T1" fmla="*/ 0 h 45"/>
                      <a:gd name="T2" fmla="*/ 2 w 175"/>
                      <a:gd name="T3" fmla="*/ 43 h 45"/>
                      <a:gd name="T4" fmla="*/ 0 w 175"/>
                      <a:gd name="T5" fmla="*/ 43 h 45"/>
                      <a:gd name="T6" fmla="*/ 2 w 175"/>
                      <a:gd name="T7" fmla="*/ 45 h 45"/>
                      <a:gd name="T8" fmla="*/ 175 w 175"/>
                      <a:gd name="T9" fmla="*/ 3 h 45"/>
                      <a:gd name="T10" fmla="*/ 175 w 175"/>
                      <a:gd name="T11" fmla="*/ 0 h 45"/>
                      <a:gd name="T12" fmla="*/ 175 w 175"/>
                      <a:gd name="T13" fmla="*/ 0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75" h="45">
                        <a:moveTo>
                          <a:pt x="175" y="0"/>
                        </a:moveTo>
                        <a:lnTo>
                          <a:pt x="2" y="43"/>
                        </a:lnTo>
                        <a:lnTo>
                          <a:pt x="0" y="43"/>
                        </a:lnTo>
                        <a:lnTo>
                          <a:pt x="2" y="45"/>
                        </a:lnTo>
                        <a:lnTo>
                          <a:pt x="175" y="3"/>
                        </a:lnTo>
                        <a:lnTo>
                          <a:pt x="175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0" name="Freeform 48"/>
                  <p:cNvSpPr>
                    <a:spLocks noEditPoints="1"/>
                  </p:cNvSpPr>
                  <p:nvPr/>
                </p:nvSpPr>
                <p:spPr bwMode="auto">
                  <a:xfrm>
                    <a:off x="1722" y="1875"/>
                    <a:ext cx="65" cy="176"/>
                  </a:xfrm>
                  <a:custGeom>
                    <a:avLst/>
                    <a:gdLst>
                      <a:gd name="T0" fmla="*/ 408 w 26"/>
                      <a:gd name="T1" fmla="*/ 832 h 66"/>
                      <a:gd name="T2" fmla="*/ 395 w 26"/>
                      <a:gd name="T3" fmla="*/ 832 h 66"/>
                      <a:gd name="T4" fmla="*/ 395 w 26"/>
                      <a:gd name="T5" fmla="*/ 909 h 66"/>
                      <a:gd name="T6" fmla="*/ 300 w 26"/>
                      <a:gd name="T7" fmla="*/ 1229 h 66"/>
                      <a:gd name="T8" fmla="*/ 238 w 26"/>
                      <a:gd name="T9" fmla="*/ 1251 h 66"/>
                      <a:gd name="T10" fmla="*/ 283 w 26"/>
                      <a:gd name="T11" fmla="*/ 1251 h 66"/>
                      <a:gd name="T12" fmla="*/ 300 w 26"/>
                      <a:gd name="T13" fmla="*/ 1251 h 66"/>
                      <a:gd name="T14" fmla="*/ 375 w 26"/>
                      <a:gd name="T15" fmla="*/ 1139 h 66"/>
                      <a:gd name="T16" fmla="*/ 408 w 26"/>
                      <a:gd name="T17" fmla="*/ 909 h 66"/>
                      <a:gd name="T18" fmla="*/ 408 w 26"/>
                      <a:gd name="T19" fmla="*/ 832 h 66"/>
                      <a:gd name="T20" fmla="*/ 63 w 26"/>
                      <a:gd name="T21" fmla="*/ 0 h 66"/>
                      <a:gd name="T22" fmla="*/ 50 w 26"/>
                      <a:gd name="T23" fmla="*/ 0 h 66"/>
                      <a:gd name="T24" fmla="*/ 0 w 26"/>
                      <a:gd name="T25" fmla="*/ 35 h 66"/>
                      <a:gd name="T26" fmla="*/ 50 w 26"/>
                      <a:gd name="T27" fmla="*/ 21 h 66"/>
                      <a:gd name="T28" fmla="*/ 50 w 26"/>
                      <a:gd name="T29" fmla="*/ 21 h 66"/>
                      <a:gd name="T30" fmla="*/ 63 w 26"/>
                      <a:gd name="T31" fmla="*/ 21 h 66"/>
                      <a:gd name="T32" fmla="*/ 63 w 26"/>
                      <a:gd name="T33" fmla="*/ 21 h 66"/>
                      <a:gd name="T34" fmla="*/ 63 w 26"/>
                      <a:gd name="T35" fmla="*/ 21 h 66"/>
                      <a:gd name="T36" fmla="*/ 83 w 26"/>
                      <a:gd name="T37" fmla="*/ 21 h 66"/>
                      <a:gd name="T38" fmla="*/ 283 w 26"/>
                      <a:gd name="T39" fmla="*/ 320 h 66"/>
                      <a:gd name="T40" fmla="*/ 300 w 26"/>
                      <a:gd name="T41" fmla="*/ 320 h 66"/>
                      <a:gd name="T42" fmla="*/ 238 w 26"/>
                      <a:gd name="T43" fmla="*/ 171 h 66"/>
                      <a:gd name="T44" fmla="*/ 63 w 26"/>
                      <a:gd name="T45" fmla="*/ 0 h 6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6" h="66">
                        <a:moveTo>
                          <a:pt x="26" y="44"/>
                        </a:moveTo>
                        <a:cubicBezTo>
                          <a:pt x="25" y="44"/>
                          <a:pt x="25" y="44"/>
                          <a:pt x="25" y="44"/>
                        </a:cubicBezTo>
                        <a:cubicBezTo>
                          <a:pt x="25" y="45"/>
                          <a:pt x="25" y="47"/>
                          <a:pt x="25" y="48"/>
                        </a:cubicBezTo>
                        <a:cubicBezTo>
                          <a:pt x="25" y="57"/>
                          <a:pt x="23" y="64"/>
                          <a:pt x="19" y="65"/>
                        </a:cubicBezTo>
                        <a:cubicBezTo>
                          <a:pt x="15" y="66"/>
                          <a:pt x="15" y="66"/>
                          <a:pt x="15" y="66"/>
                        </a:cubicBezTo>
                        <a:cubicBezTo>
                          <a:pt x="16" y="66"/>
                          <a:pt x="17" y="66"/>
                          <a:pt x="18" y="66"/>
                        </a:cubicBezTo>
                        <a:cubicBezTo>
                          <a:pt x="18" y="66"/>
                          <a:pt x="18" y="66"/>
                          <a:pt x="19" y="66"/>
                        </a:cubicBezTo>
                        <a:cubicBezTo>
                          <a:pt x="21" y="66"/>
                          <a:pt x="23" y="63"/>
                          <a:pt x="24" y="60"/>
                        </a:cubicBezTo>
                        <a:cubicBezTo>
                          <a:pt x="26" y="57"/>
                          <a:pt x="26" y="53"/>
                          <a:pt x="26" y="48"/>
                        </a:cubicBezTo>
                        <a:cubicBezTo>
                          <a:pt x="26" y="47"/>
                          <a:pt x="26" y="45"/>
                          <a:pt x="26" y="44"/>
                        </a:cubicBezTo>
                        <a:moveTo>
                          <a:pt x="4" y="0"/>
                        </a:move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1"/>
                          <a:pt x="1" y="1"/>
                          <a:pt x="0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10" y="2"/>
                          <a:pt x="14" y="8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8" y="14"/>
                          <a:pt x="17" y="11"/>
                          <a:pt x="15" y="9"/>
                        </a:cubicBezTo>
                        <a:cubicBezTo>
                          <a:pt x="12" y="4"/>
                          <a:pt x="8" y="0"/>
                          <a:pt x="4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49"/>
                  <p:cNvSpPr>
                    <a:spLocks noEditPoints="1"/>
                  </p:cNvSpPr>
                  <p:nvPr/>
                </p:nvSpPr>
                <p:spPr bwMode="auto">
                  <a:xfrm>
                    <a:off x="1710" y="1877"/>
                    <a:ext cx="75" cy="174"/>
                  </a:xfrm>
                  <a:custGeom>
                    <a:avLst/>
                    <a:gdLst>
                      <a:gd name="T0" fmla="*/ 63 w 30"/>
                      <a:gd name="T1" fmla="*/ 675 h 65"/>
                      <a:gd name="T2" fmla="*/ 50 w 30"/>
                      <a:gd name="T3" fmla="*/ 675 h 65"/>
                      <a:gd name="T4" fmla="*/ 188 w 30"/>
                      <a:gd name="T5" fmla="*/ 1098 h 65"/>
                      <a:gd name="T6" fmla="*/ 313 w 30"/>
                      <a:gd name="T7" fmla="*/ 1247 h 65"/>
                      <a:gd name="T8" fmla="*/ 375 w 30"/>
                      <a:gd name="T9" fmla="*/ 1226 h 65"/>
                      <a:gd name="T10" fmla="*/ 470 w 30"/>
                      <a:gd name="T11" fmla="*/ 902 h 65"/>
                      <a:gd name="T12" fmla="*/ 375 w 30"/>
                      <a:gd name="T13" fmla="*/ 1226 h 65"/>
                      <a:gd name="T14" fmla="*/ 363 w 30"/>
                      <a:gd name="T15" fmla="*/ 1226 h 65"/>
                      <a:gd name="T16" fmla="*/ 63 w 30"/>
                      <a:gd name="T17" fmla="*/ 675 h 65"/>
                      <a:gd name="T18" fmla="*/ 63 w 30"/>
                      <a:gd name="T19" fmla="*/ 675 h 65"/>
                      <a:gd name="T20" fmla="*/ 125 w 30"/>
                      <a:gd name="T21" fmla="*/ 0 h 65"/>
                      <a:gd name="T22" fmla="*/ 83 w 30"/>
                      <a:gd name="T23" fmla="*/ 21 h 65"/>
                      <a:gd name="T24" fmla="*/ 33 w 30"/>
                      <a:gd name="T25" fmla="*/ 94 h 65"/>
                      <a:gd name="T26" fmla="*/ 20 w 30"/>
                      <a:gd name="T27" fmla="*/ 329 h 65"/>
                      <a:gd name="T28" fmla="*/ 50 w 30"/>
                      <a:gd name="T29" fmla="*/ 675 h 65"/>
                      <a:gd name="T30" fmla="*/ 63 w 30"/>
                      <a:gd name="T31" fmla="*/ 675 h 65"/>
                      <a:gd name="T32" fmla="*/ 125 w 30"/>
                      <a:gd name="T33" fmla="*/ 0 h 65"/>
                      <a:gd name="T34" fmla="*/ 145 w 30"/>
                      <a:gd name="T35" fmla="*/ 0 h 65"/>
                      <a:gd name="T36" fmla="*/ 145 w 30"/>
                      <a:gd name="T37" fmla="*/ 0 h 65"/>
                      <a:gd name="T38" fmla="*/ 158 w 30"/>
                      <a:gd name="T39" fmla="*/ 0 h 65"/>
                      <a:gd name="T40" fmla="*/ 145 w 30"/>
                      <a:gd name="T41" fmla="*/ 0 h 6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30" h="65">
                        <a:moveTo>
                          <a:pt x="4" y="35"/>
                        </a:moveTo>
                        <a:cubicBezTo>
                          <a:pt x="3" y="35"/>
                          <a:pt x="3" y="35"/>
                          <a:pt x="3" y="35"/>
                        </a:cubicBezTo>
                        <a:cubicBezTo>
                          <a:pt x="5" y="44"/>
                          <a:pt x="8" y="51"/>
                          <a:pt x="12" y="57"/>
                        </a:cubicBezTo>
                        <a:cubicBezTo>
                          <a:pt x="14" y="61"/>
                          <a:pt x="17" y="64"/>
                          <a:pt x="20" y="65"/>
                        </a:cubicBezTo>
                        <a:cubicBezTo>
                          <a:pt x="24" y="64"/>
                          <a:pt x="24" y="64"/>
                          <a:pt x="24" y="64"/>
                        </a:cubicBezTo>
                        <a:cubicBezTo>
                          <a:pt x="28" y="63"/>
                          <a:pt x="30" y="56"/>
                          <a:pt x="30" y="47"/>
                        </a:cubicBezTo>
                        <a:cubicBezTo>
                          <a:pt x="30" y="56"/>
                          <a:pt x="28" y="63"/>
                          <a:pt x="24" y="64"/>
                        </a:cubicBezTo>
                        <a:cubicBezTo>
                          <a:pt x="23" y="64"/>
                          <a:pt x="23" y="64"/>
                          <a:pt x="23" y="64"/>
                        </a:cubicBezTo>
                        <a:cubicBezTo>
                          <a:pt x="16" y="64"/>
                          <a:pt x="8" y="52"/>
                          <a:pt x="4" y="35"/>
                        </a:cubicBezTo>
                        <a:cubicBezTo>
                          <a:pt x="4" y="35"/>
                          <a:pt x="4" y="35"/>
                          <a:pt x="4" y="35"/>
                        </a:cubicBezTo>
                        <a:moveTo>
                          <a:pt x="8" y="0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2"/>
                          <a:pt x="3" y="4"/>
                          <a:pt x="2" y="5"/>
                        </a:cubicBezTo>
                        <a:cubicBezTo>
                          <a:pt x="1" y="8"/>
                          <a:pt x="1" y="13"/>
                          <a:pt x="1" y="17"/>
                        </a:cubicBezTo>
                        <a:cubicBezTo>
                          <a:pt x="1" y="23"/>
                          <a:pt x="1" y="29"/>
                          <a:pt x="3" y="35"/>
                        </a:cubicBezTo>
                        <a:cubicBezTo>
                          <a:pt x="4" y="35"/>
                          <a:pt x="4" y="35"/>
                          <a:pt x="4" y="35"/>
                        </a:cubicBezTo>
                        <a:cubicBezTo>
                          <a:pt x="0" y="18"/>
                          <a:pt x="1" y="2"/>
                          <a:pt x="8" y="0"/>
                        </a:cubicBezTo>
                        <a:moveTo>
                          <a:pt x="9" y="0"/>
                        </a:move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</a:path>
                    </a:pathLst>
                  </a:custGeom>
                  <a:solidFill>
                    <a:srgbClr val="F7FA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1780" y="1955"/>
                    <a:ext cx="2" cy="10"/>
                  </a:xfrm>
                  <a:custGeom>
                    <a:avLst/>
                    <a:gdLst>
                      <a:gd name="T0" fmla="*/ 8 w 1"/>
                      <a:gd name="T1" fmla="*/ 63 h 4"/>
                      <a:gd name="T2" fmla="*/ 8 w 1"/>
                      <a:gd name="T3" fmla="*/ 63 h 4"/>
                      <a:gd name="T4" fmla="*/ 8 w 1"/>
                      <a:gd name="T5" fmla="*/ 63 h 4"/>
                      <a:gd name="T6" fmla="*/ 0 w 1"/>
                      <a:gd name="T7" fmla="*/ 0 h 4"/>
                      <a:gd name="T8" fmla="*/ 8 w 1"/>
                      <a:gd name="T9" fmla="*/ 63 h 4"/>
                      <a:gd name="T10" fmla="*/ 0 w 1"/>
                      <a:gd name="T11" fmla="*/ 0 h 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" h="4">
                        <a:moveTo>
                          <a:pt x="1" y="4"/>
                        </a:move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1" y="4"/>
                        </a:cubicBezTo>
                        <a:cubicBezTo>
                          <a:pt x="0" y="3"/>
                          <a:pt x="0" y="1"/>
                          <a:pt x="0" y="0"/>
                        </a:cubicBezTo>
                      </a:path>
                    </a:pathLst>
                  </a:custGeom>
                  <a:solidFill>
                    <a:srgbClr val="E0E2E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 51"/>
                  <p:cNvSpPr>
                    <a:spLocks/>
                  </p:cNvSpPr>
                  <p:nvPr/>
                </p:nvSpPr>
                <p:spPr bwMode="auto">
                  <a:xfrm>
                    <a:off x="1767" y="1920"/>
                    <a:ext cx="20" cy="72"/>
                  </a:xfrm>
                  <a:custGeom>
                    <a:avLst/>
                    <a:gdLst>
                      <a:gd name="T0" fmla="*/ 20 w 8"/>
                      <a:gd name="T1" fmla="*/ 0 h 27"/>
                      <a:gd name="T2" fmla="*/ 0 w 8"/>
                      <a:gd name="T3" fmla="*/ 0 h 27"/>
                      <a:gd name="T4" fmla="*/ 83 w 8"/>
                      <a:gd name="T5" fmla="*/ 248 h 27"/>
                      <a:gd name="T6" fmla="*/ 83 w 8"/>
                      <a:gd name="T7" fmla="*/ 248 h 27"/>
                      <a:gd name="T8" fmla="*/ 95 w 8"/>
                      <a:gd name="T9" fmla="*/ 320 h 27"/>
                      <a:gd name="T10" fmla="*/ 95 w 8"/>
                      <a:gd name="T11" fmla="*/ 320 h 27"/>
                      <a:gd name="T12" fmla="*/ 95 w 8"/>
                      <a:gd name="T13" fmla="*/ 320 h 27"/>
                      <a:gd name="T14" fmla="*/ 113 w 8"/>
                      <a:gd name="T15" fmla="*/ 512 h 27"/>
                      <a:gd name="T16" fmla="*/ 125 w 8"/>
                      <a:gd name="T17" fmla="*/ 512 h 27"/>
                      <a:gd name="T18" fmla="*/ 95 w 8"/>
                      <a:gd name="T19" fmla="*/ 248 h 27"/>
                      <a:gd name="T20" fmla="*/ 20 w 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8" h="27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4"/>
                          <a:pt x="4" y="9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4"/>
                          <a:pt x="5" y="16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21"/>
                          <a:pt x="7" y="24"/>
                          <a:pt x="7" y="27"/>
                        </a:cubicBezTo>
                        <a:cubicBezTo>
                          <a:pt x="8" y="27"/>
                          <a:pt x="8" y="27"/>
                          <a:pt x="8" y="27"/>
                        </a:cubicBezTo>
                        <a:cubicBezTo>
                          <a:pt x="8" y="23"/>
                          <a:pt x="7" y="18"/>
                          <a:pt x="6" y="13"/>
                        </a:cubicBezTo>
                        <a:cubicBezTo>
                          <a:pt x="5" y="8"/>
                          <a:pt x="3" y="4"/>
                          <a:pt x="1" y="0"/>
                        </a:cubicBezTo>
                      </a:path>
                    </a:pathLst>
                  </a:custGeom>
                  <a:solidFill>
                    <a:srgbClr val="7E83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" name="Freeform 52"/>
                  <p:cNvSpPr>
                    <a:spLocks noEditPoints="1"/>
                  </p:cNvSpPr>
                  <p:nvPr/>
                </p:nvSpPr>
                <p:spPr bwMode="auto">
                  <a:xfrm>
                    <a:off x="1730" y="1877"/>
                    <a:ext cx="37" cy="43"/>
                  </a:xfrm>
                  <a:custGeom>
                    <a:avLst/>
                    <a:gdLst>
                      <a:gd name="T0" fmla="*/ 30 w 15"/>
                      <a:gd name="T1" fmla="*/ 0 h 16"/>
                      <a:gd name="T2" fmla="*/ 224 w 15"/>
                      <a:gd name="T3" fmla="*/ 312 h 16"/>
                      <a:gd name="T4" fmla="*/ 224 w 15"/>
                      <a:gd name="T5" fmla="*/ 312 h 16"/>
                      <a:gd name="T6" fmla="*/ 30 w 15"/>
                      <a:gd name="T7" fmla="*/ 0 h 16"/>
                      <a:gd name="T8" fmla="*/ 12 w 15"/>
                      <a:gd name="T9" fmla="*/ 0 h 16"/>
                      <a:gd name="T10" fmla="*/ 0 w 15"/>
                      <a:gd name="T11" fmla="*/ 0 h 16"/>
                      <a:gd name="T12" fmla="*/ 0 w 15"/>
                      <a:gd name="T13" fmla="*/ 0 h 16"/>
                      <a:gd name="T14" fmla="*/ 12 w 15"/>
                      <a:gd name="T15" fmla="*/ 0 h 16"/>
                      <a:gd name="T16" fmla="*/ 12 w 15"/>
                      <a:gd name="T17" fmla="*/ 0 h 1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5" h="16">
                        <a:moveTo>
                          <a:pt x="2" y="0"/>
                        </a:moveTo>
                        <a:cubicBezTo>
                          <a:pt x="7" y="1"/>
                          <a:pt x="11" y="7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1" y="7"/>
                          <a:pt x="7" y="1"/>
                          <a:pt x="2" y="0"/>
                        </a:cubicBezTo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DA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53"/>
                  <p:cNvSpPr>
                    <a:spLocks noEditPoints="1"/>
                  </p:cNvSpPr>
                  <p:nvPr/>
                </p:nvSpPr>
                <p:spPr bwMode="auto">
                  <a:xfrm>
                    <a:off x="1710" y="1877"/>
                    <a:ext cx="75" cy="171"/>
                  </a:xfrm>
                  <a:custGeom>
                    <a:avLst/>
                    <a:gdLst>
                      <a:gd name="T0" fmla="*/ 83 w 30"/>
                      <a:gd name="T1" fmla="*/ 671 h 64"/>
                      <a:gd name="T2" fmla="*/ 63 w 30"/>
                      <a:gd name="T3" fmla="*/ 671 h 64"/>
                      <a:gd name="T4" fmla="*/ 63 w 30"/>
                      <a:gd name="T5" fmla="*/ 671 h 64"/>
                      <a:gd name="T6" fmla="*/ 363 w 30"/>
                      <a:gd name="T7" fmla="*/ 1221 h 64"/>
                      <a:gd name="T8" fmla="*/ 375 w 30"/>
                      <a:gd name="T9" fmla="*/ 1221 h 64"/>
                      <a:gd name="T10" fmla="*/ 470 w 30"/>
                      <a:gd name="T11" fmla="*/ 900 h 64"/>
                      <a:gd name="T12" fmla="*/ 470 w 30"/>
                      <a:gd name="T13" fmla="*/ 820 h 64"/>
                      <a:gd name="T14" fmla="*/ 470 w 30"/>
                      <a:gd name="T15" fmla="*/ 820 h 64"/>
                      <a:gd name="T16" fmla="*/ 470 w 30"/>
                      <a:gd name="T17" fmla="*/ 799 h 64"/>
                      <a:gd name="T18" fmla="*/ 458 w 30"/>
                      <a:gd name="T19" fmla="*/ 820 h 64"/>
                      <a:gd name="T20" fmla="*/ 458 w 30"/>
                      <a:gd name="T21" fmla="*/ 900 h 64"/>
                      <a:gd name="T22" fmla="*/ 438 w 30"/>
                      <a:gd name="T23" fmla="*/ 1128 h 64"/>
                      <a:gd name="T24" fmla="*/ 363 w 30"/>
                      <a:gd name="T25" fmla="*/ 1200 h 64"/>
                      <a:gd name="T26" fmla="*/ 363 w 30"/>
                      <a:gd name="T27" fmla="*/ 1200 h 64"/>
                      <a:gd name="T28" fmla="*/ 345 w 30"/>
                      <a:gd name="T29" fmla="*/ 1200 h 64"/>
                      <a:gd name="T30" fmla="*/ 208 w 30"/>
                      <a:gd name="T31" fmla="*/ 1071 h 64"/>
                      <a:gd name="T32" fmla="*/ 83 w 30"/>
                      <a:gd name="T33" fmla="*/ 671 h 64"/>
                      <a:gd name="T34" fmla="*/ 145 w 30"/>
                      <a:gd name="T35" fmla="*/ 0 h 64"/>
                      <a:gd name="T36" fmla="*/ 125 w 30"/>
                      <a:gd name="T37" fmla="*/ 0 h 64"/>
                      <a:gd name="T38" fmla="*/ 125 w 30"/>
                      <a:gd name="T39" fmla="*/ 0 h 64"/>
                      <a:gd name="T40" fmla="*/ 63 w 30"/>
                      <a:gd name="T41" fmla="*/ 671 h 64"/>
                      <a:gd name="T42" fmla="*/ 63 w 30"/>
                      <a:gd name="T43" fmla="*/ 671 h 64"/>
                      <a:gd name="T44" fmla="*/ 83 w 30"/>
                      <a:gd name="T45" fmla="*/ 671 h 64"/>
                      <a:gd name="T46" fmla="*/ 50 w 30"/>
                      <a:gd name="T47" fmla="*/ 321 h 64"/>
                      <a:gd name="T48" fmla="*/ 63 w 30"/>
                      <a:gd name="T49" fmla="*/ 115 h 64"/>
                      <a:gd name="T50" fmla="*/ 125 w 30"/>
                      <a:gd name="T51" fmla="*/ 21 h 64"/>
                      <a:gd name="T52" fmla="*/ 145 w 30"/>
                      <a:gd name="T53" fmla="*/ 21 h 64"/>
                      <a:gd name="T54" fmla="*/ 145 w 30"/>
                      <a:gd name="T55" fmla="*/ 21 h 64"/>
                      <a:gd name="T56" fmla="*/ 300 w 30"/>
                      <a:gd name="T57" fmla="*/ 171 h 64"/>
                      <a:gd name="T58" fmla="*/ 345 w 30"/>
                      <a:gd name="T59" fmla="*/ 321 h 64"/>
                      <a:gd name="T60" fmla="*/ 363 w 30"/>
                      <a:gd name="T61" fmla="*/ 321 h 64"/>
                      <a:gd name="T62" fmla="*/ 375 w 30"/>
                      <a:gd name="T63" fmla="*/ 321 h 64"/>
                      <a:gd name="T64" fmla="*/ 363 w 30"/>
                      <a:gd name="T65" fmla="*/ 307 h 64"/>
                      <a:gd name="T66" fmla="*/ 363 w 30"/>
                      <a:gd name="T67" fmla="*/ 307 h 64"/>
                      <a:gd name="T68" fmla="*/ 158 w 30"/>
                      <a:gd name="T69" fmla="*/ 0 h 64"/>
                      <a:gd name="T70" fmla="*/ 145 w 30"/>
                      <a:gd name="T71" fmla="*/ 0 h 64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30" h="64">
                        <a:moveTo>
                          <a:pt x="5" y="35"/>
                        </a:moveTo>
                        <a:cubicBezTo>
                          <a:pt x="4" y="35"/>
                          <a:pt x="4" y="35"/>
                          <a:pt x="4" y="35"/>
                        </a:cubicBezTo>
                        <a:cubicBezTo>
                          <a:pt x="4" y="35"/>
                          <a:pt x="4" y="35"/>
                          <a:pt x="4" y="35"/>
                        </a:cubicBezTo>
                        <a:cubicBezTo>
                          <a:pt x="8" y="52"/>
                          <a:pt x="16" y="64"/>
                          <a:pt x="23" y="64"/>
                        </a:cubicBezTo>
                        <a:cubicBezTo>
                          <a:pt x="23" y="64"/>
                          <a:pt x="23" y="64"/>
                          <a:pt x="24" y="64"/>
                        </a:cubicBezTo>
                        <a:cubicBezTo>
                          <a:pt x="28" y="63"/>
                          <a:pt x="30" y="56"/>
                          <a:pt x="30" y="47"/>
                        </a:cubicBezTo>
                        <a:cubicBezTo>
                          <a:pt x="30" y="46"/>
                          <a:pt x="30" y="44"/>
                          <a:pt x="30" y="43"/>
                        </a:cubicBezTo>
                        <a:cubicBezTo>
                          <a:pt x="30" y="43"/>
                          <a:pt x="30" y="43"/>
                          <a:pt x="30" y="43"/>
                        </a:cubicBezTo>
                        <a:cubicBezTo>
                          <a:pt x="30" y="43"/>
                          <a:pt x="30" y="43"/>
                          <a:pt x="30" y="42"/>
                        </a:cubicBezTo>
                        <a:cubicBezTo>
                          <a:pt x="30" y="43"/>
                          <a:pt x="29" y="43"/>
                          <a:pt x="29" y="43"/>
                        </a:cubicBezTo>
                        <a:cubicBezTo>
                          <a:pt x="29" y="44"/>
                          <a:pt x="29" y="46"/>
                          <a:pt x="29" y="47"/>
                        </a:cubicBezTo>
                        <a:cubicBezTo>
                          <a:pt x="29" y="52"/>
                          <a:pt x="29" y="56"/>
                          <a:pt x="28" y="59"/>
                        </a:cubicBezTo>
                        <a:cubicBezTo>
                          <a:pt x="27" y="61"/>
                          <a:pt x="25" y="63"/>
                          <a:pt x="23" y="63"/>
                        </a:cubicBezTo>
                        <a:cubicBezTo>
                          <a:pt x="23" y="63"/>
                          <a:pt x="23" y="63"/>
                          <a:pt x="23" y="63"/>
                        </a:cubicBezTo>
                        <a:cubicBezTo>
                          <a:pt x="23" y="63"/>
                          <a:pt x="22" y="63"/>
                          <a:pt x="22" y="63"/>
                        </a:cubicBezTo>
                        <a:cubicBezTo>
                          <a:pt x="20" y="63"/>
                          <a:pt x="16" y="61"/>
                          <a:pt x="13" y="56"/>
                        </a:cubicBezTo>
                        <a:cubicBezTo>
                          <a:pt x="10" y="50"/>
                          <a:pt x="7" y="43"/>
                          <a:pt x="5" y="35"/>
                        </a:cubicBezTo>
                        <a:moveTo>
                          <a:pt x="9" y="0"/>
                        </a:moveTo>
                        <a:cubicBezTo>
                          <a:pt x="9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1" y="2"/>
                          <a:pt x="0" y="18"/>
                          <a:pt x="4" y="35"/>
                        </a:cubicBezTo>
                        <a:cubicBezTo>
                          <a:pt x="4" y="35"/>
                          <a:pt x="4" y="35"/>
                          <a:pt x="4" y="35"/>
                        </a:cubicBezTo>
                        <a:cubicBezTo>
                          <a:pt x="5" y="35"/>
                          <a:pt x="5" y="35"/>
                          <a:pt x="5" y="35"/>
                        </a:cubicBezTo>
                        <a:cubicBezTo>
                          <a:pt x="3" y="29"/>
                          <a:pt x="3" y="23"/>
                          <a:pt x="3" y="17"/>
                        </a:cubicBezTo>
                        <a:cubicBezTo>
                          <a:pt x="3" y="13"/>
                          <a:pt x="3" y="9"/>
                          <a:pt x="4" y="6"/>
                        </a:cubicBezTo>
                        <a:cubicBezTo>
                          <a:pt x="5" y="3"/>
                          <a:pt x="7" y="2"/>
                          <a:pt x="8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12" y="1"/>
                          <a:pt x="15" y="4"/>
                          <a:pt x="19" y="9"/>
                        </a:cubicBezTo>
                        <a:cubicBezTo>
                          <a:pt x="20" y="11"/>
                          <a:pt x="21" y="14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4" y="17"/>
                        </a:cubicBezTo>
                        <a:cubicBezTo>
                          <a:pt x="24" y="17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19" y="7"/>
                          <a:pt x="15" y="1"/>
                          <a:pt x="10" y="0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</a:path>
                    </a:pathLst>
                  </a:custGeom>
                  <a:solidFill>
                    <a:srgbClr val="D4D9E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54"/>
                  <p:cNvSpPr>
                    <a:spLocks/>
                  </p:cNvSpPr>
                  <p:nvPr/>
                </p:nvSpPr>
                <p:spPr bwMode="auto">
                  <a:xfrm>
                    <a:off x="1765" y="1923"/>
                    <a:ext cx="20" cy="69"/>
                  </a:xfrm>
                  <a:custGeom>
                    <a:avLst/>
                    <a:gdLst>
                      <a:gd name="T0" fmla="*/ 20 w 8"/>
                      <a:gd name="T1" fmla="*/ 0 h 26"/>
                      <a:gd name="T2" fmla="*/ 0 w 8"/>
                      <a:gd name="T3" fmla="*/ 0 h 26"/>
                      <a:gd name="T4" fmla="*/ 83 w 8"/>
                      <a:gd name="T5" fmla="*/ 247 h 26"/>
                      <a:gd name="T6" fmla="*/ 113 w 8"/>
                      <a:gd name="T7" fmla="*/ 486 h 26"/>
                      <a:gd name="T8" fmla="*/ 125 w 8"/>
                      <a:gd name="T9" fmla="*/ 464 h 26"/>
                      <a:gd name="T10" fmla="*/ 113 w 8"/>
                      <a:gd name="T11" fmla="*/ 295 h 26"/>
                      <a:gd name="T12" fmla="*/ 113 w 8"/>
                      <a:gd name="T13" fmla="*/ 295 h 26"/>
                      <a:gd name="T14" fmla="*/ 113 w 8"/>
                      <a:gd name="T15" fmla="*/ 295 h 26"/>
                      <a:gd name="T16" fmla="*/ 95 w 8"/>
                      <a:gd name="T17" fmla="*/ 226 h 26"/>
                      <a:gd name="T18" fmla="*/ 95 w 8"/>
                      <a:gd name="T19" fmla="*/ 226 h 26"/>
                      <a:gd name="T20" fmla="*/ 33 w 8"/>
                      <a:gd name="T21" fmla="*/ 0 h 26"/>
                      <a:gd name="T22" fmla="*/ 20 w 8"/>
                      <a:gd name="T23" fmla="*/ 0 h 2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8" h="26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2" y="3"/>
                          <a:pt x="4" y="8"/>
                          <a:pt x="5" y="13"/>
                        </a:cubicBezTo>
                        <a:cubicBezTo>
                          <a:pt x="6" y="17"/>
                          <a:pt x="7" y="22"/>
                          <a:pt x="7" y="26"/>
                        </a:cubicBezTo>
                        <a:cubicBezTo>
                          <a:pt x="7" y="26"/>
                          <a:pt x="8" y="26"/>
                          <a:pt x="8" y="25"/>
                        </a:cubicBezTo>
                        <a:cubicBezTo>
                          <a:pt x="8" y="22"/>
                          <a:pt x="7" y="19"/>
                          <a:pt x="7" y="16"/>
                        </a:cubicBezTo>
                        <a:cubicBezTo>
                          <a:pt x="7" y="16"/>
                          <a:pt x="7" y="16"/>
                          <a:pt x="7" y="16"/>
                        </a:cubicBezTo>
                        <a:cubicBezTo>
                          <a:pt x="7" y="16"/>
                          <a:pt x="7" y="16"/>
                          <a:pt x="7" y="16"/>
                        </a:cubicBezTo>
                        <a:cubicBezTo>
                          <a:pt x="6" y="15"/>
                          <a:pt x="6" y="13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5" y="8"/>
                          <a:pt x="3" y="4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BEC4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767" y="1920"/>
                    <a:ext cx="18" cy="72"/>
                  </a:xfrm>
                  <a:custGeom>
                    <a:avLst/>
                    <a:gdLst>
                      <a:gd name="T0" fmla="*/ 100 w 7"/>
                      <a:gd name="T1" fmla="*/ 320 h 27"/>
                      <a:gd name="T2" fmla="*/ 100 w 7"/>
                      <a:gd name="T3" fmla="*/ 320 h 27"/>
                      <a:gd name="T4" fmla="*/ 118 w 7"/>
                      <a:gd name="T5" fmla="*/ 491 h 27"/>
                      <a:gd name="T6" fmla="*/ 118 w 7"/>
                      <a:gd name="T7" fmla="*/ 512 h 27"/>
                      <a:gd name="T8" fmla="*/ 118 w 7"/>
                      <a:gd name="T9" fmla="*/ 512 h 27"/>
                      <a:gd name="T10" fmla="*/ 100 w 7"/>
                      <a:gd name="T11" fmla="*/ 320 h 27"/>
                      <a:gd name="T12" fmla="*/ 100 w 7"/>
                      <a:gd name="T13" fmla="*/ 320 h 27"/>
                      <a:gd name="T14" fmla="*/ 100 w 7"/>
                      <a:gd name="T15" fmla="*/ 320 h 27"/>
                      <a:gd name="T16" fmla="*/ 100 w 7"/>
                      <a:gd name="T17" fmla="*/ 320 h 27"/>
                      <a:gd name="T18" fmla="*/ 100 w 7"/>
                      <a:gd name="T19" fmla="*/ 320 h 27"/>
                      <a:gd name="T20" fmla="*/ 100 w 7"/>
                      <a:gd name="T21" fmla="*/ 320 h 27"/>
                      <a:gd name="T22" fmla="*/ 0 w 7"/>
                      <a:gd name="T23" fmla="*/ 0 h 27"/>
                      <a:gd name="T24" fmla="*/ 0 w 7"/>
                      <a:gd name="T25" fmla="*/ 0 h 27"/>
                      <a:gd name="T26" fmla="*/ 0 w 7"/>
                      <a:gd name="T27" fmla="*/ 0 h 27"/>
                      <a:gd name="T28" fmla="*/ 21 w 7"/>
                      <a:gd name="T29" fmla="*/ 21 h 27"/>
                      <a:gd name="T30" fmla="*/ 85 w 7"/>
                      <a:gd name="T31" fmla="*/ 248 h 27"/>
                      <a:gd name="T32" fmla="*/ 85 w 7"/>
                      <a:gd name="T33" fmla="*/ 248 h 27"/>
                      <a:gd name="T34" fmla="*/ 85 w 7"/>
                      <a:gd name="T35" fmla="*/ 248 h 27"/>
                      <a:gd name="T36" fmla="*/ 85 w 7"/>
                      <a:gd name="T37" fmla="*/ 248 h 27"/>
                      <a:gd name="T38" fmla="*/ 0 w 7"/>
                      <a:gd name="T39" fmla="*/ 0 h 27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0" t="0" r="r" b="b"/>
                    <a:pathLst>
                      <a:path w="7" h="27">
                        <a:moveTo>
                          <a:pt x="6" y="17"/>
                        </a:move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20"/>
                          <a:pt x="7" y="23"/>
                          <a:pt x="7" y="26"/>
                        </a:cubicBezTo>
                        <a:cubicBezTo>
                          <a:pt x="7" y="27"/>
                          <a:pt x="7" y="27"/>
                          <a:pt x="7" y="27"/>
                        </a:cubicBezTo>
                        <a:cubicBezTo>
                          <a:pt x="7" y="27"/>
                          <a:pt x="7" y="27"/>
                          <a:pt x="7" y="27"/>
                        </a:cubicBezTo>
                        <a:cubicBezTo>
                          <a:pt x="7" y="24"/>
                          <a:pt x="6" y="21"/>
                          <a:pt x="6" y="17"/>
                        </a:cubicBezTo>
                        <a:moveTo>
                          <a:pt x="6" y="17"/>
                        </a:move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2" y="5"/>
                          <a:pt x="4" y="9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4" y="9"/>
                          <a:pt x="2" y="4"/>
                          <a:pt x="0" y="0"/>
                        </a:cubicBezTo>
                      </a:path>
                    </a:pathLst>
                  </a:custGeom>
                  <a:solidFill>
                    <a:srgbClr val="7980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8" name="Freeform 56"/>
                  <p:cNvSpPr>
                    <a:spLocks/>
                  </p:cNvSpPr>
                  <p:nvPr/>
                </p:nvSpPr>
                <p:spPr bwMode="auto">
                  <a:xfrm>
                    <a:off x="847" y="2008"/>
                    <a:ext cx="150" cy="349"/>
                  </a:xfrm>
                  <a:custGeom>
                    <a:avLst/>
                    <a:gdLst>
                      <a:gd name="T0" fmla="*/ 720 w 60"/>
                      <a:gd name="T1" fmla="*/ 2398 h 131"/>
                      <a:gd name="T2" fmla="*/ 738 w 60"/>
                      <a:gd name="T3" fmla="*/ 2419 h 131"/>
                      <a:gd name="T4" fmla="*/ 895 w 60"/>
                      <a:gd name="T5" fmla="*/ 2193 h 131"/>
                      <a:gd name="T6" fmla="*/ 938 w 60"/>
                      <a:gd name="T7" fmla="*/ 1761 h 131"/>
                      <a:gd name="T8" fmla="*/ 863 w 60"/>
                      <a:gd name="T9" fmla="*/ 1100 h 131"/>
                      <a:gd name="T10" fmla="*/ 613 w 60"/>
                      <a:gd name="T11" fmla="*/ 320 h 131"/>
                      <a:gd name="T12" fmla="*/ 283 w 60"/>
                      <a:gd name="T13" fmla="*/ 0 h 131"/>
                      <a:gd name="T14" fmla="*/ 250 w 60"/>
                      <a:gd name="T15" fmla="*/ 0 h 131"/>
                      <a:gd name="T16" fmla="*/ 20 w 60"/>
                      <a:gd name="T17" fmla="*/ 77 h 131"/>
                      <a:gd name="T18" fmla="*/ 20 w 60"/>
                      <a:gd name="T19" fmla="*/ 77 h 131"/>
                      <a:gd name="T20" fmla="*/ 20 w 60"/>
                      <a:gd name="T21" fmla="*/ 93 h 131"/>
                      <a:gd name="T22" fmla="*/ 20 w 60"/>
                      <a:gd name="T23" fmla="*/ 115 h 131"/>
                      <a:gd name="T24" fmla="*/ 33 w 60"/>
                      <a:gd name="T25" fmla="*/ 115 h 131"/>
                      <a:gd name="T26" fmla="*/ 63 w 60"/>
                      <a:gd name="T27" fmla="*/ 93 h 131"/>
                      <a:gd name="T28" fmla="*/ 363 w 60"/>
                      <a:gd name="T29" fmla="*/ 397 h 131"/>
                      <a:gd name="T30" fmla="*/ 613 w 60"/>
                      <a:gd name="T31" fmla="*/ 1172 h 131"/>
                      <a:gd name="T32" fmla="*/ 688 w 60"/>
                      <a:gd name="T33" fmla="*/ 1830 h 131"/>
                      <a:gd name="T34" fmla="*/ 645 w 60"/>
                      <a:gd name="T35" fmla="*/ 2251 h 131"/>
                      <a:gd name="T36" fmla="*/ 500 w 60"/>
                      <a:gd name="T37" fmla="*/ 2440 h 131"/>
                      <a:gd name="T38" fmla="*/ 488 w 60"/>
                      <a:gd name="T39" fmla="*/ 2456 h 131"/>
                      <a:gd name="T40" fmla="*/ 488 w 60"/>
                      <a:gd name="T41" fmla="*/ 2456 h 131"/>
                      <a:gd name="T42" fmla="*/ 500 w 60"/>
                      <a:gd name="T43" fmla="*/ 2478 h 131"/>
                      <a:gd name="T44" fmla="*/ 500 w 60"/>
                      <a:gd name="T45" fmla="*/ 2478 h 131"/>
                      <a:gd name="T46" fmla="*/ 738 w 60"/>
                      <a:gd name="T47" fmla="*/ 2419 h 131"/>
                      <a:gd name="T48" fmla="*/ 720 w 60"/>
                      <a:gd name="T49" fmla="*/ 2398 h 131"/>
                      <a:gd name="T50" fmla="*/ 720 w 60"/>
                      <a:gd name="T51" fmla="*/ 2384 h 131"/>
                      <a:gd name="T52" fmla="*/ 500 w 60"/>
                      <a:gd name="T53" fmla="*/ 2440 h 131"/>
                      <a:gd name="T54" fmla="*/ 488 w 60"/>
                      <a:gd name="T55" fmla="*/ 2456 h 131"/>
                      <a:gd name="T56" fmla="*/ 500 w 60"/>
                      <a:gd name="T57" fmla="*/ 2478 h 131"/>
                      <a:gd name="T58" fmla="*/ 658 w 60"/>
                      <a:gd name="T59" fmla="*/ 2272 h 131"/>
                      <a:gd name="T60" fmla="*/ 720 w 60"/>
                      <a:gd name="T61" fmla="*/ 1830 h 131"/>
                      <a:gd name="T62" fmla="*/ 645 w 60"/>
                      <a:gd name="T63" fmla="*/ 1156 h 131"/>
                      <a:gd name="T64" fmla="*/ 395 w 60"/>
                      <a:gd name="T65" fmla="*/ 376 h 131"/>
                      <a:gd name="T66" fmla="*/ 63 w 60"/>
                      <a:gd name="T67" fmla="*/ 56 h 131"/>
                      <a:gd name="T68" fmla="*/ 20 w 60"/>
                      <a:gd name="T69" fmla="*/ 77 h 131"/>
                      <a:gd name="T70" fmla="*/ 20 w 60"/>
                      <a:gd name="T71" fmla="*/ 93 h 131"/>
                      <a:gd name="T72" fmla="*/ 33 w 60"/>
                      <a:gd name="T73" fmla="*/ 115 h 131"/>
                      <a:gd name="T74" fmla="*/ 250 w 60"/>
                      <a:gd name="T75" fmla="*/ 35 h 131"/>
                      <a:gd name="T76" fmla="*/ 283 w 60"/>
                      <a:gd name="T77" fmla="*/ 35 h 131"/>
                      <a:gd name="T78" fmla="*/ 583 w 60"/>
                      <a:gd name="T79" fmla="*/ 341 h 131"/>
                      <a:gd name="T80" fmla="*/ 845 w 60"/>
                      <a:gd name="T81" fmla="*/ 1100 h 131"/>
                      <a:gd name="T82" fmla="*/ 908 w 60"/>
                      <a:gd name="T83" fmla="*/ 1761 h 131"/>
                      <a:gd name="T84" fmla="*/ 863 w 60"/>
                      <a:gd name="T85" fmla="*/ 2193 h 131"/>
                      <a:gd name="T86" fmla="*/ 720 w 60"/>
                      <a:gd name="T87" fmla="*/ 2384 h 131"/>
                      <a:gd name="T88" fmla="*/ 720 w 60"/>
                      <a:gd name="T89" fmla="*/ 2398 h 13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60" h="131">
                        <a:moveTo>
                          <a:pt x="46" y="127"/>
                        </a:moveTo>
                        <a:cubicBezTo>
                          <a:pt x="47" y="128"/>
                          <a:pt x="47" y="128"/>
                          <a:pt x="47" y="128"/>
                        </a:cubicBezTo>
                        <a:cubicBezTo>
                          <a:pt x="51" y="126"/>
                          <a:pt x="55" y="122"/>
                          <a:pt x="57" y="116"/>
                        </a:cubicBezTo>
                        <a:cubicBezTo>
                          <a:pt x="59" y="110"/>
                          <a:pt x="60" y="103"/>
                          <a:pt x="60" y="93"/>
                        </a:cubicBezTo>
                        <a:cubicBezTo>
                          <a:pt x="60" y="83"/>
                          <a:pt x="59" y="71"/>
                          <a:pt x="55" y="58"/>
                        </a:cubicBezTo>
                        <a:cubicBezTo>
                          <a:pt x="51" y="42"/>
                          <a:pt x="45" y="27"/>
                          <a:pt x="39" y="17"/>
                        </a:cubicBezTo>
                        <a:cubicBezTo>
                          <a:pt x="32" y="6"/>
                          <a:pt x="25" y="0"/>
                          <a:pt x="18" y="0"/>
                        </a:cubicBezTo>
                        <a:cubicBezTo>
                          <a:pt x="17" y="0"/>
                          <a:pt x="16" y="0"/>
                          <a:pt x="16" y="0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3" y="5"/>
                          <a:pt x="4" y="5"/>
                        </a:cubicBezTo>
                        <a:cubicBezTo>
                          <a:pt x="9" y="5"/>
                          <a:pt x="16" y="11"/>
                          <a:pt x="23" y="21"/>
                        </a:cubicBezTo>
                        <a:cubicBezTo>
                          <a:pt x="29" y="31"/>
                          <a:pt x="35" y="46"/>
                          <a:pt x="39" y="62"/>
                        </a:cubicBezTo>
                        <a:cubicBezTo>
                          <a:pt x="42" y="74"/>
                          <a:pt x="44" y="87"/>
                          <a:pt x="44" y="97"/>
                        </a:cubicBezTo>
                        <a:cubicBezTo>
                          <a:pt x="44" y="106"/>
                          <a:pt x="43" y="114"/>
                          <a:pt x="41" y="119"/>
                        </a:cubicBezTo>
                        <a:cubicBezTo>
                          <a:pt x="38" y="125"/>
                          <a:pt x="35" y="128"/>
                          <a:pt x="32" y="129"/>
                        </a:cubicBezTo>
                        <a:cubicBezTo>
                          <a:pt x="31" y="130"/>
                          <a:pt x="31" y="130"/>
                          <a:pt x="31" y="130"/>
                        </a:cubicBezTo>
                        <a:cubicBezTo>
                          <a:pt x="31" y="130"/>
                          <a:pt x="31" y="130"/>
                          <a:pt x="31" y="130"/>
                        </a:cubicBezTo>
                        <a:cubicBezTo>
                          <a:pt x="32" y="131"/>
                          <a:pt x="32" y="131"/>
                          <a:pt x="32" y="131"/>
                        </a:cubicBezTo>
                        <a:cubicBezTo>
                          <a:pt x="32" y="131"/>
                          <a:pt x="32" y="131"/>
                          <a:pt x="32" y="131"/>
                        </a:cubicBezTo>
                        <a:cubicBezTo>
                          <a:pt x="47" y="128"/>
                          <a:pt x="47" y="128"/>
                          <a:pt x="47" y="128"/>
                        </a:cubicBezTo>
                        <a:cubicBezTo>
                          <a:pt x="46" y="127"/>
                          <a:pt x="46" y="127"/>
                          <a:pt x="46" y="127"/>
                        </a:cubicBezTo>
                        <a:cubicBezTo>
                          <a:pt x="46" y="126"/>
                          <a:pt x="46" y="126"/>
                          <a:pt x="46" y="126"/>
                        </a:cubicBezTo>
                        <a:cubicBezTo>
                          <a:pt x="32" y="129"/>
                          <a:pt x="32" y="129"/>
                          <a:pt x="32" y="129"/>
                        </a:cubicBezTo>
                        <a:cubicBezTo>
                          <a:pt x="31" y="129"/>
                          <a:pt x="31" y="130"/>
                          <a:pt x="31" y="130"/>
                        </a:cubicBezTo>
                        <a:cubicBezTo>
                          <a:pt x="31" y="131"/>
                          <a:pt x="32" y="131"/>
                          <a:pt x="32" y="131"/>
                        </a:cubicBezTo>
                        <a:cubicBezTo>
                          <a:pt x="37" y="130"/>
                          <a:pt x="40" y="126"/>
                          <a:pt x="42" y="120"/>
                        </a:cubicBezTo>
                        <a:cubicBezTo>
                          <a:pt x="45" y="114"/>
                          <a:pt x="46" y="106"/>
                          <a:pt x="46" y="97"/>
                        </a:cubicBezTo>
                        <a:cubicBezTo>
                          <a:pt x="46" y="86"/>
                          <a:pt x="44" y="74"/>
                          <a:pt x="41" y="61"/>
                        </a:cubicBezTo>
                        <a:cubicBezTo>
                          <a:pt x="37" y="45"/>
                          <a:pt x="31" y="31"/>
                          <a:pt x="25" y="20"/>
                        </a:cubicBezTo>
                        <a:cubicBezTo>
                          <a:pt x="18" y="10"/>
                          <a:pt x="11" y="3"/>
                          <a:pt x="4" y="3"/>
                        </a:cubicBezTo>
                        <a:cubicBezTo>
                          <a:pt x="3" y="3"/>
                          <a:pt x="2" y="3"/>
                          <a:pt x="1" y="4"/>
                        </a:cubicBezTo>
                        <a:cubicBezTo>
                          <a:pt x="1" y="4"/>
                          <a:pt x="0" y="4"/>
                          <a:pt x="1" y="5"/>
                        </a:cubicBezTo>
                        <a:cubicBezTo>
                          <a:pt x="1" y="5"/>
                          <a:pt x="1" y="6"/>
                          <a:pt x="2" y="6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7" y="2"/>
                          <a:pt x="17" y="2"/>
                          <a:pt x="18" y="2"/>
                        </a:cubicBezTo>
                        <a:cubicBezTo>
                          <a:pt x="24" y="2"/>
                          <a:pt x="31" y="8"/>
                          <a:pt x="37" y="18"/>
                        </a:cubicBezTo>
                        <a:cubicBezTo>
                          <a:pt x="44" y="28"/>
                          <a:pt x="50" y="42"/>
                          <a:pt x="54" y="58"/>
                        </a:cubicBezTo>
                        <a:cubicBezTo>
                          <a:pt x="57" y="71"/>
                          <a:pt x="58" y="83"/>
                          <a:pt x="58" y="93"/>
                        </a:cubicBezTo>
                        <a:cubicBezTo>
                          <a:pt x="58" y="102"/>
                          <a:pt x="57" y="110"/>
                          <a:pt x="55" y="116"/>
                        </a:cubicBezTo>
                        <a:cubicBezTo>
                          <a:pt x="53" y="121"/>
                          <a:pt x="50" y="125"/>
                          <a:pt x="46" y="126"/>
                        </a:cubicBezTo>
                        <a:cubicBezTo>
                          <a:pt x="46" y="127"/>
                          <a:pt x="46" y="127"/>
                          <a:pt x="46" y="127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9" name="Freeform 57"/>
                  <p:cNvSpPr>
                    <a:spLocks/>
                  </p:cNvSpPr>
                  <p:nvPr/>
                </p:nvSpPr>
                <p:spPr bwMode="auto">
                  <a:xfrm>
                    <a:off x="952" y="1875"/>
                    <a:ext cx="835" cy="378"/>
                  </a:xfrm>
                  <a:custGeom>
                    <a:avLst/>
                    <a:gdLst>
                      <a:gd name="T0" fmla="*/ 4863 w 334"/>
                      <a:gd name="T1" fmla="*/ 21 h 142"/>
                      <a:gd name="T2" fmla="*/ 4863 w 334"/>
                      <a:gd name="T3" fmla="*/ 0 h 142"/>
                      <a:gd name="T4" fmla="*/ 20 w 334"/>
                      <a:gd name="T5" fmla="*/ 1432 h 142"/>
                      <a:gd name="T6" fmla="*/ 0 w 334"/>
                      <a:gd name="T7" fmla="*/ 1453 h 142"/>
                      <a:gd name="T8" fmla="*/ 0 w 334"/>
                      <a:gd name="T9" fmla="*/ 1453 h 142"/>
                      <a:gd name="T10" fmla="*/ 188 w 334"/>
                      <a:gd name="T11" fmla="*/ 2034 h 142"/>
                      <a:gd name="T12" fmla="*/ 250 w 334"/>
                      <a:gd name="T13" fmla="*/ 2657 h 142"/>
                      <a:gd name="T14" fmla="*/ 250 w 334"/>
                      <a:gd name="T15" fmla="*/ 2678 h 142"/>
                      <a:gd name="T16" fmla="*/ 270 w 334"/>
                      <a:gd name="T17" fmla="*/ 2678 h 142"/>
                      <a:gd name="T18" fmla="*/ 5113 w 334"/>
                      <a:gd name="T19" fmla="*/ 1248 h 142"/>
                      <a:gd name="T20" fmla="*/ 5188 w 334"/>
                      <a:gd name="T21" fmla="*/ 1134 h 142"/>
                      <a:gd name="T22" fmla="*/ 5220 w 334"/>
                      <a:gd name="T23" fmla="*/ 908 h 142"/>
                      <a:gd name="T24" fmla="*/ 5188 w 334"/>
                      <a:gd name="T25" fmla="*/ 567 h 142"/>
                      <a:gd name="T26" fmla="*/ 5050 w 334"/>
                      <a:gd name="T27" fmla="*/ 170 h 142"/>
                      <a:gd name="T28" fmla="*/ 4875 w 334"/>
                      <a:gd name="T29" fmla="*/ 0 h 142"/>
                      <a:gd name="T30" fmla="*/ 4863 w 334"/>
                      <a:gd name="T31" fmla="*/ 0 h 142"/>
                      <a:gd name="T32" fmla="*/ 4863 w 334"/>
                      <a:gd name="T33" fmla="*/ 21 h 142"/>
                      <a:gd name="T34" fmla="*/ 4863 w 334"/>
                      <a:gd name="T35" fmla="*/ 35 h 142"/>
                      <a:gd name="T36" fmla="*/ 4875 w 334"/>
                      <a:gd name="T37" fmla="*/ 35 h 142"/>
                      <a:gd name="T38" fmla="*/ 5033 w 334"/>
                      <a:gd name="T39" fmla="*/ 192 h 142"/>
                      <a:gd name="T40" fmla="*/ 5158 w 334"/>
                      <a:gd name="T41" fmla="*/ 588 h 142"/>
                      <a:gd name="T42" fmla="*/ 5188 w 334"/>
                      <a:gd name="T43" fmla="*/ 908 h 142"/>
                      <a:gd name="T44" fmla="*/ 5175 w 334"/>
                      <a:gd name="T45" fmla="*/ 1134 h 142"/>
                      <a:gd name="T46" fmla="*/ 5095 w 334"/>
                      <a:gd name="T47" fmla="*/ 1206 h 142"/>
                      <a:gd name="T48" fmla="*/ 270 w 334"/>
                      <a:gd name="T49" fmla="*/ 2643 h 142"/>
                      <a:gd name="T50" fmla="*/ 270 w 334"/>
                      <a:gd name="T51" fmla="*/ 2657 h 142"/>
                      <a:gd name="T52" fmla="*/ 283 w 334"/>
                      <a:gd name="T53" fmla="*/ 2657 h 142"/>
                      <a:gd name="T54" fmla="*/ 208 w 334"/>
                      <a:gd name="T55" fmla="*/ 2034 h 142"/>
                      <a:gd name="T56" fmla="*/ 33 w 334"/>
                      <a:gd name="T57" fmla="*/ 1453 h 142"/>
                      <a:gd name="T58" fmla="*/ 20 w 334"/>
                      <a:gd name="T59" fmla="*/ 1453 h 142"/>
                      <a:gd name="T60" fmla="*/ 33 w 334"/>
                      <a:gd name="T61" fmla="*/ 1475 h 142"/>
                      <a:gd name="T62" fmla="*/ 4863 w 334"/>
                      <a:gd name="T63" fmla="*/ 35 h 142"/>
                      <a:gd name="T64" fmla="*/ 4863 w 334"/>
                      <a:gd name="T65" fmla="*/ 21 h 142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0" t="0" r="r" b="b"/>
                    <a:pathLst>
                      <a:path w="334" h="142">
                        <a:moveTo>
                          <a:pt x="311" y="1"/>
                        </a:moveTo>
                        <a:cubicBezTo>
                          <a:pt x="311" y="0"/>
                          <a:pt x="311" y="0"/>
                          <a:pt x="311" y="0"/>
                        </a:cubicBezTo>
                        <a:cubicBezTo>
                          <a:pt x="1" y="76"/>
                          <a:pt x="1" y="76"/>
                          <a:pt x="1" y="76"/>
                        </a:cubicBezTo>
                        <a:cubicBezTo>
                          <a:pt x="0" y="77"/>
                          <a:pt x="0" y="77"/>
                          <a:pt x="0" y="77"/>
                        </a:cubicBezTo>
                        <a:cubicBezTo>
                          <a:pt x="0" y="77"/>
                          <a:pt x="0" y="77"/>
                          <a:pt x="0" y="77"/>
                        </a:cubicBezTo>
                        <a:cubicBezTo>
                          <a:pt x="5" y="86"/>
                          <a:pt x="9" y="97"/>
                          <a:pt x="12" y="108"/>
                        </a:cubicBezTo>
                        <a:cubicBezTo>
                          <a:pt x="14" y="120"/>
                          <a:pt x="16" y="131"/>
                          <a:pt x="16" y="141"/>
                        </a:cubicBezTo>
                        <a:cubicBezTo>
                          <a:pt x="16" y="142"/>
                          <a:pt x="16" y="142"/>
                          <a:pt x="16" y="142"/>
                        </a:cubicBezTo>
                        <a:cubicBezTo>
                          <a:pt x="17" y="142"/>
                          <a:pt x="17" y="142"/>
                          <a:pt x="17" y="142"/>
                        </a:cubicBezTo>
                        <a:cubicBezTo>
                          <a:pt x="327" y="66"/>
                          <a:pt x="327" y="66"/>
                          <a:pt x="327" y="66"/>
                        </a:cubicBezTo>
                        <a:cubicBezTo>
                          <a:pt x="329" y="66"/>
                          <a:pt x="331" y="63"/>
                          <a:pt x="332" y="60"/>
                        </a:cubicBezTo>
                        <a:cubicBezTo>
                          <a:pt x="334" y="57"/>
                          <a:pt x="334" y="53"/>
                          <a:pt x="334" y="48"/>
                        </a:cubicBezTo>
                        <a:cubicBezTo>
                          <a:pt x="334" y="43"/>
                          <a:pt x="333" y="37"/>
                          <a:pt x="332" y="30"/>
                        </a:cubicBezTo>
                        <a:cubicBezTo>
                          <a:pt x="330" y="22"/>
                          <a:pt x="327" y="14"/>
                          <a:pt x="323" y="9"/>
                        </a:cubicBezTo>
                        <a:cubicBezTo>
                          <a:pt x="320" y="4"/>
                          <a:pt x="316" y="0"/>
                          <a:pt x="312" y="0"/>
                        </a:cubicBezTo>
                        <a:cubicBezTo>
                          <a:pt x="312" y="0"/>
                          <a:pt x="311" y="0"/>
                          <a:pt x="311" y="0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2"/>
                          <a:pt x="311" y="2"/>
                          <a:pt x="311" y="2"/>
                        </a:cubicBezTo>
                        <a:cubicBezTo>
                          <a:pt x="312" y="2"/>
                          <a:pt x="312" y="2"/>
                          <a:pt x="312" y="2"/>
                        </a:cubicBezTo>
                        <a:cubicBezTo>
                          <a:pt x="315" y="2"/>
                          <a:pt x="318" y="5"/>
                          <a:pt x="322" y="10"/>
                        </a:cubicBezTo>
                        <a:cubicBezTo>
                          <a:pt x="325" y="15"/>
                          <a:pt x="328" y="22"/>
                          <a:pt x="330" y="31"/>
                        </a:cubicBezTo>
                        <a:cubicBezTo>
                          <a:pt x="331" y="37"/>
                          <a:pt x="332" y="43"/>
                          <a:pt x="332" y="48"/>
                        </a:cubicBezTo>
                        <a:cubicBezTo>
                          <a:pt x="332" y="53"/>
                          <a:pt x="332" y="57"/>
                          <a:pt x="331" y="60"/>
                        </a:cubicBezTo>
                        <a:cubicBezTo>
                          <a:pt x="330" y="62"/>
                          <a:pt x="328" y="64"/>
                          <a:pt x="326" y="64"/>
                        </a:cubicBezTo>
                        <a:cubicBezTo>
                          <a:pt x="17" y="140"/>
                          <a:pt x="17" y="140"/>
                          <a:pt x="17" y="140"/>
                        </a:cubicBezTo>
                        <a:cubicBezTo>
                          <a:pt x="17" y="141"/>
                          <a:pt x="17" y="141"/>
                          <a:pt x="17" y="141"/>
                        </a:cubicBezTo>
                        <a:cubicBezTo>
                          <a:pt x="18" y="141"/>
                          <a:pt x="18" y="141"/>
                          <a:pt x="18" y="141"/>
                        </a:cubicBezTo>
                        <a:cubicBezTo>
                          <a:pt x="18" y="131"/>
                          <a:pt x="16" y="120"/>
                          <a:pt x="13" y="108"/>
                        </a:cubicBezTo>
                        <a:cubicBezTo>
                          <a:pt x="11" y="96"/>
                          <a:pt x="7" y="86"/>
                          <a:pt x="2" y="77"/>
                        </a:cubicBezTo>
                        <a:cubicBezTo>
                          <a:pt x="1" y="77"/>
                          <a:pt x="1" y="77"/>
                          <a:pt x="1" y="77"/>
                        </a:cubicBezTo>
                        <a:cubicBezTo>
                          <a:pt x="2" y="78"/>
                          <a:pt x="2" y="78"/>
                          <a:pt x="2" y="78"/>
                        </a:cubicBezTo>
                        <a:cubicBezTo>
                          <a:pt x="311" y="2"/>
                          <a:pt x="311" y="2"/>
                          <a:pt x="311" y="2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" name="Freeform 58"/>
                  <p:cNvSpPr>
                    <a:spLocks/>
                  </p:cNvSpPr>
                  <p:nvPr/>
                </p:nvSpPr>
                <p:spPr bwMode="auto">
                  <a:xfrm>
                    <a:off x="1765" y="1909"/>
                    <a:ext cx="65" cy="86"/>
                  </a:xfrm>
                  <a:custGeom>
                    <a:avLst/>
                    <a:gdLst>
                      <a:gd name="T0" fmla="*/ 250 w 26"/>
                      <a:gd name="T1" fmla="*/ 22 h 32"/>
                      <a:gd name="T2" fmla="*/ 250 w 26"/>
                      <a:gd name="T3" fmla="*/ 0 h 32"/>
                      <a:gd name="T4" fmla="*/ 20 w 26"/>
                      <a:gd name="T5" fmla="*/ 59 h 32"/>
                      <a:gd name="T6" fmla="*/ 20 w 26"/>
                      <a:gd name="T7" fmla="*/ 81 h 32"/>
                      <a:gd name="T8" fmla="*/ 0 w 26"/>
                      <a:gd name="T9" fmla="*/ 94 h 32"/>
                      <a:gd name="T10" fmla="*/ 83 w 26"/>
                      <a:gd name="T11" fmla="*/ 347 h 32"/>
                      <a:gd name="T12" fmla="*/ 113 w 26"/>
                      <a:gd name="T13" fmla="*/ 599 h 32"/>
                      <a:gd name="T14" fmla="*/ 113 w 26"/>
                      <a:gd name="T15" fmla="*/ 621 h 32"/>
                      <a:gd name="T16" fmla="*/ 125 w 26"/>
                      <a:gd name="T17" fmla="*/ 621 h 32"/>
                      <a:gd name="T18" fmla="*/ 363 w 26"/>
                      <a:gd name="T19" fmla="*/ 564 h 32"/>
                      <a:gd name="T20" fmla="*/ 363 w 26"/>
                      <a:gd name="T21" fmla="*/ 564 h 32"/>
                      <a:gd name="T22" fmla="*/ 395 w 26"/>
                      <a:gd name="T23" fmla="*/ 505 h 32"/>
                      <a:gd name="T24" fmla="*/ 408 w 26"/>
                      <a:gd name="T25" fmla="*/ 390 h 32"/>
                      <a:gd name="T26" fmla="*/ 395 w 26"/>
                      <a:gd name="T27" fmla="*/ 253 h 32"/>
                      <a:gd name="T28" fmla="*/ 333 w 26"/>
                      <a:gd name="T29" fmla="*/ 81 h 32"/>
                      <a:gd name="T30" fmla="*/ 250 w 26"/>
                      <a:gd name="T31" fmla="*/ 0 h 32"/>
                      <a:gd name="T32" fmla="*/ 250 w 26"/>
                      <a:gd name="T33" fmla="*/ 0 h 32"/>
                      <a:gd name="T34" fmla="*/ 250 w 26"/>
                      <a:gd name="T35" fmla="*/ 22 h 32"/>
                      <a:gd name="T36" fmla="*/ 250 w 26"/>
                      <a:gd name="T37" fmla="*/ 35 h 32"/>
                      <a:gd name="T38" fmla="*/ 250 w 26"/>
                      <a:gd name="T39" fmla="*/ 35 h 32"/>
                      <a:gd name="T40" fmla="*/ 313 w 26"/>
                      <a:gd name="T41" fmla="*/ 94 h 32"/>
                      <a:gd name="T42" fmla="*/ 363 w 26"/>
                      <a:gd name="T43" fmla="*/ 253 h 32"/>
                      <a:gd name="T44" fmla="*/ 375 w 26"/>
                      <a:gd name="T45" fmla="*/ 390 h 32"/>
                      <a:gd name="T46" fmla="*/ 363 w 26"/>
                      <a:gd name="T47" fmla="*/ 484 h 32"/>
                      <a:gd name="T48" fmla="*/ 345 w 26"/>
                      <a:gd name="T49" fmla="*/ 527 h 32"/>
                      <a:gd name="T50" fmla="*/ 345 w 26"/>
                      <a:gd name="T51" fmla="*/ 543 h 32"/>
                      <a:gd name="T52" fmla="*/ 345 w 26"/>
                      <a:gd name="T53" fmla="*/ 527 h 32"/>
                      <a:gd name="T54" fmla="*/ 125 w 26"/>
                      <a:gd name="T55" fmla="*/ 586 h 32"/>
                      <a:gd name="T56" fmla="*/ 125 w 26"/>
                      <a:gd name="T57" fmla="*/ 599 h 32"/>
                      <a:gd name="T58" fmla="*/ 145 w 26"/>
                      <a:gd name="T59" fmla="*/ 599 h 32"/>
                      <a:gd name="T60" fmla="*/ 113 w 26"/>
                      <a:gd name="T61" fmla="*/ 333 h 32"/>
                      <a:gd name="T62" fmla="*/ 33 w 26"/>
                      <a:gd name="T63" fmla="*/ 81 h 32"/>
                      <a:gd name="T64" fmla="*/ 20 w 26"/>
                      <a:gd name="T65" fmla="*/ 81 h 32"/>
                      <a:gd name="T66" fmla="*/ 33 w 26"/>
                      <a:gd name="T67" fmla="*/ 94 h 32"/>
                      <a:gd name="T68" fmla="*/ 250 w 26"/>
                      <a:gd name="T69" fmla="*/ 35 h 32"/>
                      <a:gd name="T70" fmla="*/ 250 w 26"/>
                      <a:gd name="T71" fmla="*/ 22 h 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26" h="32">
                        <a:moveTo>
                          <a:pt x="16" y="1"/>
                        </a:move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2" y="9"/>
                          <a:pt x="4" y="13"/>
                          <a:pt x="5" y="18"/>
                        </a:cubicBezTo>
                        <a:cubicBezTo>
                          <a:pt x="6" y="22"/>
                          <a:pt x="7" y="27"/>
                          <a:pt x="7" y="31"/>
                        </a:cubicBezTo>
                        <a:cubicBezTo>
                          <a:pt x="7" y="32"/>
                          <a:pt x="7" y="32"/>
                          <a:pt x="7" y="32"/>
                        </a:cubicBezTo>
                        <a:cubicBezTo>
                          <a:pt x="8" y="32"/>
                          <a:pt x="8" y="32"/>
                          <a:pt x="8" y="32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4" y="28"/>
                          <a:pt x="25" y="27"/>
                          <a:pt x="25" y="26"/>
                        </a:cubicBezTo>
                        <a:cubicBezTo>
                          <a:pt x="26" y="24"/>
                          <a:pt x="26" y="23"/>
                          <a:pt x="26" y="20"/>
                        </a:cubicBezTo>
                        <a:cubicBezTo>
                          <a:pt x="26" y="18"/>
                          <a:pt x="26" y="15"/>
                          <a:pt x="25" y="13"/>
                        </a:cubicBezTo>
                        <a:cubicBezTo>
                          <a:pt x="24" y="9"/>
                          <a:pt x="23" y="6"/>
                          <a:pt x="21" y="4"/>
                        </a:cubicBezTo>
                        <a:cubicBezTo>
                          <a:pt x="20" y="1"/>
                          <a:pt x="18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7" y="2"/>
                          <a:pt x="18" y="3"/>
                          <a:pt x="20" y="5"/>
                        </a:cubicBezTo>
                        <a:cubicBezTo>
                          <a:pt x="21" y="7"/>
                          <a:pt x="22" y="10"/>
                          <a:pt x="23" y="13"/>
                        </a:cubicBezTo>
                        <a:cubicBezTo>
                          <a:pt x="24" y="16"/>
                          <a:pt x="24" y="18"/>
                          <a:pt x="24" y="20"/>
                        </a:cubicBezTo>
                        <a:cubicBezTo>
                          <a:pt x="24" y="22"/>
                          <a:pt x="24" y="24"/>
                          <a:pt x="23" y="25"/>
                        </a:cubicBezTo>
                        <a:cubicBezTo>
                          <a:pt x="23" y="26"/>
                          <a:pt x="23" y="27"/>
                          <a:pt x="22" y="27"/>
                        </a:cubicBezTo>
                        <a:cubicBezTo>
                          <a:pt x="22" y="28"/>
                          <a:pt x="22" y="28"/>
                          <a:pt x="22" y="28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8" y="30"/>
                          <a:pt x="8" y="30"/>
                          <a:pt x="8" y="30"/>
                        </a:cubicBezTo>
                        <a:cubicBezTo>
                          <a:pt x="8" y="31"/>
                          <a:pt x="8" y="31"/>
                          <a:pt x="8" y="31"/>
                        </a:cubicBezTo>
                        <a:cubicBezTo>
                          <a:pt x="9" y="31"/>
                          <a:pt x="9" y="31"/>
                          <a:pt x="9" y="31"/>
                        </a:cubicBezTo>
                        <a:cubicBezTo>
                          <a:pt x="9" y="27"/>
                          <a:pt x="8" y="22"/>
                          <a:pt x="7" y="17"/>
                        </a:cubicBezTo>
                        <a:cubicBezTo>
                          <a:pt x="6" y="12"/>
                          <a:pt x="4" y="8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" name="Freeform 59"/>
                  <p:cNvSpPr>
                    <a:spLocks/>
                  </p:cNvSpPr>
                  <p:nvPr/>
                </p:nvSpPr>
                <p:spPr bwMode="auto">
                  <a:xfrm>
                    <a:off x="770" y="2131"/>
                    <a:ext cx="132" cy="152"/>
                  </a:xfrm>
                  <a:custGeom>
                    <a:avLst/>
                    <a:gdLst>
                      <a:gd name="T0" fmla="*/ 558 w 53"/>
                      <a:gd name="T1" fmla="*/ 21 h 57"/>
                      <a:gd name="T2" fmla="*/ 558 w 53"/>
                      <a:gd name="T3" fmla="*/ 0 h 57"/>
                      <a:gd name="T4" fmla="*/ 12 w 53"/>
                      <a:gd name="T5" fmla="*/ 171 h 57"/>
                      <a:gd name="T6" fmla="*/ 0 w 53"/>
                      <a:gd name="T7" fmla="*/ 171 h 57"/>
                      <a:gd name="T8" fmla="*/ 0 w 53"/>
                      <a:gd name="T9" fmla="*/ 192 h 57"/>
                      <a:gd name="T10" fmla="*/ 125 w 53"/>
                      <a:gd name="T11" fmla="*/ 589 h 57"/>
                      <a:gd name="T12" fmla="*/ 167 w 53"/>
                      <a:gd name="T13" fmla="*/ 1003 h 57"/>
                      <a:gd name="T14" fmla="*/ 167 w 53"/>
                      <a:gd name="T15" fmla="*/ 1059 h 57"/>
                      <a:gd name="T16" fmla="*/ 167 w 53"/>
                      <a:gd name="T17" fmla="*/ 1080 h 57"/>
                      <a:gd name="T18" fmla="*/ 187 w 53"/>
                      <a:gd name="T19" fmla="*/ 1080 h 57"/>
                      <a:gd name="T20" fmla="*/ 745 w 53"/>
                      <a:gd name="T21" fmla="*/ 909 h 57"/>
                      <a:gd name="T22" fmla="*/ 807 w 53"/>
                      <a:gd name="T23" fmla="*/ 832 h 57"/>
                      <a:gd name="T24" fmla="*/ 819 w 53"/>
                      <a:gd name="T25" fmla="*/ 661 h 57"/>
                      <a:gd name="T26" fmla="*/ 787 w 53"/>
                      <a:gd name="T27" fmla="*/ 419 h 57"/>
                      <a:gd name="T28" fmla="*/ 695 w 53"/>
                      <a:gd name="T29" fmla="*/ 115 h 57"/>
                      <a:gd name="T30" fmla="*/ 570 w 53"/>
                      <a:gd name="T31" fmla="*/ 0 h 57"/>
                      <a:gd name="T32" fmla="*/ 558 w 53"/>
                      <a:gd name="T33" fmla="*/ 0 h 57"/>
                      <a:gd name="T34" fmla="*/ 558 w 53"/>
                      <a:gd name="T35" fmla="*/ 21 h 57"/>
                      <a:gd name="T36" fmla="*/ 570 w 53"/>
                      <a:gd name="T37" fmla="*/ 35 h 57"/>
                      <a:gd name="T38" fmla="*/ 570 w 53"/>
                      <a:gd name="T39" fmla="*/ 35 h 57"/>
                      <a:gd name="T40" fmla="*/ 682 w 53"/>
                      <a:gd name="T41" fmla="*/ 149 h 57"/>
                      <a:gd name="T42" fmla="*/ 775 w 53"/>
                      <a:gd name="T43" fmla="*/ 419 h 57"/>
                      <a:gd name="T44" fmla="*/ 787 w 53"/>
                      <a:gd name="T45" fmla="*/ 661 h 57"/>
                      <a:gd name="T46" fmla="*/ 775 w 53"/>
                      <a:gd name="T47" fmla="*/ 819 h 57"/>
                      <a:gd name="T48" fmla="*/ 725 w 53"/>
                      <a:gd name="T49" fmla="*/ 875 h 57"/>
                      <a:gd name="T50" fmla="*/ 187 w 53"/>
                      <a:gd name="T51" fmla="*/ 1045 h 57"/>
                      <a:gd name="T52" fmla="*/ 187 w 53"/>
                      <a:gd name="T53" fmla="*/ 1059 h 57"/>
                      <a:gd name="T54" fmla="*/ 199 w 53"/>
                      <a:gd name="T55" fmla="*/ 1059 h 57"/>
                      <a:gd name="T56" fmla="*/ 199 w 53"/>
                      <a:gd name="T57" fmla="*/ 1003 h 57"/>
                      <a:gd name="T58" fmla="*/ 154 w 53"/>
                      <a:gd name="T59" fmla="*/ 589 h 57"/>
                      <a:gd name="T60" fmla="*/ 30 w 53"/>
                      <a:gd name="T61" fmla="*/ 171 h 57"/>
                      <a:gd name="T62" fmla="*/ 12 w 53"/>
                      <a:gd name="T63" fmla="*/ 192 h 57"/>
                      <a:gd name="T64" fmla="*/ 30 w 53"/>
                      <a:gd name="T65" fmla="*/ 205 h 57"/>
                      <a:gd name="T66" fmla="*/ 570 w 53"/>
                      <a:gd name="T67" fmla="*/ 35 h 57"/>
                      <a:gd name="T68" fmla="*/ 558 w 53"/>
                      <a:gd name="T69" fmla="*/ 21 h 57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53" h="57">
                        <a:moveTo>
                          <a:pt x="36" y="1"/>
                        </a:moveTo>
                        <a:cubicBezTo>
                          <a:pt x="36" y="0"/>
                          <a:pt x="36" y="0"/>
                          <a:pt x="36" y="0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3" y="16"/>
                          <a:pt x="6" y="23"/>
                          <a:pt x="8" y="31"/>
                        </a:cubicBezTo>
                        <a:cubicBezTo>
                          <a:pt x="10" y="39"/>
                          <a:pt x="11" y="47"/>
                          <a:pt x="11" y="53"/>
                        </a:cubicBezTo>
                        <a:cubicBezTo>
                          <a:pt x="11" y="54"/>
                          <a:pt x="11" y="55"/>
                          <a:pt x="11" y="56"/>
                        </a:cubicBezTo>
                        <a:cubicBezTo>
                          <a:pt x="11" y="57"/>
                          <a:pt x="11" y="57"/>
                          <a:pt x="11" y="57"/>
                        </a:cubicBezTo>
                        <a:cubicBezTo>
                          <a:pt x="12" y="57"/>
                          <a:pt x="12" y="57"/>
                          <a:pt x="12" y="57"/>
                        </a:cubicBezTo>
                        <a:cubicBezTo>
                          <a:pt x="48" y="48"/>
                          <a:pt x="48" y="48"/>
                          <a:pt x="48" y="48"/>
                        </a:cubicBezTo>
                        <a:cubicBezTo>
                          <a:pt x="50" y="48"/>
                          <a:pt x="51" y="46"/>
                          <a:pt x="52" y="44"/>
                        </a:cubicBezTo>
                        <a:cubicBezTo>
                          <a:pt x="53" y="41"/>
                          <a:pt x="53" y="38"/>
                          <a:pt x="53" y="35"/>
                        </a:cubicBezTo>
                        <a:cubicBezTo>
                          <a:pt x="53" y="31"/>
                          <a:pt x="53" y="26"/>
                          <a:pt x="51" y="22"/>
                        </a:cubicBezTo>
                        <a:cubicBezTo>
                          <a:pt x="50" y="16"/>
                          <a:pt x="48" y="10"/>
                          <a:pt x="45" y="6"/>
                        </a:cubicBezTo>
                        <a:cubicBezTo>
                          <a:pt x="43" y="3"/>
                          <a:pt x="40" y="0"/>
                          <a:pt x="37" y="0"/>
                        </a:cubicBezTo>
                        <a:cubicBezTo>
                          <a:pt x="36" y="0"/>
                          <a:pt x="36" y="0"/>
                          <a:pt x="36" y="0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7" y="2"/>
                          <a:pt x="37" y="2"/>
                          <a:pt x="37" y="2"/>
                        </a:cubicBezTo>
                        <a:cubicBezTo>
                          <a:pt x="37" y="2"/>
                          <a:pt x="37" y="2"/>
                          <a:pt x="37" y="2"/>
                        </a:cubicBezTo>
                        <a:cubicBezTo>
                          <a:pt x="39" y="2"/>
                          <a:pt x="41" y="4"/>
                          <a:pt x="44" y="8"/>
                        </a:cubicBezTo>
                        <a:cubicBezTo>
                          <a:pt x="46" y="11"/>
                          <a:pt x="48" y="16"/>
                          <a:pt x="50" y="22"/>
                        </a:cubicBezTo>
                        <a:cubicBezTo>
                          <a:pt x="51" y="27"/>
                          <a:pt x="51" y="31"/>
                          <a:pt x="51" y="35"/>
                        </a:cubicBezTo>
                        <a:cubicBezTo>
                          <a:pt x="51" y="38"/>
                          <a:pt x="51" y="41"/>
                          <a:pt x="50" y="43"/>
                        </a:cubicBezTo>
                        <a:cubicBezTo>
                          <a:pt x="49" y="45"/>
                          <a:pt x="48" y="46"/>
                          <a:pt x="47" y="46"/>
                        </a:cubicBezTo>
                        <a:cubicBezTo>
                          <a:pt x="12" y="55"/>
                          <a:pt x="12" y="55"/>
                          <a:pt x="12" y="55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3" y="56"/>
                          <a:pt x="13" y="56"/>
                          <a:pt x="13" y="56"/>
                        </a:cubicBezTo>
                        <a:cubicBezTo>
                          <a:pt x="13" y="55"/>
                          <a:pt x="13" y="54"/>
                          <a:pt x="13" y="53"/>
                        </a:cubicBezTo>
                        <a:cubicBezTo>
                          <a:pt x="13" y="47"/>
                          <a:pt x="12" y="39"/>
                          <a:pt x="10" y="31"/>
                        </a:cubicBezTo>
                        <a:cubicBezTo>
                          <a:pt x="8" y="23"/>
                          <a:pt x="5" y="15"/>
                          <a:pt x="2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37" y="2"/>
                          <a:pt x="37" y="2"/>
                          <a:pt x="37" y="2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" name="Freeform 60"/>
                  <p:cNvSpPr>
                    <a:spLocks/>
                  </p:cNvSpPr>
                  <p:nvPr/>
                </p:nvSpPr>
                <p:spPr bwMode="auto">
                  <a:xfrm>
                    <a:off x="670" y="2123"/>
                    <a:ext cx="95" cy="221"/>
                  </a:xfrm>
                  <a:custGeom>
                    <a:avLst/>
                    <a:gdLst>
                      <a:gd name="T0" fmla="*/ 63 w 38"/>
                      <a:gd name="T1" fmla="*/ 852 h 83"/>
                      <a:gd name="T2" fmla="*/ 83 w 38"/>
                      <a:gd name="T3" fmla="*/ 852 h 83"/>
                      <a:gd name="T4" fmla="*/ 33 w 38"/>
                      <a:gd name="T5" fmla="*/ 418 h 83"/>
                      <a:gd name="T6" fmla="*/ 63 w 38"/>
                      <a:gd name="T7" fmla="*/ 149 h 83"/>
                      <a:gd name="T8" fmla="*/ 145 w 38"/>
                      <a:gd name="T9" fmla="*/ 35 h 83"/>
                      <a:gd name="T10" fmla="*/ 158 w 38"/>
                      <a:gd name="T11" fmla="*/ 35 h 83"/>
                      <a:gd name="T12" fmla="*/ 345 w 38"/>
                      <a:gd name="T13" fmla="*/ 226 h 83"/>
                      <a:gd name="T14" fmla="*/ 520 w 38"/>
                      <a:gd name="T15" fmla="*/ 716 h 83"/>
                      <a:gd name="T16" fmla="*/ 563 w 38"/>
                      <a:gd name="T17" fmla="*/ 1134 h 83"/>
                      <a:gd name="T18" fmla="*/ 533 w 38"/>
                      <a:gd name="T19" fmla="*/ 1398 h 83"/>
                      <a:gd name="T20" fmla="*/ 438 w 38"/>
                      <a:gd name="T21" fmla="*/ 1531 h 83"/>
                      <a:gd name="T22" fmla="*/ 425 w 38"/>
                      <a:gd name="T23" fmla="*/ 1531 h 83"/>
                      <a:gd name="T24" fmla="*/ 238 w 38"/>
                      <a:gd name="T25" fmla="*/ 1339 h 83"/>
                      <a:gd name="T26" fmla="*/ 83 w 38"/>
                      <a:gd name="T27" fmla="*/ 852 h 83"/>
                      <a:gd name="T28" fmla="*/ 63 w 38"/>
                      <a:gd name="T29" fmla="*/ 852 h 83"/>
                      <a:gd name="T30" fmla="*/ 50 w 38"/>
                      <a:gd name="T31" fmla="*/ 852 h 83"/>
                      <a:gd name="T32" fmla="*/ 220 w 38"/>
                      <a:gd name="T33" fmla="*/ 1361 h 83"/>
                      <a:gd name="T34" fmla="*/ 425 w 38"/>
                      <a:gd name="T35" fmla="*/ 1566 h 83"/>
                      <a:gd name="T36" fmla="*/ 458 w 38"/>
                      <a:gd name="T37" fmla="*/ 1566 h 83"/>
                      <a:gd name="T38" fmla="*/ 563 w 38"/>
                      <a:gd name="T39" fmla="*/ 1419 h 83"/>
                      <a:gd name="T40" fmla="*/ 595 w 38"/>
                      <a:gd name="T41" fmla="*/ 1134 h 83"/>
                      <a:gd name="T42" fmla="*/ 550 w 38"/>
                      <a:gd name="T43" fmla="*/ 703 h 83"/>
                      <a:gd name="T44" fmla="*/ 375 w 38"/>
                      <a:gd name="T45" fmla="*/ 205 h 83"/>
                      <a:gd name="T46" fmla="*/ 158 w 38"/>
                      <a:gd name="T47" fmla="*/ 0 h 83"/>
                      <a:gd name="T48" fmla="*/ 145 w 38"/>
                      <a:gd name="T49" fmla="*/ 0 h 83"/>
                      <a:gd name="T50" fmla="*/ 33 w 38"/>
                      <a:gd name="T51" fmla="*/ 136 h 83"/>
                      <a:gd name="T52" fmla="*/ 0 w 38"/>
                      <a:gd name="T53" fmla="*/ 418 h 83"/>
                      <a:gd name="T54" fmla="*/ 50 w 38"/>
                      <a:gd name="T55" fmla="*/ 852 h 83"/>
                      <a:gd name="T56" fmla="*/ 63 w 38"/>
                      <a:gd name="T57" fmla="*/ 852 h 8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8" h="83">
                        <a:moveTo>
                          <a:pt x="4" y="45"/>
                        </a:moveTo>
                        <a:cubicBezTo>
                          <a:pt x="5" y="45"/>
                          <a:pt x="5" y="45"/>
                          <a:pt x="5" y="45"/>
                        </a:cubicBezTo>
                        <a:cubicBezTo>
                          <a:pt x="3" y="37"/>
                          <a:pt x="2" y="29"/>
                          <a:pt x="2" y="22"/>
                        </a:cubicBezTo>
                        <a:cubicBezTo>
                          <a:pt x="2" y="16"/>
                          <a:pt x="3" y="11"/>
                          <a:pt x="4" y="8"/>
                        </a:cubicBezTo>
                        <a:cubicBezTo>
                          <a:pt x="5" y="4"/>
                          <a:pt x="7" y="2"/>
                          <a:pt x="9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4" y="2"/>
                          <a:pt x="18" y="5"/>
                          <a:pt x="22" y="12"/>
                        </a:cubicBezTo>
                        <a:cubicBezTo>
                          <a:pt x="27" y="18"/>
                          <a:pt x="30" y="27"/>
                          <a:pt x="33" y="38"/>
                        </a:cubicBezTo>
                        <a:cubicBezTo>
                          <a:pt x="35" y="46"/>
                          <a:pt x="36" y="54"/>
                          <a:pt x="36" y="60"/>
                        </a:cubicBezTo>
                        <a:cubicBezTo>
                          <a:pt x="36" y="66"/>
                          <a:pt x="35" y="71"/>
                          <a:pt x="34" y="74"/>
                        </a:cubicBezTo>
                        <a:cubicBezTo>
                          <a:pt x="33" y="78"/>
                          <a:pt x="31" y="80"/>
                          <a:pt x="28" y="81"/>
                        </a:cubicBezTo>
                        <a:cubicBezTo>
                          <a:pt x="28" y="81"/>
                          <a:pt x="28" y="81"/>
                          <a:pt x="27" y="81"/>
                        </a:cubicBezTo>
                        <a:cubicBezTo>
                          <a:pt x="24" y="81"/>
                          <a:pt x="19" y="77"/>
                          <a:pt x="15" y="71"/>
                        </a:cubicBezTo>
                        <a:cubicBezTo>
                          <a:pt x="11" y="64"/>
                          <a:pt x="7" y="55"/>
                          <a:pt x="5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5" y="56"/>
                          <a:pt x="9" y="65"/>
                          <a:pt x="14" y="72"/>
                        </a:cubicBezTo>
                        <a:cubicBezTo>
                          <a:pt x="18" y="78"/>
                          <a:pt x="23" y="83"/>
                          <a:pt x="27" y="83"/>
                        </a:cubicBezTo>
                        <a:cubicBezTo>
                          <a:pt x="28" y="83"/>
                          <a:pt x="28" y="83"/>
                          <a:pt x="29" y="83"/>
                        </a:cubicBezTo>
                        <a:cubicBezTo>
                          <a:pt x="32" y="82"/>
                          <a:pt x="34" y="79"/>
                          <a:pt x="36" y="75"/>
                        </a:cubicBezTo>
                        <a:cubicBezTo>
                          <a:pt x="37" y="71"/>
                          <a:pt x="38" y="66"/>
                          <a:pt x="38" y="60"/>
                        </a:cubicBezTo>
                        <a:cubicBezTo>
                          <a:pt x="38" y="53"/>
                          <a:pt x="37" y="46"/>
                          <a:pt x="35" y="37"/>
                        </a:cubicBezTo>
                        <a:cubicBezTo>
                          <a:pt x="32" y="27"/>
                          <a:pt x="28" y="17"/>
                          <a:pt x="24" y="11"/>
                        </a:cubicBezTo>
                        <a:cubicBezTo>
                          <a:pt x="20" y="4"/>
                          <a:pt x="15" y="0"/>
                          <a:pt x="10" y="0"/>
                        </a:cubicBezTo>
                        <a:cubicBezTo>
                          <a:pt x="10" y="0"/>
                          <a:pt x="9" y="0"/>
                          <a:pt x="9" y="0"/>
                        </a:cubicBezTo>
                        <a:cubicBezTo>
                          <a:pt x="6" y="1"/>
                          <a:pt x="3" y="3"/>
                          <a:pt x="2" y="7"/>
                        </a:cubicBezTo>
                        <a:cubicBezTo>
                          <a:pt x="1" y="11"/>
                          <a:pt x="0" y="16"/>
                          <a:pt x="0" y="22"/>
                        </a:cubicBezTo>
                        <a:cubicBezTo>
                          <a:pt x="0" y="29"/>
                          <a:pt x="1" y="37"/>
                          <a:pt x="3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3" name="Freeform 61"/>
                  <p:cNvSpPr>
                    <a:spLocks/>
                  </p:cNvSpPr>
                  <p:nvPr/>
                </p:nvSpPr>
                <p:spPr bwMode="auto">
                  <a:xfrm>
                    <a:off x="975" y="2075"/>
                    <a:ext cx="45" cy="80"/>
                  </a:xfrm>
                  <a:custGeom>
                    <a:avLst/>
                    <a:gdLst>
                      <a:gd name="T0" fmla="*/ 0 w 18"/>
                      <a:gd name="T1" fmla="*/ 21 h 30"/>
                      <a:gd name="T2" fmla="*/ 20 w 18"/>
                      <a:gd name="T3" fmla="*/ 21 h 30"/>
                      <a:gd name="T4" fmla="*/ 158 w 18"/>
                      <a:gd name="T5" fmla="*/ 171 h 30"/>
                      <a:gd name="T6" fmla="*/ 270 w 18"/>
                      <a:gd name="T7" fmla="*/ 568 h 30"/>
                      <a:gd name="T8" fmla="*/ 283 w 18"/>
                      <a:gd name="T9" fmla="*/ 568 h 30"/>
                      <a:gd name="T10" fmla="*/ 175 w 18"/>
                      <a:gd name="T11" fmla="*/ 171 h 30"/>
                      <a:gd name="T12" fmla="*/ 20 w 18"/>
                      <a:gd name="T13" fmla="*/ 0 h 30"/>
                      <a:gd name="T14" fmla="*/ 0 w 18"/>
                      <a:gd name="T15" fmla="*/ 0 h 30"/>
                      <a:gd name="T16" fmla="*/ 0 w 18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0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9"/>
                        </a:cubicBezTo>
                        <a:cubicBezTo>
                          <a:pt x="13" y="15"/>
                          <a:pt x="15" y="22"/>
                          <a:pt x="17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4" y="14"/>
                          <a:pt x="11" y="9"/>
                        </a:cubicBezTo>
                        <a:cubicBezTo>
                          <a:pt x="8" y="3"/>
                          <a:pt x="5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" name="Freeform 62"/>
                  <p:cNvSpPr>
                    <a:spLocks/>
                  </p:cNvSpPr>
                  <p:nvPr/>
                </p:nvSpPr>
                <p:spPr bwMode="auto">
                  <a:xfrm>
                    <a:off x="1037" y="2056"/>
                    <a:ext cx="48" cy="83"/>
                  </a:xfrm>
                  <a:custGeom>
                    <a:avLst/>
                    <a:gdLst>
                      <a:gd name="T0" fmla="*/ 20 w 19"/>
                      <a:gd name="T1" fmla="*/ 35 h 31"/>
                      <a:gd name="T2" fmla="*/ 33 w 19"/>
                      <a:gd name="T3" fmla="*/ 35 h 31"/>
                      <a:gd name="T4" fmla="*/ 96 w 19"/>
                      <a:gd name="T5" fmla="*/ 78 h 31"/>
                      <a:gd name="T6" fmla="*/ 275 w 19"/>
                      <a:gd name="T7" fmla="*/ 594 h 31"/>
                      <a:gd name="T8" fmla="*/ 306 w 19"/>
                      <a:gd name="T9" fmla="*/ 594 h 31"/>
                      <a:gd name="T10" fmla="*/ 192 w 19"/>
                      <a:gd name="T11" fmla="*/ 171 h 31"/>
                      <a:gd name="T12" fmla="*/ 114 w 19"/>
                      <a:gd name="T13" fmla="*/ 56 h 31"/>
                      <a:gd name="T14" fmla="*/ 33 w 19"/>
                      <a:gd name="T15" fmla="*/ 0 h 31"/>
                      <a:gd name="T16" fmla="*/ 0 w 19"/>
                      <a:gd name="T17" fmla="*/ 0 h 31"/>
                      <a:gd name="T18" fmla="*/ 20 w 19"/>
                      <a:gd name="T19" fmla="*/ 35 h 3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9" h="31">
                        <a:moveTo>
                          <a:pt x="1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4" y="3"/>
                          <a:pt x="6" y="4"/>
                        </a:cubicBezTo>
                        <a:cubicBezTo>
                          <a:pt x="10" y="8"/>
                          <a:pt x="15" y="19"/>
                          <a:pt x="17" y="31"/>
                        </a:cubicBezTo>
                        <a:cubicBezTo>
                          <a:pt x="19" y="31"/>
                          <a:pt x="19" y="31"/>
                          <a:pt x="19" y="31"/>
                        </a:cubicBezTo>
                        <a:cubicBezTo>
                          <a:pt x="17" y="23"/>
                          <a:pt x="15" y="15"/>
                          <a:pt x="12" y="9"/>
                        </a:cubicBezTo>
                        <a:cubicBezTo>
                          <a:pt x="10" y="7"/>
                          <a:pt x="9" y="4"/>
                          <a:pt x="7" y="3"/>
                        </a:cubicBezTo>
                        <a:cubicBezTo>
                          <a:pt x="5" y="1"/>
                          <a:pt x="4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5" name="Freeform 63"/>
                  <p:cNvSpPr>
                    <a:spLocks/>
                  </p:cNvSpPr>
                  <p:nvPr/>
                </p:nvSpPr>
                <p:spPr bwMode="auto">
                  <a:xfrm>
                    <a:off x="1102" y="2040"/>
                    <a:ext cx="45" cy="83"/>
                  </a:xfrm>
                  <a:custGeom>
                    <a:avLst/>
                    <a:gdLst>
                      <a:gd name="T0" fmla="*/ 0 w 18"/>
                      <a:gd name="T1" fmla="*/ 35 h 31"/>
                      <a:gd name="T2" fmla="*/ 20 w 18"/>
                      <a:gd name="T3" fmla="*/ 21 h 31"/>
                      <a:gd name="T4" fmla="*/ 158 w 18"/>
                      <a:gd name="T5" fmla="*/ 193 h 31"/>
                      <a:gd name="T6" fmla="*/ 270 w 18"/>
                      <a:gd name="T7" fmla="*/ 594 h 31"/>
                      <a:gd name="T8" fmla="*/ 283 w 18"/>
                      <a:gd name="T9" fmla="*/ 594 h 31"/>
                      <a:gd name="T10" fmla="*/ 175 w 18"/>
                      <a:gd name="T11" fmla="*/ 171 h 31"/>
                      <a:gd name="T12" fmla="*/ 20 w 18"/>
                      <a:gd name="T13" fmla="*/ 0 h 31"/>
                      <a:gd name="T14" fmla="*/ 0 w 18"/>
                      <a:gd name="T15" fmla="*/ 21 h 31"/>
                      <a:gd name="T16" fmla="*/ 0 w 18"/>
                      <a:gd name="T17" fmla="*/ 35 h 3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1">
                        <a:moveTo>
                          <a:pt x="0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5"/>
                          <a:pt x="10" y="10"/>
                        </a:cubicBezTo>
                        <a:cubicBezTo>
                          <a:pt x="13" y="15"/>
                          <a:pt x="15" y="23"/>
                          <a:pt x="17" y="31"/>
                        </a:cubicBezTo>
                        <a:cubicBezTo>
                          <a:pt x="18" y="31"/>
                          <a:pt x="18" y="31"/>
                          <a:pt x="18" y="31"/>
                        </a:cubicBezTo>
                        <a:cubicBezTo>
                          <a:pt x="16" y="22"/>
                          <a:pt x="14" y="15"/>
                          <a:pt x="11" y="9"/>
                        </a:cubicBezTo>
                        <a:cubicBezTo>
                          <a:pt x="8" y="4"/>
                          <a:pt x="5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" name="Freeform 64"/>
                  <p:cNvSpPr>
                    <a:spLocks/>
                  </p:cNvSpPr>
                  <p:nvPr/>
                </p:nvSpPr>
                <p:spPr bwMode="auto">
                  <a:xfrm>
                    <a:off x="1165" y="2024"/>
                    <a:ext cx="47" cy="83"/>
                  </a:xfrm>
                  <a:custGeom>
                    <a:avLst/>
                    <a:gdLst>
                      <a:gd name="T0" fmla="*/ 0 w 19"/>
                      <a:gd name="T1" fmla="*/ 21 h 31"/>
                      <a:gd name="T2" fmla="*/ 12 w 19"/>
                      <a:gd name="T3" fmla="*/ 21 h 31"/>
                      <a:gd name="T4" fmla="*/ 153 w 19"/>
                      <a:gd name="T5" fmla="*/ 193 h 31"/>
                      <a:gd name="T6" fmla="*/ 275 w 19"/>
                      <a:gd name="T7" fmla="*/ 594 h 31"/>
                      <a:gd name="T8" fmla="*/ 287 w 19"/>
                      <a:gd name="T9" fmla="*/ 573 h 31"/>
                      <a:gd name="T10" fmla="*/ 166 w 19"/>
                      <a:gd name="T11" fmla="*/ 171 h 31"/>
                      <a:gd name="T12" fmla="*/ 12 w 19"/>
                      <a:gd name="T13" fmla="*/ 0 h 31"/>
                      <a:gd name="T14" fmla="*/ 0 w 19"/>
                      <a:gd name="T15" fmla="*/ 0 h 31"/>
                      <a:gd name="T16" fmla="*/ 0 w 19"/>
                      <a:gd name="T17" fmla="*/ 21 h 3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9" h="3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10"/>
                        </a:cubicBezTo>
                        <a:cubicBezTo>
                          <a:pt x="13" y="15"/>
                          <a:pt x="16" y="22"/>
                          <a:pt x="18" y="31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7" y="22"/>
                          <a:pt x="14" y="15"/>
                          <a:pt x="11" y="9"/>
                        </a:cubicBezTo>
                        <a:cubicBezTo>
                          <a:pt x="8" y="4"/>
                          <a:pt x="5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" name="Freeform 65"/>
                  <p:cNvSpPr>
                    <a:spLocks/>
                  </p:cNvSpPr>
                  <p:nvPr/>
                </p:nvSpPr>
                <p:spPr bwMode="auto">
                  <a:xfrm>
                    <a:off x="1230" y="2008"/>
                    <a:ext cx="45" cy="80"/>
                  </a:xfrm>
                  <a:custGeom>
                    <a:avLst/>
                    <a:gdLst>
                      <a:gd name="T0" fmla="*/ 0 w 18"/>
                      <a:gd name="T1" fmla="*/ 21 h 30"/>
                      <a:gd name="T2" fmla="*/ 20 w 18"/>
                      <a:gd name="T3" fmla="*/ 21 h 30"/>
                      <a:gd name="T4" fmla="*/ 145 w 18"/>
                      <a:gd name="T5" fmla="*/ 171 h 30"/>
                      <a:gd name="T6" fmla="*/ 270 w 18"/>
                      <a:gd name="T7" fmla="*/ 568 h 30"/>
                      <a:gd name="T8" fmla="*/ 283 w 18"/>
                      <a:gd name="T9" fmla="*/ 568 h 30"/>
                      <a:gd name="T10" fmla="*/ 158 w 18"/>
                      <a:gd name="T11" fmla="*/ 171 h 30"/>
                      <a:gd name="T12" fmla="*/ 20 w 18"/>
                      <a:gd name="T13" fmla="*/ 0 h 30"/>
                      <a:gd name="T14" fmla="*/ 0 w 18"/>
                      <a:gd name="T15" fmla="*/ 0 h 30"/>
                      <a:gd name="T16" fmla="*/ 0 w 18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0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"/>
                          <a:pt x="7" y="4"/>
                          <a:pt x="9" y="9"/>
                        </a:cubicBezTo>
                        <a:cubicBezTo>
                          <a:pt x="12" y="15"/>
                          <a:pt x="15" y="22"/>
                          <a:pt x="17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3" y="15"/>
                          <a:pt x="10" y="9"/>
                        </a:cubicBezTo>
                        <a:cubicBezTo>
                          <a:pt x="7" y="3"/>
                          <a:pt x="4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8" name="Freeform 66"/>
                  <p:cNvSpPr>
                    <a:spLocks/>
                  </p:cNvSpPr>
                  <p:nvPr/>
                </p:nvSpPr>
                <p:spPr bwMode="auto">
                  <a:xfrm>
                    <a:off x="1292" y="1992"/>
                    <a:ext cx="45" cy="80"/>
                  </a:xfrm>
                  <a:custGeom>
                    <a:avLst/>
                    <a:gdLst>
                      <a:gd name="T0" fmla="*/ 0 w 18"/>
                      <a:gd name="T1" fmla="*/ 21 h 30"/>
                      <a:gd name="T2" fmla="*/ 20 w 18"/>
                      <a:gd name="T3" fmla="*/ 21 h 30"/>
                      <a:gd name="T4" fmla="*/ 158 w 18"/>
                      <a:gd name="T5" fmla="*/ 171 h 30"/>
                      <a:gd name="T6" fmla="*/ 270 w 18"/>
                      <a:gd name="T7" fmla="*/ 568 h 30"/>
                      <a:gd name="T8" fmla="*/ 283 w 18"/>
                      <a:gd name="T9" fmla="*/ 568 h 30"/>
                      <a:gd name="T10" fmla="*/ 175 w 18"/>
                      <a:gd name="T11" fmla="*/ 171 h 30"/>
                      <a:gd name="T12" fmla="*/ 20 w 18"/>
                      <a:gd name="T13" fmla="*/ 0 h 30"/>
                      <a:gd name="T14" fmla="*/ 0 w 18"/>
                      <a:gd name="T15" fmla="*/ 0 h 30"/>
                      <a:gd name="T16" fmla="*/ 0 w 18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0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9"/>
                        </a:cubicBezTo>
                        <a:cubicBezTo>
                          <a:pt x="13" y="15"/>
                          <a:pt x="15" y="22"/>
                          <a:pt x="17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4" y="14"/>
                          <a:pt x="11" y="9"/>
                        </a:cubicBezTo>
                        <a:cubicBezTo>
                          <a:pt x="8" y="3"/>
                          <a:pt x="5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9" name="Freeform 67"/>
                  <p:cNvSpPr>
                    <a:spLocks/>
                  </p:cNvSpPr>
                  <p:nvPr/>
                </p:nvSpPr>
                <p:spPr bwMode="auto">
                  <a:xfrm>
                    <a:off x="1355" y="1973"/>
                    <a:ext cx="47" cy="83"/>
                  </a:xfrm>
                  <a:custGeom>
                    <a:avLst/>
                    <a:gdLst>
                      <a:gd name="T0" fmla="*/ 0 w 19"/>
                      <a:gd name="T1" fmla="*/ 35 h 31"/>
                      <a:gd name="T2" fmla="*/ 12 w 19"/>
                      <a:gd name="T3" fmla="*/ 35 h 31"/>
                      <a:gd name="T4" fmla="*/ 74 w 19"/>
                      <a:gd name="T5" fmla="*/ 78 h 31"/>
                      <a:gd name="T6" fmla="*/ 257 w 19"/>
                      <a:gd name="T7" fmla="*/ 594 h 31"/>
                      <a:gd name="T8" fmla="*/ 287 w 19"/>
                      <a:gd name="T9" fmla="*/ 594 h 31"/>
                      <a:gd name="T10" fmla="*/ 183 w 19"/>
                      <a:gd name="T11" fmla="*/ 171 h 31"/>
                      <a:gd name="T12" fmla="*/ 104 w 19"/>
                      <a:gd name="T13" fmla="*/ 56 h 31"/>
                      <a:gd name="T14" fmla="*/ 12 w 19"/>
                      <a:gd name="T15" fmla="*/ 0 h 31"/>
                      <a:gd name="T16" fmla="*/ 0 w 19"/>
                      <a:gd name="T17" fmla="*/ 0 h 31"/>
                      <a:gd name="T18" fmla="*/ 0 w 19"/>
                      <a:gd name="T19" fmla="*/ 35 h 3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9" h="31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4" y="3"/>
                          <a:pt x="5" y="4"/>
                        </a:cubicBezTo>
                        <a:cubicBezTo>
                          <a:pt x="10" y="8"/>
                          <a:pt x="15" y="19"/>
                          <a:pt x="17" y="31"/>
                        </a:cubicBezTo>
                        <a:cubicBezTo>
                          <a:pt x="19" y="31"/>
                          <a:pt x="19" y="31"/>
                          <a:pt x="19" y="31"/>
                        </a:cubicBezTo>
                        <a:cubicBezTo>
                          <a:pt x="18" y="22"/>
                          <a:pt x="15" y="15"/>
                          <a:pt x="12" y="9"/>
                        </a:cubicBezTo>
                        <a:cubicBezTo>
                          <a:pt x="10" y="7"/>
                          <a:pt x="9" y="4"/>
                          <a:pt x="7" y="3"/>
                        </a:cubicBezTo>
                        <a:cubicBezTo>
                          <a:pt x="5" y="1"/>
                          <a:pt x="3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" name="Freeform 68"/>
                  <p:cNvSpPr>
                    <a:spLocks/>
                  </p:cNvSpPr>
                  <p:nvPr/>
                </p:nvSpPr>
                <p:spPr bwMode="auto">
                  <a:xfrm>
                    <a:off x="1420" y="1957"/>
                    <a:ext cx="45" cy="83"/>
                  </a:xfrm>
                  <a:custGeom>
                    <a:avLst/>
                    <a:gdLst>
                      <a:gd name="T0" fmla="*/ 0 w 18"/>
                      <a:gd name="T1" fmla="*/ 21 h 31"/>
                      <a:gd name="T2" fmla="*/ 20 w 18"/>
                      <a:gd name="T3" fmla="*/ 21 h 31"/>
                      <a:gd name="T4" fmla="*/ 158 w 18"/>
                      <a:gd name="T5" fmla="*/ 193 h 31"/>
                      <a:gd name="T6" fmla="*/ 270 w 18"/>
                      <a:gd name="T7" fmla="*/ 594 h 31"/>
                      <a:gd name="T8" fmla="*/ 283 w 18"/>
                      <a:gd name="T9" fmla="*/ 573 h 31"/>
                      <a:gd name="T10" fmla="*/ 175 w 18"/>
                      <a:gd name="T11" fmla="*/ 171 h 31"/>
                      <a:gd name="T12" fmla="*/ 20 w 18"/>
                      <a:gd name="T13" fmla="*/ 0 h 31"/>
                      <a:gd name="T14" fmla="*/ 0 w 18"/>
                      <a:gd name="T15" fmla="*/ 0 h 31"/>
                      <a:gd name="T16" fmla="*/ 0 w 18"/>
                      <a:gd name="T17" fmla="*/ 21 h 3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10"/>
                        </a:cubicBezTo>
                        <a:cubicBezTo>
                          <a:pt x="13" y="15"/>
                          <a:pt x="15" y="23"/>
                          <a:pt x="17" y="31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4" y="15"/>
                          <a:pt x="11" y="9"/>
                        </a:cubicBezTo>
                        <a:cubicBezTo>
                          <a:pt x="8" y="4"/>
                          <a:pt x="4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" name="Freeform 69"/>
                  <p:cNvSpPr>
                    <a:spLocks/>
                  </p:cNvSpPr>
                  <p:nvPr/>
                </p:nvSpPr>
                <p:spPr bwMode="auto">
                  <a:xfrm>
                    <a:off x="1482" y="1941"/>
                    <a:ext cx="48" cy="80"/>
                  </a:xfrm>
                  <a:custGeom>
                    <a:avLst/>
                    <a:gdLst>
                      <a:gd name="T0" fmla="*/ 0 w 19"/>
                      <a:gd name="T1" fmla="*/ 21 h 30"/>
                      <a:gd name="T2" fmla="*/ 20 w 19"/>
                      <a:gd name="T3" fmla="*/ 21 h 30"/>
                      <a:gd name="T4" fmla="*/ 159 w 19"/>
                      <a:gd name="T5" fmla="*/ 192 h 30"/>
                      <a:gd name="T6" fmla="*/ 288 w 19"/>
                      <a:gd name="T7" fmla="*/ 568 h 30"/>
                      <a:gd name="T8" fmla="*/ 306 w 19"/>
                      <a:gd name="T9" fmla="*/ 568 h 30"/>
                      <a:gd name="T10" fmla="*/ 179 w 19"/>
                      <a:gd name="T11" fmla="*/ 171 h 30"/>
                      <a:gd name="T12" fmla="*/ 20 w 19"/>
                      <a:gd name="T13" fmla="*/ 0 h 30"/>
                      <a:gd name="T14" fmla="*/ 0 w 19"/>
                      <a:gd name="T15" fmla="*/ 0 h 30"/>
                      <a:gd name="T16" fmla="*/ 0 w 19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9" h="30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4"/>
                          <a:pt x="10" y="10"/>
                        </a:cubicBezTo>
                        <a:cubicBezTo>
                          <a:pt x="13" y="15"/>
                          <a:pt x="16" y="22"/>
                          <a:pt x="18" y="30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7" y="22"/>
                          <a:pt x="14" y="14"/>
                          <a:pt x="11" y="9"/>
                        </a:cubicBezTo>
                        <a:cubicBezTo>
                          <a:pt x="8" y="4"/>
                          <a:pt x="5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2" name="Freeform 70"/>
                  <p:cNvSpPr>
                    <a:spLocks/>
                  </p:cNvSpPr>
                  <p:nvPr/>
                </p:nvSpPr>
                <p:spPr bwMode="auto">
                  <a:xfrm>
                    <a:off x="1545" y="1925"/>
                    <a:ext cx="45" cy="80"/>
                  </a:xfrm>
                  <a:custGeom>
                    <a:avLst/>
                    <a:gdLst>
                      <a:gd name="T0" fmla="*/ 20 w 18"/>
                      <a:gd name="T1" fmla="*/ 21 h 30"/>
                      <a:gd name="T2" fmla="*/ 33 w 18"/>
                      <a:gd name="T3" fmla="*/ 21 h 30"/>
                      <a:gd name="T4" fmla="*/ 158 w 18"/>
                      <a:gd name="T5" fmla="*/ 171 h 30"/>
                      <a:gd name="T6" fmla="*/ 270 w 18"/>
                      <a:gd name="T7" fmla="*/ 568 h 30"/>
                      <a:gd name="T8" fmla="*/ 283 w 18"/>
                      <a:gd name="T9" fmla="*/ 568 h 30"/>
                      <a:gd name="T10" fmla="*/ 175 w 18"/>
                      <a:gd name="T11" fmla="*/ 171 h 30"/>
                      <a:gd name="T12" fmla="*/ 33 w 18"/>
                      <a:gd name="T13" fmla="*/ 0 h 30"/>
                      <a:gd name="T14" fmla="*/ 0 w 18"/>
                      <a:gd name="T15" fmla="*/ 0 h 30"/>
                      <a:gd name="T16" fmla="*/ 20 w 18"/>
                      <a:gd name="T17" fmla="*/ 2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0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4" y="1"/>
                          <a:pt x="7" y="4"/>
                          <a:pt x="10" y="9"/>
                        </a:cubicBezTo>
                        <a:cubicBezTo>
                          <a:pt x="13" y="15"/>
                          <a:pt x="16" y="22"/>
                          <a:pt x="17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7" y="22"/>
                          <a:pt x="14" y="14"/>
                          <a:pt x="11" y="9"/>
                        </a:cubicBezTo>
                        <a:cubicBezTo>
                          <a:pt x="8" y="3"/>
                          <a:pt x="5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3" name="Freeform 71"/>
                  <p:cNvSpPr>
                    <a:spLocks/>
                  </p:cNvSpPr>
                  <p:nvPr/>
                </p:nvSpPr>
                <p:spPr bwMode="auto">
                  <a:xfrm>
                    <a:off x="1610" y="1907"/>
                    <a:ext cx="45" cy="82"/>
                  </a:xfrm>
                  <a:custGeom>
                    <a:avLst/>
                    <a:gdLst>
                      <a:gd name="T0" fmla="*/ 0 w 18"/>
                      <a:gd name="T1" fmla="*/ 34 h 31"/>
                      <a:gd name="T2" fmla="*/ 20 w 18"/>
                      <a:gd name="T3" fmla="*/ 21 h 31"/>
                      <a:gd name="T4" fmla="*/ 158 w 18"/>
                      <a:gd name="T5" fmla="*/ 183 h 31"/>
                      <a:gd name="T6" fmla="*/ 270 w 18"/>
                      <a:gd name="T7" fmla="*/ 574 h 31"/>
                      <a:gd name="T8" fmla="*/ 283 w 18"/>
                      <a:gd name="T9" fmla="*/ 574 h 31"/>
                      <a:gd name="T10" fmla="*/ 175 w 18"/>
                      <a:gd name="T11" fmla="*/ 183 h 31"/>
                      <a:gd name="T12" fmla="*/ 20 w 18"/>
                      <a:gd name="T13" fmla="*/ 0 h 31"/>
                      <a:gd name="T14" fmla="*/ 0 w 18"/>
                      <a:gd name="T15" fmla="*/ 21 h 31"/>
                      <a:gd name="T16" fmla="*/ 0 w 18"/>
                      <a:gd name="T17" fmla="*/ 34 h 3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8" h="31">
                        <a:moveTo>
                          <a:pt x="0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4" y="1"/>
                          <a:pt x="7" y="5"/>
                          <a:pt x="10" y="10"/>
                        </a:cubicBezTo>
                        <a:cubicBezTo>
                          <a:pt x="13" y="15"/>
                          <a:pt x="15" y="23"/>
                          <a:pt x="17" y="31"/>
                        </a:cubicBezTo>
                        <a:cubicBezTo>
                          <a:pt x="18" y="31"/>
                          <a:pt x="18" y="31"/>
                          <a:pt x="18" y="31"/>
                        </a:cubicBezTo>
                        <a:cubicBezTo>
                          <a:pt x="16" y="23"/>
                          <a:pt x="14" y="15"/>
                          <a:pt x="11" y="10"/>
                        </a:cubicBezTo>
                        <a:cubicBezTo>
                          <a:pt x="8" y="4"/>
                          <a:pt x="4" y="1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" name="Freeform 72"/>
                  <p:cNvSpPr>
                    <a:spLocks/>
                  </p:cNvSpPr>
                  <p:nvPr/>
                </p:nvSpPr>
                <p:spPr bwMode="auto">
                  <a:xfrm>
                    <a:off x="1667" y="1891"/>
                    <a:ext cx="45" cy="80"/>
                  </a:xfrm>
                  <a:custGeom>
                    <a:avLst/>
                    <a:gdLst>
                      <a:gd name="T0" fmla="*/ 0 w 18"/>
                      <a:gd name="T1" fmla="*/ 35 h 30"/>
                      <a:gd name="T2" fmla="*/ 20 w 18"/>
                      <a:gd name="T3" fmla="*/ 35 h 30"/>
                      <a:gd name="T4" fmla="*/ 83 w 18"/>
                      <a:gd name="T5" fmla="*/ 77 h 30"/>
                      <a:gd name="T6" fmla="*/ 250 w 18"/>
                      <a:gd name="T7" fmla="*/ 568 h 30"/>
                      <a:gd name="T8" fmla="*/ 283 w 18"/>
                      <a:gd name="T9" fmla="*/ 568 h 30"/>
                      <a:gd name="T10" fmla="*/ 175 w 18"/>
                      <a:gd name="T11" fmla="*/ 171 h 30"/>
                      <a:gd name="T12" fmla="*/ 95 w 18"/>
                      <a:gd name="T13" fmla="*/ 56 h 30"/>
                      <a:gd name="T14" fmla="*/ 20 w 18"/>
                      <a:gd name="T15" fmla="*/ 0 h 30"/>
                      <a:gd name="T16" fmla="*/ 0 w 18"/>
                      <a:gd name="T17" fmla="*/ 0 h 30"/>
                      <a:gd name="T18" fmla="*/ 0 w 18"/>
                      <a:gd name="T19" fmla="*/ 35 h 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8" h="30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3"/>
                          <a:pt x="5" y="4"/>
                        </a:cubicBezTo>
                        <a:cubicBezTo>
                          <a:pt x="9" y="8"/>
                          <a:pt x="13" y="18"/>
                          <a:pt x="16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6" y="22"/>
                          <a:pt x="13" y="14"/>
                          <a:pt x="11" y="9"/>
                        </a:cubicBezTo>
                        <a:cubicBezTo>
                          <a:pt x="9" y="6"/>
                          <a:pt x="8" y="4"/>
                          <a:pt x="6" y="3"/>
                        </a:cubicBezTo>
                        <a:cubicBezTo>
                          <a:pt x="5" y="1"/>
                          <a:pt x="3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" name="Freeform 73"/>
                  <p:cNvSpPr>
                    <a:spLocks/>
                  </p:cNvSpPr>
                  <p:nvPr/>
                </p:nvSpPr>
                <p:spPr bwMode="auto">
                  <a:xfrm>
                    <a:off x="690" y="2112"/>
                    <a:ext cx="112" cy="232"/>
                  </a:xfrm>
                  <a:custGeom>
                    <a:avLst/>
                    <a:gdLst>
                      <a:gd name="T0" fmla="*/ 558 w 45"/>
                      <a:gd name="T1" fmla="*/ 1557 h 87"/>
                      <a:gd name="T2" fmla="*/ 558 w 45"/>
                      <a:gd name="T3" fmla="*/ 1571 h 87"/>
                      <a:gd name="T4" fmla="*/ 662 w 45"/>
                      <a:gd name="T5" fmla="*/ 1421 h 87"/>
                      <a:gd name="T6" fmla="*/ 694 w 45"/>
                      <a:gd name="T7" fmla="*/ 1160 h 87"/>
                      <a:gd name="T8" fmla="*/ 650 w 45"/>
                      <a:gd name="T9" fmla="*/ 717 h 87"/>
                      <a:gd name="T10" fmla="*/ 478 w 45"/>
                      <a:gd name="T11" fmla="*/ 205 h 87"/>
                      <a:gd name="T12" fmla="*/ 261 w 45"/>
                      <a:gd name="T13" fmla="*/ 0 h 87"/>
                      <a:gd name="T14" fmla="*/ 249 w 45"/>
                      <a:gd name="T15" fmla="*/ 0 h 87"/>
                      <a:gd name="T16" fmla="*/ 12 w 45"/>
                      <a:gd name="T17" fmla="*/ 77 h 87"/>
                      <a:gd name="T18" fmla="*/ 0 w 45"/>
                      <a:gd name="T19" fmla="*/ 93 h 87"/>
                      <a:gd name="T20" fmla="*/ 12 w 45"/>
                      <a:gd name="T21" fmla="*/ 115 h 87"/>
                      <a:gd name="T22" fmla="*/ 30 w 45"/>
                      <a:gd name="T23" fmla="*/ 115 h 87"/>
                      <a:gd name="T24" fmla="*/ 217 w 45"/>
                      <a:gd name="T25" fmla="*/ 307 h 87"/>
                      <a:gd name="T26" fmla="*/ 383 w 45"/>
                      <a:gd name="T27" fmla="*/ 797 h 87"/>
                      <a:gd name="T28" fmla="*/ 433 w 45"/>
                      <a:gd name="T29" fmla="*/ 1216 h 87"/>
                      <a:gd name="T30" fmla="*/ 403 w 45"/>
                      <a:gd name="T31" fmla="*/ 1480 h 87"/>
                      <a:gd name="T32" fmla="*/ 309 w 45"/>
                      <a:gd name="T33" fmla="*/ 1613 h 87"/>
                      <a:gd name="T34" fmla="*/ 309 w 45"/>
                      <a:gd name="T35" fmla="*/ 1629 h 87"/>
                      <a:gd name="T36" fmla="*/ 321 w 45"/>
                      <a:gd name="T37" fmla="*/ 1651 h 87"/>
                      <a:gd name="T38" fmla="*/ 558 w 45"/>
                      <a:gd name="T39" fmla="*/ 1571 h 87"/>
                      <a:gd name="T40" fmla="*/ 558 w 45"/>
                      <a:gd name="T41" fmla="*/ 1557 h 87"/>
                      <a:gd name="T42" fmla="*/ 558 w 45"/>
                      <a:gd name="T43" fmla="*/ 1536 h 87"/>
                      <a:gd name="T44" fmla="*/ 309 w 45"/>
                      <a:gd name="T45" fmla="*/ 1613 h 87"/>
                      <a:gd name="T46" fmla="*/ 309 w 45"/>
                      <a:gd name="T47" fmla="*/ 1613 h 87"/>
                      <a:gd name="T48" fmla="*/ 309 w 45"/>
                      <a:gd name="T49" fmla="*/ 1629 h 87"/>
                      <a:gd name="T50" fmla="*/ 309 w 45"/>
                      <a:gd name="T51" fmla="*/ 1651 h 87"/>
                      <a:gd name="T52" fmla="*/ 321 w 45"/>
                      <a:gd name="T53" fmla="*/ 1651 h 87"/>
                      <a:gd name="T54" fmla="*/ 433 w 45"/>
                      <a:gd name="T55" fmla="*/ 1501 h 87"/>
                      <a:gd name="T56" fmla="*/ 465 w 45"/>
                      <a:gd name="T57" fmla="*/ 1216 h 87"/>
                      <a:gd name="T58" fmla="*/ 416 w 45"/>
                      <a:gd name="T59" fmla="*/ 776 h 87"/>
                      <a:gd name="T60" fmla="*/ 249 w 45"/>
                      <a:gd name="T61" fmla="*/ 285 h 87"/>
                      <a:gd name="T62" fmla="*/ 30 w 45"/>
                      <a:gd name="T63" fmla="*/ 77 h 87"/>
                      <a:gd name="T64" fmla="*/ 12 w 45"/>
                      <a:gd name="T65" fmla="*/ 77 h 87"/>
                      <a:gd name="T66" fmla="*/ 0 w 45"/>
                      <a:gd name="T67" fmla="*/ 77 h 87"/>
                      <a:gd name="T68" fmla="*/ 0 w 45"/>
                      <a:gd name="T69" fmla="*/ 93 h 87"/>
                      <a:gd name="T70" fmla="*/ 0 w 45"/>
                      <a:gd name="T71" fmla="*/ 115 h 87"/>
                      <a:gd name="T72" fmla="*/ 12 w 45"/>
                      <a:gd name="T73" fmla="*/ 115 h 87"/>
                      <a:gd name="T74" fmla="*/ 249 w 45"/>
                      <a:gd name="T75" fmla="*/ 35 h 87"/>
                      <a:gd name="T76" fmla="*/ 261 w 45"/>
                      <a:gd name="T77" fmla="*/ 35 h 87"/>
                      <a:gd name="T78" fmla="*/ 465 w 45"/>
                      <a:gd name="T79" fmla="*/ 227 h 87"/>
                      <a:gd name="T80" fmla="*/ 620 w 45"/>
                      <a:gd name="T81" fmla="*/ 717 h 87"/>
                      <a:gd name="T82" fmla="*/ 662 w 45"/>
                      <a:gd name="T83" fmla="*/ 1160 h 87"/>
                      <a:gd name="T84" fmla="*/ 632 w 45"/>
                      <a:gd name="T85" fmla="*/ 1421 h 87"/>
                      <a:gd name="T86" fmla="*/ 558 w 45"/>
                      <a:gd name="T87" fmla="*/ 1536 h 87"/>
                      <a:gd name="T88" fmla="*/ 558 w 45"/>
                      <a:gd name="T89" fmla="*/ 1557 h 87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45" h="87">
                        <a:moveTo>
                          <a:pt x="36" y="82"/>
                        </a:moveTo>
                        <a:cubicBezTo>
                          <a:pt x="36" y="83"/>
                          <a:pt x="36" y="83"/>
                          <a:pt x="36" y="83"/>
                        </a:cubicBezTo>
                        <a:cubicBezTo>
                          <a:pt x="39" y="82"/>
                          <a:pt x="41" y="79"/>
                          <a:pt x="43" y="75"/>
                        </a:cubicBezTo>
                        <a:cubicBezTo>
                          <a:pt x="44" y="72"/>
                          <a:pt x="45" y="66"/>
                          <a:pt x="45" y="61"/>
                        </a:cubicBezTo>
                        <a:cubicBezTo>
                          <a:pt x="45" y="54"/>
                          <a:pt x="44" y="46"/>
                          <a:pt x="42" y="38"/>
                        </a:cubicBezTo>
                        <a:cubicBezTo>
                          <a:pt x="39" y="27"/>
                          <a:pt x="36" y="18"/>
                          <a:pt x="31" y="11"/>
                        </a:cubicBezTo>
                        <a:cubicBezTo>
                          <a:pt x="27" y="4"/>
                          <a:pt x="22" y="0"/>
                          <a:pt x="17" y="0"/>
                        </a:cubicBezTo>
                        <a:cubicBezTo>
                          <a:pt x="17" y="0"/>
                          <a:pt x="16" y="0"/>
                          <a:pt x="16" y="0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5"/>
                        </a:cubicBezTo>
                        <a:cubicBezTo>
                          <a:pt x="0" y="6"/>
                          <a:pt x="1" y="6"/>
                          <a:pt x="1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6" y="6"/>
                          <a:pt x="10" y="9"/>
                          <a:pt x="14" y="16"/>
                        </a:cubicBezTo>
                        <a:cubicBezTo>
                          <a:pt x="19" y="22"/>
                          <a:pt x="22" y="31"/>
                          <a:pt x="25" y="42"/>
                        </a:cubicBezTo>
                        <a:cubicBezTo>
                          <a:pt x="27" y="50"/>
                          <a:pt x="28" y="58"/>
                          <a:pt x="28" y="64"/>
                        </a:cubicBezTo>
                        <a:cubicBezTo>
                          <a:pt x="28" y="70"/>
                          <a:pt x="27" y="75"/>
                          <a:pt x="26" y="78"/>
                        </a:cubicBezTo>
                        <a:cubicBezTo>
                          <a:pt x="25" y="82"/>
                          <a:pt x="23" y="84"/>
                          <a:pt x="20" y="85"/>
                        </a:cubicBezTo>
                        <a:cubicBezTo>
                          <a:pt x="20" y="85"/>
                          <a:pt x="20" y="85"/>
                          <a:pt x="20" y="86"/>
                        </a:cubicBezTo>
                        <a:cubicBezTo>
                          <a:pt x="20" y="86"/>
                          <a:pt x="20" y="87"/>
                          <a:pt x="21" y="87"/>
                        </a:cubicBezTo>
                        <a:cubicBezTo>
                          <a:pt x="36" y="83"/>
                          <a:pt x="36" y="83"/>
                          <a:pt x="36" y="83"/>
                        </a:cubicBezTo>
                        <a:cubicBezTo>
                          <a:pt x="36" y="82"/>
                          <a:pt x="36" y="82"/>
                          <a:pt x="36" y="82"/>
                        </a:cubicBezTo>
                        <a:cubicBezTo>
                          <a:pt x="36" y="81"/>
                          <a:pt x="36" y="81"/>
                          <a:pt x="36" y="81"/>
                        </a:cubicBezTo>
                        <a:cubicBezTo>
                          <a:pt x="20" y="85"/>
                          <a:pt x="20" y="85"/>
                          <a:pt x="20" y="85"/>
                        </a:cubicBezTo>
                        <a:cubicBezTo>
                          <a:pt x="20" y="85"/>
                          <a:pt x="20" y="85"/>
                          <a:pt x="20" y="85"/>
                        </a:cubicBezTo>
                        <a:cubicBezTo>
                          <a:pt x="20" y="86"/>
                          <a:pt x="20" y="86"/>
                          <a:pt x="20" y="86"/>
                        </a:cubicBezTo>
                        <a:cubicBezTo>
                          <a:pt x="20" y="87"/>
                          <a:pt x="20" y="87"/>
                          <a:pt x="20" y="87"/>
                        </a:cubicBezTo>
                        <a:cubicBezTo>
                          <a:pt x="21" y="87"/>
                          <a:pt x="21" y="87"/>
                          <a:pt x="21" y="87"/>
                        </a:cubicBezTo>
                        <a:cubicBezTo>
                          <a:pt x="24" y="86"/>
                          <a:pt x="26" y="83"/>
                          <a:pt x="28" y="79"/>
                        </a:cubicBezTo>
                        <a:cubicBezTo>
                          <a:pt x="29" y="75"/>
                          <a:pt x="30" y="70"/>
                          <a:pt x="30" y="64"/>
                        </a:cubicBezTo>
                        <a:cubicBezTo>
                          <a:pt x="30" y="57"/>
                          <a:pt x="29" y="50"/>
                          <a:pt x="27" y="41"/>
                        </a:cubicBezTo>
                        <a:cubicBezTo>
                          <a:pt x="24" y="31"/>
                          <a:pt x="20" y="21"/>
                          <a:pt x="16" y="15"/>
                        </a:cubicBezTo>
                        <a:cubicBezTo>
                          <a:pt x="12" y="8"/>
                          <a:pt x="7" y="4"/>
                          <a:pt x="2" y="4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21" y="2"/>
                          <a:pt x="25" y="6"/>
                          <a:pt x="30" y="12"/>
                        </a:cubicBezTo>
                        <a:cubicBezTo>
                          <a:pt x="34" y="18"/>
                          <a:pt x="38" y="28"/>
                          <a:pt x="40" y="38"/>
                        </a:cubicBezTo>
                        <a:cubicBezTo>
                          <a:pt x="42" y="46"/>
                          <a:pt x="43" y="54"/>
                          <a:pt x="43" y="61"/>
                        </a:cubicBezTo>
                        <a:cubicBezTo>
                          <a:pt x="43" y="66"/>
                          <a:pt x="42" y="71"/>
                          <a:pt x="41" y="75"/>
                        </a:cubicBezTo>
                        <a:cubicBezTo>
                          <a:pt x="40" y="78"/>
                          <a:pt x="38" y="80"/>
                          <a:pt x="36" y="81"/>
                        </a:cubicBezTo>
                        <a:cubicBezTo>
                          <a:pt x="36" y="82"/>
                          <a:pt x="36" y="82"/>
                          <a:pt x="36" y="82"/>
                        </a:cubicBezTo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" name="Freeform 74"/>
                  <p:cNvSpPr>
                    <a:spLocks/>
                  </p:cNvSpPr>
                  <p:nvPr/>
                </p:nvSpPr>
                <p:spPr bwMode="auto">
                  <a:xfrm>
                    <a:off x="1334" y="1993"/>
                    <a:ext cx="37" cy="38"/>
                  </a:xfrm>
                  <a:custGeom>
                    <a:avLst/>
                    <a:gdLst>
                      <a:gd name="T0" fmla="*/ 30 w 15"/>
                      <a:gd name="T1" fmla="*/ 220 h 14"/>
                      <a:gd name="T2" fmla="*/ 62 w 15"/>
                      <a:gd name="T3" fmla="*/ 38 h 14"/>
                      <a:gd name="T4" fmla="*/ 195 w 15"/>
                      <a:gd name="T5" fmla="*/ 60 h 14"/>
                      <a:gd name="T6" fmla="*/ 165 w 15"/>
                      <a:gd name="T7" fmla="*/ 244 h 14"/>
                      <a:gd name="T8" fmla="*/ 30 w 15"/>
                      <a:gd name="T9" fmla="*/ 220 h 1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2" y="11"/>
                        </a:moveTo>
                        <a:cubicBezTo>
                          <a:pt x="0" y="8"/>
                          <a:pt x="1" y="4"/>
                          <a:pt x="4" y="2"/>
                        </a:cubicBezTo>
                        <a:cubicBezTo>
                          <a:pt x="7" y="0"/>
                          <a:pt x="11" y="0"/>
                          <a:pt x="13" y="3"/>
                        </a:cubicBezTo>
                        <a:cubicBezTo>
                          <a:pt x="15" y="6"/>
                          <a:pt x="14" y="10"/>
                          <a:pt x="11" y="12"/>
                        </a:cubicBezTo>
                        <a:cubicBezTo>
                          <a:pt x="8" y="14"/>
                          <a:pt x="4" y="14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Freeform 75"/>
                  <p:cNvSpPr>
                    <a:spLocks/>
                  </p:cNvSpPr>
                  <p:nvPr/>
                </p:nvSpPr>
                <p:spPr bwMode="auto">
                  <a:xfrm>
                    <a:off x="1259" y="2004"/>
                    <a:ext cx="55" cy="58"/>
                  </a:xfrm>
                  <a:custGeom>
                    <a:avLst/>
                    <a:gdLst>
                      <a:gd name="T0" fmla="*/ 50 w 22"/>
                      <a:gd name="T1" fmla="*/ 314 h 22"/>
                      <a:gd name="T2" fmla="*/ 83 w 22"/>
                      <a:gd name="T3" fmla="*/ 55 h 22"/>
                      <a:gd name="T4" fmla="*/ 300 w 22"/>
                      <a:gd name="T5" fmla="*/ 90 h 22"/>
                      <a:gd name="T6" fmla="*/ 270 w 22"/>
                      <a:gd name="T7" fmla="*/ 348 h 22"/>
                      <a:gd name="T8" fmla="*/ 50 w 22"/>
                      <a:gd name="T9" fmla="*/ 314 h 2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2">
                        <a:moveTo>
                          <a:pt x="3" y="17"/>
                        </a:moveTo>
                        <a:cubicBezTo>
                          <a:pt x="0" y="12"/>
                          <a:pt x="1" y="6"/>
                          <a:pt x="5" y="3"/>
                        </a:cubicBezTo>
                        <a:cubicBezTo>
                          <a:pt x="10" y="0"/>
                          <a:pt x="16" y="1"/>
                          <a:pt x="19" y="5"/>
                        </a:cubicBezTo>
                        <a:cubicBezTo>
                          <a:pt x="22" y="10"/>
                          <a:pt x="21" y="16"/>
                          <a:pt x="17" y="19"/>
                        </a:cubicBezTo>
                        <a:cubicBezTo>
                          <a:pt x="12" y="22"/>
                          <a:pt x="6" y="21"/>
                          <a:pt x="3" y="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312" name="Rectangle 311"/>
            <p:cNvSpPr/>
            <p:nvPr/>
          </p:nvSpPr>
          <p:spPr>
            <a:xfrm>
              <a:off x="4612114" y="5054708"/>
              <a:ext cx="452419" cy="233737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328" name="ZoneTexte 327"/>
            <p:cNvSpPr txBox="1"/>
            <p:nvPr/>
          </p:nvSpPr>
          <p:spPr>
            <a:xfrm>
              <a:off x="4544269" y="4883559"/>
              <a:ext cx="6027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800" b="1" dirty="0" smtClean="0"/>
                <a:t>Radio-</a:t>
              </a:r>
              <a:r>
                <a:rPr lang="fr-FR" sz="800" b="1" dirty="0" err="1" smtClean="0"/>
                <a:t>induced</a:t>
              </a:r>
              <a:r>
                <a:rPr lang="fr-FR" sz="800" b="1" dirty="0" smtClean="0"/>
                <a:t> damages</a:t>
              </a:r>
              <a:endParaRPr lang="en-US" sz="800" b="1" dirty="0"/>
            </a:p>
          </p:txBody>
        </p:sp>
        <p:sp>
          <p:nvSpPr>
            <p:cNvPr id="5" name="ZoneTexte 4"/>
            <p:cNvSpPr txBox="1"/>
            <p:nvPr/>
          </p:nvSpPr>
          <p:spPr>
            <a:xfrm>
              <a:off x="5148064" y="5972632"/>
              <a:ext cx="12137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Moussa L, 2017</a:t>
              </a:r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314694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9" descr="C:\Users\Fernando Siñeriz\Desktop\New_logo_LIOAD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305" y="5374850"/>
            <a:ext cx="1101994" cy="6898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1"/>
          <p:cNvSpPr txBox="1">
            <a:spLocks noChangeArrowheads="1"/>
          </p:cNvSpPr>
          <p:nvPr/>
        </p:nvSpPr>
        <p:spPr bwMode="auto">
          <a:xfrm>
            <a:off x="2698443" y="284"/>
            <a:ext cx="3799492" cy="83099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sz="4800" b="1" i="1" dirty="0" err="1" smtClean="0">
                <a:ln w="1905"/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Thank</a:t>
            </a:r>
            <a:r>
              <a:rPr lang="fr-FR" sz="4800" b="1" i="1" dirty="0" smtClean="0">
                <a:ln w="1905"/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You!!</a:t>
            </a:r>
            <a:endParaRPr lang="en-US" sz="4800" b="1" i="1" dirty="0">
              <a:ln w="1905"/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8168625" y="5686875"/>
            <a:ext cx="723855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sz="1400" b="1" dirty="0"/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80413">
            <a:off x="2303028" y="1613697"/>
            <a:ext cx="2210478" cy="1732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2" descr="\\stockagefont\poles\PRP\SRBE\LR2I\MSC GIRLS\Départs\photos\20150825_140007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78" r="17305"/>
          <a:stretch/>
        </p:blipFill>
        <p:spPr bwMode="auto">
          <a:xfrm>
            <a:off x="520261" y="3605585"/>
            <a:ext cx="3187643" cy="2308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ZoneTexte 15"/>
          <p:cNvSpPr txBox="1"/>
          <p:nvPr/>
        </p:nvSpPr>
        <p:spPr>
          <a:xfrm>
            <a:off x="-40529" y="3414884"/>
            <a:ext cx="1042273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fr-FR" sz="1400" dirty="0" smtClean="0"/>
              <a:t>Alexandra </a:t>
            </a:r>
          </a:p>
          <a:p>
            <a:pPr algn="ctr"/>
            <a:r>
              <a:rPr lang="fr-FR" sz="1400" dirty="0" err="1" smtClean="0"/>
              <a:t>Sémont</a:t>
            </a:r>
            <a:endParaRPr lang="en-US" sz="1400" dirty="0"/>
          </a:p>
        </p:txBody>
      </p:sp>
      <p:sp>
        <p:nvSpPr>
          <p:cNvPr id="19" name="ZoneTexte 18"/>
          <p:cNvSpPr txBox="1"/>
          <p:nvPr/>
        </p:nvSpPr>
        <p:spPr>
          <a:xfrm>
            <a:off x="1176865" y="5930116"/>
            <a:ext cx="108715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 smtClean="0"/>
              <a:t>Christelle </a:t>
            </a:r>
          </a:p>
          <a:p>
            <a:pPr algn="ctr"/>
            <a:r>
              <a:rPr lang="fr-FR" sz="1400" dirty="0" err="1" smtClean="0"/>
              <a:t>Demarquay</a:t>
            </a:r>
            <a:endParaRPr lang="en-US" sz="1400" dirty="0"/>
          </a:p>
        </p:txBody>
      </p:sp>
      <p:sp>
        <p:nvSpPr>
          <p:cNvPr id="20" name="ZoneTexte 19"/>
          <p:cNvSpPr txBox="1"/>
          <p:nvPr/>
        </p:nvSpPr>
        <p:spPr>
          <a:xfrm>
            <a:off x="2609539" y="5902949"/>
            <a:ext cx="7441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 smtClean="0"/>
              <a:t>Lara </a:t>
            </a:r>
          </a:p>
          <a:p>
            <a:pPr algn="ctr"/>
            <a:r>
              <a:rPr lang="fr-FR" sz="1400" dirty="0" smtClean="0"/>
              <a:t>Moussa</a:t>
            </a:r>
            <a:endParaRPr lang="en-US" sz="1400" dirty="0"/>
          </a:p>
        </p:txBody>
      </p:sp>
      <p:pic>
        <p:nvPicPr>
          <p:cNvPr id="21" name="Image 20" descr="Description : ANR07-24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9025" y="2513627"/>
            <a:ext cx="1628373" cy="711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ZoneTexte 22"/>
          <p:cNvSpPr txBox="1"/>
          <p:nvPr/>
        </p:nvSpPr>
        <p:spPr>
          <a:xfrm>
            <a:off x="1612565" y="2132856"/>
            <a:ext cx="787395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fr-FR" sz="1400" dirty="0" smtClean="0"/>
              <a:t>Alexia </a:t>
            </a:r>
          </a:p>
          <a:p>
            <a:pPr algn="ctr"/>
            <a:r>
              <a:rPr lang="fr-FR" sz="1400" dirty="0" smtClean="0"/>
              <a:t>Lapière</a:t>
            </a:r>
            <a:endParaRPr lang="en-US" sz="1400" dirty="0"/>
          </a:p>
        </p:txBody>
      </p:sp>
      <p:pic>
        <p:nvPicPr>
          <p:cNvPr id="24" name="Picture 5" descr="Afficher l'image d'origine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81" t="18013" r="16739" b="48912"/>
          <a:stretch/>
        </p:blipFill>
        <p:spPr bwMode="auto">
          <a:xfrm>
            <a:off x="3410051" y="1149225"/>
            <a:ext cx="2242069" cy="870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Espace réservé du pied de page 1"/>
          <p:cNvSpPr>
            <a:spLocks noGrp="1"/>
          </p:cNvSpPr>
          <p:nvPr>
            <p:ph type="ftr" sz="quarter" idx="10"/>
          </p:nvPr>
        </p:nvSpPr>
        <p:spPr>
          <a:xfrm>
            <a:off x="620713" y="6497638"/>
            <a:ext cx="4970462" cy="360362"/>
          </a:xfrm>
        </p:spPr>
        <p:txBody>
          <a:bodyPr/>
          <a:lstStyle/>
          <a:p>
            <a:pPr>
              <a:defRPr/>
            </a:pPr>
            <a:r>
              <a:rPr lang="fr-FR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  <a:endParaRPr lang="fr-FR" dirty="0">
              <a:solidFill>
                <a:srgbClr val="FFFFFF"/>
              </a:solidFill>
            </a:endParaRPr>
          </a:p>
        </p:txBody>
      </p:sp>
      <p:sp>
        <p:nvSpPr>
          <p:cNvPr id="26" name="ZoneTexte 25"/>
          <p:cNvSpPr txBox="1"/>
          <p:nvPr/>
        </p:nvSpPr>
        <p:spPr>
          <a:xfrm>
            <a:off x="7390310" y="4057327"/>
            <a:ext cx="157417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400" dirty="0" smtClean="0"/>
              <a:t>Denis </a:t>
            </a:r>
            <a:r>
              <a:rPr lang="fr-FR" sz="1400" dirty="0" err="1" smtClean="0"/>
              <a:t>Barritault</a:t>
            </a:r>
            <a:endParaRPr lang="en-US" sz="1400" dirty="0"/>
          </a:p>
        </p:txBody>
      </p:sp>
      <p:sp>
        <p:nvSpPr>
          <p:cNvPr id="28" name="ZoneTexte 27"/>
          <p:cNvSpPr txBox="1"/>
          <p:nvPr/>
        </p:nvSpPr>
        <p:spPr>
          <a:xfrm>
            <a:off x="4238360" y="3048620"/>
            <a:ext cx="883576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fr-FR" sz="1400" dirty="0" smtClean="0"/>
              <a:t>Virginie </a:t>
            </a:r>
          </a:p>
          <a:p>
            <a:pPr algn="ctr"/>
            <a:r>
              <a:rPr lang="fr-FR" sz="1400" dirty="0" smtClean="0"/>
              <a:t>Monceau</a:t>
            </a:r>
            <a:endParaRPr lang="en-US" sz="1400" dirty="0"/>
          </a:p>
        </p:txBody>
      </p:sp>
      <p:sp>
        <p:nvSpPr>
          <p:cNvPr id="29" name="ZoneTexte 28"/>
          <p:cNvSpPr txBox="1"/>
          <p:nvPr/>
        </p:nvSpPr>
        <p:spPr>
          <a:xfrm>
            <a:off x="1731457" y="3116869"/>
            <a:ext cx="715259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fr-FR" sz="1400" dirty="0" smtClean="0"/>
              <a:t>Alison </a:t>
            </a:r>
          </a:p>
          <a:p>
            <a:pPr algn="ctr"/>
            <a:r>
              <a:rPr lang="fr-FR" sz="1400" dirty="0" smtClean="0"/>
              <a:t>Acarie</a:t>
            </a:r>
            <a:endParaRPr lang="en-US" sz="1400" dirty="0"/>
          </a:p>
        </p:txBody>
      </p:sp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9026" y="3909972"/>
            <a:ext cx="948533" cy="8022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7902624" y="5553724"/>
            <a:ext cx="2286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lvl="0"/>
            <a:r>
              <a:rPr lang="fr-FR" sz="1400" b="1" dirty="0">
                <a:solidFill>
                  <a:srgbClr val="000000"/>
                </a:solidFill>
              </a:rPr>
              <a:t>Pierre </a:t>
            </a:r>
            <a:r>
              <a:rPr lang="fr-FR" sz="1400" b="1" dirty="0" smtClean="0">
                <a:solidFill>
                  <a:srgbClr val="000000"/>
                </a:solidFill>
              </a:rPr>
              <a:t>Weiss</a:t>
            </a:r>
            <a:endParaRPr lang="en-US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83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9" name="Picture 3"/>
          <p:cNvPicPr>
            <a:picLocks noChangeAspect="1" noChangeArrowheads="1"/>
          </p:cNvPicPr>
          <p:nvPr/>
        </p:nvPicPr>
        <p:blipFill rotWithShape="1"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extLst/>
          </a:blip>
          <a:srcRect t="22718" b="18649"/>
          <a:stretch/>
        </p:blipFill>
        <p:spPr bwMode="auto">
          <a:xfrm rot="5400000">
            <a:off x="2820919" y="1235875"/>
            <a:ext cx="1689025" cy="969033"/>
          </a:xfrm>
          <a:prstGeom prst="rect">
            <a:avLst/>
          </a:prstGeom>
          <a:noFill/>
          <a:ln>
            <a:noFill/>
          </a:ln>
          <a:effectLst/>
          <a:extLst/>
        </p:spPr>
      </p:pic>
      <p:pic>
        <p:nvPicPr>
          <p:cNvPr id="11276" name="Picture Box" descr="emboj2012149f3.jpg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7"/>
          <a:stretch/>
        </p:blipFill>
        <p:spPr bwMode="auto">
          <a:xfrm>
            <a:off x="4860032" y="930409"/>
            <a:ext cx="1582457" cy="1381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77" name="ZoneTexte 4"/>
          <p:cNvSpPr txBox="1">
            <a:spLocks noChangeArrowheads="1"/>
          </p:cNvSpPr>
          <p:nvPr/>
        </p:nvSpPr>
        <p:spPr bwMode="auto">
          <a:xfrm>
            <a:off x="6976826" y="3193032"/>
            <a:ext cx="26353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ts val="2400"/>
              </a:lnSpc>
              <a:spcBef>
                <a:spcPct val="100000"/>
              </a:spcBef>
              <a:buClr>
                <a:schemeClr val="tx2"/>
              </a:buClr>
              <a:buSzPct val="75000"/>
              <a:buFont typeface="Arial" charset="0"/>
              <a:buChar char="▌"/>
              <a:defRPr sz="2100">
                <a:solidFill>
                  <a:schemeClr val="tx1"/>
                </a:solidFill>
                <a:latin typeface="Trebuchet MS" pitchFamily="34" charset="0"/>
              </a:defRPr>
            </a:lvl1pPr>
            <a:lvl2pPr marL="742950" indent="-285750" eaLnBrk="0" hangingPunct="0">
              <a:lnSpc>
                <a:spcPts val="2400"/>
              </a:lnSpc>
              <a:buClr>
                <a:schemeClr val="tx1"/>
              </a:buClr>
              <a:buSzPct val="90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rebuchet MS" pitchFamily="34" charset="0"/>
              </a:defRPr>
            </a:lvl2pPr>
            <a:lvl3pPr marL="1143000" indent="-228600" eaLnBrk="0" hangingPunct="0">
              <a:lnSpc>
                <a:spcPts val="2400"/>
              </a:lnSpc>
              <a:buSzPct val="90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rebuchet MS" pitchFamily="34" charset="0"/>
              </a:defRPr>
            </a:lvl3pPr>
            <a:lvl4pPr marL="1600200" indent="-228600" eaLnBrk="0" hangingPunct="0">
              <a:lnSpc>
                <a:spcPts val="2400"/>
              </a:lnSpc>
              <a:buChar char="–"/>
              <a:defRPr sz="1600">
                <a:solidFill>
                  <a:schemeClr val="tx1"/>
                </a:solidFill>
                <a:latin typeface="Trebuchet MS" pitchFamily="34" charset="0"/>
              </a:defRPr>
            </a:lvl4pPr>
            <a:lvl5pPr marL="2057400" indent="-228600" eaLnBrk="0" hangingPunct="0">
              <a:lnSpc>
                <a:spcPts val="2400"/>
              </a:lnSpc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5pPr>
            <a:lvl6pPr marL="2514600" indent="-228600" eaLnBrk="0" fontAlgn="base" hangingPunct="0">
              <a:lnSpc>
                <a:spcPts val="2400"/>
              </a:lnSpc>
              <a:spcBef>
                <a:spcPct val="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6pPr>
            <a:lvl7pPr marL="2971800" indent="-228600" eaLnBrk="0" fontAlgn="base" hangingPunct="0">
              <a:lnSpc>
                <a:spcPts val="2400"/>
              </a:lnSpc>
              <a:spcBef>
                <a:spcPct val="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7pPr>
            <a:lvl8pPr marL="3429000" indent="-228600" eaLnBrk="0" fontAlgn="base" hangingPunct="0">
              <a:lnSpc>
                <a:spcPts val="2400"/>
              </a:lnSpc>
              <a:spcBef>
                <a:spcPct val="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8pPr>
            <a:lvl9pPr marL="3886200" indent="-228600" eaLnBrk="0" fontAlgn="base" hangingPunct="0">
              <a:lnSpc>
                <a:spcPts val="2400"/>
              </a:lnSpc>
              <a:spcBef>
                <a:spcPct val="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800" i="1">
                <a:latin typeface="Arial" charset="0"/>
              </a:rPr>
              <a:t>J. Schuijers and H. Clevers (2012)</a:t>
            </a:r>
          </a:p>
        </p:txBody>
      </p:sp>
      <p:sp>
        <p:nvSpPr>
          <p:cNvPr id="17" name="Flèche droite 16"/>
          <p:cNvSpPr/>
          <p:nvPr/>
        </p:nvSpPr>
        <p:spPr bwMode="auto">
          <a:xfrm>
            <a:off x="4229323" y="1509732"/>
            <a:ext cx="465138" cy="233363"/>
          </a:xfrm>
          <a:prstGeom prst="right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" name="Flèche droite 17"/>
          <p:cNvSpPr/>
          <p:nvPr/>
        </p:nvSpPr>
        <p:spPr bwMode="auto">
          <a:xfrm>
            <a:off x="2699792" y="1453224"/>
            <a:ext cx="466725" cy="233362"/>
          </a:xfrm>
          <a:prstGeom prst="right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9" name="Rectangle 14"/>
          <p:cNvSpPr>
            <a:spLocks noChangeArrowheads="1"/>
          </p:cNvSpPr>
          <p:nvPr/>
        </p:nvSpPr>
        <p:spPr bwMode="auto">
          <a:xfrm>
            <a:off x="4572000" y="619513"/>
            <a:ext cx="2249487" cy="2640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>
            <a:spAutoFit/>
          </a:bodyPr>
          <a:lstStyle>
            <a:lvl1pPr algn="l" eaLnBrk="0" hangingPunct="0">
              <a:lnSpc>
                <a:spcPct val="89000"/>
              </a:lnSpc>
              <a:spcBef>
                <a:spcPts val="1600"/>
              </a:spcBef>
              <a:buClr>
                <a:srgbClr val="0092D3"/>
              </a:buClr>
              <a:buFont typeface="Trebuchet MS" pitchFamily="34" charset="0"/>
              <a:buBlip>
                <a:blip r:embed="rId5"/>
              </a:buBlip>
              <a:defRPr sz="1600" b="1">
                <a:solidFill>
                  <a:srgbClr val="0092D3"/>
                </a:solidFill>
                <a:latin typeface="Trebuchet MS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algn="l" eaLnBrk="0" hangingPunct="0">
              <a:lnSpc>
                <a:spcPct val="89000"/>
              </a:lnSpc>
              <a:spcBef>
                <a:spcPts val="400"/>
              </a:spcBef>
              <a:buSzPct val="67000"/>
              <a:buFont typeface="Trebuchet MS" pitchFamily="34" charset="0"/>
              <a:buBlip>
                <a:blip r:embed="rId6"/>
              </a:buBlip>
              <a:defRPr sz="1600">
                <a:solidFill>
                  <a:srgbClr val="000000"/>
                </a:solidFill>
                <a:latin typeface="Trebuchet MS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algn="l" eaLnBrk="0" hangingPunct="0">
              <a:lnSpc>
                <a:spcPct val="89000"/>
              </a:lnSpc>
              <a:spcBef>
                <a:spcPts val="400"/>
              </a:spcBef>
              <a:buClr>
                <a:srgbClr val="FF0F00"/>
              </a:buClr>
              <a:buFont typeface="Wingdings" pitchFamily="2" charset="2"/>
              <a:buChar char=""/>
              <a:defRPr sz="1600">
                <a:solidFill>
                  <a:srgbClr val="000000"/>
                </a:solidFill>
                <a:latin typeface="Trebuchet MS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algn="l" eaLnBrk="0" hangingPunct="0">
              <a:lnSpc>
                <a:spcPct val="89000"/>
              </a:lnSpc>
              <a:spcBef>
                <a:spcPts val="350"/>
              </a:spcBef>
              <a:buFont typeface="Wingdings" pitchFamily="2" charset="2"/>
              <a:buChar char=""/>
              <a:defRPr sz="1400">
                <a:solidFill>
                  <a:srgbClr val="000000"/>
                </a:solidFill>
                <a:latin typeface="Trebuchet MS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algn="l" eaLnBrk="0" hangingPunct="0">
              <a:lnSpc>
                <a:spcPct val="89000"/>
              </a:lnSpc>
              <a:spcBef>
                <a:spcPts val="350"/>
              </a:spcBef>
              <a:buFont typeface="Trebuchet MS" pitchFamily="34" charset="0"/>
              <a:buChar char="-"/>
              <a:defRPr sz="1400">
                <a:solidFill>
                  <a:srgbClr val="000000"/>
                </a:solidFill>
                <a:latin typeface="Trebuchet MS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449263" eaLnBrk="0" fontAlgn="base" hangingPunct="0">
              <a:lnSpc>
                <a:spcPct val="89000"/>
              </a:lnSpc>
              <a:spcBef>
                <a:spcPts val="3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rebuchet MS" pitchFamily="34" charset="0"/>
              <a:buChar char="-"/>
              <a:defRPr sz="1400">
                <a:solidFill>
                  <a:srgbClr val="000000"/>
                </a:solidFill>
                <a:latin typeface="Trebuchet MS" pitchFamily="34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449263" eaLnBrk="0" fontAlgn="base" hangingPunct="0">
              <a:lnSpc>
                <a:spcPct val="89000"/>
              </a:lnSpc>
              <a:spcBef>
                <a:spcPts val="3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rebuchet MS" pitchFamily="34" charset="0"/>
              <a:buChar char="-"/>
              <a:defRPr sz="1400">
                <a:solidFill>
                  <a:srgbClr val="000000"/>
                </a:solidFill>
                <a:latin typeface="Trebuchet MS" pitchFamily="34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449263" eaLnBrk="0" fontAlgn="base" hangingPunct="0">
              <a:lnSpc>
                <a:spcPct val="89000"/>
              </a:lnSpc>
              <a:spcBef>
                <a:spcPts val="3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rebuchet MS" pitchFamily="34" charset="0"/>
              <a:buChar char="-"/>
              <a:defRPr sz="1400">
                <a:solidFill>
                  <a:srgbClr val="000000"/>
                </a:solidFill>
                <a:latin typeface="Trebuchet MS" pitchFamily="34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449263" eaLnBrk="0" fontAlgn="base" hangingPunct="0">
              <a:lnSpc>
                <a:spcPct val="89000"/>
              </a:lnSpc>
              <a:spcBef>
                <a:spcPts val="3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rebuchet MS" pitchFamily="34" charset="0"/>
              <a:buChar char="-"/>
              <a:defRPr sz="1400">
                <a:solidFill>
                  <a:srgbClr val="000000"/>
                </a:solidFill>
                <a:latin typeface="Trebuchet MS" pitchFamily="34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algn="ctr" eaLnBrk="1" hangingPunct="1">
              <a:lnSpc>
                <a:spcPct val="93000"/>
              </a:lnSpc>
              <a:spcBef>
                <a:spcPct val="0"/>
              </a:spcBef>
              <a:buClr>
                <a:srgbClr val="000000"/>
              </a:buClr>
              <a:buFont typeface="Arial" pitchFamily="34" charset="0"/>
              <a:buNone/>
              <a:defRPr/>
            </a:pPr>
            <a:r>
              <a:rPr lang="fr-FR" altLang="en-US" sz="1200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« mini </a:t>
            </a:r>
            <a:r>
              <a:rPr lang="fr-FR" altLang="en-US" sz="1200" dirty="0" err="1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gut</a:t>
            </a:r>
            <a:r>
              <a:rPr lang="fr-FR" altLang="en-US" sz="1200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 »</a:t>
            </a:r>
          </a:p>
        </p:txBody>
      </p:sp>
      <p:pic>
        <p:nvPicPr>
          <p:cNvPr id="9226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6512" y="369888"/>
            <a:ext cx="1633538" cy="157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74" name="ZoneTexte 2"/>
          <p:cNvSpPr txBox="1">
            <a:spLocks noChangeArrowheads="1"/>
          </p:cNvSpPr>
          <p:nvPr/>
        </p:nvSpPr>
        <p:spPr bwMode="auto">
          <a:xfrm>
            <a:off x="554038" y="0"/>
            <a:ext cx="84248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ts val="2400"/>
              </a:lnSpc>
              <a:spcBef>
                <a:spcPct val="100000"/>
              </a:spcBef>
              <a:buClr>
                <a:schemeClr val="tx2"/>
              </a:buClr>
              <a:buSzPct val="75000"/>
              <a:buFont typeface="Arial" charset="0"/>
              <a:buChar char="▌"/>
              <a:defRPr sz="2100">
                <a:solidFill>
                  <a:schemeClr val="tx1"/>
                </a:solidFill>
                <a:latin typeface="Trebuchet MS" pitchFamily="34" charset="0"/>
              </a:defRPr>
            </a:lvl1pPr>
            <a:lvl2pPr marL="742950" indent="-285750" eaLnBrk="0" hangingPunct="0">
              <a:lnSpc>
                <a:spcPts val="2400"/>
              </a:lnSpc>
              <a:buClr>
                <a:schemeClr val="tx1"/>
              </a:buClr>
              <a:buSzPct val="90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rebuchet MS" pitchFamily="34" charset="0"/>
              </a:defRPr>
            </a:lvl2pPr>
            <a:lvl3pPr marL="1143000" indent="-228600" eaLnBrk="0" hangingPunct="0">
              <a:lnSpc>
                <a:spcPts val="2400"/>
              </a:lnSpc>
              <a:buSzPct val="90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rebuchet MS" pitchFamily="34" charset="0"/>
              </a:defRPr>
            </a:lvl3pPr>
            <a:lvl4pPr marL="1600200" indent="-228600" eaLnBrk="0" hangingPunct="0">
              <a:lnSpc>
                <a:spcPts val="2400"/>
              </a:lnSpc>
              <a:buChar char="–"/>
              <a:defRPr sz="1600">
                <a:solidFill>
                  <a:schemeClr val="tx1"/>
                </a:solidFill>
                <a:latin typeface="Trebuchet MS" pitchFamily="34" charset="0"/>
              </a:defRPr>
            </a:lvl4pPr>
            <a:lvl5pPr marL="2057400" indent="-228600" eaLnBrk="0" hangingPunct="0">
              <a:lnSpc>
                <a:spcPts val="2400"/>
              </a:lnSpc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5pPr>
            <a:lvl6pPr marL="2514600" indent="-228600" eaLnBrk="0" fontAlgn="base" hangingPunct="0">
              <a:lnSpc>
                <a:spcPts val="2400"/>
              </a:lnSpc>
              <a:spcBef>
                <a:spcPct val="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6pPr>
            <a:lvl7pPr marL="2971800" indent="-228600" eaLnBrk="0" fontAlgn="base" hangingPunct="0">
              <a:lnSpc>
                <a:spcPts val="2400"/>
              </a:lnSpc>
              <a:spcBef>
                <a:spcPct val="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7pPr>
            <a:lvl8pPr marL="3429000" indent="-228600" eaLnBrk="0" fontAlgn="base" hangingPunct="0">
              <a:lnSpc>
                <a:spcPts val="2400"/>
              </a:lnSpc>
              <a:spcBef>
                <a:spcPct val="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8pPr>
            <a:lvl9pPr marL="3886200" indent="-228600" eaLnBrk="0" fontAlgn="base" hangingPunct="0">
              <a:lnSpc>
                <a:spcPts val="2400"/>
              </a:lnSpc>
              <a:spcBef>
                <a:spcPct val="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Trebuchet MS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 b="1" dirty="0" smtClean="0">
                <a:solidFill>
                  <a:schemeClr val="bg1"/>
                </a:solidFill>
                <a:latin typeface="Arial" charset="0"/>
              </a:rPr>
              <a:t>« Mini </a:t>
            </a:r>
            <a:r>
              <a:rPr lang="fr-FR" altLang="en-US" sz="1800" b="1" dirty="0" err="1" smtClean="0">
                <a:solidFill>
                  <a:schemeClr val="bg1"/>
                </a:solidFill>
                <a:latin typeface="Arial" charset="0"/>
              </a:rPr>
              <a:t>gut</a:t>
            </a:r>
            <a:r>
              <a:rPr lang="fr-FR" altLang="en-US" sz="1800" b="1" dirty="0" smtClean="0">
                <a:solidFill>
                  <a:schemeClr val="bg1"/>
                </a:solidFill>
                <a:latin typeface="Arial" charset="0"/>
              </a:rPr>
              <a:t> » culture in vitro -</a:t>
            </a:r>
            <a:endParaRPr lang="fr-FR" altLang="en-US" sz="1600" b="1" dirty="0">
              <a:solidFill>
                <a:schemeClr val="bg1"/>
              </a:solidFill>
              <a:latin typeface="Arial" charset="0"/>
            </a:endParaRPr>
          </a:p>
        </p:txBody>
      </p:sp>
      <p:pic>
        <p:nvPicPr>
          <p:cNvPr id="9221" name="Picture 5" descr="D:\Users\lapiere-ale\Pictures\nrm3721-f1.jpg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183" t="4015" r="8086" b="49782"/>
          <a:stretch/>
        </p:blipFill>
        <p:spPr bwMode="auto">
          <a:xfrm>
            <a:off x="1691680" y="814462"/>
            <a:ext cx="941254" cy="182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/>
        </p:blipFill>
        <p:spPr bwMode="auto">
          <a:xfrm>
            <a:off x="6939771" y="832328"/>
            <a:ext cx="2051843" cy="1182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2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/>
          <a:stretch/>
        </p:blipFill>
        <p:spPr bwMode="auto">
          <a:xfrm>
            <a:off x="6939771" y="2010345"/>
            <a:ext cx="2051844" cy="1182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" name="ZoneTexte 24"/>
          <p:cNvSpPr txBox="1"/>
          <p:nvPr/>
        </p:nvSpPr>
        <p:spPr bwMode="auto">
          <a:xfrm>
            <a:off x="2699792" y="592956"/>
            <a:ext cx="2103437" cy="2769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1200" b="1" dirty="0" err="1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Crypt</a:t>
            </a:r>
            <a:r>
              <a:rPr lang="fr-FR" sz="1200" b="1" dirty="0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 isolation</a:t>
            </a:r>
            <a:endParaRPr lang="fr-FR" sz="1200" b="1" dirty="0">
              <a:solidFill>
                <a:schemeClr val="accent1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6" name="ZoneTexte 5"/>
          <p:cNvSpPr txBox="1"/>
          <p:nvPr/>
        </p:nvSpPr>
        <p:spPr bwMode="auto">
          <a:xfrm>
            <a:off x="3665431" y="1178459"/>
            <a:ext cx="161930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sz="1200" b="1" dirty="0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Culture</a:t>
            </a:r>
          </a:p>
          <a:p>
            <a:pPr algn="ctr">
              <a:defRPr/>
            </a:pPr>
            <a:endParaRPr lang="fr-FR" sz="1200" b="1" dirty="0">
              <a:solidFill>
                <a:schemeClr val="accent1">
                  <a:lumMod val="75000"/>
                </a:schemeClr>
              </a:solidFill>
              <a:latin typeface="Comic Sans MS" panose="030F0702030302020204" pitchFamily="66" charset="0"/>
            </a:endParaRPr>
          </a:p>
          <a:p>
            <a:pPr algn="ctr">
              <a:defRPr/>
            </a:pPr>
            <a:r>
              <a:rPr lang="fr-FR" sz="1200" b="1" dirty="0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 </a:t>
            </a:r>
          </a:p>
          <a:p>
            <a:pPr algn="ctr">
              <a:defRPr/>
            </a:pPr>
            <a:r>
              <a:rPr lang="fr-FR" sz="1200" b="1" dirty="0" err="1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specific</a:t>
            </a:r>
            <a:r>
              <a:rPr lang="fr-FR" sz="1200" b="1" dirty="0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 </a:t>
            </a:r>
          </a:p>
          <a:p>
            <a:pPr algn="ctr">
              <a:defRPr/>
            </a:pPr>
            <a:r>
              <a:rPr lang="fr-FR" sz="1200" b="1" dirty="0" err="1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factors</a:t>
            </a:r>
            <a:endParaRPr lang="fr-FR" sz="1200" b="1" dirty="0">
              <a:solidFill>
                <a:schemeClr val="accent1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4149948" y="2318683"/>
            <a:ext cx="72648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/>
              <a:t>Clevers</a:t>
            </a:r>
            <a:r>
              <a:rPr lang="fr-FR" sz="1000" dirty="0" smtClean="0"/>
              <a:t> H</a:t>
            </a:r>
            <a:endParaRPr lang="en-US" sz="1000" dirty="0"/>
          </a:p>
        </p:txBody>
      </p:sp>
      <p:sp>
        <p:nvSpPr>
          <p:cNvPr id="27" name="ZoneTexte 26"/>
          <p:cNvSpPr txBox="1"/>
          <p:nvPr/>
        </p:nvSpPr>
        <p:spPr bwMode="auto">
          <a:xfrm>
            <a:off x="6933059" y="555329"/>
            <a:ext cx="2103437" cy="2769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1200" b="1" dirty="0" err="1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Cell</a:t>
            </a:r>
            <a:r>
              <a:rPr lang="fr-FR" sz="1200" b="1" dirty="0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 </a:t>
            </a:r>
            <a:r>
              <a:rPr lang="fr-FR" sz="1200" b="1" dirty="0" err="1" smtClean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therapy</a:t>
            </a:r>
            <a:endParaRPr lang="fr-FR" sz="1200" b="1" dirty="0">
              <a:solidFill>
                <a:schemeClr val="accent1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28" name="Flèche droite 27"/>
          <p:cNvSpPr/>
          <p:nvPr/>
        </p:nvSpPr>
        <p:spPr bwMode="auto">
          <a:xfrm>
            <a:off x="6481539" y="1467445"/>
            <a:ext cx="466725" cy="233362"/>
          </a:xfrm>
          <a:prstGeom prst="right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8" name="ZoneTexte 7"/>
          <p:cNvSpPr txBox="1"/>
          <p:nvPr/>
        </p:nvSpPr>
        <p:spPr>
          <a:xfrm>
            <a:off x="4788024" y="836712"/>
            <a:ext cx="359394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200" dirty="0" smtClean="0"/>
              <a:t>2D</a:t>
            </a:r>
            <a:endParaRPr lang="en-US" sz="1200" dirty="0"/>
          </a:p>
        </p:txBody>
      </p:sp>
      <p:sp>
        <p:nvSpPr>
          <p:cNvPr id="30" name="ZoneTexte 29"/>
          <p:cNvSpPr txBox="1"/>
          <p:nvPr/>
        </p:nvSpPr>
        <p:spPr>
          <a:xfrm>
            <a:off x="6963130" y="869955"/>
            <a:ext cx="359394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200" dirty="0" smtClean="0"/>
              <a:t>3D</a:t>
            </a:r>
            <a:endParaRPr lang="en-US" sz="1200" dirty="0"/>
          </a:p>
        </p:txBody>
      </p:sp>
      <p:sp>
        <p:nvSpPr>
          <p:cNvPr id="2" name="Rectangle 1"/>
          <p:cNvSpPr/>
          <p:nvPr/>
        </p:nvSpPr>
        <p:spPr>
          <a:xfrm>
            <a:off x="7349947" y="46444"/>
            <a:ext cx="163698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fr-FR" altLang="en-US" sz="1200" b="1" dirty="0" smtClean="0">
                <a:solidFill>
                  <a:schemeClr val="bg1"/>
                </a:solidFill>
                <a:latin typeface="Arial" charset="0"/>
              </a:rPr>
              <a:t> Hans </a:t>
            </a:r>
            <a:r>
              <a:rPr lang="fr-FR" altLang="en-US" sz="1200" b="1" dirty="0" err="1" smtClean="0">
                <a:solidFill>
                  <a:schemeClr val="bg1"/>
                </a:solidFill>
                <a:latin typeface="Arial" charset="0"/>
              </a:rPr>
              <a:t>Clevers</a:t>
            </a:r>
            <a:r>
              <a:rPr lang="fr-FR" altLang="en-US" sz="1200" b="1" dirty="0" smtClean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fr-FR" altLang="en-US" sz="1200" b="1" dirty="0">
                <a:solidFill>
                  <a:schemeClr val="bg1"/>
                </a:solidFill>
                <a:latin typeface="Arial" charset="0"/>
              </a:rPr>
              <a:t>et al.</a:t>
            </a:r>
          </a:p>
        </p:txBody>
      </p:sp>
      <p:grpSp>
        <p:nvGrpSpPr>
          <p:cNvPr id="4" name="Groupe 3"/>
          <p:cNvGrpSpPr/>
          <p:nvPr/>
        </p:nvGrpSpPr>
        <p:grpSpPr>
          <a:xfrm>
            <a:off x="285501" y="3006157"/>
            <a:ext cx="3710000" cy="3423900"/>
            <a:chOff x="285501" y="3006157"/>
            <a:chExt cx="3710000" cy="3423900"/>
          </a:xfrm>
        </p:grpSpPr>
        <p:sp>
          <p:nvSpPr>
            <p:cNvPr id="32" name="ZoneTexte 165"/>
            <p:cNvSpPr txBox="1">
              <a:spLocks noChangeArrowheads="1"/>
            </p:cNvSpPr>
            <p:nvPr/>
          </p:nvSpPr>
          <p:spPr bwMode="auto">
            <a:xfrm>
              <a:off x="285501" y="3006157"/>
              <a:ext cx="2623049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fr-FR" altLang="en-US" sz="2000" b="1" dirty="0" err="1" smtClean="0">
                  <a:solidFill>
                    <a:srgbClr val="7030A0"/>
                  </a:solidFill>
                  <a:latin typeface="+mn-lt"/>
                </a:rPr>
                <a:t>Préliminary</a:t>
              </a:r>
              <a:r>
                <a:rPr lang="fr-FR" altLang="en-US" sz="2000" b="1" dirty="0" smtClean="0">
                  <a:solidFill>
                    <a:srgbClr val="7030A0"/>
                  </a:solidFill>
                  <a:latin typeface="+mn-lt"/>
                </a:rPr>
                <a:t> </a:t>
              </a:r>
              <a:r>
                <a:rPr lang="fr-FR" altLang="en-US" sz="2000" b="1" dirty="0" err="1" smtClean="0">
                  <a:solidFill>
                    <a:srgbClr val="7030A0"/>
                  </a:solidFill>
                  <a:latin typeface="+mn-lt"/>
                </a:rPr>
                <a:t>results</a:t>
              </a:r>
              <a:endParaRPr lang="en-US" altLang="en-US" sz="2000" b="1" dirty="0">
                <a:solidFill>
                  <a:srgbClr val="7030A0"/>
                </a:solidFill>
                <a:latin typeface="+mn-lt"/>
              </a:endParaRPr>
            </a:p>
          </p:txBody>
        </p:sp>
        <p:sp>
          <p:nvSpPr>
            <p:cNvPr id="10" name="ZoneTexte 9"/>
            <p:cNvSpPr txBox="1"/>
            <p:nvPr/>
          </p:nvSpPr>
          <p:spPr>
            <a:xfrm>
              <a:off x="329113" y="3625279"/>
              <a:ext cx="36663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ü"/>
              </a:pPr>
              <a:r>
                <a:rPr lang="fr-FR" sz="1400" dirty="0" smtClean="0"/>
                <a:t>Amplification of « mini </a:t>
              </a:r>
              <a:r>
                <a:rPr lang="fr-FR" sz="1400" dirty="0" err="1" smtClean="0"/>
                <a:t>gut</a:t>
              </a:r>
              <a:r>
                <a:rPr lang="fr-FR" sz="1400" dirty="0" smtClean="0"/>
                <a:t> »  in culture</a:t>
              </a:r>
              <a:endParaRPr lang="en-US" sz="1400" dirty="0"/>
            </a:p>
          </p:txBody>
        </p:sp>
        <p:pic>
          <p:nvPicPr>
            <p:cNvPr id="29" name="Picture 2" descr="D:\Users\LAPIERE-ALE\Desktop\AMBA0016.JP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aturation sat="33000"/>
                      </a14:imgEffect>
                      <a14:imgEffect>
                        <a14:brightnessContrast bright="4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4038" y="4005064"/>
              <a:ext cx="1541454" cy="11560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" name="Picture 3" descr="D:\Users\LAPIERE-ALE\Desktop\AMBA0043.JPG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aturation sat="33000"/>
                      </a14:imgEffect>
                      <a14:imgEffect>
                        <a14:brightnessContrast brigh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2427" y="4005065"/>
              <a:ext cx="1541454" cy="11560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" name="Picture 4" descr="D:\Users\LAPIERE-ALE\Desktop\AMBA0029.JPG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aturation sat="33000"/>
                      </a14:imgEffect>
                      <a14:imgEffect>
                        <a14:brightnessContrast brigh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4038" y="5211916"/>
              <a:ext cx="1541454" cy="11560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5" name="Picture 5" descr="D:\Users\LAPIERE-ALE\Desktop\AMBA0061.JPG"/>
            <p:cNvPicPr>
              <a:picLocks noChangeAspect="1" noChangeArrowheads="1"/>
            </p:cNvPicPr>
            <p:nvPr/>
          </p:nvPicPr>
          <p:blipFill rotWithShape="1">
            <a:blip r:embed="rId16" cstate="print">
              <a:duotone>
                <a:prstClr val="black"/>
                <a:srgbClr val="D9C3A5">
                  <a:tint val="50000"/>
                  <a:satMod val="18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saturation sat="33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4221" r="47705" b="13098"/>
            <a:stretch/>
          </p:blipFill>
          <p:spPr bwMode="auto">
            <a:xfrm>
              <a:off x="2162427" y="5211916"/>
              <a:ext cx="1541454" cy="11560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ZoneTexte 4"/>
            <p:cNvSpPr txBox="1"/>
            <p:nvPr/>
          </p:nvSpPr>
          <p:spPr>
            <a:xfrm>
              <a:off x="1770655" y="4986122"/>
              <a:ext cx="37542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Comic Sans MS" panose="030F0702030302020204" pitchFamily="66" charset="0"/>
                </a:rPr>
                <a:t>x10</a:t>
              </a:r>
              <a:endParaRPr lang="en-US" sz="900" dirty="0">
                <a:latin typeface="Comic Sans MS" panose="030F0702030302020204" pitchFamily="66" charset="0"/>
              </a:endParaRPr>
            </a:p>
          </p:txBody>
        </p:sp>
        <p:sp>
          <p:nvSpPr>
            <p:cNvPr id="38" name="ZoneTexte 37"/>
            <p:cNvSpPr txBox="1"/>
            <p:nvPr/>
          </p:nvSpPr>
          <p:spPr>
            <a:xfrm>
              <a:off x="3387441" y="4971492"/>
              <a:ext cx="37542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Comic Sans MS" panose="030F0702030302020204" pitchFamily="66" charset="0"/>
                </a:rPr>
                <a:t>x10</a:t>
              </a:r>
              <a:endParaRPr lang="en-US" sz="900" dirty="0">
                <a:latin typeface="Comic Sans MS" panose="030F0702030302020204" pitchFamily="66" charset="0"/>
              </a:endParaRPr>
            </a:p>
          </p:txBody>
        </p:sp>
        <p:sp>
          <p:nvSpPr>
            <p:cNvPr id="39" name="ZoneTexte 38"/>
            <p:cNvSpPr txBox="1"/>
            <p:nvPr/>
          </p:nvSpPr>
          <p:spPr>
            <a:xfrm>
              <a:off x="1767832" y="6199225"/>
              <a:ext cx="37542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Comic Sans MS" panose="030F0702030302020204" pitchFamily="66" charset="0"/>
                </a:rPr>
                <a:t>x10</a:t>
              </a:r>
              <a:endParaRPr lang="en-US" sz="900" dirty="0">
                <a:latin typeface="Comic Sans MS" panose="030F0702030302020204" pitchFamily="66" charset="0"/>
              </a:endParaRPr>
            </a:p>
          </p:txBody>
        </p:sp>
        <p:sp>
          <p:nvSpPr>
            <p:cNvPr id="40" name="ZoneTexte 39"/>
            <p:cNvSpPr txBox="1"/>
            <p:nvPr/>
          </p:nvSpPr>
          <p:spPr>
            <a:xfrm>
              <a:off x="3455784" y="6184595"/>
              <a:ext cx="324128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Comic Sans MS" panose="030F0702030302020204" pitchFamily="66" charset="0"/>
                </a:rPr>
                <a:t>x4</a:t>
              </a:r>
              <a:endParaRPr lang="en-US" sz="900" dirty="0">
                <a:latin typeface="Comic Sans MS" panose="030F0702030302020204" pitchFamily="66" charset="0"/>
              </a:endParaRPr>
            </a:p>
          </p:txBody>
        </p:sp>
        <p:sp>
          <p:nvSpPr>
            <p:cNvPr id="7" name="Ellipse 6"/>
            <p:cNvSpPr/>
            <p:nvPr/>
          </p:nvSpPr>
          <p:spPr>
            <a:xfrm>
              <a:off x="2188175" y="4034324"/>
              <a:ext cx="266477" cy="2880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ZoneTexte 41"/>
            <p:cNvSpPr txBox="1"/>
            <p:nvPr/>
          </p:nvSpPr>
          <p:spPr>
            <a:xfrm>
              <a:off x="2152136" y="4027009"/>
              <a:ext cx="3385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J3</a:t>
              </a:r>
              <a:endParaRPr lang="en-US" sz="1200" dirty="0"/>
            </a:p>
          </p:txBody>
        </p:sp>
        <p:sp>
          <p:nvSpPr>
            <p:cNvPr id="46" name="Ellipse 45"/>
            <p:cNvSpPr/>
            <p:nvPr/>
          </p:nvSpPr>
          <p:spPr>
            <a:xfrm>
              <a:off x="590826" y="4005725"/>
              <a:ext cx="266477" cy="2880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ZoneTexte 40"/>
            <p:cNvSpPr txBox="1"/>
            <p:nvPr/>
          </p:nvSpPr>
          <p:spPr>
            <a:xfrm>
              <a:off x="554787" y="4005064"/>
              <a:ext cx="3385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J0</a:t>
              </a:r>
              <a:endParaRPr lang="en-US" sz="1200" dirty="0"/>
            </a:p>
          </p:txBody>
        </p:sp>
        <p:sp>
          <p:nvSpPr>
            <p:cNvPr id="47" name="Ellipse 46"/>
            <p:cNvSpPr/>
            <p:nvPr/>
          </p:nvSpPr>
          <p:spPr>
            <a:xfrm>
              <a:off x="592931" y="5233861"/>
              <a:ext cx="266477" cy="2880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ZoneTexte 42"/>
            <p:cNvSpPr txBox="1"/>
            <p:nvPr/>
          </p:nvSpPr>
          <p:spPr>
            <a:xfrm>
              <a:off x="559896" y="5233861"/>
              <a:ext cx="3385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J7</a:t>
              </a:r>
              <a:endParaRPr lang="en-US" sz="1200" dirty="0"/>
            </a:p>
          </p:txBody>
        </p:sp>
        <p:sp>
          <p:nvSpPr>
            <p:cNvPr id="48" name="Ellipse 47"/>
            <p:cNvSpPr/>
            <p:nvPr/>
          </p:nvSpPr>
          <p:spPr>
            <a:xfrm>
              <a:off x="2195560" y="5226688"/>
              <a:ext cx="266477" cy="2880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ZoneTexte 43"/>
            <p:cNvSpPr txBox="1"/>
            <p:nvPr/>
          </p:nvSpPr>
          <p:spPr>
            <a:xfrm>
              <a:off x="2107956" y="5238336"/>
              <a:ext cx="41870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J10</a:t>
              </a:r>
              <a:endParaRPr lang="en-US" sz="1200" dirty="0"/>
            </a:p>
          </p:txBody>
        </p:sp>
      </p:grpSp>
      <p:sp>
        <p:nvSpPr>
          <p:cNvPr id="45" name="Espace réservé du pied de page 1"/>
          <p:cNvSpPr>
            <a:spLocks noGrp="1"/>
          </p:cNvSpPr>
          <p:nvPr>
            <p:ph type="ftr" sz="quarter" idx="10"/>
          </p:nvPr>
        </p:nvSpPr>
        <p:spPr>
          <a:xfrm>
            <a:off x="620713" y="6497638"/>
            <a:ext cx="4970462" cy="360362"/>
          </a:xfrm>
        </p:spPr>
        <p:txBody>
          <a:bodyPr/>
          <a:lstStyle/>
          <a:p>
            <a:pPr>
              <a:defRPr/>
            </a:pPr>
            <a:r>
              <a:rPr lang="fr-FR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  <a:endParaRPr lang="fr-FR" dirty="0">
              <a:solidFill>
                <a:srgbClr val="FFFFFF"/>
              </a:solidFill>
            </a:endParaRPr>
          </a:p>
        </p:txBody>
      </p:sp>
      <p:pic>
        <p:nvPicPr>
          <p:cNvPr id="49" name="Image 48" descr="C:\Users\Alexia\AppData\Local\Microsoft\Windows\INetCacheContent.Word\moyenne co-culture CSM.PNG"/>
          <p:cNvPicPr/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46" r="19463"/>
          <a:stretch/>
        </p:blipFill>
        <p:spPr bwMode="auto">
          <a:xfrm>
            <a:off x="4513188" y="4143563"/>
            <a:ext cx="4164986" cy="2271864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ZoneTexte 49"/>
          <p:cNvSpPr txBox="1"/>
          <p:nvPr/>
        </p:nvSpPr>
        <p:spPr>
          <a:xfrm>
            <a:off x="4459710" y="3645024"/>
            <a:ext cx="31999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fr-FR" sz="1400" dirty="0" smtClean="0"/>
              <a:t>MSC </a:t>
            </a:r>
            <a:r>
              <a:rPr lang="fr-FR" sz="1400" dirty="0" err="1" smtClean="0"/>
              <a:t>increase</a:t>
            </a:r>
            <a:r>
              <a:rPr lang="fr-FR" sz="1400" dirty="0" smtClean="0"/>
              <a:t> « mini </a:t>
            </a:r>
            <a:r>
              <a:rPr lang="fr-FR" sz="1400" dirty="0" err="1" smtClean="0"/>
              <a:t>gut</a:t>
            </a:r>
            <a:r>
              <a:rPr lang="fr-FR" sz="1400" dirty="0" smtClean="0"/>
              <a:t> » </a:t>
            </a:r>
            <a:r>
              <a:rPr lang="fr-FR" sz="1400" dirty="0" err="1" smtClean="0"/>
              <a:t>number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5517061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395819" y="-27384"/>
            <a:ext cx="3889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0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Abdomino-pelvic</a:t>
            </a:r>
            <a:r>
              <a:rPr lang="fr-FR" sz="20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radiotherapy</a:t>
            </a:r>
            <a:endParaRPr lang="fr-FR" sz="2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" name="Image 19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28" r="10142" b="25140"/>
          <a:stretch/>
        </p:blipFill>
        <p:spPr>
          <a:xfrm>
            <a:off x="929740" y="591378"/>
            <a:ext cx="3582851" cy="1348980"/>
          </a:xfrm>
          <a:prstGeom prst="rect">
            <a:avLst/>
          </a:prstGeom>
        </p:spPr>
      </p:pic>
      <p:grpSp>
        <p:nvGrpSpPr>
          <p:cNvPr id="2" name="Groupe 1"/>
          <p:cNvGrpSpPr/>
          <p:nvPr/>
        </p:nvGrpSpPr>
        <p:grpSpPr>
          <a:xfrm>
            <a:off x="5436096" y="566758"/>
            <a:ext cx="4248472" cy="3628784"/>
            <a:chOff x="5796136" y="2824552"/>
            <a:chExt cx="4248472" cy="3628784"/>
          </a:xfrm>
        </p:grpSpPr>
        <p:sp>
          <p:nvSpPr>
            <p:cNvPr id="21" name="ZoneTexte 20"/>
            <p:cNvSpPr txBox="1"/>
            <p:nvPr/>
          </p:nvSpPr>
          <p:spPr>
            <a:xfrm>
              <a:off x="6516216" y="5530006"/>
              <a:ext cx="2052933" cy="92333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r-FR" sz="12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200" b="1" dirty="0" smtClean="0">
                  <a:solidFill>
                    <a:schemeClr val="accent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New </a:t>
              </a:r>
              <a:r>
                <a:rPr lang="fr-FR" sz="1200" b="1" dirty="0" err="1" smtClean="0">
                  <a:solidFill>
                    <a:schemeClr val="accent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disease</a:t>
              </a:r>
              <a:endParaRPr lang="fr-FR" sz="1200" b="1" dirty="0" smtClean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fr-FR" sz="12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« </a:t>
              </a:r>
              <a:r>
                <a:rPr lang="fr-FR" sz="12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Pelvic</a:t>
              </a:r>
              <a:r>
                <a:rPr lang="fr-FR" sz="12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radiation </a:t>
              </a:r>
              <a:r>
                <a:rPr lang="fr-FR" sz="12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disease</a:t>
              </a:r>
              <a:r>
                <a:rPr lang="fr-FR" sz="12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 »</a:t>
              </a:r>
            </a:p>
            <a:p>
              <a:pPr algn="ctr">
                <a:lnSpc>
                  <a:spcPct val="150000"/>
                </a:lnSpc>
              </a:pPr>
              <a:r>
                <a:rPr lang="fr-FR" sz="12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(</a:t>
              </a:r>
              <a:r>
                <a:rPr lang="fr-FR" sz="12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Andreyev</a:t>
              </a:r>
              <a:r>
                <a:rPr lang="fr-FR" sz="12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HJ, 2010)</a:t>
              </a:r>
              <a:endParaRPr lang="fr-FR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Rectangle avec flèche vers le bas 21"/>
            <p:cNvSpPr/>
            <p:nvPr/>
          </p:nvSpPr>
          <p:spPr>
            <a:xfrm>
              <a:off x="5853176" y="2824552"/>
              <a:ext cx="3186705" cy="2659675"/>
            </a:xfrm>
            <a:prstGeom prst="downArrowCallout">
              <a:avLst>
                <a:gd name="adj1" fmla="val 4716"/>
                <a:gd name="adj2" fmla="val 5379"/>
                <a:gd name="adj3" fmla="val 4939"/>
                <a:gd name="adj4" fmla="val 91708"/>
              </a:avLst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ts val="700"/>
                </a:lnSpc>
              </a:pPr>
              <a:endParaRPr lang="fr-FR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Espace réservé du contenu 10"/>
            <p:cNvSpPr txBox="1">
              <a:spLocks/>
            </p:cNvSpPr>
            <p:nvPr/>
          </p:nvSpPr>
          <p:spPr>
            <a:xfrm>
              <a:off x="5796136" y="2845475"/>
              <a:ext cx="4248472" cy="2617827"/>
            </a:xfrm>
            <a:prstGeom prst="rect">
              <a:avLst/>
            </a:prstGeom>
          </p:spPr>
          <p:txBody>
            <a:bodyPr/>
            <a:lstStyle>
              <a:lvl1pPr marL="176213" indent="-176213" algn="l" rtl="0" eaLnBrk="0" fontAlgn="base" hangingPunct="0">
                <a:lnSpc>
                  <a:spcPts val="2400"/>
                </a:lnSpc>
                <a:spcBef>
                  <a:spcPct val="100000"/>
                </a:spcBef>
                <a:spcAft>
                  <a:spcPct val="0"/>
                </a:spcAft>
                <a:buClr>
                  <a:schemeClr val="tx2"/>
                </a:buClr>
                <a:buSzPct val="75000"/>
                <a:buFont typeface="Arial" charset="0"/>
                <a:buChar char="▌"/>
                <a:defRPr sz="20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19138" indent="-176213" algn="l" rtl="0" eaLnBrk="0" fontAlgn="base" hangingPunct="0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SzPct val="90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+mn-lt"/>
                </a:defRPr>
              </a:lvl2pPr>
              <a:lvl3pPr marL="1065213" indent="-166688" algn="l" rtl="0" eaLnBrk="0" fontAlgn="base" hangingPunct="0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SzPct val="90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+mn-lt"/>
                </a:defRPr>
              </a:lvl3pPr>
              <a:lvl4pPr marL="1473200" indent="-228600" algn="l" rtl="0" eaLnBrk="0" fontAlgn="base" hangingPunct="0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–"/>
                <a:defRPr sz="1600">
                  <a:solidFill>
                    <a:schemeClr val="tx1"/>
                  </a:solidFill>
                  <a:latin typeface="+mn-lt"/>
                </a:defRPr>
              </a:lvl4pPr>
              <a:lvl5pPr marL="1881188" indent="-228600" algn="l" rtl="0" eaLnBrk="0" fontAlgn="base" hangingPunct="0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5pPr>
              <a:lvl6pPr marL="2338388" indent="-228600" algn="l" rtl="0" fontAlgn="base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6pPr>
              <a:lvl7pPr marL="2795588" indent="-228600" algn="l" rtl="0" fontAlgn="base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7pPr>
              <a:lvl8pPr marL="3252788" indent="-228600" algn="l" rtl="0" fontAlgn="base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8pPr>
              <a:lvl9pPr marL="3709988" indent="-228600" algn="l" rtl="0" fontAlgn="base">
                <a:lnSpc>
                  <a:spcPts val="2400"/>
                </a:lnSpc>
                <a:spcBef>
                  <a:spcPct val="0"/>
                </a:spcBef>
                <a:spcAft>
                  <a:spcPct val="0"/>
                </a:spcAft>
                <a:buChar char="»"/>
                <a:defRPr sz="16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marL="176213" lvl="1">
                <a:lnSpc>
                  <a:spcPts val="1500"/>
                </a:lnSpc>
                <a:spcBef>
                  <a:spcPct val="100000"/>
                </a:spcBef>
                <a:buClr>
                  <a:schemeClr val="tx2"/>
                </a:buClr>
                <a:buSzPct val="75000"/>
                <a:buFont typeface="Arial" charset="0"/>
                <a:buChar char="▌"/>
              </a:pP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Symptoms</a:t>
              </a: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: 5 to 10% of patients</a:t>
              </a:r>
            </a:p>
            <a:p>
              <a:pPr lvl="1">
                <a:lnSpc>
                  <a:spcPts val="1500"/>
                </a:lnSpc>
              </a:pP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Chronic</a:t>
              </a: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pain</a:t>
              </a:r>
            </a:p>
            <a:p>
              <a:pPr lvl="1">
                <a:lnSpc>
                  <a:spcPts val="1500"/>
                </a:lnSpc>
              </a:pP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Abdominal </a:t>
              </a: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cramps</a:t>
              </a:r>
              <a:endParaRPr lang="fr-FR" sz="1200" kern="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lvl="1">
                <a:lnSpc>
                  <a:spcPts val="1500"/>
                </a:lnSpc>
              </a:pP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Diarrheas</a:t>
              </a: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/ Constipations</a:t>
              </a:r>
            </a:p>
            <a:p>
              <a:pPr lvl="1">
                <a:lnSpc>
                  <a:spcPts val="1500"/>
                </a:lnSpc>
              </a:pP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Bleeding</a:t>
              </a:r>
              <a:endParaRPr lang="fr-FR" sz="1200" kern="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>
                <a:lnSpc>
                  <a:spcPts val="1500"/>
                </a:lnSpc>
              </a:pP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Causes</a:t>
              </a:r>
            </a:p>
            <a:p>
              <a:pPr lvl="1">
                <a:lnSpc>
                  <a:spcPts val="1500"/>
                </a:lnSpc>
              </a:pP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Chronic</a:t>
              </a: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Inflammation</a:t>
              </a:r>
            </a:p>
            <a:p>
              <a:pPr lvl="1">
                <a:lnSpc>
                  <a:spcPts val="1500"/>
                </a:lnSpc>
              </a:pP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Severe</a:t>
              </a: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epithelium</a:t>
              </a: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damages</a:t>
              </a:r>
            </a:p>
            <a:p>
              <a:pPr lvl="1">
                <a:lnSpc>
                  <a:spcPts val="1500"/>
                </a:lnSpc>
              </a:pP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Fibrosis</a:t>
              </a: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&gt; </a:t>
              </a: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Stenosis</a:t>
              </a: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/Occlusions</a:t>
              </a:r>
            </a:p>
            <a:p>
              <a:pPr lvl="1">
                <a:lnSpc>
                  <a:spcPts val="1500"/>
                </a:lnSpc>
              </a:pP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Atherosclerosis</a:t>
              </a: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&gt; </a:t>
              </a:r>
              <a:r>
                <a:rPr lang="fr-FR" sz="1200" kern="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Ischemia</a:t>
              </a:r>
              <a:endParaRPr lang="fr-FR" sz="1200" kern="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lvl="1">
                <a:lnSpc>
                  <a:spcPts val="1500"/>
                </a:lnSpc>
              </a:pPr>
              <a:r>
                <a:rPr lang="fr-FR" sz="1200" kern="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Infections </a:t>
              </a:r>
            </a:p>
          </p:txBody>
        </p:sp>
      </p:grpSp>
      <p:sp>
        <p:nvSpPr>
          <p:cNvPr id="25" name="ZoneTexte 24"/>
          <p:cNvSpPr txBox="1"/>
          <p:nvPr/>
        </p:nvSpPr>
        <p:spPr>
          <a:xfrm>
            <a:off x="899592" y="2433969"/>
            <a:ext cx="411435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FR" sz="1200" b="1" dirty="0" err="1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Late</a:t>
            </a:r>
            <a:r>
              <a:rPr lang="fr-FR" sz="1200" b="1" dirty="0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complications</a:t>
            </a:r>
          </a:p>
          <a:p>
            <a:r>
              <a:rPr lang="fr-FR" sz="1200" b="1" dirty="0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10% of patients 10 </a:t>
            </a:r>
            <a:r>
              <a:rPr lang="fr-FR" sz="1200" b="1" dirty="0" err="1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years</a:t>
            </a:r>
            <a:r>
              <a:rPr lang="fr-FR" sz="1200" b="1" dirty="0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200" b="1" dirty="0" err="1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after</a:t>
            </a:r>
            <a:r>
              <a:rPr lang="fr-FR" sz="1200" b="1" dirty="0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200" b="1" dirty="0" err="1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treatment</a:t>
            </a:r>
            <a:endParaRPr lang="fr-FR" sz="1200" b="1" dirty="0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ZoneTexte 30"/>
          <p:cNvSpPr txBox="1"/>
          <p:nvPr/>
        </p:nvSpPr>
        <p:spPr>
          <a:xfrm>
            <a:off x="928650" y="1933761"/>
            <a:ext cx="411435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FR" sz="1200" b="1" dirty="0" err="1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Early</a:t>
            </a:r>
            <a:r>
              <a:rPr lang="fr-FR" sz="1200" b="1" dirty="0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complications</a:t>
            </a:r>
          </a:p>
          <a:p>
            <a:r>
              <a:rPr lang="fr-FR" sz="1200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200" b="1" dirty="0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90 % of patients</a:t>
            </a:r>
            <a:endParaRPr lang="fr-FR" sz="1200" b="1" dirty="0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1" name="Tableau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8030283"/>
              </p:ext>
            </p:extLst>
          </p:nvPr>
        </p:nvGraphicFramePr>
        <p:xfrm>
          <a:off x="609561" y="3573016"/>
          <a:ext cx="4752528" cy="1994715"/>
        </p:xfrm>
        <a:graphic>
          <a:graphicData uri="http://schemas.openxmlformats.org/drawingml/2006/table">
            <a:tbl>
              <a:tblPr firstRow="1" bandRow="1">
                <a:tableStyleId>{6E25E649-3F16-4E02-A733-19D2CDBF48F0}</a:tableStyleId>
              </a:tblPr>
              <a:tblGrid>
                <a:gridCol w="1385649"/>
                <a:gridCol w="3366879"/>
              </a:tblGrid>
              <a:tr h="455028">
                <a:tc>
                  <a:txBody>
                    <a:bodyPr/>
                    <a:lstStyle/>
                    <a:p>
                      <a:pPr algn="l"/>
                      <a:r>
                        <a:rPr lang="fr-FR" sz="1200" dirty="0" err="1" smtClean="0">
                          <a:solidFill>
                            <a:sysClr val="windowText" lastClr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Symptomes</a:t>
                      </a:r>
                      <a:endParaRPr lang="fr-FR" sz="1200" dirty="0">
                        <a:solidFill>
                          <a:sysClr val="windowText" lastClr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400" dirty="0" err="1" smtClean="0">
                          <a:solidFill>
                            <a:sysClr val="windowText" lastClr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Available</a:t>
                      </a:r>
                      <a:r>
                        <a:rPr lang="fr-FR" sz="1400" dirty="0" smtClean="0">
                          <a:solidFill>
                            <a:sysClr val="windowText" lastClr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fr-FR" sz="1400" dirty="0" err="1" smtClean="0">
                          <a:solidFill>
                            <a:sysClr val="windowText" lastClr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Symptomatic</a:t>
                      </a:r>
                      <a:r>
                        <a:rPr lang="fr-FR" sz="1400" dirty="0" smtClean="0">
                          <a:solidFill>
                            <a:sysClr val="windowText" lastClr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fr-FR" sz="1400" dirty="0" err="1" smtClean="0">
                          <a:solidFill>
                            <a:sysClr val="windowText" lastClr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Treatment</a:t>
                      </a:r>
                      <a:endParaRPr lang="fr-FR" sz="1400" dirty="0">
                        <a:solidFill>
                          <a:sysClr val="windowText" lastClr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2">
                        <a:lumMod val="60000"/>
                        <a:lumOff val="40000"/>
                      </a:schemeClr>
                    </a:solidFill>
                  </a:tcPr>
                </a:tc>
              </a:tr>
              <a:tr h="452700">
                <a:tc>
                  <a:txBody>
                    <a:bodyPr/>
                    <a:lstStyle/>
                    <a:p>
                      <a:pPr algn="l"/>
                      <a:r>
                        <a:rPr lang="fr-FR" sz="1200" b="1" dirty="0" smtClean="0">
                          <a:latin typeface="Times New Roman" pitchFamily="18" charset="0"/>
                          <a:cs typeface="Times New Roman" pitchFamily="18" charset="0"/>
                        </a:rPr>
                        <a:t>Abdominal Pain</a:t>
                      </a:r>
                      <a:endParaRPr lang="fr-FR" sz="12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Analgesic</a:t>
                      </a:r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 / muscle </a:t>
                      </a:r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relaxers</a:t>
                      </a:r>
                      <a:endParaRPr lang="fr-FR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91728">
                <a:tc>
                  <a:txBody>
                    <a:bodyPr/>
                    <a:lstStyle/>
                    <a:p>
                      <a:pPr algn="l"/>
                      <a:r>
                        <a:rPr lang="fr-FR" sz="12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Diarrhea</a:t>
                      </a:r>
                      <a:endParaRPr lang="fr-FR" sz="12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Anti-</a:t>
                      </a:r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diarrhea</a:t>
                      </a:r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 / </a:t>
                      </a:r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Antibiotic</a:t>
                      </a:r>
                      <a:endParaRPr lang="fr-FR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503531">
                <a:tc>
                  <a:txBody>
                    <a:bodyPr/>
                    <a:lstStyle/>
                    <a:p>
                      <a:pPr algn="l"/>
                      <a:r>
                        <a:rPr lang="fr-FR" sz="12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Bleeding</a:t>
                      </a:r>
                      <a:endParaRPr lang="fr-FR" sz="12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Anti-</a:t>
                      </a:r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inflammatory</a:t>
                      </a:r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 / </a:t>
                      </a:r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Formaldehyd</a:t>
                      </a:r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/ </a:t>
                      </a:r>
                    </a:p>
                    <a:p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Formalin</a:t>
                      </a:r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chemical</a:t>
                      </a:r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cauterization</a:t>
                      </a:r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/ </a:t>
                      </a:r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surgery</a:t>
                      </a:r>
                      <a:endParaRPr lang="fr-FR" sz="12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91728">
                <a:tc>
                  <a:txBody>
                    <a:bodyPr/>
                    <a:lstStyle/>
                    <a:p>
                      <a:pPr algn="l"/>
                      <a:r>
                        <a:rPr lang="fr-FR" sz="1200" b="1" dirty="0" smtClean="0">
                          <a:latin typeface="Times New Roman" pitchFamily="18" charset="0"/>
                          <a:cs typeface="Times New Roman" pitchFamily="18" charset="0"/>
                        </a:rPr>
                        <a:t>Obstruction</a:t>
                      </a:r>
                      <a:endParaRPr lang="fr-FR" sz="12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Surgery</a:t>
                      </a:r>
                      <a:r>
                        <a:rPr lang="fr-FR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fr-FR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resection</a:t>
                      </a:r>
                      <a:endParaRPr lang="fr-FR" sz="12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Flèche droite 2"/>
          <p:cNvSpPr/>
          <p:nvPr/>
        </p:nvSpPr>
        <p:spPr>
          <a:xfrm>
            <a:off x="1331640" y="6021288"/>
            <a:ext cx="504056" cy="288032"/>
          </a:xfrm>
          <a:prstGeom prst="rightArrow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5" name="Rectangle 4"/>
          <p:cNvSpPr/>
          <p:nvPr/>
        </p:nvSpPr>
        <p:spPr>
          <a:xfrm>
            <a:off x="1929511" y="5877272"/>
            <a:ext cx="229582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600" b="1" dirty="0" smtClean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curative </a:t>
            </a:r>
            <a:r>
              <a:rPr lang="fr-FR" sz="1600" b="1" dirty="0" err="1" smtClean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treatment</a:t>
            </a:r>
            <a:endParaRPr lang="fr-FR" sz="1600" b="1" dirty="0">
              <a:solidFill>
                <a:schemeClr val="accent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536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 dirty="0">
              <a:solidFill>
                <a:srgbClr val="FFFFFF"/>
              </a:solidFill>
            </a:endParaRPr>
          </a:p>
        </p:txBody>
      </p:sp>
      <p:grpSp>
        <p:nvGrpSpPr>
          <p:cNvPr id="36" name="Groupe 35"/>
          <p:cNvGrpSpPr/>
          <p:nvPr/>
        </p:nvGrpSpPr>
        <p:grpSpPr>
          <a:xfrm>
            <a:off x="5154443" y="447183"/>
            <a:ext cx="3989239" cy="5791788"/>
            <a:chOff x="5154443" y="447183"/>
            <a:chExt cx="3989239" cy="5791788"/>
          </a:xfrm>
        </p:grpSpPr>
        <p:sp>
          <p:nvSpPr>
            <p:cNvPr id="8" name="Rectangle à coins arrondis 7"/>
            <p:cNvSpPr/>
            <p:nvPr/>
          </p:nvSpPr>
          <p:spPr>
            <a:xfrm>
              <a:off x="6448820" y="447183"/>
              <a:ext cx="1421438" cy="605553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6" name="Flèche courbée vers le bas 5"/>
            <p:cNvSpPr/>
            <p:nvPr/>
          </p:nvSpPr>
          <p:spPr bwMode="auto">
            <a:xfrm flipH="1">
              <a:off x="8106771" y="1811214"/>
              <a:ext cx="648072" cy="422276"/>
            </a:xfrm>
            <a:prstGeom prst="curvedDownArrow">
              <a:avLst/>
            </a:prstGeom>
            <a:solidFill>
              <a:srgbClr val="CCFF66"/>
            </a:solidFill>
            <a:ln>
              <a:solidFill>
                <a:srgbClr val="CCFF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buFont typeface="Arial" charset="0"/>
                <a:buNone/>
                <a:defRPr/>
              </a:pPr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ZoneTexte 6"/>
            <p:cNvSpPr txBox="1"/>
            <p:nvPr/>
          </p:nvSpPr>
          <p:spPr bwMode="auto">
            <a:xfrm>
              <a:off x="6673582" y="501445"/>
              <a:ext cx="1018227" cy="52322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buFont typeface="Arial" charset="0"/>
                <a:buNone/>
                <a:defRPr/>
              </a:pPr>
              <a:r>
                <a:rPr lang="fr-FR" sz="1400" b="1" dirty="0" err="1" smtClean="0">
                  <a:latin typeface="+mn-lt"/>
                </a:rPr>
                <a:t>Function</a:t>
              </a:r>
              <a:endParaRPr lang="fr-FR" sz="1400" b="1" dirty="0" smtClean="0">
                <a:latin typeface="+mn-lt"/>
              </a:endParaRPr>
            </a:p>
            <a:p>
              <a:pPr>
                <a:buFont typeface="Arial" charset="0"/>
                <a:buNone/>
                <a:defRPr/>
              </a:pPr>
              <a:r>
                <a:rPr lang="fr-FR" sz="1400" b="1" dirty="0" smtClean="0"/>
                <a:t>of </a:t>
              </a:r>
              <a:r>
                <a:rPr lang="fr-FR" sz="1400" b="1" dirty="0" err="1" smtClean="0"/>
                <a:t>barrier</a:t>
              </a:r>
              <a:endParaRPr lang="en-US" sz="1400" b="1" dirty="0">
                <a:latin typeface="+mn-lt"/>
              </a:endParaRPr>
            </a:p>
          </p:txBody>
        </p:sp>
        <p:grpSp>
          <p:nvGrpSpPr>
            <p:cNvPr id="22" name="Groupe 21"/>
            <p:cNvGrpSpPr/>
            <p:nvPr/>
          </p:nvGrpSpPr>
          <p:grpSpPr>
            <a:xfrm>
              <a:off x="7524328" y="1364905"/>
              <a:ext cx="1619354" cy="2264215"/>
              <a:chOff x="7639545" y="1364905"/>
              <a:chExt cx="1619354" cy="2264215"/>
            </a:xfrm>
          </p:grpSpPr>
          <p:pic>
            <p:nvPicPr>
              <p:cNvPr id="5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5400000">
                <a:off x="7277254" y="1762374"/>
                <a:ext cx="2264215" cy="14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ZoneTexte 8"/>
              <p:cNvSpPr txBox="1"/>
              <p:nvPr/>
            </p:nvSpPr>
            <p:spPr>
              <a:xfrm>
                <a:off x="7639545" y="1390760"/>
                <a:ext cx="161935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100" b="1" dirty="0" smtClean="0">
                    <a:solidFill>
                      <a:schemeClr val="bg1"/>
                    </a:solidFill>
                    <a:latin typeface="Arial Black" panose="020B0A04020102020204" pitchFamily="34" charset="0"/>
                  </a:rPr>
                  <a:t>USSING Chambers</a:t>
                </a:r>
                <a:endParaRPr lang="en-US" sz="1100" b="1" dirty="0">
                  <a:solidFill>
                    <a:schemeClr val="bg1"/>
                  </a:solidFill>
                  <a:latin typeface="Arial Black" panose="020B0A04020102020204" pitchFamily="34" charset="0"/>
                </a:endParaRPr>
              </a:p>
            </p:txBody>
          </p:sp>
        </p:grpSp>
        <p:grpSp>
          <p:nvGrpSpPr>
            <p:cNvPr id="10" name="Groupe 9"/>
            <p:cNvGrpSpPr/>
            <p:nvPr/>
          </p:nvGrpSpPr>
          <p:grpSpPr>
            <a:xfrm>
              <a:off x="5154443" y="1429106"/>
              <a:ext cx="2113923" cy="2330724"/>
              <a:chOff x="3072552" y="3444945"/>
              <a:chExt cx="2397449" cy="2538760"/>
            </a:xfrm>
          </p:grpSpPr>
          <p:grpSp>
            <p:nvGrpSpPr>
              <p:cNvPr id="11" name="Groupe 10"/>
              <p:cNvGrpSpPr/>
              <p:nvPr/>
            </p:nvGrpSpPr>
            <p:grpSpPr>
              <a:xfrm>
                <a:off x="3072552" y="3815483"/>
                <a:ext cx="1992687" cy="1782437"/>
                <a:chOff x="-3166" y="3717032"/>
                <a:chExt cx="2304256" cy="2392933"/>
              </a:xfrm>
            </p:grpSpPr>
            <p:pic>
              <p:nvPicPr>
                <p:cNvPr id="17" name="Picture 2" descr="Afficher l'image d'origine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5617" b="6179"/>
                <a:stretch/>
              </p:blipFill>
              <p:spPr bwMode="auto">
                <a:xfrm>
                  <a:off x="-3166" y="3717032"/>
                  <a:ext cx="2304256" cy="234383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cxnSp>
              <p:nvCxnSpPr>
                <p:cNvPr id="18" name="Straight Arrow Connector 112"/>
                <p:cNvCxnSpPr/>
                <p:nvPr/>
              </p:nvCxnSpPr>
              <p:spPr>
                <a:xfrm flipH="1">
                  <a:off x="1691680" y="3933056"/>
                  <a:ext cx="2665" cy="2124679"/>
                </a:xfrm>
                <a:prstGeom prst="straightConnector1">
                  <a:avLst/>
                </a:prstGeom>
                <a:ln w="88900">
                  <a:solidFill>
                    <a:srgbClr val="C0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Freeform 10"/>
                <p:cNvSpPr/>
                <p:nvPr/>
              </p:nvSpPr>
              <p:spPr bwMode="auto">
                <a:xfrm>
                  <a:off x="352349" y="3789040"/>
                  <a:ext cx="404812" cy="2320925"/>
                </a:xfrm>
                <a:custGeom>
                  <a:avLst/>
                  <a:gdLst>
                    <a:gd name="connsiteX0" fmla="*/ 0 w 1034955"/>
                    <a:gd name="connsiteY0" fmla="*/ 0 h 2602174"/>
                    <a:gd name="connsiteX1" fmla="*/ 832513 w 1034955"/>
                    <a:gd name="connsiteY1" fmla="*/ 627797 h 2602174"/>
                    <a:gd name="connsiteX2" fmla="*/ 1009934 w 1034955"/>
                    <a:gd name="connsiteY2" fmla="*/ 1282890 h 2602174"/>
                    <a:gd name="connsiteX3" fmla="*/ 982639 w 1034955"/>
                    <a:gd name="connsiteY3" fmla="*/ 2238233 h 2602174"/>
                    <a:gd name="connsiteX4" fmla="*/ 941695 w 1034955"/>
                    <a:gd name="connsiteY4" fmla="*/ 2552132 h 2602174"/>
                    <a:gd name="connsiteX5" fmla="*/ 941695 w 1034955"/>
                    <a:gd name="connsiteY5" fmla="*/ 2538484 h 2602174"/>
                    <a:gd name="connsiteX6" fmla="*/ 941695 w 1034955"/>
                    <a:gd name="connsiteY6" fmla="*/ 2552132 h 260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4955" h="2602174">
                      <a:moveTo>
                        <a:pt x="0" y="0"/>
                      </a:moveTo>
                      <a:cubicBezTo>
                        <a:pt x="332095" y="206991"/>
                        <a:pt x="664191" y="413982"/>
                        <a:pt x="832513" y="627797"/>
                      </a:cubicBezTo>
                      <a:cubicBezTo>
                        <a:pt x="1000835" y="841612"/>
                        <a:pt x="984913" y="1014484"/>
                        <a:pt x="1009934" y="1282890"/>
                      </a:cubicBezTo>
                      <a:cubicBezTo>
                        <a:pt x="1034955" y="1551296"/>
                        <a:pt x="994012" y="2026693"/>
                        <a:pt x="982639" y="2238233"/>
                      </a:cubicBezTo>
                      <a:cubicBezTo>
                        <a:pt x="971266" y="2449773"/>
                        <a:pt x="948519" y="2502090"/>
                        <a:pt x="941695" y="2552132"/>
                      </a:cubicBezTo>
                      <a:cubicBezTo>
                        <a:pt x="934871" y="2602174"/>
                        <a:pt x="941695" y="2538484"/>
                        <a:pt x="941695" y="2538484"/>
                      </a:cubicBezTo>
                      <a:lnTo>
                        <a:pt x="941695" y="2552132"/>
                      </a:lnTo>
                    </a:path>
                  </a:pathLst>
                </a:custGeom>
                <a:ln w="88900">
                  <a:solidFill>
                    <a:srgbClr val="C0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fr-FR"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2" name="ZoneTexte 11"/>
              <p:cNvSpPr txBox="1"/>
              <p:nvPr/>
            </p:nvSpPr>
            <p:spPr>
              <a:xfrm>
                <a:off x="3367175" y="3444945"/>
                <a:ext cx="137730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600" i="1" dirty="0" err="1" smtClean="0">
                    <a:latin typeface="Comic Sans MS" panose="030F0702030302020204" pitchFamily="66" charset="0"/>
                  </a:rPr>
                  <a:t>Permeability</a:t>
                </a:r>
                <a:endParaRPr lang="fr-FR" sz="1600" i="1" dirty="0" smtClean="0">
                  <a:latin typeface="Comic Sans MS" panose="030F0702030302020204" pitchFamily="66" charset="0"/>
                </a:endParaRPr>
              </a:p>
              <a:p>
                <a:pPr algn="ctr"/>
                <a:r>
                  <a:rPr lang="fr-FR" sz="1200" i="1" dirty="0" smtClean="0">
                    <a:latin typeface="Comic Sans MS" panose="030F0702030302020204" pitchFamily="66" charset="0"/>
                  </a:rPr>
                  <a:t>(2 </a:t>
                </a:r>
                <a:r>
                  <a:rPr lang="fr-FR" sz="1200" i="1" dirty="0" err="1" smtClean="0">
                    <a:latin typeface="Comic Sans MS" panose="030F0702030302020204" pitchFamily="66" charset="0"/>
                  </a:rPr>
                  <a:t>kinds</a:t>
                </a:r>
                <a:r>
                  <a:rPr lang="fr-FR" sz="1200" i="1" dirty="0" smtClean="0">
                    <a:latin typeface="Comic Sans MS" panose="030F0702030302020204" pitchFamily="66" charset="0"/>
                  </a:rPr>
                  <a:t>)</a:t>
                </a:r>
                <a:endParaRPr lang="en-US" sz="1600" i="1" dirty="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" name="Rectangle à coins arrondis 12"/>
              <p:cNvSpPr/>
              <p:nvPr/>
            </p:nvSpPr>
            <p:spPr>
              <a:xfrm>
                <a:off x="3138413" y="5430362"/>
                <a:ext cx="1065801" cy="41963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>
                  <a:solidFill>
                    <a:srgbClr val="FAA7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3127417" y="5416228"/>
                <a:ext cx="1113373" cy="54975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fr-FR" sz="900" dirty="0" smtClean="0">
                    <a:solidFill>
                      <a:srgbClr val="0070C0"/>
                    </a:solidFill>
                    <a:latin typeface="Arial" panose="020B0604020202020204" pitchFamily="34" charset="0"/>
                    <a:cs typeface="Arial" pitchFamily="34" charset="0"/>
                  </a:rPr>
                  <a:t>Para-cellular </a:t>
                </a:r>
                <a:r>
                  <a:rPr lang="fr-FR" sz="900" dirty="0" err="1" smtClean="0">
                    <a:solidFill>
                      <a:srgbClr val="0070C0"/>
                    </a:solidFill>
                    <a:latin typeface="Arial" panose="020B0604020202020204" pitchFamily="34" charset="0"/>
                    <a:cs typeface="Arial" pitchFamily="34" charset="0"/>
                  </a:rPr>
                  <a:t>permeability</a:t>
                </a:r>
                <a:endParaRPr lang="fr-FR" sz="900" dirty="0">
                  <a:solidFill>
                    <a:srgbClr val="0070C0"/>
                  </a:solidFill>
                  <a:latin typeface="Arial" panose="020B0604020202020204" pitchFamily="34" charset="0"/>
                  <a:cs typeface="Arial" pitchFamily="34" charset="0"/>
                </a:endParaRPr>
              </a:p>
            </p:txBody>
          </p:sp>
          <p:sp>
            <p:nvSpPr>
              <p:cNvPr id="15" name="Rectangle à coins arrondis 14"/>
              <p:cNvSpPr/>
              <p:nvPr/>
            </p:nvSpPr>
            <p:spPr>
              <a:xfrm>
                <a:off x="4332056" y="5430362"/>
                <a:ext cx="1137945" cy="42771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4309708" y="5433945"/>
                <a:ext cx="1159264" cy="54976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fr-FR" sz="900" dirty="0" err="1" smtClean="0">
                    <a:solidFill>
                      <a:schemeClr val="accent2"/>
                    </a:solidFill>
                    <a:latin typeface="Arial" panose="020B0604020202020204" pitchFamily="34" charset="0"/>
                    <a:cs typeface="Arial" pitchFamily="34" charset="0"/>
                  </a:rPr>
                  <a:t>Transcellular</a:t>
                </a:r>
                <a:r>
                  <a:rPr lang="fr-FR" sz="900" dirty="0" smtClean="0">
                    <a:solidFill>
                      <a:schemeClr val="accent2"/>
                    </a:solidFill>
                    <a:latin typeface="Arial" pitchFamily="34" charset="0"/>
                    <a:cs typeface="Arial" pitchFamily="34" charset="0"/>
                  </a:rPr>
                  <a:t> </a:t>
                </a:r>
                <a:r>
                  <a:rPr lang="fr-FR" sz="900" dirty="0" err="1" smtClean="0">
                    <a:solidFill>
                      <a:schemeClr val="accent2"/>
                    </a:solidFill>
                    <a:latin typeface="Arial" pitchFamily="34" charset="0"/>
                    <a:cs typeface="Arial" pitchFamily="34" charset="0"/>
                  </a:rPr>
                  <a:t>permeability</a:t>
                </a:r>
                <a:endParaRPr lang="fr-FR" sz="900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pic>
          <p:nvPicPr>
            <p:cNvPr id="20" name="Picture 2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7916" b="14021"/>
            <a:stretch/>
          </p:blipFill>
          <p:spPr bwMode="auto">
            <a:xfrm>
              <a:off x="6215129" y="4007143"/>
              <a:ext cx="1557324" cy="2087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Rectangle 20"/>
            <p:cNvSpPr/>
            <p:nvPr/>
          </p:nvSpPr>
          <p:spPr>
            <a:xfrm>
              <a:off x="7639545" y="5950939"/>
              <a:ext cx="230713" cy="2880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e 34"/>
          <p:cNvGrpSpPr/>
          <p:nvPr/>
        </p:nvGrpSpPr>
        <p:grpSpPr>
          <a:xfrm>
            <a:off x="251520" y="445396"/>
            <a:ext cx="4089771" cy="5813676"/>
            <a:chOff x="251520" y="445396"/>
            <a:chExt cx="4089771" cy="5813676"/>
          </a:xfrm>
        </p:grpSpPr>
        <p:sp>
          <p:nvSpPr>
            <p:cNvPr id="24" name="Rectangle à coins arrondis 23"/>
            <p:cNvSpPr/>
            <p:nvPr/>
          </p:nvSpPr>
          <p:spPr>
            <a:xfrm>
              <a:off x="1638394" y="445396"/>
              <a:ext cx="1421438" cy="605553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23" name="ZoneTexte 22"/>
            <p:cNvSpPr txBox="1"/>
            <p:nvPr/>
          </p:nvSpPr>
          <p:spPr bwMode="auto">
            <a:xfrm>
              <a:off x="1843573" y="572537"/>
              <a:ext cx="976549" cy="30777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buFont typeface="Arial" charset="0"/>
                <a:buNone/>
                <a:defRPr/>
              </a:pPr>
              <a:r>
                <a:rPr lang="fr-FR" sz="1400" b="1" dirty="0">
                  <a:latin typeface="+mn-lt"/>
                </a:rPr>
                <a:t>Structure</a:t>
              </a:r>
              <a:endParaRPr lang="en-US" sz="1400" b="1" dirty="0">
                <a:latin typeface="+mn-lt"/>
              </a:endParaRPr>
            </a:p>
          </p:txBody>
        </p:sp>
        <p:pic>
          <p:nvPicPr>
            <p:cNvPr id="25" name="Picture 2"/>
            <p:cNvPicPr>
              <a:picLocks noChangeAspect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251520" y="1242486"/>
              <a:ext cx="4089771" cy="2891987"/>
            </a:xfrm>
            <a:prstGeom prst="rect">
              <a:avLst/>
            </a:prstGeom>
            <a:noFill/>
            <a:ln w="635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26" name="Picture 3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2774" b="26285"/>
            <a:stretch/>
          </p:blipFill>
          <p:spPr bwMode="auto">
            <a:xfrm>
              <a:off x="726904" y="4376512"/>
              <a:ext cx="1112174" cy="1882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6"/>
            <p:cNvPicPr>
              <a:picLocks noChangeAspect="1" noChangeArrowheads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4237"/>
            <a:stretch/>
          </p:blipFill>
          <p:spPr bwMode="auto">
            <a:xfrm>
              <a:off x="2901087" y="4773171"/>
              <a:ext cx="756513" cy="148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ZoneTexte 29"/>
            <p:cNvSpPr txBox="1"/>
            <p:nvPr/>
          </p:nvSpPr>
          <p:spPr>
            <a:xfrm>
              <a:off x="1035582" y="4134474"/>
              <a:ext cx="7841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b="1" dirty="0" smtClean="0">
                  <a:solidFill>
                    <a:schemeClr val="tx2">
                      <a:lumMod val="75000"/>
                    </a:schemeClr>
                  </a:solidFill>
                </a:rPr>
                <a:t>Score</a:t>
              </a:r>
              <a:endParaRPr lang="en-US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pic>
          <p:nvPicPr>
            <p:cNvPr id="32" name="Picture 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2398" y="4716109"/>
              <a:ext cx="219075" cy="151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ZoneTexte 32"/>
            <p:cNvSpPr txBox="1"/>
            <p:nvPr/>
          </p:nvSpPr>
          <p:spPr>
            <a:xfrm>
              <a:off x="2743670" y="4266085"/>
              <a:ext cx="125226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b="1" dirty="0" err="1" smtClean="0">
                  <a:solidFill>
                    <a:schemeClr val="tx2">
                      <a:lumMod val="75000"/>
                    </a:schemeClr>
                  </a:solidFill>
                </a:rPr>
                <a:t>Ulcer</a:t>
              </a:r>
              <a:r>
                <a:rPr lang="fr-FR" b="1" dirty="0" smtClean="0">
                  <a:solidFill>
                    <a:schemeClr val="tx2">
                      <a:lumMod val="75000"/>
                    </a:schemeClr>
                  </a:solidFill>
                </a:rPr>
                <a:t> size</a:t>
              </a:r>
              <a:endParaRPr lang="en-US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279343" y="4716109"/>
              <a:ext cx="500569" cy="3345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7" name="Picture 2" descr="Afficher l'image d'origine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268511" y="4134473"/>
            <a:ext cx="371034" cy="330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Flèche courbée vers le bas 37"/>
          <p:cNvSpPr/>
          <p:nvPr/>
        </p:nvSpPr>
        <p:spPr>
          <a:xfrm rot="19304642">
            <a:off x="6987852" y="4459840"/>
            <a:ext cx="595362" cy="247978"/>
          </a:xfrm>
          <a:prstGeom prst="curvedDownArrow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 rot="16200000">
            <a:off x="5239567" y="4927571"/>
            <a:ext cx="176522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000" b="1" dirty="0" err="1">
                <a:latin typeface="Arial" panose="020B0604020202020204" pitchFamily="34" charset="0"/>
                <a:cs typeface="Arial" pitchFamily="34" charset="0"/>
              </a:rPr>
              <a:t>Transcellular</a:t>
            </a:r>
            <a:r>
              <a:rPr lang="fr-FR" sz="1000" b="1" dirty="0">
                <a:latin typeface="Arial" panose="020B0604020202020204" pitchFamily="34" charset="0"/>
                <a:cs typeface="Arial" pitchFamily="34" charset="0"/>
              </a:rPr>
              <a:t> </a:t>
            </a:r>
            <a:r>
              <a:rPr lang="fr-FR" sz="1000" b="1" dirty="0" err="1">
                <a:latin typeface="Arial" panose="020B0604020202020204" pitchFamily="34" charset="0"/>
                <a:cs typeface="Arial" pitchFamily="34" charset="0"/>
              </a:rPr>
              <a:t>permeability</a:t>
            </a:r>
            <a:endParaRPr lang="fr-FR" sz="1000" b="1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9640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  <p:graphicFrame>
        <p:nvGraphicFramePr>
          <p:cNvPr id="3" name="Graphique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1825328"/>
              </p:ext>
            </p:extLst>
          </p:nvPr>
        </p:nvGraphicFramePr>
        <p:xfrm>
          <a:off x="1104900" y="1650206"/>
          <a:ext cx="3395092" cy="1778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Obje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56840560"/>
              </p:ext>
            </p:extLst>
          </p:nvPr>
        </p:nvGraphicFramePr>
        <p:xfrm>
          <a:off x="3200994" y="804552"/>
          <a:ext cx="4009764" cy="2116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007007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0936" y="1472148"/>
            <a:ext cx="646828" cy="582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9928" name="Rectangle 8"/>
          <p:cNvSpPr>
            <a:spLocks noChangeArrowheads="1"/>
          </p:cNvSpPr>
          <p:nvPr/>
        </p:nvSpPr>
        <p:spPr bwMode="auto">
          <a:xfrm>
            <a:off x="1352550" y="1827173"/>
            <a:ext cx="431800" cy="142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4" name="Rectangle 14"/>
          <p:cNvSpPr>
            <a:spLocks noChangeArrowheads="1"/>
          </p:cNvSpPr>
          <p:nvPr/>
        </p:nvSpPr>
        <p:spPr bwMode="auto">
          <a:xfrm>
            <a:off x="4932363" y="1293773"/>
            <a:ext cx="1079500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09937" name="Picture 1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861973"/>
            <a:ext cx="8569325" cy="5256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9938" name="Rectangle 18"/>
          <p:cNvSpPr>
            <a:spLocks noChangeArrowheads="1"/>
          </p:cNvSpPr>
          <p:nvPr/>
        </p:nvSpPr>
        <p:spPr bwMode="auto">
          <a:xfrm>
            <a:off x="5384800" y="1870036"/>
            <a:ext cx="1368425" cy="12969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9" name="Text Box 19"/>
          <p:cNvSpPr txBox="1">
            <a:spLocks noChangeArrowheads="1"/>
          </p:cNvSpPr>
          <p:nvPr/>
        </p:nvSpPr>
        <p:spPr bwMode="auto">
          <a:xfrm>
            <a:off x="5337094" y="1930414"/>
            <a:ext cx="2255032" cy="830997"/>
          </a:xfrm>
          <a:prstGeom prst="rect">
            <a:avLst/>
          </a:prstGeom>
          <a:noFill/>
          <a:ln w="9525">
            <a:solidFill>
              <a:srgbClr val="FF006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fr-FR" altLang="en-US" sz="1600" b="1" dirty="0" err="1" smtClean="0">
                <a:solidFill>
                  <a:srgbClr val="FF0066"/>
                </a:solidFill>
              </a:rPr>
              <a:t>Chronic</a:t>
            </a:r>
            <a:r>
              <a:rPr lang="fr-FR" altLang="en-US" sz="1600" b="1" dirty="0" smtClean="0">
                <a:solidFill>
                  <a:srgbClr val="FF0066"/>
                </a:solidFill>
              </a:rPr>
              <a:t> inflammation </a:t>
            </a:r>
          </a:p>
          <a:p>
            <a:pPr algn="ctr"/>
            <a:r>
              <a:rPr lang="fr-FR" altLang="en-US" sz="1600" b="1" dirty="0" smtClean="0">
                <a:solidFill>
                  <a:srgbClr val="FF0066"/>
                </a:solidFill>
              </a:rPr>
              <a:t>and</a:t>
            </a:r>
          </a:p>
          <a:p>
            <a:pPr algn="ctr"/>
            <a:r>
              <a:rPr lang="fr-FR" altLang="en-US" sz="1600" b="1" dirty="0" smtClean="0">
                <a:solidFill>
                  <a:srgbClr val="FF0066"/>
                </a:solidFill>
              </a:rPr>
              <a:t>Tissue </a:t>
            </a:r>
            <a:r>
              <a:rPr lang="fr-FR" altLang="en-US" sz="1600" b="1" dirty="0" err="1" smtClean="0">
                <a:solidFill>
                  <a:srgbClr val="FF0066"/>
                </a:solidFill>
              </a:rPr>
              <a:t>fibrosis</a:t>
            </a:r>
            <a:endParaRPr lang="fr-FR" altLang="en-US" sz="1600" b="1" dirty="0">
              <a:solidFill>
                <a:srgbClr val="FF0066"/>
              </a:solidFill>
            </a:endParaRPr>
          </a:p>
        </p:txBody>
      </p:sp>
      <p:sp>
        <p:nvSpPr>
          <p:cNvPr id="209940" name="Line 20"/>
          <p:cNvSpPr>
            <a:spLocks noChangeShapeType="1"/>
          </p:cNvSpPr>
          <p:nvPr/>
        </p:nvSpPr>
        <p:spPr bwMode="auto">
          <a:xfrm flipH="1">
            <a:off x="6176963" y="1854134"/>
            <a:ext cx="249237" cy="215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1" name="Line 21"/>
          <p:cNvSpPr>
            <a:spLocks noChangeShapeType="1"/>
          </p:cNvSpPr>
          <p:nvPr/>
        </p:nvSpPr>
        <p:spPr bwMode="auto">
          <a:xfrm rot="522240" flipV="1">
            <a:off x="5776913" y="2878098"/>
            <a:ext cx="12700" cy="288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2" name="Rectangle 22"/>
          <p:cNvSpPr>
            <a:spLocks noChangeArrowheads="1"/>
          </p:cNvSpPr>
          <p:nvPr/>
        </p:nvSpPr>
        <p:spPr bwMode="auto">
          <a:xfrm>
            <a:off x="1221945" y="1755735"/>
            <a:ext cx="431800" cy="142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43" name="Text Box 23"/>
          <p:cNvSpPr txBox="1">
            <a:spLocks noChangeArrowheads="1"/>
          </p:cNvSpPr>
          <p:nvPr/>
        </p:nvSpPr>
        <p:spPr bwMode="auto">
          <a:xfrm>
            <a:off x="390525" y="1365211"/>
            <a:ext cx="1924050" cy="51911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/>
          <a:p>
            <a:r>
              <a:rPr lang="fr-FR" altLang="en-US" sz="2800" b="1" dirty="0">
                <a:solidFill>
                  <a:srgbClr val="FF9933"/>
                </a:solidFill>
              </a:rPr>
              <a:t>Irradiation</a:t>
            </a:r>
          </a:p>
        </p:txBody>
      </p:sp>
      <p:sp>
        <p:nvSpPr>
          <p:cNvPr id="209944" name="Text Box 24"/>
          <p:cNvSpPr txBox="1">
            <a:spLocks noChangeArrowheads="1"/>
          </p:cNvSpPr>
          <p:nvPr/>
        </p:nvSpPr>
        <p:spPr bwMode="auto">
          <a:xfrm>
            <a:off x="1784350" y="668843"/>
            <a:ext cx="3339376" cy="338554"/>
          </a:xfrm>
          <a:prstGeom prst="rect">
            <a:avLst/>
          </a:prstGeom>
          <a:solidFill>
            <a:schemeClr val="bg1"/>
          </a:solidFill>
          <a:ln w="9525">
            <a:solidFill>
              <a:srgbClr val="33CC3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fr-FR" altLang="en-US" sz="1600" b="1" dirty="0" err="1" smtClean="0">
                <a:solidFill>
                  <a:srgbClr val="33CC33"/>
                </a:solidFill>
              </a:rPr>
              <a:t>Regeneration</a:t>
            </a:r>
            <a:r>
              <a:rPr lang="fr-FR" altLang="en-US" sz="1600" b="1" dirty="0" smtClean="0">
                <a:solidFill>
                  <a:srgbClr val="33CC33"/>
                </a:solidFill>
              </a:rPr>
              <a:t> of </a:t>
            </a:r>
            <a:r>
              <a:rPr lang="fr-FR" altLang="en-US" sz="1600" b="1" dirty="0" err="1" smtClean="0">
                <a:solidFill>
                  <a:srgbClr val="33CC33"/>
                </a:solidFill>
              </a:rPr>
              <a:t>damaged</a:t>
            </a:r>
            <a:r>
              <a:rPr lang="fr-FR" altLang="en-US" sz="1600" b="1" dirty="0" smtClean="0">
                <a:solidFill>
                  <a:srgbClr val="33CC33"/>
                </a:solidFill>
              </a:rPr>
              <a:t> tissues</a:t>
            </a:r>
            <a:endParaRPr lang="fr-FR" altLang="en-US" sz="1600" b="1" dirty="0">
              <a:solidFill>
                <a:srgbClr val="33CC33"/>
              </a:solidFill>
            </a:endParaRPr>
          </a:p>
        </p:txBody>
      </p:sp>
      <p:sp>
        <p:nvSpPr>
          <p:cNvPr id="209945" name="Text Box 25"/>
          <p:cNvSpPr txBox="1">
            <a:spLocks noChangeArrowheads="1"/>
          </p:cNvSpPr>
          <p:nvPr/>
        </p:nvSpPr>
        <p:spPr bwMode="auto">
          <a:xfrm>
            <a:off x="48154" y="4881523"/>
            <a:ext cx="1715534" cy="584775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FR" altLang="en-US" sz="1600" b="1" dirty="0">
                <a:solidFill>
                  <a:schemeClr val="accent2"/>
                </a:solidFill>
              </a:rPr>
              <a:t>Inflammation</a:t>
            </a:r>
          </a:p>
          <a:p>
            <a:pPr algn="ctr"/>
            <a:r>
              <a:rPr lang="fr-FR" altLang="en-US" sz="1600" b="1" dirty="0" err="1" smtClean="0">
                <a:solidFill>
                  <a:schemeClr val="accent2"/>
                </a:solidFill>
              </a:rPr>
              <a:t>Cell</a:t>
            </a:r>
            <a:r>
              <a:rPr lang="fr-FR" altLang="en-US" sz="1600" b="1" dirty="0" smtClean="0">
                <a:solidFill>
                  <a:schemeClr val="accent2"/>
                </a:solidFill>
              </a:rPr>
              <a:t> </a:t>
            </a:r>
            <a:r>
              <a:rPr lang="fr-FR" altLang="en-US" sz="1600" b="1" dirty="0" err="1" smtClean="0">
                <a:solidFill>
                  <a:schemeClr val="accent2"/>
                </a:solidFill>
              </a:rPr>
              <a:t>recrutment</a:t>
            </a:r>
            <a:endParaRPr lang="fr-FR" altLang="en-US" sz="1600" b="1" dirty="0">
              <a:solidFill>
                <a:schemeClr val="accent2"/>
              </a:solidFill>
            </a:endParaRPr>
          </a:p>
        </p:txBody>
      </p:sp>
      <p:sp>
        <p:nvSpPr>
          <p:cNvPr id="209946" name="Text Box 26"/>
          <p:cNvSpPr txBox="1">
            <a:spLocks noChangeArrowheads="1"/>
          </p:cNvSpPr>
          <p:nvPr/>
        </p:nvSpPr>
        <p:spPr bwMode="auto">
          <a:xfrm>
            <a:off x="3485397" y="4246521"/>
            <a:ext cx="1424050" cy="769441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fr-FR" altLang="en-US" sz="1100" b="1" dirty="0" err="1" smtClean="0">
                <a:solidFill>
                  <a:schemeClr val="accent2"/>
                </a:solidFill>
              </a:rPr>
              <a:t>Angiogenesis</a:t>
            </a:r>
            <a:r>
              <a:rPr lang="fr-FR" altLang="en-US" sz="1100" b="1" dirty="0" smtClean="0">
                <a:solidFill>
                  <a:schemeClr val="accent2"/>
                </a:solidFill>
              </a:rPr>
              <a:t> and </a:t>
            </a:r>
            <a:r>
              <a:rPr lang="fr-FR" altLang="en-US" sz="1100" b="1" dirty="0" err="1" smtClean="0">
                <a:solidFill>
                  <a:schemeClr val="accent2"/>
                </a:solidFill>
              </a:rPr>
              <a:t>myofibroblast</a:t>
            </a:r>
            <a:r>
              <a:rPr lang="fr-FR" altLang="en-US" sz="1100" b="1" dirty="0" smtClean="0">
                <a:solidFill>
                  <a:schemeClr val="accent2"/>
                </a:solidFill>
              </a:rPr>
              <a:t> </a:t>
            </a:r>
            <a:r>
              <a:rPr lang="fr-FR" altLang="en-US" sz="1100" b="1" dirty="0" err="1" smtClean="0">
                <a:solidFill>
                  <a:schemeClr val="accent2"/>
                </a:solidFill>
              </a:rPr>
              <a:t>proliferation</a:t>
            </a:r>
            <a:r>
              <a:rPr lang="fr-FR" altLang="en-US" sz="1100" b="1" dirty="0" smtClean="0">
                <a:solidFill>
                  <a:schemeClr val="accent2"/>
                </a:solidFill>
              </a:rPr>
              <a:t> and activation</a:t>
            </a:r>
            <a:endParaRPr lang="fr-FR" altLang="en-US" sz="1100" b="1" dirty="0">
              <a:solidFill>
                <a:schemeClr val="accent2"/>
              </a:solidFill>
            </a:endParaRPr>
          </a:p>
        </p:txBody>
      </p:sp>
      <p:sp>
        <p:nvSpPr>
          <p:cNvPr id="209948" name="Rectangle 28"/>
          <p:cNvSpPr>
            <a:spLocks noChangeArrowheads="1"/>
          </p:cNvSpPr>
          <p:nvPr/>
        </p:nvSpPr>
        <p:spPr bwMode="auto">
          <a:xfrm>
            <a:off x="4932363" y="1293773"/>
            <a:ext cx="1079500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9950" name="Group 30"/>
          <p:cNvGrpSpPr>
            <a:grpSpLocks/>
          </p:cNvGrpSpPr>
          <p:nvPr/>
        </p:nvGrpSpPr>
        <p:grpSpPr bwMode="auto">
          <a:xfrm>
            <a:off x="4232275" y="2806661"/>
            <a:ext cx="4948238" cy="1439862"/>
            <a:chOff x="2666" y="1979"/>
            <a:chExt cx="3117" cy="907"/>
          </a:xfrm>
        </p:grpSpPr>
        <p:sp>
          <p:nvSpPr>
            <p:cNvPr id="209947" name="Oval 27"/>
            <p:cNvSpPr>
              <a:spLocks noChangeArrowheads="1"/>
            </p:cNvSpPr>
            <p:nvPr/>
          </p:nvSpPr>
          <p:spPr bwMode="auto">
            <a:xfrm>
              <a:off x="2666" y="1979"/>
              <a:ext cx="1588" cy="907"/>
            </a:xfrm>
            <a:prstGeom prst="ellips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949" name="Text Box 29"/>
            <p:cNvSpPr txBox="1">
              <a:spLocks noChangeArrowheads="1"/>
            </p:cNvSpPr>
            <p:nvPr/>
          </p:nvSpPr>
          <p:spPr bwMode="auto">
            <a:xfrm>
              <a:off x="4286" y="2296"/>
              <a:ext cx="1497" cy="2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fr-FR" altLang="en-US" sz="2200" b="1" dirty="0"/>
                <a:t>Traitement </a:t>
              </a:r>
              <a:r>
                <a:rPr lang="fr-FR" altLang="en-US" sz="2200" b="1" dirty="0" smtClean="0"/>
                <a:t>?</a:t>
              </a:r>
              <a:endParaRPr lang="fr-FR" altLang="en-US" sz="22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037122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/>
          <p:cNvSpPr/>
          <p:nvPr/>
        </p:nvSpPr>
        <p:spPr>
          <a:xfrm>
            <a:off x="0" y="-27384"/>
            <a:ext cx="9144000" cy="6885384"/>
          </a:xfrm>
          <a:prstGeom prst="rect">
            <a:avLst/>
          </a:prstGeom>
          <a:solidFill>
            <a:srgbClr val="EBF6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5" name="Oval 91"/>
          <p:cNvSpPr>
            <a:spLocks/>
          </p:cNvSpPr>
          <p:nvPr/>
        </p:nvSpPr>
        <p:spPr bwMode="auto">
          <a:xfrm rot="4044971" flipV="1">
            <a:off x="2045780" y="5857036"/>
            <a:ext cx="419606" cy="1120345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2045872 w 3173726"/>
              <a:gd name="connsiteY4" fmla="*/ 72301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2045872 w 3173726"/>
              <a:gd name="connsiteY4" fmla="*/ 72301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1058 h 112592"/>
              <a:gd name="connsiteX1" fmla="*/ 434859 w 3173726"/>
              <a:gd name="connsiteY1" fmla="*/ 1084 h 112592"/>
              <a:gd name="connsiteX2" fmla="*/ 531234 w 3173726"/>
              <a:gd name="connsiteY2" fmla="*/ 43584 h 112592"/>
              <a:gd name="connsiteX3" fmla="*/ 1109976 w 3173726"/>
              <a:gd name="connsiteY3" fmla="*/ 26721 h 112592"/>
              <a:gd name="connsiteX4" fmla="*/ 2045872 w 3173726"/>
              <a:gd name="connsiteY4" fmla="*/ 70229 h 112592"/>
              <a:gd name="connsiteX5" fmla="*/ 3167600 w 3173726"/>
              <a:gd name="connsiteY5" fmla="*/ 61058 h 112592"/>
              <a:gd name="connsiteX6" fmla="*/ 1990193 w 3173726"/>
              <a:gd name="connsiteY6" fmla="*/ 112179 h 112592"/>
              <a:gd name="connsiteX7" fmla="*/ 1614846 w 3173726"/>
              <a:gd name="connsiteY7" fmla="*/ 83918 h 112592"/>
              <a:gd name="connsiteX8" fmla="*/ 62092 w 3173726"/>
              <a:gd name="connsiteY8" fmla="*/ 61058 h 112592"/>
              <a:gd name="connsiteX0" fmla="*/ 1324104 w 4435738"/>
              <a:gd name="connsiteY0" fmla="*/ 34986 h 86520"/>
              <a:gd name="connsiteX1" fmla="*/ 2 w 4435738"/>
              <a:gd name="connsiteY1" fmla="*/ 5212 h 86520"/>
              <a:gd name="connsiteX2" fmla="*/ 1793246 w 4435738"/>
              <a:gd name="connsiteY2" fmla="*/ 17512 h 86520"/>
              <a:gd name="connsiteX3" fmla="*/ 2371988 w 4435738"/>
              <a:gd name="connsiteY3" fmla="*/ 649 h 86520"/>
              <a:gd name="connsiteX4" fmla="*/ 3307884 w 4435738"/>
              <a:gd name="connsiteY4" fmla="*/ 44157 h 86520"/>
              <a:gd name="connsiteX5" fmla="*/ 4429612 w 4435738"/>
              <a:gd name="connsiteY5" fmla="*/ 34986 h 86520"/>
              <a:gd name="connsiteX6" fmla="*/ 3252205 w 4435738"/>
              <a:gd name="connsiteY6" fmla="*/ 86107 h 86520"/>
              <a:gd name="connsiteX7" fmla="*/ 2876858 w 4435738"/>
              <a:gd name="connsiteY7" fmla="*/ 57846 h 86520"/>
              <a:gd name="connsiteX8" fmla="*/ 1324104 w 4435738"/>
              <a:gd name="connsiteY8" fmla="*/ 34986 h 86520"/>
              <a:gd name="connsiteX0" fmla="*/ 1324104 w 4435738"/>
              <a:gd name="connsiteY0" fmla="*/ 35537 h 87071"/>
              <a:gd name="connsiteX1" fmla="*/ 2 w 4435738"/>
              <a:gd name="connsiteY1" fmla="*/ 5763 h 87071"/>
              <a:gd name="connsiteX2" fmla="*/ 1994939 w 4435738"/>
              <a:gd name="connsiteY2" fmla="*/ 6049 h 87071"/>
              <a:gd name="connsiteX3" fmla="*/ 2371988 w 4435738"/>
              <a:gd name="connsiteY3" fmla="*/ 1200 h 87071"/>
              <a:gd name="connsiteX4" fmla="*/ 3307884 w 4435738"/>
              <a:gd name="connsiteY4" fmla="*/ 44708 h 87071"/>
              <a:gd name="connsiteX5" fmla="*/ 4429612 w 4435738"/>
              <a:gd name="connsiteY5" fmla="*/ 35537 h 87071"/>
              <a:gd name="connsiteX6" fmla="*/ 3252205 w 4435738"/>
              <a:gd name="connsiteY6" fmla="*/ 86658 h 87071"/>
              <a:gd name="connsiteX7" fmla="*/ 2876858 w 4435738"/>
              <a:gd name="connsiteY7" fmla="*/ 58397 h 87071"/>
              <a:gd name="connsiteX8" fmla="*/ 1324104 w 4435738"/>
              <a:gd name="connsiteY8" fmla="*/ 35537 h 87071"/>
              <a:gd name="connsiteX0" fmla="*/ 1324104 w 4435738"/>
              <a:gd name="connsiteY0" fmla="*/ 35537 h 87071"/>
              <a:gd name="connsiteX1" fmla="*/ 2 w 4435738"/>
              <a:gd name="connsiteY1" fmla="*/ 5763 h 87071"/>
              <a:gd name="connsiteX2" fmla="*/ 1994939 w 4435738"/>
              <a:gd name="connsiteY2" fmla="*/ 6049 h 87071"/>
              <a:gd name="connsiteX3" fmla="*/ 2371988 w 4435738"/>
              <a:gd name="connsiteY3" fmla="*/ 1200 h 87071"/>
              <a:gd name="connsiteX4" fmla="*/ 3675622 w 4435738"/>
              <a:gd name="connsiteY4" fmla="*/ 27014 h 87071"/>
              <a:gd name="connsiteX5" fmla="*/ 4429612 w 4435738"/>
              <a:gd name="connsiteY5" fmla="*/ 35537 h 87071"/>
              <a:gd name="connsiteX6" fmla="*/ 3252205 w 4435738"/>
              <a:gd name="connsiteY6" fmla="*/ 86658 h 87071"/>
              <a:gd name="connsiteX7" fmla="*/ 2876858 w 4435738"/>
              <a:gd name="connsiteY7" fmla="*/ 58397 h 87071"/>
              <a:gd name="connsiteX8" fmla="*/ 1324104 w 4435738"/>
              <a:gd name="connsiteY8" fmla="*/ 35537 h 87071"/>
              <a:gd name="connsiteX0" fmla="*/ 1324104 w 4781081"/>
              <a:gd name="connsiteY0" fmla="*/ 35537 h 66252"/>
              <a:gd name="connsiteX1" fmla="*/ 2 w 4781081"/>
              <a:gd name="connsiteY1" fmla="*/ 5763 h 66252"/>
              <a:gd name="connsiteX2" fmla="*/ 1994939 w 4781081"/>
              <a:gd name="connsiteY2" fmla="*/ 6049 h 66252"/>
              <a:gd name="connsiteX3" fmla="*/ 2371988 w 4781081"/>
              <a:gd name="connsiteY3" fmla="*/ 1200 h 66252"/>
              <a:gd name="connsiteX4" fmla="*/ 3675622 w 4781081"/>
              <a:gd name="connsiteY4" fmla="*/ 27014 h 66252"/>
              <a:gd name="connsiteX5" fmla="*/ 4429612 w 4781081"/>
              <a:gd name="connsiteY5" fmla="*/ 35537 h 66252"/>
              <a:gd name="connsiteX6" fmla="*/ 4700017 w 4781081"/>
              <a:gd name="connsiteY6" fmla="*/ 64978 h 66252"/>
              <a:gd name="connsiteX7" fmla="*/ 2876858 w 4781081"/>
              <a:gd name="connsiteY7" fmla="*/ 58397 h 66252"/>
              <a:gd name="connsiteX8" fmla="*/ 1324104 w 4781081"/>
              <a:gd name="connsiteY8" fmla="*/ 35537 h 66252"/>
              <a:gd name="connsiteX0" fmla="*/ 1324104 w 4781081"/>
              <a:gd name="connsiteY0" fmla="*/ 35220 h 65935"/>
              <a:gd name="connsiteX1" fmla="*/ 2 w 4781081"/>
              <a:gd name="connsiteY1" fmla="*/ 5446 h 65935"/>
              <a:gd name="connsiteX2" fmla="*/ 1994939 w 4781081"/>
              <a:gd name="connsiteY2" fmla="*/ 5732 h 65935"/>
              <a:gd name="connsiteX3" fmla="*/ 2407112 w 4781081"/>
              <a:gd name="connsiteY3" fmla="*/ 30370 h 65935"/>
              <a:gd name="connsiteX4" fmla="*/ 3675622 w 4781081"/>
              <a:gd name="connsiteY4" fmla="*/ 26697 h 65935"/>
              <a:gd name="connsiteX5" fmla="*/ 4429612 w 4781081"/>
              <a:gd name="connsiteY5" fmla="*/ 35220 h 65935"/>
              <a:gd name="connsiteX6" fmla="*/ 4700017 w 4781081"/>
              <a:gd name="connsiteY6" fmla="*/ 64661 h 65935"/>
              <a:gd name="connsiteX7" fmla="*/ 2876858 w 4781081"/>
              <a:gd name="connsiteY7" fmla="*/ 58080 h 65935"/>
              <a:gd name="connsiteX8" fmla="*/ 1324104 w 4781081"/>
              <a:gd name="connsiteY8" fmla="*/ 35220 h 65935"/>
              <a:gd name="connsiteX0" fmla="*/ 1324104 w 4781081"/>
              <a:gd name="connsiteY0" fmla="*/ 35220 h 65935"/>
              <a:gd name="connsiteX1" fmla="*/ 2 w 4781081"/>
              <a:gd name="connsiteY1" fmla="*/ 5446 h 65935"/>
              <a:gd name="connsiteX2" fmla="*/ 1994939 w 4781081"/>
              <a:gd name="connsiteY2" fmla="*/ 5732 h 65935"/>
              <a:gd name="connsiteX3" fmla="*/ 2673316 w 4781081"/>
              <a:gd name="connsiteY3" fmla="*/ 20127 h 65935"/>
              <a:gd name="connsiteX4" fmla="*/ 3675622 w 4781081"/>
              <a:gd name="connsiteY4" fmla="*/ 26697 h 65935"/>
              <a:gd name="connsiteX5" fmla="*/ 4429612 w 4781081"/>
              <a:gd name="connsiteY5" fmla="*/ 35220 h 65935"/>
              <a:gd name="connsiteX6" fmla="*/ 4700017 w 4781081"/>
              <a:gd name="connsiteY6" fmla="*/ 64661 h 65935"/>
              <a:gd name="connsiteX7" fmla="*/ 2876858 w 4781081"/>
              <a:gd name="connsiteY7" fmla="*/ 58080 h 65935"/>
              <a:gd name="connsiteX8" fmla="*/ 1324104 w 4781081"/>
              <a:gd name="connsiteY8" fmla="*/ 35220 h 65935"/>
              <a:gd name="connsiteX0" fmla="*/ 1324104 w 4781081"/>
              <a:gd name="connsiteY0" fmla="*/ 35220 h 65935"/>
              <a:gd name="connsiteX1" fmla="*/ 2 w 4781081"/>
              <a:gd name="connsiteY1" fmla="*/ 5446 h 65935"/>
              <a:gd name="connsiteX2" fmla="*/ 1994939 w 4781081"/>
              <a:gd name="connsiteY2" fmla="*/ 5732 h 65935"/>
              <a:gd name="connsiteX3" fmla="*/ 2673316 w 4781081"/>
              <a:gd name="connsiteY3" fmla="*/ 20127 h 65935"/>
              <a:gd name="connsiteX4" fmla="*/ 3875973 w 4781081"/>
              <a:gd name="connsiteY4" fmla="*/ 27006 h 65935"/>
              <a:gd name="connsiteX5" fmla="*/ 4429612 w 4781081"/>
              <a:gd name="connsiteY5" fmla="*/ 35220 h 65935"/>
              <a:gd name="connsiteX6" fmla="*/ 4700017 w 4781081"/>
              <a:gd name="connsiteY6" fmla="*/ 64661 h 65935"/>
              <a:gd name="connsiteX7" fmla="*/ 2876858 w 4781081"/>
              <a:gd name="connsiteY7" fmla="*/ 58080 h 65935"/>
              <a:gd name="connsiteX8" fmla="*/ 1324104 w 4781081"/>
              <a:gd name="connsiteY8" fmla="*/ 35220 h 65935"/>
              <a:gd name="connsiteX0" fmla="*/ 1324104 w 4781081"/>
              <a:gd name="connsiteY0" fmla="*/ 35220 h 65935"/>
              <a:gd name="connsiteX1" fmla="*/ 2 w 4781081"/>
              <a:gd name="connsiteY1" fmla="*/ 5446 h 65935"/>
              <a:gd name="connsiteX2" fmla="*/ 1994939 w 4781081"/>
              <a:gd name="connsiteY2" fmla="*/ 5732 h 65935"/>
              <a:gd name="connsiteX3" fmla="*/ 3220299 w 4781081"/>
              <a:gd name="connsiteY3" fmla="*/ 2453 h 65935"/>
              <a:gd name="connsiteX4" fmla="*/ 3875973 w 4781081"/>
              <a:gd name="connsiteY4" fmla="*/ 27006 h 65935"/>
              <a:gd name="connsiteX5" fmla="*/ 4429612 w 4781081"/>
              <a:gd name="connsiteY5" fmla="*/ 35220 h 65935"/>
              <a:gd name="connsiteX6" fmla="*/ 4700017 w 4781081"/>
              <a:gd name="connsiteY6" fmla="*/ 64661 h 65935"/>
              <a:gd name="connsiteX7" fmla="*/ 2876858 w 4781081"/>
              <a:gd name="connsiteY7" fmla="*/ 58080 h 65935"/>
              <a:gd name="connsiteX8" fmla="*/ 1324104 w 4781081"/>
              <a:gd name="connsiteY8" fmla="*/ 35220 h 65935"/>
              <a:gd name="connsiteX0" fmla="*/ 1324104 w 4781081"/>
              <a:gd name="connsiteY0" fmla="*/ 35220 h 65935"/>
              <a:gd name="connsiteX1" fmla="*/ 2 w 4781081"/>
              <a:gd name="connsiteY1" fmla="*/ 5446 h 65935"/>
              <a:gd name="connsiteX2" fmla="*/ 1994939 w 4781081"/>
              <a:gd name="connsiteY2" fmla="*/ 5732 h 65935"/>
              <a:gd name="connsiteX3" fmla="*/ 3220299 w 4781081"/>
              <a:gd name="connsiteY3" fmla="*/ 2453 h 65935"/>
              <a:gd name="connsiteX4" fmla="*/ 4361888 w 4781081"/>
              <a:gd name="connsiteY4" fmla="*/ 27256 h 65935"/>
              <a:gd name="connsiteX5" fmla="*/ 4429612 w 4781081"/>
              <a:gd name="connsiteY5" fmla="*/ 35220 h 65935"/>
              <a:gd name="connsiteX6" fmla="*/ 4700017 w 4781081"/>
              <a:gd name="connsiteY6" fmla="*/ 64661 h 65935"/>
              <a:gd name="connsiteX7" fmla="*/ 2876858 w 4781081"/>
              <a:gd name="connsiteY7" fmla="*/ 58080 h 65935"/>
              <a:gd name="connsiteX8" fmla="*/ 1324104 w 4781081"/>
              <a:gd name="connsiteY8" fmla="*/ 35220 h 65935"/>
              <a:gd name="connsiteX0" fmla="*/ 2309344 w 5766321"/>
              <a:gd name="connsiteY0" fmla="*/ 62214 h 92929"/>
              <a:gd name="connsiteX1" fmla="*/ -3 w 5766321"/>
              <a:gd name="connsiteY1" fmla="*/ 1386 h 92929"/>
              <a:gd name="connsiteX2" fmla="*/ 2980179 w 5766321"/>
              <a:gd name="connsiteY2" fmla="*/ 32726 h 92929"/>
              <a:gd name="connsiteX3" fmla="*/ 4205539 w 5766321"/>
              <a:gd name="connsiteY3" fmla="*/ 29447 h 92929"/>
              <a:gd name="connsiteX4" fmla="*/ 5347128 w 5766321"/>
              <a:gd name="connsiteY4" fmla="*/ 54250 h 92929"/>
              <a:gd name="connsiteX5" fmla="*/ 5414852 w 5766321"/>
              <a:gd name="connsiteY5" fmla="*/ 62214 h 92929"/>
              <a:gd name="connsiteX6" fmla="*/ 5685257 w 5766321"/>
              <a:gd name="connsiteY6" fmla="*/ 91655 h 92929"/>
              <a:gd name="connsiteX7" fmla="*/ 3862098 w 5766321"/>
              <a:gd name="connsiteY7" fmla="*/ 85074 h 92929"/>
              <a:gd name="connsiteX8" fmla="*/ 2309344 w 5766321"/>
              <a:gd name="connsiteY8" fmla="*/ 62214 h 92929"/>
              <a:gd name="connsiteX0" fmla="*/ 2309344 w 5766321"/>
              <a:gd name="connsiteY0" fmla="*/ 72770 h 103485"/>
              <a:gd name="connsiteX1" fmla="*/ -3 w 5766321"/>
              <a:gd name="connsiteY1" fmla="*/ 11942 h 103485"/>
              <a:gd name="connsiteX2" fmla="*/ 2381198 w 5766321"/>
              <a:gd name="connsiteY2" fmla="*/ 2314 h 103485"/>
              <a:gd name="connsiteX3" fmla="*/ 4205539 w 5766321"/>
              <a:gd name="connsiteY3" fmla="*/ 40003 h 103485"/>
              <a:gd name="connsiteX4" fmla="*/ 5347128 w 5766321"/>
              <a:gd name="connsiteY4" fmla="*/ 64806 h 103485"/>
              <a:gd name="connsiteX5" fmla="*/ 5414852 w 5766321"/>
              <a:gd name="connsiteY5" fmla="*/ 72770 h 103485"/>
              <a:gd name="connsiteX6" fmla="*/ 5685257 w 5766321"/>
              <a:gd name="connsiteY6" fmla="*/ 102211 h 103485"/>
              <a:gd name="connsiteX7" fmla="*/ 3862098 w 5766321"/>
              <a:gd name="connsiteY7" fmla="*/ 95630 h 103485"/>
              <a:gd name="connsiteX8" fmla="*/ 2309344 w 5766321"/>
              <a:gd name="connsiteY8" fmla="*/ 72770 h 103485"/>
              <a:gd name="connsiteX0" fmla="*/ 2309344 w 5431331"/>
              <a:gd name="connsiteY0" fmla="*/ 72770 h 109042"/>
              <a:gd name="connsiteX1" fmla="*/ -3 w 5431331"/>
              <a:gd name="connsiteY1" fmla="*/ 11942 h 109042"/>
              <a:gd name="connsiteX2" fmla="*/ 2381198 w 5431331"/>
              <a:gd name="connsiteY2" fmla="*/ 2314 h 109042"/>
              <a:gd name="connsiteX3" fmla="*/ 4205539 w 5431331"/>
              <a:gd name="connsiteY3" fmla="*/ 40003 h 109042"/>
              <a:gd name="connsiteX4" fmla="*/ 5347128 w 5431331"/>
              <a:gd name="connsiteY4" fmla="*/ 64806 h 109042"/>
              <a:gd name="connsiteX5" fmla="*/ 5414852 w 5431331"/>
              <a:gd name="connsiteY5" fmla="*/ 72770 h 109042"/>
              <a:gd name="connsiteX6" fmla="*/ 4923440 w 5431331"/>
              <a:gd name="connsiteY6" fmla="*/ 109042 h 109042"/>
              <a:gd name="connsiteX7" fmla="*/ 3862098 w 5431331"/>
              <a:gd name="connsiteY7" fmla="*/ 95630 h 109042"/>
              <a:gd name="connsiteX8" fmla="*/ 2309344 w 5431331"/>
              <a:gd name="connsiteY8" fmla="*/ 72770 h 109042"/>
              <a:gd name="connsiteX0" fmla="*/ 2309344 w 5431331"/>
              <a:gd name="connsiteY0" fmla="*/ 72770 h 109042"/>
              <a:gd name="connsiteX1" fmla="*/ -3 w 5431331"/>
              <a:gd name="connsiteY1" fmla="*/ 11942 h 109042"/>
              <a:gd name="connsiteX2" fmla="*/ 2381198 w 5431331"/>
              <a:gd name="connsiteY2" fmla="*/ 2314 h 109042"/>
              <a:gd name="connsiteX3" fmla="*/ 4205539 w 5431331"/>
              <a:gd name="connsiteY3" fmla="*/ 40003 h 109042"/>
              <a:gd name="connsiteX4" fmla="*/ 5347128 w 5431331"/>
              <a:gd name="connsiteY4" fmla="*/ 64806 h 109042"/>
              <a:gd name="connsiteX5" fmla="*/ 5414852 w 5431331"/>
              <a:gd name="connsiteY5" fmla="*/ 72770 h 109042"/>
              <a:gd name="connsiteX6" fmla="*/ 4923440 w 5431331"/>
              <a:gd name="connsiteY6" fmla="*/ 109042 h 109042"/>
              <a:gd name="connsiteX7" fmla="*/ 3290999 w 5431331"/>
              <a:gd name="connsiteY7" fmla="*/ 95749 h 109042"/>
              <a:gd name="connsiteX8" fmla="*/ 2309344 w 5431331"/>
              <a:gd name="connsiteY8" fmla="*/ 72770 h 109042"/>
              <a:gd name="connsiteX0" fmla="*/ 2309344 w 5437016"/>
              <a:gd name="connsiteY0" fmla="*/ 72770 h 109042"/>
              <a:gd name="connsiteX1" fmla="*/ -3 w 5437016"/>
              <a:gd name="connsiteY1" fmla="*/ 11942 h 109042"/>
              <a:gd name="connsiteX2" fmla="*/ 2381198 w 5437016"/>
              <a:gd name="connsiteY2" fmla="*/ 2314 h 109042"/>
              <a:gd name="connsiteX3" fmla="*/ 3924815 w 5437016"/>
              <a:gd name="connsiteY3" fmla="*/ 43573 h 109042"/>
              <a:gd name="connsiteX4" fmla="*/ 5347128 w 5437016"/>
              <a:gd name="connsiteY4" fmla="*/ 64806 h 109042"/>
              <a:gd name="connsiteX5" fmla="*/ 5414852 w 5437016"/>
              <a:gd name="connsiteY5" fmla="*/ 72770 h 109042"/>
              <a:gd name="connsiteX6" fmla="*/ 4923440 w 5437016"/>
              <a:gd name="connsiteY6" fmla="*/ 109042 h 109042"/>
              <a:gd name="connsiteX7" fmla="*/ 3290999 w 5437016"/>
              <a:gd name="connsiteY7" fmla="*/ 95749 h 109042"/>
              <a:gd name="connsiteX8" fmla="*/ 2309344 w 5437016"/>
              <a:gd name="connsiteY8" fmla="*/ 72770 h 109042"/>
              <a:gd name="connsiteX0" fmla="*/ 2309344 w 5431331"/>
              <a:gd name="connsiteY0" fmla="*/ 72770 h 109042"/>
              <a:gd name="connsiteX1" fmla="*/ -3 w 5431331"/>
              <a:gd name="connsiteY1" fmla="*/ 11942 h 109042"/>
              <a:gd name="connsiteX2" fmla="*/ 2381198 w 5431331"/>
              <a:gd name="connsiteY2" fmla="*/ 2314 h 109042"/>
              <a:gd name="connsiteX3" fmla="*/ 4601440 w 5431331"/>
              <a:gd name="connsiteY3" fmla="*/ 37111 h 109042"/>
              <a:gd name="connsiteX4" fmla="*/ 5347128 w 5431331"/>
              <a:gd name="connsiteY4" fmla="*/ 64806 h 109042"/>
              <a:gd name="connsiteX5" fmla="*/ 5414852 w 5431331"/>
              <a:gd name="connsiteY5" fmla="*/ 72770 h 109042"/>
              <a:gd name="connsiteX6" fmla="*/ 4923440 w 5431331"/>
              <a:gd name="connsiteY6" fmla="*/ 109042 h 109042"/>
              <a:gd name="connsiteX7" fmla="*/ 3290999 w 5431331"/>
              <a:gd name="connsiteY7" fmla="*/ 95749 h 109042"/>
              <a:gd name="connsiteX8" fmla="*/ 2309344 w 5431331"/>
              <a:gd name="connsiteY8" fmla="*/ 72770 h 109042"/>
              <a:gd name="connsiteX0" fmla="*/ 2309344 w 5431331"/>
              <a:gd name="connsiteY0" fmla="*/ 72770 h 109042"/>
              <a:gd name="connsiteX1" fmla="*/ 2379268 w 5431331"/>
              <a:gd name="connsiteY1" fmla="*/ 46171 h 109042"/>
              <a:gd name="connsiteX2" fmla="*/ -3 w 5431331"/>
              <a:gd name="connsiteY2" fmla="*/ 11942 h 109042"/>
              <a:gd name="connsiteX3" fmla="*/ 2381198 w 5431331"/>
              <a:gd name="connsiteY3" fmla="*/ 2314 h 109042"/>
              <a:gd name="connsiteX4" fmla="*/ 4601440 w 5431331"/>
              <a:gd name="connsiteY4" fmla="*/ 37111 h 109042"/>
              <a:gd name="connsiteX5" fmla="*/ 5347128 w 5431331"/>
              <a:gd name="connsiteY5" fmla="*/ 64806 h 109042"/>
              <a:gd name="connsiteX6" fmla="*/ 5414852 w 5431331"/>
              <a:gd name="connsiteY6" fmla="*/ 72770 h 109042"/>
              <a:gd name="connsiteX7" fmla="*/ 4923440 w 5431331"/>
              <a:gd name="connsiteY7" fmla="*/ 109042 h 109042"/>
              <a:gd name="connsiteX8" fmla="*/ 3290999 w 5431331"/>
              <a:gd name="connsiteY8" fmla="*/ 95749 h 109042"/>
              <a:gd name="connsiteX9" fmla="*/ 2309344 w 5431331"/>
              <a:gd name="connsiteY9" fmla="*/ 72770 h 109042"/>
              <a:gd name="connsiteX0" fmla="*/ 3320822 w 5431331"/>
              <a:gd name="connsiteY0" fmla="*/ 81340 h 109042"/>
              <a:gd name="connsiteX1" fmla="*/ 2379268 w 5431331"/>
              <a:gd name="connsiteY1" fmla="*/ 46171 h 109042"/>
              <a:gd name="connsiteX2" fmla="*/ -3 w 5431331"/>
              <a:gd name="connsiteY2" fmla="*/ 11942 h 109042"/>
              <a:gd name="connsiteX3" fmla="*/ 2381198 w 5431331"/>
              <a:gd name="connsiteY3" fmla="*/ 2314 h 109042"/>
              <a:gd name="connsiteX4" fmla="*/ 4601440 w 5431331"/>
              <a:gd name="connsiteY4" fmla="*/ 37111 h 109042"/>
              <a:gd name="connsiteX5" fmla="*/ 5347128 w 5431331"/>
              <a:gd name="connsiteY5" fmla="*/ 64806 h 109042"/>
              <a:gd name="connsiteX6" fmla="*/ 5414852 w 5431331"/>
              <a:gd name="connsiteY6" fmla="*/ 72770 h 109042"/>
              <a:gd name="connsiteX7" fmla="*/ 4923440 w 5431331"/>
              <a:gd name="connsiteY7" fmla="*/ 109042 h 109042"/>
              <a:gd name="connsiteX8" fmla="*/ 3290999 w 5431331"/>
              <a:gd name="connsiteY8" fmla="*/ 95749 h 109042"/>
              <a:gd name="connsiteX9" fmla="*/ 3320822 w 5431331"/>
              <a:gd name="connsiteY9" fmla="*/ 81340 h 109042"/>
              <a:gd name="connsiteX0" fmla="*/ 3320822 w 5431331"/>
              <a:gd name="connsiteY0" fmla="*/ 81340 h 109042"/>
              <a:gd name="connsiteX1" fmla="*/ 2379268 w 5431331"/>
              <a:gd name="connsiteY1" fmla="*/ 46171 h 109042"/>
              <a:gd name="connsiteX2" fmla="*/ -3 w 5431331"/>
              <a:gd name="connsiteY2" fmla="*/ 11942 h 109042"/>
              <a:gd name="connsiteX3" fmla="*/ 2381198 w 5431331"/>
              <a:gd name="connsiteY3" fmla="*/ 2314 h 109042"/>
              <a:gd name="connsiteX4" fmla="*/ 4601440 w 5431331"/>
              <a:gd name="connsiteY4" fmla="*/ 37111 h 109042"/>
              <a:gd name="connsiteX5" fmla="*/ 5347128 w 5431331"/>
              <a:gd name="connsiteY5" fmla="*/ 64806 h 109042"/>
              <a:gd name="connsiteX6" fmla="*/ 5414852 w 5431331"/>
              <a:gd name="connsiteY6" fmla="*/ 72770 h 109042"/>
              <a:gd name="connsiteX7" fmla="*/ 4923440 w 5431331"/>
              <a:gd name="connsiteY7" fmla="*/ 109042 h 109042"/>
              <a:gd name="connsiteX8" fmla="*/ 3772078 w 5431331"/>
              <a:gd name="connsiteY8" fmla="*/ 92488 h 109042"/>
              <a:gd name="connsiteX9" fmla="*/ 3320822 w 5431331"/>
              <a:gd name="connsiteY9" fmla="*/ 81340 h 109042"/>
              <a:gd name="connsiteX0" fmla="*/ 2323820 w 4434329"/>
              <a:gd name="connsiteY0" fmla="*/ 81718 h 109420"/>
              <a:gd name="connsiteX1" fmla="*/ 1382266 w 4434329"/>
              <a:gd name="connsiteY1" fmla="*/ 46549 h 109420"/>
              <a:gd name="connsiteX2" fmla="*/ 3 w 4434329"/>
              <a:gd name="connsiteY2" fmla="*/ 10357 h 109420"/>
              <a:gd name="connsiteX3" fmla="*/ 1384196 w 4434329"/>
              <a:gd name="connsiteY3" fmla="*/ 2692 h 109420"/>
              <a:gd name="connsiteX4" fmla="*/ 3604438 w 4434329"/>
              <a:gd name="connsiteY4" fmla="*/ 37489 h 109420"/>
              <a:gd name="connsiteX5" fmla="*/ 4350126 w 4434329"/>
              <a:gd name="connsiteY5" fmla="*/ 65184 h 109420"/>
              <a:gd name="connsiteX6" fmla="*/ 4417850 w 4434329"/>
              <a:gd name="connsiteY6" fmla="*/ 73148 h 109420"/>
              <a:gd name="connsiteX7" fmla="*/ 3926438 w 4434329"/>
              <a:gd name="connsiteY7" fmla="*/ 109420 h 109420"/>
              <a:gd name="connsiteX8" fmla="*/ 2775076 w 4434329"/>
              <a:gd name="connsiteY8" fmla="*/ 92866 h 109420"/>
              <a:gd name="connsiteX9" fmla="*/ 2323820 w 4434329"/>
              <a:gd name="connsiteY9" fmla="*/ 81718 h 109420"/>
              <a:gd name="connsiteX0" fmla="*/ 2323820 w 4434329"/>
              <a:gd name="connsiteY0" fmla="*/ 81718 h 109420"/>
              <a:gd name="connsiteX1" fmla="*/ 1382266 w 4434329"/>
              <a:gd name="connsiteY1" fmla="*/ 46549 h 109420"/>
              <a:gd name="connsiteX2" fmla="*/ 3 w 4434329"/>
              <a:gd name="connsiteY2" fmla="*/ 10357 h 109420"/>
              <a:gd name="connsiteX3" fmla="*/ 1384196 w 4434329"/>
              <a:gd name="connsiteY3" fmla="*/ 2692 h 109420"/>
              <a:gd name="connsiteX4" fmla="*/ 3842886 w 4434329"/>
              <a:gd name="connsiteY4" fmla="*/ 28828 h 109420"/>
              <a:gd name="connsiteX5" fmla="*/ 3604438 w 4434329"/>
              <a:gd name="connsiteY5" fmla="*/ 37489 h 109420"/>
              <a:gd name="connsiteX6" fmla="*/ 4350126 w 4434329"/>
              <a:gd name="connsiteY6" fmla="*/ 65184 h 109420"/>
              <a:gd name="connsiteX7" fmla="*/ 4417850 w 4434329"/>
              <a:gd name="connsiteY7" fmla="*/ 73148 h 109420"/>
              <a:gd name="connsiteX8" fmla="*/ 3926438 w 4434329"/>
              <a:gd name="connsiteY8" fmla="*/ 109420 h 109420"/>
              <a:gd name="connsiteX9" fmla="*/ 2775076 w 4434329"/>
              <a:gd name="connsiteY9" fmla="*/ 92866 h 109420"/>
              <a:gd name="connsiteX10" fmla="*/ 2323820 w 4434329"/>
              <a:gd name="connsiteY10" fmla="*/ 81718 h 109420"/>
              <a:gd name="connsiteX0" fmla="*/ 2323820 w 4434329"/>
              <a:gd name="connsiteY0" fmla="*/ 81718 h 109420"/>
              <a:gd name="connsiteX1" fmla="*/ 1382266 w 4434329"/>
              <a:gd name="connsiteY1" fmla="*/ 46549 h 109420"/>
              <a:gd name="connsiteX2" fmla="*/ 3 w 4434329"/>
              <a:gd name="connsiteY2" fmla="*/ 10357 h 109420"/>
              <a:gd name="connsiteX3" fmla="*/ 1384196 w 4434329"/>
              <a:gd name="connsiteY3" fmla="*/ 2692 h 109420"/>
              <a:gd name="connsiteX4" fmla="*/ 3842886 w 4434329"/>
              <a:gd name="connsiteY4" fmla="*/ 28828 h 109420"/>
              <a:gd name="connsiteX5" fmla="*/ 4415551 w 4434329"/>
              <a:gd name="connsiteY5" fmla="*/ 45750 h 109420"/>
              <a:gd name="connsiteX6" fmla="*/ 4350126 w 4434329"/>
              <a:gd name="connsiteY6" fmla="*/ 65184 h 109420"/>
              <a:gd name="connsiteX7" fmla="*/ 4417850 w 4434329"/>
              <a:gd name="connsiteY7" fmla="*/ 73148 h 109420"/>
              <a:gd name="connsiteX8" fmla="*/ 3926438 w 4434329"/>
              <a:gd name="connsiteY8" fmla="*/ 109420 h 109420"/>
              <a:gd name="connsiteX9" fmla="*/ 2775076 w 4434329"/>
              <a:gd name="connsiteY9" fmla="*/ 92866 h 109420"/>
              <a:gd name="connsiteX10" fmla="*/ 2323820 w 4434329"/>
              <a:gd name="connsiteY10" fmla="*/ 81718 h 109420"/>
              <a:gd name="connsiteX0" fmla="*/ 2323820 w 4434329"/>
              <a:gd name="connsiteY0" fmla="*/ 81718 h 109420"/>
              <a:gd name="connsiteX1" fmla="*/ 805946 w 4434329"/>
              <a:gd name="connsiteY1" fmla="*/ 42437 h 109420"/>
              <a:gd name="connsiteX2" fmla="*/ 3 w 4434329"/>
              <a:gd name="connsiteY2" fmla="*/ 10357 h 109420"/>
              <a:gd name="connsiteX3" fmla="*/ 1384196 w 4434329"/>
              <a:gd name="connsiteY3" fmla="*/ 2692 h 109420"/>
              <a:gd name="connsiteX4" fmla="*/ 3842886 w 4434329"/>
              <a:gd name="connsiteY4" fmla="*/ 28828 h 109420"/>
              <a:gd name="connsiteX5" fmla="*/ 4415551 w 4434329"/>
              <a:gd name="connsiteY5" fmla="*/ 45750 h 109420"/>
              <a:gd name="connsiteX6" fmla="*/ 4350126 w 4434329"/>
              <a:gd name="connsiteY6" fmla="*/ 65184 h 109420"/>
              <a:gd name="connsiteX7" fmla="*/ 4417850 w 4434329"/>
              <a:gd name="connsiteY7" fmla="*/ 73148 h 109420"/>
              <a:gd name="connsiteX8" fmla="*/ 3926438 w 4434329"/>
              <a:gd name="connsiteY8" fmla="*/ 109420 h 109420"/>
              <a:gd name="connsiteX9" fmla="*/ 2775076 w 4434329"/>
              <a:gd name="connsiteY9" fmla="*/ 92866 h 109420"/>
              <a:gd name="connsiteX10" fmla="*/ 2323820 w 4434329"/>
              <a:gd name="connsiteY10" fmla="*/ 81718 h 109420"/>
              <a:gd name="connsiteX0" fmla="*/ 2427852 w 4434329"/>
              <a:gd name="connsiteY0" fmla="*/ 84030 h 109420"/>
              <a:gd name="connsiteX1" fmla="*/ 805946 w 4434329"/>
              <a:gd name="connsiteY1" fmla="*/ 42437 h 109420"/>
              <a:gd name="connsiteX2" fmla="*/ 3 w 4434329"/>
              <a:gd name="connsiteY2" fmla="*/ 10357 h 109420"/>
              <a:gd name="connsiteX3" fmla="*/ 1384196 w 4434329"/>
              <a:gd name="connsiteY3" fmla="*/ 2692 h 109420"/>
              <a:gd name="connsiteX4" fmla="*/ 3842886 w 4434329"/>
              <a:gd name="connsiteY4" fmla="*/ 28828 h 109420"/>
              <a:gd name="connsiteX5" fmla="*/ 4415551 w 4434329"/>
              <a:gd name="connsiteY5" fmla="*/ 45750 h 109420"/>
              <a:gd name="connsiteX6" fmla="*/ 4350126 w 4434329"/>
              <a:gd name="connsiteY6" fmla="*/ 65184 h 109420"/>
              <a:gd name="connsiteX7" fmla="*/ 4417850 w 4434329"/>
              <a:gd name="connsiteY7" fmla="*/ 73148 h 109420"/>
              <a:gd name="connsiteX8" fmla="*/ 3926438 w 4434329"/>
              <a:gd name="connsiteY8" fmla="*/ 109420 h 109420"/>
              <a:gd name="connsiteX9" fmla="*/ 2775076 w 4434329"/>
              <a:gd name="connsiteY9" fmla="*/ 92866 h 109420"/>
              <a:gd name="connsiteX10" fmla="*/ 2427852 w 4434329"/>
              <a:gd name="connsiteY10" fmla="*/ 84030 h 109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34329" h="109420">
                <a:moveTo>
                  <a:pt x="2427852" y="84030"/>
                </a:moveTo>
                <a:lnTo>
                  <a:pt x="805946" y="42437"/>
                </a:lnTo>
                <a:lnTo>
                  <a:pt x="3" y="10357"/>
                </a:lnTo>
                <a:cubicBezTo>
                  <a:pt x="116254" y="1786"/>
                  <a:pt x="1187532" y="-3494"/>
                  <a:pt x="1384196" y="2692"/>
                </a:cubicBezTo>
                <a:lnTo>
                  <a:pt x="3842886" y="28828"/>
                </a:lnTo>
                <a:lnTo>
                  <a:pt x="4415551" y="45750"/>
                </a:lnTo>
                <a:cubicBezTo>
                  <a:pt x="4393743" y="52228"/>
                  <a:pt x="4349743" y="60618"/>
                  <a:pt x="4350126" y="65184"/>
                </a:cubicBezTo>
                <a:cubicBezTo>
                  <a:pt x="4350509" y="69750"/>
                  <a:pt x="4233304" y="70410"/>
                  <a:pt x="4417850" y="73148"/>
                </a:cubicBezTo>
                <a:cubicBezTo>
                  <a:pt x="4511742" y="78357"/>
                  <a:pt x="4185230" y="105610"/>
                  <a:pt x="3926438" y="109420"/>
                </a:cubicBezTo>
                <a:lnTo>
                  <a:pt x="2775076" y="92866"/>
                </a:lnTo>
                <a:lnTo>
                  <a:pt x="2427852" y="84030"/>
                </a:lnTo>
                <a:close/>
              </a:path>
            </a:pathLst>
          </a:custGeom>
          <a:solidFill>
            <a:srgbClr val="FF5050"/>
          </a:solidFill>
          <a:ln w="12700"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4" name="Rectangle à coins arrondis 1063"/>
          <p:cNvSpPr/>
          <p:nvPr/>
        </p:nvSpPr>
        <p:spPr bwMode="auto">
          <a:xfrm>
            <a:off x="1465849" y="3973198"/>
            <a:ext cx="1119837" cy="237078"/>
          </a:xfrm>
          <a:prstGeom prst="roundRect">
            <a:avLst>
              <a:gd name="adj" fmla="val 33165"/>
            </a:avLst>
          </a:prstGeom>
          <a:solidFill>
            <a:srgbClr val="FF616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062" name="Rectangle à coins arrondis 1061"/>
          <p:cNvSpPr/>
          <p:nvPr/>
        </p:nvSpPr>
        <p:spPr bwMode="auto">
          <a:xfrm>
            <a:off x="5478634" y="3928724"/>
            <a:ext cx="1470453" cy="463893"/>
          </a:xfrm>
          <a:prstGeom prst="roundRect">
            <a:avLst>
              <a:gd name="adj" fmla="val 33165"/>
            </a:avLst>
          </a:prstGeom>
          <a:solidFill>
            <a:srgbClr val="FF616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958" name="ZoneTexte 199"/>
          <p:cNvSpPr txBox="1">
            <a:spLocks noChangeArrowheads="1"/>
          </p:cNvSpPr>
          <p:nvPr/>
        </p:nvSpPr>
        <p:spPr bwMode="auto">
          <a:xfrm>
            <a:off x="5201766" y="3930618"/>
            <a:ext cx="201518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Activation of immune system</a:t>
            </a:r>
            <a:endParaRPr lang="fr-FR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Ellipse 3"/>
          <p:cNvSpPr/>
          <p:nvPr/>
        </p:nvSpPr>
        <p:spPr>
          <a:xfrm>
            <a:off x="5125292" y="852512"/>
            <a:ext cx="648730" cy="1424426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62387" h="2138719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365646" y="703053"/>
                  <a:pt x="391283" y="527024"/>
                </a:cubicBezTo>
                <a:cubicBezTo>
                  <a:pt x="416920" y="350995"/>
                  <a:pt x="408659" y="80110"/>
                  <a:pt x="444608" y="23586"/>
                </a:cubicBezTo>
                <a:cubicBezTo>
                  <a:pt x="480557" y="-32938"/>
                  <a:pt x="574220" y="36084"/>
                  <a:pt x="606979" y="187877"/>
                </a:cubicBezTo>
                <a:cubicBezTo>
                  <a:pt x="639738" y="339670"/>
                  <a:pt x="591312" y="830875"/>
                  <a:pt x="641162" y="934345"/>
                </a:cubicBezTo>
                <a:cubicBezTo>
                  <a:pt x="691012" y="1037815"/>
                  <a:pt x="799426" y="1139780"/>
                  <a:pt x="829170" y="1027298"/>
                </a:cubicBezTo>
                <a:cubicBezTo>
                  <a:pt x="858914" y="914816"/>
                  <a:pt x="782595" y="425089"/>
                  <a:pt x="819627" y="259451"/>
                </a:cubicBezTo>
                <a:cubicBezTo>
                  <a:pt x="856659" y="93813"/>
                  <a:pt x="999921" y="-14350"/>
                  <a:pt x="1051362" y="33471"/>
                </a:cubicBezTo>
                <a:cubicBezTo>
                  <a:pt x="1102803" y="81292"/>
                  <a:pt x="1059906" y="439323"/>
                  <a:pt x="1059906" y="598844"/>
                </a:cubicBezTo>
                <a:cubicBezTo>
                  <a:pt x="1059906" y="758365"/>
                  <a:pt x="1119727" y="949793"/>
                  <a:pt x="1171002" y="1086782"/>
                </a:cubicBezTo>
                <a:cubicBezTo>
                  <a:pt x="1222277" y="1223771"/>
                  <a:pt x="1265005" y="1203349"/>
                  <a:pt x="1324825" y="1088507"/>
                </a:cubicBezTo>
                <a:cubicBezTo>
                  <a:pt x="1384645" y="973665"/>
                  <a:pt x="1262157" y="451653"/>
                  <a:pt x="1282097" y="275317"/>
                </a:cubicBezTo>
                <a:cubicBezTo>
                  <a:pt x="1302037" y="98981"/>
                  <a:pt x="1394924" y="-34616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603681" y="1851708"/>
                  <a:pt x="1470105" y="2036753"/>
                </a:cubicBezTo>
                <a:cubicBezTo>
                  <a:pt x="1336529" y="2221798"/>
                  <a:pt x="901976" y="2101023"/>
                  <a:pt x="794987" y="2088026"/>
                </a:cubicBezTo>
                <a:cubicBezTo>
                  <a:pt x="687998" y="2075029"/>
                  <a:pt x="856659" y="2106897"/>
                  <a:pt x="759807" y="2086957"/>
                </a:cubicBezTo>
                <a:cubicBezTo>
                  <a:pt x="662955" y="2067017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Ellipse 3"/>
          <p:cNvSpPr/>
          <p:nvPr/>
        </p:nvSpPr>
        <p:spPr>
          <a:xfrm>
            <a:off x="4487304" y="674714"/>
            <a:ext cx="637988" cy="1461861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093708"/>
              <a:gd name="connsiteX1" fmla="*/ 196780 w 1662387"/>
              <a:gd name="connsiteY1" fmla="*/ 2852 h 2093708"/>
              <a:gd name="connsiteX2" fmla="*/ 290785 w 1662387"/>
              <a:gd name="connsiteY2" fmla="*/ 1079762 h 2093708"/>
              <a:gd name="connsiteX3" fmla="*/ 391283 w 1662387"/>
              <a:gd name="connsiteY3" fmla="*/ 527024 h 2093708"/>
              <a:gd name="connsiteX4" fmla="*/ 444608 w 1662387"/>
              <a:gd name="connsiteY4" fmla="*/ 23586 h 2093708"/>
              <a:gd name="connsiteX5" fmla="*/ 606979 w 1662387"/>
              <a:gd name="connsiteY5" fmla="*/ 187877 h 2093708"/>
              <a:gd name="connsiteX6" fmla="*/ 641162 w 1662387"/>
              <a:gd name="connsiteY6" fmla="*/ 934345 h 2093708"/>
              <a:gd name="connsiteX7" fmla="*/ 829170 w 1662387"/>
              <a:gd name="connsiteY7" fmla="*/ 1027298 h 2093708"/>
              <a:gd name="connsiteX8" fmla="*/ 819627 w 1662387"/>
              <a:gd name="connsiteY8" fmla="*/ 259451 h 2093708"/>
              <a:gd name="connsiteX9" fmla="*/ 1051362 w 1662387"/>
              <a:gd name="connsiteY9" fmla="*/ 33471 h 2093708"/>
              <a:gd name="connsiteX10" fmla="*/ 1059906 w 1662387"/>
              <a:gd name="connsiteY10" fmla="*/ 598844 h 2093708"/>
              <a:gd name="connsiteX11" fmla="*/ 1171002 w 1662387"/>
              <a:gd name="connsiteY11" fmla="*/ 1086782 h 2093708"/>
              <a:gd name="connsiteX12" fmla="*/ 1324825 w 1662387"/>
              <a:gd name="connsiteY12" fmla="*/ 1088507 h 2093708"/>
              <a:gd name="connsiteX13" fmla="*/ 1282097 w 1662387"/>
              <a:gd name="connsiteY13" fmla="*/ 275317 h 2093708"/>
              <a:gd name="connsiteX14" fmla="*/ 1444467 w 1662387"/>
              <a:gd name="connsiteY14" fmla="*/ 30488 h 2093708"/>
              <a:gd name="connsiteX15" fmla="*/ 1656265 w 1662387"/>
              <a:gd name="connsiteY15" fmla="*/ 849566 h 2093708"/>
              <a:gd name="connsiteX16" fmla="*/ 1470105 w 1662387"/>
              <a:gd name="connsiteY16" fmla="*/ 2036753 h 2093708"/>
              <a:gd name="connsiteX17" fmla="*/ 794987 w 1662387"/>
              <a:gd name="connsiteY17" fmla="*/ 2088026 h 2093708"/>
              <a:gd name="connsiteX18" fmla="*/ 759807 w 1662387"/>
              <a:gd name="connsiteY18" fmla="*/ 2086957 h 2093708"/>
              <a:gd name="connsiteX19" fmla="*/ 213872 w 1662387"/>
              <a:gd name="connsiteY19" fmla="*/ 1968386 h 2093708"/>
              <a:gd name="connsiteX20" fmla="*/ 81 w 1662387"/>
              <a:gd name="connsiteY20" fmla="*/ 849566 h 2093708"/>
              <a:gd name="connsiteX0" fmla="*/ 81 w 1662387"/>
              <a:gd name="connsiteY0" fmla="*/ 849566 h 2240558"/>
              <a:gd name="connsiteX1" fmla="*/ 196780 w 1662387"/>
              <a:gd name="connsiteY1" fmla="*/ 2852 h 2240558"/>
              <a:gd name="connsiteX2" fmla="*/ 290785 w 1662387"/>
              <a:gd name="connsiteY2" fmla="*/ 1079762 h 2240558"/>
              <a:gd name="connsiteX3" fmla="*/ 391283 w 1662387"/>
              <a:gd name="connsiteY3" fmla="*/ 527024 h 2240558"/>
              <a:gd name="connsiteX4" fmla="*/ 444608 w 1662387"/>
              <a:gd name="connsiteY4" fmla="*/ 23586 h 2240558"/>
              <a:gd name="connsiteX5" fmla="*/ 606979 w 1662387"/>
              <a:gd name="connsiteY5" fmla="*/ 187877 h 2240558"/>
              <a:gd name="connsiteX6" fmla="*/ 641162 w 1662387"/>
              <a:gd name="connsiteY6" fmla="*/ 934345 h 2240558"/>
              <a:gd name="connsiteX7" fmla="*/ 829170 w 1662387"/>
              <a:gd name="connsiteY7" fmla="*/ 1027298 h 2240558"/>
              <a:gd name="connsiteX8" fmla="*/ 819627 w 1662387"/>
              <a:gd name="connsiteY8" fmla="*/ 259451 h 2240558"/>
              <a:gd name="connsiteX9" fmla="*/ 1051362 w 1662387"/>
              <a:gd name="connsiteY9" fmla="*/ 33471 h 2240558"/>
              <a:gd name="connsiteX10" fmla="*/ 1059906 w 1662387"/>
              <a:gd name="connsiteY10" fmla="*/ 598844 h 2240558"/>
              <a:gd name="connsiteX11" fmla="*/ 1171002 w 1662387"/>
              <a:gd name="connsiteY11" fmla="*/ 1086782 h 2240558"/>
              <a:gd name="connsiteX12" fmla="*/ 1324825 w 1662387"/>
              <a:gd name="connsiteY12" fmla="*/ 1088507 h 2240558"/>
              <a:gd name="connsiteX13" fmla="*/ 1282097 w 1662387"/>
              <a:gd name="connsiteY13" fmla="*/ 275317 h 2240558"/>
              <a:gd name="connsiteX14" fmla="*/ 1444467 w 1662387"/>
              <a:gd name="connsiteY14" fmla="*/ 30488 h 2240558"/>
              <a:gd name="connsiteX15" fmla="*/ 1656265 w 1662387"/>
              <a:gd name="connsiteY15" fmla="*/ 849566 h 2240558"/>
              <a:gd name="connsiteX16" fmla="*/ 1470105 w 1662387"/>
              <a:gd name="connsiteY16" fmla="*/ 2036753 h 2240558"/>
              <a:gd name="connsiteX17" fmla="*/ 794987 w 1662387"/>
              <a:gd name="connsiteY17" fmla="*/ 2088026 h 2240558"/>
              <a:gd name="connsiteX18" fmla="*/ 759807 w 1662387"/>
              <a:gd name="connsiteY18" fmla="*/ 2086957 h 2240558"/>
              <a:gd name="connsiteX19" fmla="*/ 213872 w 1662387"/>
              <a:gd name="connsiteY19" fmla="*/ 1968386 h 2240558"/>
              <a:gd name="connsiteX20" fmla="*/ 81 w 1662387"/>
              <a:gd name="connsiteY20" fmla="*/ 849566 h 2240558"/>
              <a:gd name="connsiteX0" fmla="*/ 757 w 1663063"/>
              <a:gd name="connsiteY0" fmla="*/ 849566 h 2101987"/>
              <a:gd name="connsiteX1" fmla="*/ 197456 w 1663063"/>
              <a:gd name="connsiteY1" fmla="*/ 2852 h 2101987"/>
              <a:gd name="connsiteX2" fmla="*/ 291461 w 1663063"/>
              <a:gd name="connsiteY2" fmla="*/ 1079762 h 2101987"/>
              <a:gd name="connsiteX3" fmla="*/ 391959 w 1663063"/>
              <a:gd name="connsiteY3" fmla="*/ 527024 h 2101987"/>
              <a:gd name="connsiteX4" fmla="*/ 445284 w 1663063"/>
              <a:gd name="connsiteY4" fmla="*/ 23586 h 2101987"/>
              <a:gd name="connsiteX5" fmla="*/ 607655 w 1663063"/>
              <a:gd name="connsiteY5" fmla="*/ 187877 h 2101987"/>
              <a:gd name="connsiteX6" fmla="*/ 641838 w 1663063"/>
              <a:gd name="connsiteY6" fmla="*/ 934345 h 2101987"/>
              <a:gd name="connsiteX7" fmla="*/ 829846 w 1663063"/>
              <a:gd name="connsiteY7" fmla="*/ 1027298 h 2101987"/>
              <a:gd name="connsiteX8" fmla="*/ 820303 w 1663063"/>
              <a:gd name="connsiteY8" fmla="*/ 259451 h 2101987"/>
              <a:gd name="connsiteX9" fmla="*/ 1052038 w 1663063"/>
              <a:gd name="connsiteY9" fmla="*/ 33471 h 2101987"/>
              <a:gd name="connsiteX10" fmla="*/ 1060582 w 1663063"/>
              <a:gd name="connsiteY10" fmla="*/ 598844 h 2101987"/>
              <a:gd name="connsiteX11" fmla="*/ 1171678 w 1663063"/>
              <a:gd name="connsiteY11" fmla="*/ 1086782 h 2101987"/>
              <a:gd name="connsiteX12" fmla="*/ 1325501 w 1663063"/>
              <a:gd name="connsiteY12" fmla="*/ 1088507 h 2101987"/>
              <a:gd name="connsiteX13" fmla="*/ 1282773 w 1663063"/>
              <a:gd name="connsiteY13" fmla="*/ 275317 h 2101987"/>
              <a:gd name="connsiteX14" fmla="*/ 1445143 w 1663063"/>
              <a:gd name="connsiteY14" fmla="*/ 30488 h 2101987"/>
              <a:gd name="connsiteX15" fmla="*/ 1656941 w 1663063"/>
              <a:gd name="connsiteY15" fmla="*/ 849566 h 2101987"/>
              <a:gd name="connsiteX16" fmla="*/ 1470781 w 1663063"/>
              <a:gd name="connsiteY16" fmla="*/ 2036753 h 2101987"/>
              <a:gd name="connsiteX17" fmla="*/ 795663 w 1663063"/>
              <a:gd name="connsiteY17" fmla="*/ 2088026 h 2101987"/>
              <a:gd name="connsiteX18" fmla="*/ 760483 w 1663063"/>
              <a:gd name="connsiteY18" fmla="*/ 2086957 h 2101987"/>
              <a:gd name="connsiteX19" fmla="*/ 254007 w 1663063"/>
              <a:gd name="connsiteY19" fmla="*/ 1990485 h 2101987"/>
              <a:gd name="connsiteX20" fmla="*/ 757 w 1663063"/>
              <a:gd name="connsiteY20" fmla="*/ 849566 h 2101987"/>
              <a:gd name="connsiteX0" fmla="*/ 757 w 1659625"/>
              <a:gd name="connsiteY0" fmla="*/ 849566 h 2101986"/>
              <a:gd name="connsiteX1" fmla="*/ 197456 w 1659625"/>
              <a:gd name="connsiteY1" fmla="*/ 2852 h 2101986"/>
              <a:gd name="connsiteX2" fmla="*/ 291461 w 1659625"/>
              <a:gd name="connsiteY2" fmla="*/ 1079762 h 2101986"/>
              <a:gd name="connsiteX3" fmla="*/ 391959 w 1659625"/>
              <a:gd name="connsiteY3" fmla="*/ 527024 h 2101986"/>
              <a:gd name="connsiteX4" fmla="*/ 445284 w 1659625"/>
              <a:gd name="connsiteY4" fmla="*/ 23586 h 2101986"/>
              <a:gd name="connsiteX5" fmla="*/ 607655 w 1659625"/>
              <a:gd name="connsiteY5" fmla="*/ 187877 h 2101986"/>
              <a:gd name="connsiteX6" fmla="*/ 641838 w 1659625"/>
              <a:gd name="connsiteY6" fmla="*/ 934345 h 2101986"/>
              <a:gd name="connsiteX7" fmla="*/ 829846 w 1659625"/>
              <a:gd name="connsiteY7" fmla="*/ 1027298 h 2101986"/>
              <a:gd name="connsiteX8" fmla="*/ 820303 w 1659625"/>
              <a:gd name="connsiteY8" fmla="*/ 259451 h 2101986"/>
              <a:gd name="connsiteX9" fmla="*/ 1052038 w 1659625"/>
              <a:gd name="connsiteY9" fmla="*/ 33471 h 2101986"/>
              <a:gd name="connsiteX10" fmla="*/ 1060582 w 1659625"/>
              <a:gd name="connsiteY10" fmla="*/ 598844 h 2101986"/>
              <a:gd name="connsiteX11" fmla="*/ 1171678 w 1659625"/>
              <a:gd name="connsiteY11" fmla="*/ 1086782 h 2101986"/>
              <a:gd name="connsiteX12" fmla="*/ 1325501 w 1659625"/>
              <a:gd name="connsiteY12" fmla="*/ 1088507 h 2101986"/>
              <a:gd name="connsiteX13" fmla="*/ 1282773 w 1659625"/>
              <a:gd name="connsiteY13" fmla="*/ 275317 h 2101986"/>
              <a:gd name="connsiteX14" fmla="*/ 1445143 w 1659625"/>
              <a:gd name="connsiteY14" fmla="*/ 30488 h 2101986"/>
              <a:gd name="connsiteX15" fmla="*/ 1656941 w 1659625"/>
              <a:gd name="connsiteY15" fmla="*/ 849566 h 2101986"/>
              <a:gd name="connsiteX16" fmla="*/ 1326102 w 1659625"/>
              <a:gd name="connsiteY16" fmla="*/ 2091998 h 2101986"/>
              <a:gd name="connsiteX17" fmla="*/ 795663 w 1659625"/>
              <a:gd name="connsiteY17" fmla="*/ 2088026 h 2101986"/>
              <a:gd name="connsiteX18" fmla="*/ 760483 w 1659625"/>
              <a:gd name="connsiteY18" fmla="*/ 2086957 h 2101986"/>
              <a:gd name="connsiteX19" fmla="*/ 254007 w 1659625"/>
              <a:gd name="connsiteY19" fmla="*/ 1990485 h 2101986"/>
              <a:gd name="connsiteX20" fmla="*/ 757 w 1659625"/>
              <a:gd name="connsiteY20" fmla="*/ 849566 h 2101986"/>
              <a:gd name="connsiteX0" fmla="*/ 757 w 1659623"/>
              <a:gd name="connsiteY0" fmla="*/ 849566 h 2151582"/>
              <a:gd name="connsiteX1" fmla="*/ 197456 w 1659623"/>
              <a:gd name="connsiteY1" fmla="*/ 2852 h 2151582"/>
              <a:gd name="connsiteX2" fmla="*/ 291461 w 1659623"/>
              <a:gd name="connsiteY2" fmla="*/ 1079762 h 2151582"/>
              <a:gd name="connsiteX3" fmla="*/ 391959 w 1659623"/>
              <a:gd name="connsiteY3" fmla="*/ 527024 h 2151582"/>
              <a:gd name="connsiteX4" fmla="*/ 445284 w 1659623"/>
              <a:gd name="connsiteY4" fmla="*/ 23586 h 2151582"/>
              <a:gd name="connsiteX5" fmla="*/ 607655 w 1659623"/>
              <a:gd name="connsiteY5" fmla="*/ 187877 h 2151582"/>
              <a:gd name="connsiteX6" fmla="*/ 641838 w 1659623"/>
              <a:gd name="connsiteY6" fmla="*/ 934345 h 2151582"/>
              <a:gd name="connsiteX7" fmla="*/ 829846 w 1659623"/>
              <a:gd name="connsiteY7" fmla="*/ 1027298 h 2151582"/>
              <a:gd name="connsiteX8" fmla="*/ 820303 w 1659623"/>
              <a:gd name="connsiteY8" fmla="*/ 259451 h 2151582"/>
              <a:gd name="connsiteX9" fmla="*/ 1052038 w 1659623"/>
              <a:gd name="connsiteY9" fmla="*/ 33471 h 2151582"/>
              <a:gd name="connsiteX10" fmla="*/ 1060582 w 1659623"/>
              <a:gd name="connsiteY10" fmla="*/ 598844 h 2151582"/>
              <a:gd name="connsiteX11" fmla="*/ 1171678 w 1659623"/>
              <a:gd name="connsiteY11" fmla="*/ 1086782 h 2151582"/>
              <a:gd name="connsiteX12" fmla="*/ 1325501 w 1659623"/>
              <a:gd name="connsiteY12" fmla="*/ 1088507 h 2151582"/>
              <a:gd name="connsiteX13" fmla="*/ 1282773 w 1659623"/>
              <a:gd name="connsiteY13" fmla="*/ 275317 h 2151582"/>
              <a:gd name="connsiteX14" fmla="*/ 1445143 w 1659623"/>
              <a:gd name="connsiteY14" fmla="*/ 30488 h 2151582"/>
              <a:gd name="connsiteX15" fmla="*/ 1656941 w 1659623"/>
              <a:gd name="connsiteY15" fmla="*/ 849566 h 2151582"/>
              <a:gd name="connsiteX16" fmla="*/ 1326102 w 1659623"/>
              <a:gd name="connsiteY16" fmla="*/ 2091998 h 2151582"/>
              <a:gd name="connsiteX17" fmla="*/ 795663 w 1659623"/>
              <a:gd name="connsiteY17" fmla="*/ 2088026 h 2151582"/>
              <a:gd name="connsiteX18" fmla="*/ 760483 w 1659623"/>
              <a:gd name="connsiteY18" fmla="*/ 2086957 h 2151582"/>
              <a:gd name="connsiteX19" fmla="*/ 254007 w 1659623"/>
              <a:gd name="connsiteY19" fmla="*/ 1990485 h 2151582"/>
              <a:gd name="connsiteX20" fmla="*/ 757 w 1659623"/>
              <a:gd name="connsiteY20" fmla="*/ 849566 h 2151582"/>
              <a:gd name="connsiteX0" fmla="*/ 757 w 1659625"/>
              <a:gd name="connsiteY0" fmla="*/ 849566 h 2151582"/>
              <a:gd name="connsiteX1" fmla="*/ 197456 w 1659625"/>
              <a:gd name="connsiteY1" fmla="*/ 2852 h 2151582"/>
              <a:gd name="connsiteX2" fmla="*/ 291461 w 1659625"/>
              <a:gd name="connsiteY2" fmla="*/ 1079762 h 2151582"/>
              <a:gd name="connsiteX3" fmla="*/ 391959 w 1659625"/>
              <a:gd name="connsiteY3" fmla="*/ 527024 h 2151582"/>
              <a:gd name="connsiteX4" fmla="*/ 445284 w 1659625"/>
              <a:gd name="connsiteY4" fmla="*/ 23586 h 2151582"/>
              <a:gd name="connsiteX5" fmla="*/ 607655 w 1659625"/>
              <a:gd name="connsiteY5" fmla="*/ 187877 h 2151582"/>
              <a:gd name="connsiteX6" fmla="*/ 641838 w 1659625"/>
              <a:gd name="connsiteY6" fmla="*/ 934345 h 2151582"/>
              <a:gd name="connsiteX7" fmla="*/ 829846 w 1659625"/>
              <a:gd name="connsiteY7" fmla="*/ 1027298 h 2151582"/>
              <a:gd name="connsiteX8" fmla="*/ 820303 w 1659625"/>
              <a:gd name="connsiteY8" fmla="*/ 259451 h 2151582"/>
              <a:gd name="connsiteX9" fmla="*/ 1052038 w 1659625"/>
              <a:gd name="connsiteY9" fmla="*/ 33471 h 2151582"/>
              <a:gd name="connsiteX10" fmla="*/ 1060582 w 1659625"/>
              <a:gd name="connsiteY10" fmla="*/ 598844 h 2151582"/>
              <a:gd name="connsiteX11" fmla="*/ 1171678 w 1659625"/>
              <a:gd name="connsiteY11" fmla="*/ 1086782 h 2151582"/>
              <a:gd name="connsiteX12" fmla="*/ 1325501 w 1659625"/>
              <a:gd name="connsiteY12" fmla="*/ 1088507 h 2151582"/>
              <a:gd name="connsiteX13" fmla="*/ 1282773 w 1659625"/>
              <a:gd name="connsiteY13" fmla="*/ 275317 h 2151582"/>
              <a:gd name="connsiteX14" fmla="*/ 1445143 w 1659625"/>
              <a:gd name="connsiteY14" fmla="*/ 30488 h 2151582"/>
              <a:gd name="connsiteX15" fmla="*/ 1656941 w 1659625"/>
              <a:gd name="connsiteY15" fmla="*/ 849566 h 2151582"/>
              <a:gd name="connsiteX16" fmla="*/ 1326102 w 1659625"/>
              <a:gd name="connsiteY16" fmla="*/ 2091998 h 2151582"/>
              <a:gd name="connsiteX17" fmla="*/ 795663 w 1659625"/>
              <a:gd name="connsiteY17" fmla="*/ 2088026 h 2151582"/>
              <a:gd name="connsiteX18" fmla="*/ 628956 w 1659625"/>
              <a:gd name="connsiteY18" fmla="*/ 2086957 h 2151582"/>
              <a:gd name="connsiteX19" fmla="*/ 254007 w 1659625"/>
              <a:gd name="connsiteY19" fmla="*/ 1990485 h 2151582"/>
              <a:gd name="connsiteX20" fmla="*/ 757 w 1659625"/>
              <a:gd name="connsiteY20" fmla="*/ 849566 h 2151582"/>
              <a:gd name="connsiteX0" fmla="*/ 757 w 1659623"/>
              <a:gd name="connsiteY0" fmla="*/ 849566 h 2151582"/>
              <a:gd name="connsiteX1" fmla="*/ 197456 w 1659623"/>
              <a:gd name="connsiteY1" fmla="*/ 2852 h 2151582"/>
              <a:gd name="connsiteX2" fmla="*/ 291461 w 1659623"/>
              <a:gd name="connsiteY2" fmla="*/ 1079762 h 2151582"/>
              <a:gd name="connsiteX3" fmla="*/ 391959 w 1659623"/>
              <a:gd name="connsiteY3" fmla="*/ 527024 h 2151582"/>
              <a:gd name="connsiteX4" fmla="*/ 445284 w 1659623"/>
              <a:gd name="connsiteY4" fmla="*/ 23586 h 2151582"/>
              <a:gd name="connsiteX5" fmla="*/ 607655 w 1659623"/>
              <a:gd name="connsiteY5" fmla="*/ 187877 h 2151582"/>
              <a:gd name="connsiteX6" fmla="*/ 641838 w 1659623"/>
              <a:gd name="connsiteY6" fmla="*/ 934345 h 2151582"/>
              <a:gd name="connsiteX7" fmla="*/ 829846 w 1659623"/>
              <a:gd name="connsiteY7" fmla="*/ 1027298 h 2151582"/>
              <a:gd name="connsiteX8" fmla="*/ 820303 w 1659623"/>
              <a:gd name="connsiteY8" fmla="*/ 259451 h 2151582"/>
              <a:gd name="connsiteX9" fmla="*/ 1052038 w 1659623"/>
              <a:gd name="connsiteY9" fmla="*/ 33471 h 2151582"/>
              <a:gd name="connsiteX10" fmla="*/ 1060582 w 1659623"/>
              <a:gd name="connsiteY10" fmla="*/ 598844 h 2151582"/>
              <a:gd name="connsiteX11" fmla="*/ 1171678 w 1659623"/>
              <a:gd name="connsiteY11" fmla="*/ 1086782 h 2151582"/>
              <a:gd name="connsiteX12" fmla="*/ 1338653 w 1659623"/>
              <a:gd name="connsiteY12" fmla="*/ 613403 h 2151582"/>
              <a:gd name="connsiteX13" fmla="*/ 1282773 w 1659623"/>
              <a:gd name="connsiteY13" fmla="*/ 275317 h 2151582"/>
              <a:gd name="connsiteX14" fmla="*/ 1445143 w 1659623"/>
              <a:gd name="connsiteY14" fmla="*/ 30488 h 2151582"/>
              <a:gd name="connsiteX15" fmla="*/ 1656941 w 1659623"/>
              <a:gd name="connsiteY15" fmla="*/ 849566 h 2151582"/>
              <a:gd name="connsiteX16" fmla="*/ 1326102 w 1659623"/>
              <a:gd name="connsiteY16" fmla="*/ 2091998 h 2151582"/>
              <a:gd name="connsiteX17" fmla="*/ 795663 w 1659623"/>
              <a:gd name="connsiteY17" fmla="*/ 2088026 h 2151582"/>
              <a:gd name="connsiteX18" fmla="*/ 628956 w 1659623"/>
              <a:gd name="connsiteY18" fmla="*/ 2086957 h 2151582"/>
              <a:gd name="connsiteX19" fmla="*/ 254007 w 1659623"/>
              <a:gd name="connsiteY19" fmla="*/ 1990485 h 2151582"/>
              <a:gd name="connsiteX20" fmla="*/ 757 w 1659623"/>
              <a:gd name="connsiteY20" fmla="*/ 849566 h 2151582"/>
              <a:gd name="connsiteX0" fmla="*/ 757 w 1659625"/>
              <a:gd name="connsiteY0" fmla="*/ 986524 h 2288540"/>
              <a:gd name="connsiteX1" fmla="*/ 197456 w 1659625"/>
              <a:gd name="connsiteY1" fmla="*/ 139810 h 2288540"/>
              <a:gd name="connsiteX2" fmla="*/ 291461 w 1659625"/>
              <a:gd name="connsiteY2" fmla="*/ 1216720 h 2288540"/>
              <a:gd name="connsiteX3" fmla="*/ 391959 w 1659625"/>
              <a:gd name="connsiteY3" fmla="*/ 663982 h 2288540"/>
              <a:gd name="connsiteX4" fmla="*/ 445284 w 1659625"/>
              <a:gd name="connsiteY4" fmla="*/ 160544 h 2288540"/>
              <a:gd name="connsiteX5" fmla="*/ 607655 w 1659625"/>
              <a:gd name="connsiteY5" fmla="*/ 324835 h 2288540"/>
              <a:gd name="connsiteX6" fmla="*/ 641838 w 1659625"/>
              <a:gd name="connsiteY6" fmla="*/ 1071303 h 2288540"/>
              <a:gd name="connsiteX7" fmla="*/ 829846 w 1659625"/>
              <a:gd name="connsiteY7" fmla="*/ 1164256 h 2288540"/>
              <a:gd name="connsiteX8" fmla="*/ 820303 w 1659625"/>
              <a:gd name="connsiteY8" fmla="*/ 396409 h 2288540"/>
              <a:gd name="connsiteX9" fmla="*/ 1052038 w 1659625"/>
              <a:gd name="connsiteY9" fmla="*/ 170429 h 2288540"/>
              <a:gd name="connsiteX10" fmla="*/ 1060582 w 1659625"/>
              <a:gd name="connsiteY10" fmla="*/ 735802 h 2288540"/>
              <a:gd name="connsiteX11" fmla="*/ 1171678 w 1659625"/>
              <a:gd name="connsiteY11" fmla="*/ 1223740 h 2288540"/>
              <a:gd name="connsiteX12" fmla="*/ 1338653 w 1659625"/>
              <a:gd name="connsiteY12" fmla="*/ 750361 h 2288540"/>
              <a:gd name="connsiteX13" fmla="*/ 1282773 w 1659625"/>
              <a:gd name="connsiteY13" fmla="*/ 412275 h 2288540"/>
              <a:gd name="connsiteX14" fmla="*/ 1445143 w 1659625"/>
              <a:gd name="connsiteY14" fmla="*/ 167446 h 2288540"/>
              <a:gd name="connsiteX15" fmla="*/ 1656941 w 1659625"/>
              <a:gd name="connsiteY15" fmla="*/ 986524 h 2288540"/>
              <a:gd name="connsiteX16" fmla="*/ 1326102 w 1659625"/>
              <a:gd name="connsiteY16" fmla="*/ 2228956 h 2288540"/>
              <a:gd name="connsiteX17" fmla="*/ 795663 w 1659625"/>
              <a:gd name="connsiteY17" fmla="*/ 2224984 h 2288540"/>
              <a:gd name="connsiteX18" fmla="*/ 628956 w 1659625"/>
              <a:gd name="connsiteY18" fmla="*/ 2223915 h 2288540"/>
              <a:gd name="connsiteX19" fmla="*/ 254007 w 1659625"/>
              <a:gd name="connsiteY19" fmla="*/ 2127443 h 2288540"/>
              <a:gd name="connsiteX20" fmla="*/ 757 w 1659625"/>
              <a:gd name="connsiteY20" fmla="*/ 986524 h 2288540"/>
              <a:gd name="connsiteX0" fmla="*/ 757 w 1659623"/>
              <a:gd name="connsiteY0" fmla="*/ 986524 h 2288540"/>
              <a:gd name="connsiteX1" fmla="*/ 197456 w 1659623"/>
              <a:gd name="connsiteY1" fmla="*/ 139810 h 2288540"/>
              <a:gd name="connsiteX2" fmla="*/ 291461 w 1659623"/>
              <a:gd name="connsiteY2" fmla="*/ 1216720 h 2288540"/>
              <a:gd name="connsiteX3" fmla="*/ 391959 w 1659623"/>
              <a:gd name="connsiteY3" fmla="*/ 663982 h 2288540"/>
              <a:gd name="connsiteX4" fmla="*/ 445284 w 1659623"/>
              <a:gd name="connsiteY4" fmla="*/ 160544 h 2288540"/>
              <a:gd name="connsiteX5" fmla="*/ 607655 w 1659623"/>
              <a:gd name="connsiteY5" fmla="*/ 324835 h 2288540"/>
              <a:gd name="connsiteX6" fmla="*/ 641838 w 1659623"/>
              <a:gd name="connsiteY6" fmla="*/ 1071303 h 2288540"/>
              <a:gd name="connsiteX7" fmla="*/ 829846 w 1659623"/>
              <a:gd name="connsiteY7" fmla="*/ 1164256 h 2288540"/>
              <a:gd name="connsiteX8" fmla="*/ 820303 w 1659623"/>
              <a:gd name="connsiteY8" fmla="*/ 396409 h 2288540"/>
              <a:gd name="connsiteX9" fmla="*/ 1052038 w 1659623"/>
              <a:gd name="connsiteY9" fmla="*/ 170429 h 2288540"/>
              <a:gd name="connsiteX10" fmla="*/ 1060582 w 1659623"/>
              <a:gd name="connsiteY10" fmla="*/ 735802 h 2288540"/>
              <a:gd name="connsiteX11" fmla="*/ 1171678 w 1659623"/>
              <a:gd name="connsiteY11" fmla="*/ 1223740 h 2288540"/>
              <a:gd name="connsiteX12" fmla="*/ 1312349 w 1659623"/>
              <a:gd name="connsiteY12" fmla="*/ 849801 h 2288540"/>
              <a:gd name="connsiteX13" fmla="*/ 1282773 w 1659623"/>
              <a:gd name="connsiteY13" fmla="*/ 412275 h 2288540"/>
              <a:gd name="connsiteX14" fmla="*/ 1445143 w 1659623"/>
              <a:gd name="connsiteY14" fmla="*/ 167446 h 2288540"/>
              <a:gd name="connsiteX15" fmla="*/ 1656941 w 1659623"/>
              <a:gd name="connsiteY15" fmla="*/ 986524 h 2288540"/>
              <a:gd name="connsiteX16" fmla="*/ 1326102 w 1659623"/>
              <a:gd name="connsiteY16" fmla="*/ 2228956 h 2288540"/>
              <a:gd name="connsiteX17" fmla="*/ 795663 w 1659623"/>
              <a:gd name="connsiteY17" fmla="*/ 2224984 h 2288540"/>
              <a:gd name="connsiteX18" fmla="*/ 628956 w 1659623"/>
              <a:gd name="connsiteY18" fmla="*/ 2223915 h 2288540"/>
              <a:gd name="connsiteX19" fmla="*/ 254007 w 1659623"/>
              <a:gd name="connsiteY19" fmla="*/ 2127443 h 2288540"/>
              <a:gd name="connsiteX20" fmla="*/ 757 w 1659623"/>
              <a:gd name="connsiteY20" fmla="*/ 986524 h 2288540"/>
              <a:gd name="connsiteX0" fmla="*/ 757 w 1659625"/>
              <a:gd name="connsiteY0" fmla="*/ 986524 h 2288540"/>
              <a:gd name="connsiteX1" fmla="*/ 197456 w 1659625"/>
              <a:gd name="connsiteY1" fmla="*/ 139810 h 2288540"/>
              <a:gd name="connsiteX2" fmla="*/ 291461 w 1659625"/>
              <a:gd name="connsiteY2" fmla="*/ 1216720 h 2288540"/>
              <a:gd name="connsiteX3" fmla="*/ 391959 w 1659625"/>
              <a:gd name="connsiteY3" fmla="*/ 663982 h 2288540"/>
              <a:gd name="connsiteX4" fmla="*/ 445284 w 1659625"/>
              <a:gd name="connsiteY4" fmla="*/ 160544 h 2288540"/>
              <a:gd name="connsiteX5" fmla="*/ 607655 w 1659625"/>
              <a:gd name="connsiteY5" fmla="*/ 324835 h 2288540"/>
              <a:gd name="connsiteX6" fmla="*/ 641838 w 1659625"/>
              <a:gd name="connsiteY6" fmla="*/ 1071303 h 2288540"/>
              <a:gd name="connsiteX7" fmla="*/ 829846 w 1659625"/>
              <a:gd name="connsiteY7" fmla="*/ 1164256 h 2288540"/>
              <a:gd name="connsiteX8" fmla="*/ 820303 w 1659625"/>
              <a:gd name="connsiteY8" fmla="*/ 396409 h 2288540"/>
              <a:gd name="connsiteX9" fmla="*/ 1052038 w 1659625"/>
              <a:gd name="connsiteY9" fmla="*/ 170429 h 2288540"/>
              <a:gd name="connsiteX10" fmla="*/ 1060582 w 1659625"/>
              <a:gd name="connsiteY10" fmla="*/ 735802 h 2288540"/>
              <a:gd name="connsiteX11" fmla="*/ 1171678 w 1659625"/>
              <a:gd name="connsiteY11" fmla="*/ 1223740 h 2288540"/>
              <a:gd name="connsiteX12" fmla="*/ 1312349 w 1659625"/>
              <a:gd name="connsiteY12" fmla="*/ 849801 h 2288540"/>
              <a:gd name="connsiteX13" fmla="*/ 1282773 w 1659625"/>
              <a:gd name="connsiteY13" fmla="*/ 412275 h 2288540"/>
              <a:gd name="connsiteX14" fmla="*/ 1445143 w 1659625"/>
              <a:gd name="connsiteY14" fmla="*/ 167446 h 2288540"/>
              <a:gd name="connsiteX15" fmla="*/ 1656941 w 1659625"/>
              <a:gd name="connsiteY15" fmla="*/ 986524 h 2288540"/>
              <a:gd name="connsiteX16" fmla="*/ 1326102 w 1659625"/>
              <a:gd name="connsiteY16" fmla="*/ 2228956 h 2288540"/>
              <a:gd name="connsiteX17" fmla="*/ 795663 w 1659625"/>
              <a:gd name="connsiteY17" fmla="*/ 2224984 h 2288540"/>
              <a:gd name="connsiteX18" fmla="*/ 628956 w 1659625"/>
              <a:gd name="connsiteY18" fmla="*/ 2223915 h 2288540"/>
              <a:gd name="connsiteX19" fmla="*/ 254007 w 1659625"/>
              <a:gd name="connsiteY19" fmla="*/ 2127443 h 2288540"/>
              <a:gd name="connsiteX20" fmla="*/ 757 w 1659625"/>
              <a:gd name="connsiteY20" fmla="*/ 986524 h 2288540"/>
              <a:gd name="connsiteX0" fmla="*/ 757 w 1659623"/>
              <a:gd name="connsiteY0" fmla="*/ 986524 h 2288540"/>
              <a:gd name="connsiteX1" fmla="*/ 197456 w 1659623"/>
              <a:gd name="connsiteY1" fmla="*/ 139810 h 2288540"/>
              <a:gd name="connsiteX2" fmla="*/ 291461 w 1659623"/>
              <a:gd name="connsiteY2" fmla="*/ 1216720 h 2288540"/>
              <a:gd name="connsiteX3" fmla="*/ 457722 w 1659623"/>
              <a:gd name="connsiteY3" fmla="*/ 1028597 h 2288540"/>
              <a:gd name="connsiteX4" fmla="*/ 445284 w 1659623"/>
              <a:gd name="connsiteY4" fmla="*/ 160544 h 2288540"/>
              <a:gd name="connsiteX5" fmla="*/ 607655 w 1659623"/>
              <a:gd name="connsiteY5" fmla="*/ 324835 h 2288540"/>
              <a:gd name="connsiteX6" fmla="*/ 641838 w 1659623"/>
              <a:gd name="connsiteY6" fmla="*/ 1071303 h 2288540"/>
              <a:gd name="connsiteX7" fmla="*/ 829846 w 1659623"/>
              <a:gd name="connsiteY7" fmla="*/ 1164256 h 2288540"/>
              <a:gd name="connsiteX8" fmla="*/ 820303 w 1659623"/>
              <a:gd name="connsiteY8" fmla="*/ 396409 h 2288540"/>
              <a:gd name="connsiteX9" fmla="*/ 1052038 w 1659623"/>
              <a:gd name="connsiteY9" fmla="*/ 170429 h 2288540"/>
              <a:gd name="connsiteX10" fmla="*/ 1060582 w 1659623"/>
              <a:gd name="connsiteY10" fmla="*/ 735802 h 2288540"/>
              <a:gd name="connsiteX11" fmla="*/ 1171678 w 1659623"/>
              <a:gd name="connsiteY11" fmla="*/ 1223740 h 2288540"/>
              <a:gd name="connsiteX12" fmla="*/ 1312349 w 1659623"/>
              <a:gd name="connsiteY12" fmla="*/ 849801 h 2288540"/>
              <a:gd name="connsiteX13" fmla="*/ 1282773 w 1659623"/>
              <a:gd name="connsiteY13" fmla="*/ 412275 h 2288540"/>
              <a:gd name="connsiteX14" fmla="*/ 1445143 w 1659623"/>
              <a:gd name="connsiteY14" fmla="*/ 167446 h 2288540"/>
              <a:gd name="connsiteX15" fmla="*/ 1656941 w 1659623"/>
              <a:gd name="connsiteY15" fmla="*/ 986524 h 2288540"/>
              <a:gd name="connsiteX16" fmla="*/ 1326102 w 1659623"/>
              <a:gd name="connsiteY16" fmla="*/ 2228956 h 2288540"/>
              <a:gd name="connsiteX17" fmla="*/ 795663 w 1659623"/>
              <a:gd name="connsiteY17" fmla="*/ 2224984 h 2288540"/>
              <a:gd name="connsiteX18" fmla="*/ 628956 w 1659623"/>
              <a:gd name="connsiteY18" fmla="*/ 2223915 h 2288540"/>
              <a:gd name="connsiteX19" fmla="*/ 254007 w 1659623"/>
              <a:gd name="connsiteY19" fmla="*/ 2127443 h 2288540"/>
              <a:gd name="connsiteX20" fmla="*/ 757 w 1659623"/>
              <a:gd name="connsiteY20" fmla="*/ 986524 h 2288540"/>
              <a:gd name="connsiteX0" fmla="*/ 757 w 1659625"/>
              <a:gd name="connsiteY0" fmla="*/ 986524 h 2288540"/>
              <a:gd name="connsiteX1" fmla="*/ 197456 w 1659625"/>
              <a:gd name="connsiteY1" fmla="*/ 139810 h 2288540"/>
              <a:gd name="connsiteX2" fmla="*/ 291461 w 1659625"/>
              <a:gd name="connsiteY2" fmla="*/ 1216720 h 2288540"/>
              <a:gd name="connsiteX3" fmla="*/ 457722 w 1659625"/>
              <a:gd name="connsiteY3" fmla="*/ 1028597 h 2288540"/>
              <a:gd name="connsiteX4" fmla="*/ 445284 w 1659625"/>
              <a:gd name="connsiteY4" fmla="*/ 160544 h 2288540"/>
              <a:gd name="connsiteX5" fmla="*/ 607655 w 1659625"/>
              <a:gd name="connsiteY5" fmla="*/ 324835 h 2288540"/>
              <a:gd name="connsiteX6" fmla="*/ 688725 w 1659625"/>
              <a:gd name="connsiteY6" fmla="*/ 220777 h 2288540"/>
              <a:gd name="connsiteX7" fmla="*/ 641838 w 1659625"/>
              <a:gd name="connsiteY7" fmla="*/ 1071303 h 2288540"/>
              <a:gd name="connsiteX8" fmla="*/ 829846 w 1659625"/>
              <a:gd name="connsiteY8" fmla="*/ 1164256 h 2288540"/>
              <a:gd name="connsiteX9" fmla="*/ 820303 w 1659625"/>
              <a:gd name="connsiteY9" fmla="*/ 396409 h 2288540"/>
              <a:gd name="connsiteX10" fmla="*/ 1052038 w 1659625"/>
              <a:gd name="connsiteY10" fmla="*/ 170429 h 2288540"/>
              <a:gd name="connsiteX11" fmla="*/ 1060582 w 1659625"/>
              <a:gd name="connsiteY11" fmla="*/ 735802 h 2288540"/>
              <a:gd name="connsiteX12" fmla="*/ 1171678 w 1659625"/>
              <a:gd name="connsiteY12" fmla="*/ 1223740 h 2288540"/>
              <a:gd name="connsiteX13" fmla="*/ 1312349 w 1659625"/>
              <a:gd name="connsiteY13" fmla="*/ 849801 h 2288540"/>
              <a:gd name="connsiteX14" fmla="*/ 1282773 w 1659625"/>
              <a:gd name="connsiteY14" fmla="*/ 412275 h 2288540"/>
              <a:gd name="connsiteX15" fmla="*/ 1445143 w 1659625"/>
              <a:gd name="connsiteY15" fmla="*/ 167446 h 2288540"/>
              <a:gd name="connsiteX16" fmla="*/ 1656941 w 1659625"/>
              <a:gd name="connsiteY16" fmla="*/ 986524 h 2288540"/>
              <a:gd name="connsiteX17" fmla="*/ 1326102 w 1659625"/>
              <a:gd name="connsiteY17" fmla="*/ 2228956 h 2288540"/>
              <a:gd name="connsiteX18" fmla="*/ 795663 w 1659625"/>
              <a:gd name="connsiteY18" fmla="*/ 2224984 h 2288540"/>
              <a:gd name="connsiteX19" fmla="*/ 628956 w 1659625"/>
              <a:gd name="connsiteY19" fmla="*/ 2223915 h 2288540"/>
              <a:gd name="connsiteX20" fmla="*/ 254007 w 1659625"/>
              <a:gd name="connsiteY20" fmla="*/ 2127443 h 2288540"/>
              <a:gd name="connsiteX21" fmla="*/ 757 w 1659625"/>
              <a:gd name="connsiteY21" fmla="*/ 986524 h 2288540"/>
              <a:gd name="connsiteX0" fmla="*/ 757 w 1659623"/>
              <a:gd name="connsiteY0" fmla="*/ 986524 h 2288540"/>
              <a:gd name="connsiteX1" fmla="*/ 197456 w 1659623"/>
              <a:gd name="connsiteY1" fmla="*/ 139810 h 2288540"/>
              <a:gd name="connsiteX2" fmla="*/ 291461 w 1659623"/>
              <a:gd name="connsiteY2" fmla="*/ 1216720 h 2288540"/>
              <a:gd name="connsiteX3" fmla="*/ 457722 w 1659623"/>
              <a:gd name="connsiteY3" fmla="*/ 1028597 h 2288540"/>
              <a:gd name="connsiteX4" fmla="*/ 445284 w 1659623"/>
              <a:gd name="connsiteY4" fmla="*/ 160544 h 2288540"/>
              <a:gd name="connsiteX5" fmla="*/ 555045 w 1659623"/>
              <a:gd name="connsiteY5" fmla="*/ 103856 h 2288540"/>
              <a:gd name="connsiteX6" fmla="*/ 688725 w 1659623"/>
              <a:gd name="connsiteY6" fmla="*/ 220777 h 2288540"/>
              <a:gd name="connsiteX7" fmla="*/ 641838 w 1659623"/>
              <a:gd name="connsiteY7" fmla="*/ 1071303 h 2288540"/>
              <a:gd name="connsiteX8" fmla="*/ 829846 w 1659623"/>
              <a:gd name="connsiteY8" fmla="*/ 1164256 h 2288540"/>
              <a:gd name="connsiteX9" fmla="*/ 820303 w 1659623"/>
              <a:gd name="connsiteY9" fmla="*/ 396409 h 2288540"/>
              <a:gd name="connsiteX10" fmla="*/ 1052038 w 1659623"/>
              <a:gd name="connsiteY10" fmla="*/ 170429 h 2288540"/>
              <a:gd name="connsiteX11" fmla="*/ 1060582 w 1659623"/>
              <a:gd name="connsiteY11" fmla="*/ 735802 h 2288540"/>
              <a:gd name="connsiteX12" fmla="*/ 1171678 w 1659623"/>
              <a:gd name="connsiteY12" fmla="*/ 1223740 h 2288540"/>
              <a:gd name="connsiteX13" fmla="*/ 1312349 w 1659623"/>
              <a:gd name="connsiteY13" fmla="*/ 849801 h 2288540"/>
              <a:gd name="connsiteX14" fmla="*/ 1282773 w 1659623"/>
              <a:gd name="connsiteY14" fmla="*/ 412275 h 2288540"/>
              <a:gd name="connsiteX15" fmla="*/ 1445143 w 1659623"/>
              <a:gd name="connsiteY15" fmla="*/ 167446 h 2288540"/>
              <a:gd name="connsiteX16" fmla="*/ 1656941 w 1659623"/>
              <a:gd name="connsiteY16" fmla="*/ 986524 h 2288540"/>
              <a:gd name="connsiteX17" fmla="*/ 1326102 w 1659623"/>
              <a:gd name="connsiteY17" fmla="*/ 2228956 h 2288540"/>
              <a:gd name="connsiteX18" fmla="*/ 795663 w 1659623"/>
              <a:gd name="connsiteY18" fmla="*/ 2224984 h 2288540"/>
              <a:gd name="connsiteX19" fmla="*/ 628956 w 1659623"/>
              <a:gd name="connsiteY19" fmla="*/ 2223915 h 2288540"/>
              <a:gd name="connsiteX20" fmla="*/ 254007 w 1659623"/>
              <a:gd name="connsiteY20" fmla="*/ 2127443 h 2288540"/>
              <a:gd name="connsiteX21" fmla="*/ 757 w 1659623"/>
              <a:gd name="connsiteY21" fmla="*/ 986524 h 228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59623" h="2288540">
                <a:moveTo>
                  <a:pt x="757" y="986524"/>
                </a:moveTo>
                <a:cubicBezTo>
                  <a:pt x="-8668" y="655252"/>
                  <a:pt x="70669" y="119983"/>
                  <a:pt x="197456" y="139810"/>
                </a:cubicBezTo>
                <a:cubicBezTo>
                  <a:pt x="255877" y="77620"/>
                  <a:pt x="251581" y="1051501"/>
                  <a:pt x="291461" y="1216720"/>
                </a:cubicBezTo>
                <a:cubicBezTo>
                  <a:pt x="447184" y="1181666"/>
                  <a:pt x="432085" y="1204626"/>
                  <a:pt x="457722" y="1028597"/>
                </a:cubicBezTo>
                <a:cubicBezTo>
                  <a:pt x="483359" y="852568"/>
                  <a:pt x="409335" y="217068"/>
                  <a:pt x="445284" y="160544"/>
                </a:cubicBezTo>
                <a:cubicBezTo>
                  <a:pt x="481233" y="104020"/>
                  <a:pt x="527624" y="69878"/>
                  <a:pt x="555045" y="103856"/>
                </a:cubicBezTo>
                <a:cubicBezTo>
                  <a:pt x="582466" y="137834"/>
                  <a:pt x="683028" y="96366"/>
                  <a:pt x="688725" y="220777"/>
                </a:cubicBezTo>
                <a:cubicBezTo>
                  <a:pt x="694422" y="345188"/>
                  <a:pt x="605165" y="937996"/>
                  <a:pt x="641838" y="1071303"/>
                </a:cubicBezTo>
                <a:cubicBezTo>
                  <a:pt x="678511" y="1204610"/>
                  <a:pt x="800102" y="1276738"/>
                  <a:pt x="829846" y="1164256"/>
                </a:cubicBezTo>
                <a:cubicBezTo>
                  <a:pt x="859590" y="1051774"/>
                  <a:pt x="954254" y="1092396"/>
                  <a:pt x="820303" y="396409"/>
                </a:cubicBezTo>
                <a:cubicBezTo>
                  <a:pt x="686352" y="-299578"/>
                  <a:pt x="1000597" y="122608"/>
                  <a:pt x="1052038" y="170429"/>
                </a:cubicBezTo>
                <a:cubicBezTo>
                  <a:pt x="1103479" y="218250"/>
                  <a:pt x="1060582" y="576281"/>
                  <a:pt x="1060582" y="735802"/>
                </a:cubicBezTo>
                <a:cubicBezTo>
                  <a:pt x="1060582" y="895323"/>
                  <a:pt x="1120403" y="1086751"/>
                  <a:pt x="1171678" y="1223740"/>
                </a:cubicBezTo>
                <a:cubicBezTo>
                  <a:pt x="1222953" y="1360729"/>
                  <a:pt x="1252529" y="964643"/>
                  <a:pt x="1312349" y="849801"/>
                </a:cubicBezTo>
                <a:cubicBezTo>
                  <a:pt x="1372169" y="734959"/>
                  <a:pt x="1262833" y="588611"/>
                  <a:pt x="1282773" y="412275"/>
                </a:cubicBezTo>
                <a:cubicBezTo>
                  <a:pt x="1302713" y="235939"/>
                  <a:pt x="1395600" y="102342"/>
                  <a:pt x="1445143" y="167446"/>
                </a:cubicBezTo>
                <a:cubicBezTo>
                  <a:pt x="1494686" y="232550"/>
                  <a:pt x="1627031" y="818281"/>
                  <a:pt x="1656941" y="986524"/>
                </a:cubicBezTo>
                <a:cubicBezTo>
                  <a:pt x="1686851" y="1154767"/>
                  <a:pt x="1459678" y="2043911"/>
                  <a:pt x="1326102" y="2228956"/>
                </a:cubicBezTo>
                <a:cubicBezTo>
                  <a:pt x="1034695" y="2358755"/>
                  <a:pt x="902652" y="2237981"/>
                  <a:pt x="795663" y="2224984"/>
                </a:cubicBezTo>
                <a:cubicBezTo>
                  <a:pt x="688674" y="2211987"/>
                  <a:pt x="719232" y="2240172"/>
                  <a:pt x="628956" y="2223915"/>
                </a:cubicBezTo>
                <a:cubicBezTo>
                  <a:pt x="538680" y="2207658"/>
                  <a:pt x="392022" y="2312310"/>
                  <a:pt x="254007" y="2127443"/>
                </a:cubicBezTo>
                <a:cubicBezTo>
                  <a:pt x="115992" y="1942576"/>
                  <a:pt x="10182" y="1317796"/>
                  <a:pt x="757" y="986524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Ellipse 3"/>
          <p:cNvSpPr/>
          <p:nvPr/>
        </p:nvSpPr>
        <p:spPr>
          <a:xfrm>
            <a:off x="2449638" y="703755"/>
            <a:ext cx="664430" cy="1366160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62387" h="2138719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365646" y="703053"/>
                  <a:pt x="391283" y="527024"/>
                </a:cubicBezTo>
                <a:cubicBezTo>
                  <a:pt x="416920" y="350995"/>
                  <a:pt x="408659" y="80110"/>
                  <a:pt x="444608" y="23586"/>
                </a:cubicBezTo>
                <a:cubicBezTo>
                  <a:pt x="480557" y="-32938"/>
                  <a:pt x="574220" y="36084"/>
                  <a:pt x="606979" y="187877"/>
                </a:cubicBezTo>
                <a:cubicBezTo>
                  <a:pt x="639738" y="339670"/>
                  <a:pt x="591312" y="830875"/>
                  <a:pt x="641162" y="934345"/>
                </a:cubicBezTo>
                <a:cubicBezTo>
                  <a:pt x="691012" y="1037815"/>
                  <a:pt x="799426" y="1139780"/>
                  <a:pt x="829170" y="1027298"/>
                </a:cubicBezTo>
                <a:cubicBezTo>
                  <a:pt x="858914" y="914816"/>
                  <a:pt x="782595" y="425089"/>
                  <a:pt x="819627" y="259451"/>
                </a:cubicBezTo>
                <a:cubicBezTo>
                  <a:pt x="856659" y="93813"/>
                  <a:pt x="999921" y="-14350"/>
                  <a:pt x="1051362" y="33471"/>
                </a:cubicBezTo>
                <a:cubicBezTo>
                  <a:pt x="1102803" y="81292"/>
                  <a:pt x="1059906" y="439323"/>
                  <a:pt x="1059906" y="598844"/>
                </a:cubicBezTo>
                <a:cubicBezTo>
                  <a:pt x="1059906" y="758365"/>
                  <a:pt x="1119727" y="949793"/>
                  <a:pt x="1171002" y="1086782"/>
                </a:cubicBezTo>
                <a:cubicBezTo>
                  <a:pt x="1222277" y="1223771"/>
                  <a:pt x="1265005" y="1203349"/>
                  <a:pt x="1324825" y="1088507"/>
                </a:cubicBezTo>
                <a:cubicBezTo>
                  <a:pt x="1384645" y="973665"/>
                  <a:pt x="1262157" y="451653"/>
                  <a:pt x="1282097" y="275317"/>
                </a:cubicBezTo>
                <a:cubicBezTo>
                  <a:pt x="1302037" y="98981"/>
                  <a:pt x="1394924" y="-34616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603681" y="1851708"/>
                  <a:pt x="1470105" y="2036753"/>
                </a:cubicBezTo>
                <a:cubicBezTo>
                  <a:pt x="1336529" y="2221798"/>
                  <a:pt x="901976" y="2101023"/>
                  <a:pt x="794987" y="2088026"/>
                </a:cubicBezTo>
                <a:cubicBezTo>
                  <a:pt x="687998" y="2075029"/>
                  <a:pt x="856659" y="2106897"/>
                  <a:pt x="759807" y="2086957"/>
                </a:cubicBezTo>
                <a:cubicBezTo>
                  <a:pt x="662955" y="2067017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13"/>
          <p:cNvSpPr>
            <a:spLocks/>
          </p:cNvSpPr>
          <p:nvPr/>
        </p:nvSpPr>
        <p:spPr bwMode="auto">
          <a:xfrm>
            <a:off x="3149272" y="704032"/>
            <a:ext cx="674276" cy="1366160"/>
          </a:xfrm>
          <a:custGeom>
            <a:avLst/>
            <a:gdLst>
              <a:gd name="T0" fmla="*/ 2147483647 w 992"/>
              <a:gd name="T1" fmla="*/ 2147483647 h 2052"/>
              <a:gd name="T2" fmla="*/ 2147483647 w 992"/>
              <a:gd name="T3" fmla="*/ 2147483647 h 2052"/>
              <a:gd name="T4" fmla="*/ 2147483647 w 992"/>
              <a:gd name="T5" fmla="*/ 2147483647 h 2052"/>
              <a:gd name="T6" fmla="*/ 2147483647 w 992"/>
              <a:gd name="T7" fmla="*/ 2147483647 h 2052"/>
              <a:gd name="T8" fmla="*/ 2147483647 w 992"/>
              <a:gd name="T9" fmla="*/ 2147483647 h 2052"/>
              <a:gd name="T10" fmla="*/ 2147483647 w 992"/>
              <a:gd name="T11" fmla="*/ 2147483647 h 2052"/>
              <a:gd name="T12" fmla="*/ 2147483647 w 992"/>
              <a:gd name="T13" fmla="*/ 2147483647 h 2052"/>
              <a:gd name="T14" fmla="*/ 2147483647 w 992"/>
              <a:gd name="T15" fmla="*/ 2147483647 h 2052"/>
              <a:gd name="T16" fmla="*/ 2147483647 w 992"/>
              <a:gd name="T17" fmla="*/ 2147483647 h 2052"/>
              <a:gd name="T18" fmla="*/ 2147483647 w 992"/>
              <a:gd name="T19" fmla="*/ 2147483647 h 2052"/>
              <a:gd name="T20" fmla="*/ 2147483647 w 992"/>
              <a:gd name="T21" fmla="*/ 2147483647 h 2052"/>
              <a:gd name="T22" fmla="*/ 2147483647 w 992"/>
              <a:gd name="T23" fmla="*/ 2147483647 h 2052"/>
              <a:gd name="T24" fmla="*/ 2147483647 w 992"/>
              <a:gd name="T25" fmla="*/ 2147483647 h 2052"/>
              <a:gd name="T26" fmla="*/ 2147483647 w 992"/>
              <a:gd name="T27" fmla="*/ 2147483647 h 2052"/>
              <a:gd name="T28" fmla="*/ 2147483647 w 992"/>
              <a:gd name="T29" fmla="*/ 2147483647 h 2052"/>
              <a:gd name="T30" fmla="*/ 2147483647 w 992"/>
              <a:gd name="T31" fmla="*/ 2147483647 h 2052"/>
              <a:gd name="T32" fmla="*/ 2147483647 w 992"/>
              <a:gd name="T33" fmla="*/ 2147483647 h 2052"/>
              <a:gd name="T34" fmla="*/ 2147483647 w 992"/>
              <a:gd name="T35" fmla="*/ 2147483647 h 2052"/>
              <a:gd name="T36" fmla="*/ 2147483647 w 992"/>
              <a:gd name="T37" fmla="*/ 2147483647 h 2052"/>
              <a:gd name="T38" fmla="*/ 2147483647 w 992"/>
              <a:gd name="T39" fmla="*/ 2147483647 h 2052"/>
              <a:gd name="T40" fmla="*/ 2147483647 w 992"/>
              <a:gd name="T41" fmla="*/ 2147483647 h 2052"/>
              <a:gd name="T42" fmla="*/ 2147483647 w 992"/>
              <a:gd name="T43" fmla="*/ 2147483647 h 2052"/>
              <a:gd name="T44" fmla="*/ 2147483647 w 992"/>
              <a:gd name="T45" fmla="*/ 2147483647 h 2052"/>
              <a:gd name="T46" fmla="*/ 2147483647 w 992"/>
              <a:gd name="T47" fmla="*/ 2147483647 h 2052"/>
              <a:gd name="T48" fmla="*/ 2147483647 w 992"/>
              <a:gd name="T49" fmla="*/ 2147483647 h 2052"/>
              <a:gd name="T50" fmla="*/ 2147483647 w 992"/>
              <a:gd name="T51" fmla="*/ 2147483647 h 20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992"/>
              <a:gd name="T79" fmla="*/ 0 h 2052"/>
              <a:gd name="T80" fmla="*/ 992 w 992"/>
              <a:gd name="T81" fmla="*/ 2052 h 2052"/>
              <a:gd name="connsiteX0" fmla="*/ 31 w 9466"/>
              <a:gd name="connsiteY0" fmla="*/ 1012 h 9397"/>
              <a:gd name="connsiteX1" fmla="*/ 535 w 9466"/>
              <a:gd name="connsiteY1" fmla="*/ 8083 h 9397"/>
              <a:gd name="connsiteX2" fmla="*/ 4638 w 9466"/>
              <a:gd name="connsiteY2" fmla="*/ 9326 h 9397"/>
              <a:gd name="connsiteX3" fmla="*/ 9003 w 9466"/>
              <a:gd name="connsiteY3" fmla="*/ 8376 h 9397"/>
              <a:gd name="connsiteX4" fmla="*/ 9245 w 9466"/>
              <a:gd name="connsiteY4" fmla="*/ 1329 h 9397"/>
              <a:gd name="connsiteX5" fmla="*/ 8156 w 9466"/>
              <a:gd name="connsiteY5" fmla="*/ 1738 h 9397"/>
              <a:gd name="connsiteX6" fmla="*/ 8217 w 9466"/>
              <a:gd name="connsiteY6" fmla="*/ 3843 h 9397"/>
              <a:gd name="connsiteX7" fmla="*/ 7723 w 9466"/>
              <a:gd name="connsiteY7" fmla="*/ 4029 h 9397"/>
              <a:gd name="connsiteX8" fmla="*/ 7108 w 9466"/>
              <a:gd name="connsiteY8" fmla="*/ 3302 h 9397"/>
              <a:gd name="connsiteX9" fmla="*/ 7723 w 9466"/>
              <a:gd name="connsiteY9" fmla="*/ 1378 h 9397"/>
              <a:gd name="connsiteX10" fmla="*/ 7108 w 9466"/>
              <a:gd name="connsiteY10" fmla="*/ 1139 h 9397"/>
              <a:gd name="connsiteX11" fmla="*/ 6493 w 9466"/>
              <a:gd name="connsiteY11" fmla="*/ 1378 h 9397"/>
              <a:gd name="connsiteX12" fmla="*/ 5878 w 9466"/>
              <a:gd name="connsiteY12" fmla="*/ 4029 h 9397"/>
              <a:gd name="connsiteX13" fmla="*/ 5263 w 9466"/>
              <a:gd name="connsiteY13" fmla="*/ 4029 h 9397"/>
              <a:gd name="connsiteX14" fmla="*/ 5263 w 9466"/>
              <a:gd name="connsiteY14" fmla="*/ 895 h 9397"/>
              <a:gd name="connsiteX15" fmla="*/ 4023 w 9466"/>
              <a:gd name="connsiteY15" fmla="*/ 895 h 9397"/>
              <a:gd name="connsiteX16" fmla="*/ 4023 w 9466"/>
              <a:gd name="connsiteY16" fmla="*/ 4511 h 9397"/>
              <a:gd name="connsiteX17" fmla="*/ 2793 w 9466"/>
              <a:gd name="connsiteY17" fmla="*/ 4029 h 9397"/>
              <a:gd name="connsiteX18" fmla="*/ 3408 w 9466"/>
              <a:gd name="connsiteY18" fmla="*/ 656 h 9397"/>
              <a:gd name="connsiteX19" fmla="*/ 2898 w 9466"/>
              <a:gd name="connsiteY19" fmla="*/ 72 h 9397"/>
              <a:gd name="connsiteX20" fmla="*/ 1563 w 9466"/>
              <a:gd name="connsiteY20" fmla="*/ 413 h 9397"/>
              <a:gd name="connsiteX21" fmla="*/ 1563 w 9466"/>
              <a:gd name="connsiteY21" fmla="*/ 4029 h 9397"/>
              <a:gd name="connsiteX22" fmla="*/ 938 w 9466"/>
              <a:gd name="connsiteY22" fmla="*/ 2182 h 9397"/>
              <a:gd name="connsiteX23" fmla="*/ 777 w 9466"/>
              <a:gd name="connsiteY23" fmla="*/ 218 h 9397"/>
              <a:gd name="connsiteX24" fmla="*/ 334 w 9466"/>
              <a:gd name="connsiteY24" fmla="*/ 252 h 9397"/>
              <a:gd name="connsiteX25" fmla="*/ 31 w 9466"/>
              <a:gd name="connsiteY25" fmla="*/ 1012 h 9397"/>
              <a:gd name="connsiteX0" fmla="*/ 33 w 9999"/>
              <a:gd name="connsiteY0" fmla="*/ 1077 h 10001"/>
              <a:gd name="connsiteX1" fmla="*/ 565 w 9999"/>
              <a:gd name="connsiteY1" fmla="*/ 8602 h 10001"/>
              <a:gd name="connsiteX2" fmla="*/ 4900 w 9999"/>
              <a:gd name="connsiteY2" fmla="*/ 9924 h 10001"/>
              <a:gd name="connsiteX3" fmla="*/ 9511 w 9999"/>
              <a:gd name="connsiteY3" fmla="*/ 8913 h 10001"/>
              <a:gd name="connsiteX4" fmla="*/ 9767 w 9999"/>
              <a:gd name="connsiteY4" fmla="*/ 1414 h 10001"/>
              <a:gd name="connsiteX5" fmla="*/ 8616 w 9999"/>
              <a:gd name="connsiteY5" fmla="*/ 1850 h 10001"/>
              <a:gd name="connsiteX6" fmla="*/ 8681 w 9999"/>
              <a:gd name="connsiteY6" fmla="*/ 4090 h 10001"/>
              <a:gd name="connsiteX7" fmla="*/ 8159 w 9999"/>
              <a:gd name="connsiteY7" fmla="*/ 4288 h 10001"/>
              <a:gd name="connsiteX8" fmla="*/ 7509 w 9999"/>
              <a:gd name="connsiteY8" fmla="*/ 3514 h 10001"/>
              <a:gd name="connsiteX9" fmla="*/ 8159 w 9999"/>
              <a:gd name="connsiteY9" fmla="*/ 1466 h 10001"/>
              <a:gd name="connsiteX10" fmla="*/ 6411 w 9999"/>
              <a:gd name="connsiteY10" fmla="*/ 228 h 10001"/>
              <a:gd name="connsiteX11" fmla="*/ 6859 w 9999"/>
              <a:gd name="connsiteY11" fmla="*/ 1466 h 10001"/>
              <a:gd name="connsiteX12" fmla="*/ 6210 w 9999"/>
              <a:gd name="connsiteY12" fmla="*/ 4288 h 10001"/>
              <a:gd name="connsiteX13" fmla="*/ 5560 w 9999"/>
              <a:gd name="connsiteY13" fmla="*/ 4288 h 10001"/>
              <a:gd name="connsiteX14" fmla="*/ 5560 w 9999"/>
              <a:gd name="connsiteY14" fmla="*/ 952 h 10001"/>
              <a:gd name="connsiteX15" fmla="*/ 4250 w 9999"/>
              <a:gd name="connsiteY15" fmla="*/ 952 h 10001"/>
              <a:gd name="connsiteX16" fmla="*/ 4250 w 9999"/>
              <a:gd name="connsiteY16" fmla="*/ 4800 h 10001"/>
              <a:gd name="connsiteX17" fmla="*/ 2951 w 9999"/>
              <a:gd name="connsiteY17" fmla="*/ 4288 h 10001"/>
              <a:gd name="connsiteX18" fmla="*/ 3600 w 9999"/>
              <a:gd name="connsiteY18" fmla="*/ 698 h 10001"/>
              <a:gd name="connsiteX19" fmla="*/ 3061 w 9999"/>
              <a:gd name="connsiteY19" fmla="*/ 77 h 10001"/>
              <a:gd name="connsiteX20" fmla="*/ 1651 w 9999"/>
              <a:gd name="connsiteY20" fmla="*/ 440 h 10001"/>
              <a:gd name="connsiteX21" fmla="*/ 1651 w 9999"/>
              <a:gd name="connsiteY21" fmla="*/ 4288 h 10001"/>
              <a:gd name="connsiteX22" fmla="*/ 991 w 9999"/>
              <a:gd name="connsiteY22" fmla="*/ 2322 h 10001"/>
              <a:gd name="connsiteX23" fmla="*/ 821 w 9999"/>
              <a:gd name="connsiteY23" fmla="*/ 232 h 10001"/>
              <a:gd name="connsiteX24" fmla="*/ 353 w 9999"/>
              <a:gd name="connsiteY24" fmla="*/ 268 h 10001"/>
              <a:gd name="connsiteX25" fmla="*/ 33 w 9999"/>
              <a:gd name="connsiteY25" fmla="*/ 1077 h 10001"/>
              <a:gd name="connsiteX0" fmla="*/ 33 w 10000"/>
              <a:gd name="connsiteY0" fmla="*/ 1077 h 10000"/>
              <a:gd name="connsiteX1" fmla="*/ 565 w 10000"/>
              <a:gd name="connsiteY1" fmla="*/ 8601 h 10000"/>
              <a:gd name="connsiteX2" fmla="*/ 4900 w 10000"/>
              <a:gd name="connsiteY2" fmla="*/ 9923 h 10000"/>
              <a:gd name="connsiteX3" fmla="*/ 9512 w 10000"/>
              <a:gd name="connsiteY3" fmla="*/ 8912 h 10000"/>
              <a:gd name="connsiteX4" fmla="*/ 9768 w 10000"/>
              <a:gd name="connsiteY4" fmla="*/ 1414 h 10000"/>
              <a:gd name="connsiteX5" fmla="*/ 8617 w 10000"/>
              <a:gd name="connsiteY5" fmla="*/ 1850 h 10000"/>
              <a:gd name="connsiteX6" fmla="*/ 8682 w 10000"/>
              <a:gd name="connsiteY6" fmla="*/ 4090 h 10000"/>
              <a:gd name="connsiteX7" fmla="*/ 8160 w 10000"/>
              <a:gd name="connsiteY7" fmla="*/ 4288 h 10000"/>
              <a:gd name="connsiteX8" fmla="*/ 7510 w 10000"/>
              <a:gd name="connsiteY8" fmla="*/ 3514 h 10000"/>
              <a:gd name="connsiteX9" fmla="*/ 8160 w 10000"/>
              <a:gd name="connsiteY9" fmla="*/ 1466 h 10000"/>
              <a:gd name="connsiteX10" fmla="*/ 6412 w 10000"/>
              <a:gd name="connsiteY10" fmla="*/ 228 h 10000"/>
              <a:gd name="connsiteX11" fmla="*/ 6386 w 10000"/>
              <a:gd name="connsiteY11" fmla="*/ 1691 h 10000"/>
              <a:gd name="connsiteX12" fmla="*/ 6860 w 10000"/>
              <a:gd name="connsiteY12" fmla="*/ 1466 h 10000"/>
              <a:gd name="connsiteX13" fmla="*/ 6211 w 10000"/>
              <a:gd name="connsiteY13" fmla="*/ 4288 h 10000"/>
              <a:gd name="connsiteX14" fmla="*/ 5561 w 10000"/>
              <a:gd name="connsiteY14" fmla="*/ 4288 h 10000"/>
              <a:gd name="connsiteX15" fmla="*/ 5561 w 10000"/>
              <a:gd name="connsiteY15" fmla="*/ 952 h 10000"/>
              <a:gd name="connsiteX16" fmla="*/ 4250 w 10000"/>
              <a:gd name="connsiteY16" fmla="*/ 952 h 10000"/>
              <a:gd name="connsiteX17" fmla="*/ 4250 w 10000"/>
              <a:gd name="connsiteY17" fmla="*/ 4800 h 10000"/>
              <a:gd name="connsiteX18" fmla="*/ 2951 w 10000"/>
              <a:gd name="connsiteY18" fmla="*/ 4288 h 10000"/>
              <a:gd name="connsiteX19" fmla="*/ 3600 w 10000"/>
              <a:gd name="connsiteY19" fmla="*/ 698 h 10000"/>
              <a:gd name="connsiteX20" fmla="*/ 3061 w 10000"/>
              <a:gd name="connsiteY20" fmla="*/ 77 h 10000"/>
              <a:gd name="connsiteX21" fmla="*/ 1651 w 10000"/>
              <a:gd name="connsiteY21" fmla="*/ 440 h 10000"/>
              <a:gd name="connsiteX22" fmla="*/ 1651 w 10000"/>
              <a:gd name="connsiteY22" fmla="*/ 4288 h 10000"/>
              <a:gd name="connsiteX23" fmla="*/ 991 w 10000"/>
              <a:gd name="connsiteY23" fmla="*/ 2322 h 10000"/>
              <a:gd name="connsiteX24" fmla="*/ 821 w 10000"/>
              <a:gd name="connsiteY24" fmla="*/ 232 h 10000"/>
              <a:gd name="connsiteX25" fmla="*/ 353 w 10000"/>
              <a:gd name="connsiteY25" fmla="*/ 268 h 10000"/>
              <a:gd name="connsiteX26" fmla="*/ 33 w 10000"/>
              <a:gd name="connsiteY26" fmla="*/ 1077 h 10000"/>
              <a:gd name="connsiteX0" fmla="*/ 33 w 10000"/>
              <a:gd name="connsiteY0" fmla="*/ 1077 h 10000"/>
              <a:gd name="connsiteX1" fmla="*/ 565 w 10000"/>
              <a:gd name="connsiteY1" fmla="*/ 8601 h 10000"/>
              <a:gd name="connsiteX2" fmla="*/ 4900 w 10000"/>
              <a:gd name="connsiteY2" fmla="*/ 9923 h 10000"/>
              <a:gd name="connsiteX3" fmla="*/ 9512 w 10000"/>
              <a:gd name="connsiteY3" fmla="*/ 8912 h 10000"/>
              <a:gd name="connsiteX4" fmla="*/ 9768 w 10000"/>
              <a:gd name="connsiteY4" fmla="*/ 1414 h 10000"/>
              <a:gd name="connsiteX5" fmla="*/ 8617 w 10000"/>
              <a:gd name="connsiteY5" fmla="*/ 1850 h 10000"/>
              <a:gd name="connsiteX6" fmla="*/ 8682 w 10000"/>
              <a:gd name="connsiteY6" fmla="*/ 4090 h 10000"/>
              <a:gd name="connsiteX7" fmla="*/ 8160 w 10000"/>
              <a:gd name="connsiteY7" fmla="*/ 4288 h 10000"/>
              <a:gd name="connsiteX8" fmla="*/ 7510 w 10000"/>
              <a:gd name="connsiteY8" fmla="*/ 3514 h 10000"/>
              <a:gd name="connsiteX9" fmla="*/ 8160 w 10000"/>
              <a:gd name="connsiteY9" fmla="*/ 1466 h 10000"/>
              <a:gd name="connsiteX10" fmla="*/ 6412 w 10000"/>
              <a:gd name="connsiteY10" fmla="*/ 228 h 10000"/>
              <a:gd name="connsiteX11" fmla="*/ 6386 w 10000"/>
              <a:gd name="connsiteY11" fmla="*/ 1691 h 10000"/>
              <a:gd name="connsiteX12" fmla="*/ 6353 w 10000"/>
              <a:gd name="connsiteY12" fmla="*/ 2295 h 10000"/>
              <a:gd name="connsiteX13" fmla="*/ 6211 w 10000"/>
              <a:gd name="connsiteY13" fmla="*/ 4288 h 10000"/>
              <a:gd name="connsiteX14" fmla="*/ 5561 w 10000"/>
              <a:gd name="connsiteY14" fmla="*/ 4288 h 10000"/>
              <a:gd name="connsiteX15" fmla="*/ 5561 w 10000"/>
              <a:gd name="connsiteY15" fmla="*/ 952 h 10000"/>
              <a:gd name="connsiteX16" fmla="*/ 4250 w 10000"/>
              <a:gd name="connsiteY16" fmla="*/ 952 h 10000"/>
              <a:gd name="connsiteX17" fmla="*/ 4250 w 10000"/>
              <a:gd name="connsiteY17" fmla="*/ 4800 h 10000"/>
              <a:gd name="connsiteX18" fmla="*/ 2951 w 10000"/>
              <a:gd name="connsiteY18" fmla="*/ 4288 h 10000"/>
              <a:gd name="connsiteX19" fmla="*/ 3600 w 10000"/>
              <a:gd name="connsiteY19" fmla="*/ 698 h 10000"/>
              <a:gd name="connsiteX20" fmla="*/ 3061 w 10000"/>
              <a:gd name="connsiteY20" fmla="*/ 77 h 10000"/>
              <a:gd name="connsiteX21" fmla="*/ 1651 w 10000"/>
              <a:gd name="connsiteY21" fmla="*/ 440 h 10000"/>
              <a:gd name="connsiteX22" fmla="*/ 1651 w 10000"/>
              <a:gd name="connsiteY22" fmla="*/ 4288 h 10000"/>
              <a:gd name="connsiteX23" fmla="*/ 991 w 10000"/>
              <a:gd name="connsiteY23" fmla="*/ 2322 h 10000"/>
              <a:gd name="connsiteX24" fmla="*/ 821 w 10000"/>
              <a:gd name="connsiteY24" fmla="*/ 232 h 10000"/>
              <a:gd name="connsiteX25" fmla="*/ 353 w 10000"/>
              <a:gd name="connsiteY25" fmla="*/ 268 h 10000"/>
              <a:gd name="connsiteX26" fmla="*/ 33 w 10000"/>
              <a:gd name="connsiteY26" fmla="*/ 1077 h 10000"/>
              <a:gd name="connsiteX0" fmla="*/ 48 w 10015"/>
              <a:gd name="connsiteY0" fmla="*/ 1149 h 10072"/>
              <a:gd name="connsiteX1" fmla="*/ 580 w 10015"/>
              <a:gd name="connsiteY1" fmla="*/ 8673 h 10072"/>
              <a:gd name="connsiteX2" fmla="*/ 4915 w 10015"/>
              <a:gd name="connsiteY2" fmla="*/ 9995 h 10072"/>
              <a:gd name="connsiteX3" fmla="*/ 9527 w 10015"/>
              <a:gd name="connsiteY3" fmla="*/ 8984 h 10072"/>
              <a:gd name="connsiteX4" fmla="*/ 9783 w 10015"/>
              <a:gd name="connsiteY4" fmla="*/ 1486 h 10072"/>
              <a:gd name="connsiteX5" fmla="*/ 8632 w 10015"/>
              <a:gd name="connsiteY5" fmla="*/ 1922 h 10072"/>
              <a:gd name="connsiteX6" fmla="*/ 8697 w 10015"/>
              <a:gd name="connsiteY6" fmla="*/ 4162 h 10072"/>
              <a:gd name="connsiteX7" fmla="*/ 8175 w 10015"/>
              <a:gd name="connsiteY7" fmla="*/ 4360 h 10072"/>
              <a:gd name="connsiteX8" fmla="*/ 7525 w 10015"/>
              <a:gd name="connsiteY8" fmla="*/ 3586 h 10072"/>
              <a:gd name="connsiteX9" fmla="*/ 8175 w 10015"/>
              <a:gd name="connsiteY9" fmla="*/ 1538 h 10072"/>
              <a:gd name="connsiteX10" fmla="*/ 6427 w 10015"/>
              <a:gd name="connsiteY10" fmla="*/ 300 h 10072"/>
              <a:gd name="connsiteX11" fmla="*/ 6401 w 10015"/>
              <a:gd name="connsiteY11" fmla="*/ 1763 h 10072"/>
              <a:gd name="connsiteX12" fmla="*/ 6368 w 10015"/>
              <a:gd name="connsiteY12" fmla="*/ 2367 h 10072"/>
              <a:gd name="connsiteX13" fmla="*/ 6226 w 10015"/>
              <a:gd name="connsiteY13" fmla="*/ 4360 h 10072"/>
              <a:gd name="connsiteX14" fmla="*/ 5576 w 10015"/>
              <a:gd name="connsiteY14" fmla="*/ 4360 h 10072"/>
              <a:gd name="connsiteX15" fmla="*/ 5576 w 10015"/>
              <a:gd name="connsiteY15" fmla="*/ 1024 h 10072"/>
              <a:gd name="connsiteX16" fmla="*/ 4265 w 10015"/>
              <a:gd name="connsiteY16" fmla="*/ 1024 h 10072"/>
              <a:gd name="connsiteX17" fmla="*/ 4265 w 10015"/>
              <a:gd name="connsiteY17" fmla="*/ 4872 h 10072"/>
              <a:gd name="connsiteX18" fmla="*/ 2966 w 10015"/>
              <a:gd name="connsiteY18" fmla="*/ 4360 h 10072"/>
              <a:gd name="connsiteX19" fmla="*/ 3615 w 10015"/>
              <a:gd name="connsiteY19" fmla="*/ 770 h 10072"/>
              <a:gd name="connsiteX20" fmla="*/ 3076 w 10015"/>
              <a:gd name="connsiteY20" fmla="*/ 149 h 10072"/>
              <a:gd name="connsiteX21" fmla="*/ 1666 w 10015"/>
              <a:gd name="connsiteY21" fmla="*/ 512 h 10072"/>
              <a:gd name="connsiteX22" fmla="*/ 1666 w 10015"/>
              <a:gd name="connsiteY22" fmla="*/ 4360 h 10072"/>
              <a:gd name="connsiteX23" fmla="*/ 1006 w 10015"/>
              <a:gd name="connsiteY23" fmla="*/ 2394 h 10072"/>
              <a:gd name="connsiteX24" fmla="*/ 836 w 10015"/>
              <a:gd name="connsiteY24" fmla="*/ 304 h 10072"/>
              <a:gd name="connsiteX25" fmla="*/ 622 w 10015"/>
              <a:gd name="connsiteY25" fmla="*/ 81 h 10072"/>
              <a:gd name="connsiteX26" fmla="*/ 48 w 10015"/>
              <a:gd name="connsiteY26" fmla="*/ 1149 h 10072"/>
              <a:gd name="connsiteX0" fmla="*/ 47 w 10014"/>
              <a:gd name="connsiteY0" fmla="*/ 1077 h 10000"/>
              <a:gd name="connsiteX1" fmla="*/ 579 w 10014"/>
              <a:gd name="connsiteY1" fmla="*/ 8601 h 10000"/>
              <a:gd name="connsiteX2" fmla="*/ 4914 w 10014"/>
              <a:gd name="connsiteY2" fmla="*/ 9923 h 10000"/>
              <a:gd name="connsiteX3" fmla="*/ 9526 w 10014"/>
              <a:gd name="connsiteY3" fmla="*/ 8912 h 10000"/>
              <a:gd name="connsiteX4" fmla="*/ 9782 w 10014"/>
              <a:gd name="connsiteY4" fmla="*/ 1414 h 10000"/>
              <a:gd name="connsiteX5" fmla="*/ 8631 w 10014"/>
              <a:gd name="connsiteY5" fmla="*/ 1850 h 10000"/>
              <a:gd name="connsiteX6" fmla="*/ 8696 w 10014"/>
              <a:gd name="connsiteY6" fmla="*/ 4090 h 10000"/>
              <a:gd name="connsiteX7" fmla="*/ 8174 w 10014"/>
              <a:gd name="connsiteY7" fmla="*/ 4288 h 10000"/>
              <a:gd name="connsiteX8" fmla="*/ 7524 w 10014"/>
              <a:gd name="connsiteY8" fmla="*/ 3514 h 10000"/>
              <a:gd name="connsiteX9" fmla="*/ 8174 w 10014"/>
              <a:gd name="connsiteY9" fmla="*/ 1466 h 10000"/>
              <a:gd name="connsiteX10" fmla="*/ 6426 w 10014"/>
              <a:gd name="connsiteY10" fmla="*/ 228 h 10000"/>
              <a:gd name="connsiteX11" fmla="*/ 6400 w 10014"/>
              <a:gd name="connsiteY11" fmla="*/ 1691 h 10000"/>
              <a:gd name="connsiteX12" fmla="*/ 6367 w 10014"/>
              <a:gd name="connsiteY12" fmla="*/ 2295 h 10000"/>
              <a:gd name="connsiteX13" fmla="*/ 6225 w 10014"/>
              <a:gd name="connsiteY13" fmla="*/ 4288 h 10000"/>
              <a:gd name="connsiteX14" fmla="*/ 5575 w 10014"/>
              <a:gd name="connsiteY14" fmla="*/ 4288 h 10000"/>
              <a:gd name="connsiteX15" fmla="*/ 5575 w 10014"/>
              <a:gd name="connsiteY15" fmla="*/ 952 h 10000"/>
              <a:gd name="connsiteX16" fmla="*/ 4264 w 10014"/>
              <a:gd name="connsiteY16" fmla="*/ 952 h 10000"/>
              <a:gd name="connsiteX17" fmla="*/ 4264 w 10014"/>
              <a:gd name="connsiteY17" fmla="*/ 4800 h 10000"/>
              <a:gd name="connsiteX18" fmla="*/ 2965 w 10014"/>
              <a:gd name="connsiteY18" fmla="*/ 4288 h 10000"/>
              <a:gd name="connsiteX19" fmla="*/ 3614 w 10014"/>
              <a:gd name="connsiteY19" fmla="*/ 698 h 10000"/>
              <a:gd name="connsiteX20" fmla="*/ 3075 w 10014"/>
              <a:gd name="connsiteY20" fmla="*/ 77 h 10000"/>
              <a:gd name="connsiteX21" fmla="*/ 1665 w 10014"/>
              <a:gd name="connsiteY21" fmla="*/ 440 h 10000"/>
              <a:gd name="connsiteX22" fmla="*/ 1665 w 10014"/>
              <a:gd name="connsiteY22" fmla="*/ 4288 h 10000"/>
              <a:gd name="connsiteX23" fmla="*/ 1005 w 10014"/>
              <a:gd name="connsiteY23" fmla="*/ 2322 h 10000"/>
              <a:gd name="connsiteX24" fmla="*/ 835 w 10014"/>
              <a:gd name="connsiteY24" fmla="*/ 232 h 10000"/>
              <a:gd name="connsiteX25" fmla="*/ 114 w 10014"/>
              <a:gd name="connsiteY25" fmla="*/ 164 h 10000"/>
              <a:gd name="connsiteX26" fmla="*/ 47 w 10014"/>
              <a:gd name="connsiteY26" fmla="*/ 1077 h 10000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4650 w 10400"/>
              <a:gd name="connsiteY17" fmla="*/ 4825 h 10025"/>
              <a:gd name="connsiteX18" fmla="*/ 3351 w 10400"/>
              <a:gd name="connsiteY18" fmla="*/ 4313 h 10025"/>
              <a:gd name="connsiteX19" fmla="*/ 4000 w 10400"/>
              <a:gd name="connsiteY19" fmla="*/ 723 h 10025"/>
              <a:gd name="connsiteX20" fmla="*/ 3461 w 10400"/>
              <a:gd name="connsiteY20" fmla="*/ 102 h 10025"/>
              <a:gd name="connsiteX21" fmla="*/ 2051 w 10400"/>
              <a:gd name="connsiteY21" fmla="*/ 465 h 10025"/>
              <a:gd name="connsiteX22" fmla="*/ 2051 w 10400"/>
              <a:gd name="connsiteY22" fmla="*/ 4313 h 10025"/>
              <a:gd name="connsiteX23" fmla="*/ 1391 w 10400"/>
              <a:gd name="connsiteY23" fmla="*/ 2347 h 10025"/>
              <a:gd name="connsiteX24" fmla="*/ 1221 w 10400"/>
              <a:gd name="connsiteY24" fmla="*/ 257 h 10025"/>
              <a:gd name="connsiteX25" fmla="*/ 500 w 10400"/>
              <a:gd name="connsiteY25" fmla="*/ 189 h 10025"/>
              <a:gd name="connsiteX26" fmla="*/ 10 w 10400"/>
              <a:gd name="connsiteY26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4650 w 10400"/>
              <a:gd name="connsiteY17" fmla="*/ 4825 h 10025"/>
              <a:gd name="connsiteX18" fmla="*/ 3351 w 10400"/>
              <a:gd name="connsiteY18" fmla="*/ 4313 h 10025"/>
              <a:gd name="connsiteX19" fmla="*/ 4000 w 10400"/>
              <a:gd name="connsiteY19" fmla="*/ 723 h 10025"/>
              <a:gd name="connsiteX20" fmla="*/ 3461 w 10400"/>
              <a:gd name="connsiteY20" fmla="*/ 102 h 10025"/>
              <a:gd name="connsiteX21" fmla="*/ 2051 w 10400"/>
              <a:gd name="connsiteY21" fmla="*/ 465 h 10025"/>
              <a:gd name="connsiteX22" fmla="*/ 2558 w 10400"/>
              <a:gd name="connsiteY22" fmla="*/ 4986 h 10025"/>
              <a:gd name="connsiteX23" fmla="*/ 1391 w 10400"/>
              <a:gd name="connsiteY23" fmla="*/ 2347 h 10025"/>
              <a:gd name="connsiteX24" fmla="*/ 1221 w 10400"/>
              <a:gd name="connsiteY24" fmla="*/ 257 h 10025"/>
              <a:gd name="connsiteX25" fmla="*/ 500 w 10400"/>
              <a:gd name="connsiteY25" fmla="*/ 189 h 10025"/>
              <a:gd name="connsiteX26" fmla="*/ 10 w 10400"/>
              <a:gd name="connsiteY26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4650 w 10400"/>
              <a:gd name="connsiteY17" fmla="*/ 4825 h 10025"/>
              <a:gd name="connsiteX18" fmla="*/ 3351 w 10400"/>
              <a:gd name="connsiteY18" fmla="*/ 4313 h 10025"/>
              <a:gd name="connsiteX19" fmla="*/ 4000 w 10400"/>
              <a:gd name="connsiteY19" fmla="*/ 723 h 10025"/>
              <a:gd name="connsiteX20" fmla="*/ 3461 w 10400"/>
              <a:gd name="connsiteY20" fmla="*/ 102 h 10025"/>
              <a:gd name="connsiteX21" fmla="*/ 2051 w 10400"/>
              <a:gd name="connsiteY21" fmla="*/ 465 h 10025"/>
              <a:gd name="connsiteX22" fmla="*/ 2558 w 10400"/>
              <a:gd name="connsiteY22" fmla="*/ 4986 h 10025"/>
              <a:gd name="connsiteX23" fmla="*/ 1391 w 10400"/>
              <a:gd name="connsiteY23" fmla="*/ 2347 h 10025"/>
              <a:gd name="connsiteX24" fmla="*/ 1221 w 10400"/>
              <a:gd name="connsiteY24" fmla="*/ 257 h 10025"/>
              <a:gd name="connsiteX25" fmla="*/ 500 w 10400"/>
              <a:gd name="connsiteY25" fmla="*/ 189 h 10025"/>
              <a:gd name="connsiteX26" fmla="*/ 10 w 10400"/>
              <a:gd name="connsiteY26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4650 w 10400"/>
              <a:gd name="connsiteY17" fmla="*/ 4825 h 10025"/>
              <a:gd name="connsiteX18" fmla="*/ 3351 w 10400"/>
              <a:gd name="connsiteY18" fmla="*/ 4313 h 10025"/>
              <a:gd name="connsiteX19" fmla="*/ 4000 w 10400"/>
              <a:gd name="connsiteY19" fmla="*/ 723 h 10025"/>
              <a:gd name="connsiteX20" fmla="*/ 3461 w 10400"/>
              <a:gd name="connsiteY20" fmla="*/ 102 h 10025"/>
              <a:gd name="connsiteX21" fmla="*/ 2051 w 10400"/>
              <a:gd name="connsiteY21" fmla="*/ 465 h 10025"/>
              <a:gd name="connsiteX22" fmla="*/ 2558 w 10400"/>
              <a:gd name="connsiteY22" fmla="*/ 4986 h 10025"/>
              <a:gd name="connsiteX23" fmla="*/ 1391 w 10400"/>
              <a:gd name="connsiteY23" fmla="*/ 2347 h 10025"/>
              <a:gd name="connsiteX24" fmla="*/ 1221 w 10400"/>
              <a:gd name="connsiteY24" fmla="*/ 257 h 10025"/>
              <a:gd name="connsiteX25" fmla="*/ 500 w 10400"/>
              <a:gd name="connsiteY25" fmla="*/ 189 h 10025"/>
              <a:gd name="connsiteX26" fmla="*/ 10 w 10400"/>
              <a:gd name="connsiteY26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4650 w 10400"/>
              <a:gd name="connsiteY17" fmla="*/ 4825 h 10025"/>
              <a:gd name="connsiteX18" fmla="*/ 3351 w 10400"/>
              <a:gd name="connsiteY18" fmla="*/ 4313 h 10025"/>
              <a:gd name="connsiteX19" fmla="*/ 4000 w 10400"/>
              <a:gd name="connsiteY19" fmla="*/ 723 h 10025"/>
              <a:gd name="connsiteX20" fmla="*/ 3461 w 10400"/>
              <a:gd name="connsiteY20" fmla="*/ 102 h 10025"/>
              <a:gd name="connsiteX21" fmla="*/ 2051 w 10400"/>
              <a:gd name="connsiteY21" fmla="*/ 465 h 10025"/>
              <a:gd name="connsiteX22" fmla="*/ 2558 w 10400"/>
              <a:gd name="connsiteY22" fmla="*/ 4986 h 10025"/>
              <a:gd name="connsiteX23" fmla="*/ 1391 w 10400"/>
              <a:gd name="connsiteY23" fmla="*/ 2347 h 10025"/>
              <a:gd name="connsiteX24" fmla="*/ 1221 w 10400"/>
              <a:gd name="connsiteY24" fmla="*/ 257 h 10025"/>
              <a:gd name="connsiteX25" fmla="*/ 500 w 10400"/>
              <a:gd name="connsiteY25" fmla="*/ 189 h 10025"/>
              <a:gd name="connsiteX26" fmla="*/ 10 w 10400"/>
              <a:gd name="connsiteY26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4650 w 10400"/>
              <a:gd name="connsiteY17" fmla="*/ 4825 h 10025"/>
              <a:gd name="connsiteX18" fmla="*/ 3858 w 10400"/>
              <a:gd name="connsiteY18" fmla="*/ 4365 h 10025"/>
              <a:gd name="connsiteX19" fmla="*/ 4000 w 10400"/>
              <a:gd name="connsiteY19" fmla="*/ 723 h 10025"/>
              <a:gd name="connsiteX20" fmla="*/ 3461 w 10400"/>
              <a:gd name="connsiteY20" fmla="*/ 102 h 10025"/>
              <a:gd name="connsiteX21" fmla="*/ 2051 w 10400"/>
              <a:gd name="connsiteY21" fmla="*/ 465 h 10025"/>
              <a:gd name="connsiteX22" fmla="*/ 2558 w 10400"/>
              <a:gd name="connsiteY22" fmla="*/ 4986 h 10025"/>
              <a:gd name="connsiteX23" fmla="*/ 1391 w 10400"/>
              <a:gd name="connsiteY23" fmla="*/ 2347 h 10025"/>
              <a:gd name="connsiteX24" fmla="*/ 1221 w 10400"/>
              <a:gd name="connsiteY24" fmla="*/ 257 h 10025"/>
              <a:gd name="connsiteX25" fmla="*/ 500 w 10400"/>
              <a:gd name="connsiteY25" fmla="*/ 189 h 10025"/>
              <a:gd name="connsiteX26" fmla="*/ 10 w 10400"/>
              <a:gd name="connsiteY26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4650 w 10400"/>
              <a:gd name="connsiteY17" fmla="*/ 4825 h 10025"/>
              <a:gd name="connsiteX18" fmla="*/ 3858 w 10400"/>
              <a:gd name="connsiteY18" fmla="*/ 4365 h 10025"/>
              <a:gd name="connsiteX19" fmla="*/ 4000 w 10400"/>
              <a:gd name="connsiteY19" fmla="*/ 723 h 10025"/>
              <a:gd name="connsiteX20" fmla="*/ 3461 w 10400"/>
              <a:gd name="connsiteY20" fmla="*/ 102 h 10025"/>
              <a:gd name="connsiteX21" fmla="*/ 2051 w 10400"/>
              <a:gd name="connsiteY21" fmla="*/ 465 h 10025"/>
              <a:gd name="connsiteX22" fmla="*/ 2911 w 10400"/>
              <a:gd name="connsiteY22" fmla="*/ 3380 h 10025"/>
              <a:gd name="connsiteX23" fmla="*/ 2558 w 10400"/>
              <a:gd name="connsiteY23" fmla="*/ 4986 h 10025"/>
              <a:gd name="connsiteX24" fmla="*/ 1391 w 10400"/>
              <a:gd name="connsiteY24" fmla="*/ 2347 h 10025"/>
              <a:gd name="connsiteX25" fmla="*/ 1221 w 10400"/>
              <a:gd name="connsiteY25" fmla="*/ 257 h 10025"/>
              <a:gd name="connsiteX26" fmla="*/ 500 w 10400"/>
              <a:gd name="connsiteY26" fmla="*/ 189 h 10025"/>
              <a:gd name="connsiteX27" fmla="*/ 10 w 10400"/>
              <a:gd name="connsiteY27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4650 w 10400"/>
              <a:gd name="connsiteY17" fmla="*/ 4825 h 10025"/>
              <a:gd name="connsiteX18" fmla="*/ 3858 w 10400"/>
              <a:gd name="connsiteY18" fmla="*/ 4365 h 10025"/>
              <a:gd name="connsiteX19" fmla="*/ 4000 w 10400"/>
              <a:gd name="connsiteY19" fmla="*/ 723 h 10025"/>
              <a:gd name="connsiteX20" fmla="*/ 3461 w 10400"/>
              <a:gd name="connsiteY20" fmla="*/ 102 h 10025"/>
              <a:gd name="connsiteX21" fmla="*/ 2051 w 10400"/>
              <a:gd name="connsiteY21" fmla="*/ 465 h 10025"/>
              <a:gd name="connsiteX22" fmla="*/ 2826 w 10400"/>
              <a:gd name="connsiteY22" fmla="*/ 3380 h 10025"/>
              <a:gd name="connsiteX23" fmla="*/ 2558 w 10400"/>
              <a:gd name="connsiteY23" fmla="*/ 4986 h 10025"/>
              <a:gd name="connsiteX24" fmla="*/ 1391 w 10400"/>
              <a:gd name="connsiteY24" fmla="*/ 2347 h 10025"/>
              <a:gd name="connsiteX25" fmla="*/ 1221 w 10400"/>
              <a:gd name="connsiteY25" fmla="*/ 257 h 10025"/>
              <a:gd name="connsiteX26" fmla="*/ 500 w 10400"/>
              <a:gd name="connsiteY26" fmla="*/ 189 h 10025"/>
              <a:gd name="connsiteX27" fmla="*/ 10 w 10400"/>
              <a:gd name="connsiteY27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4685 w 10400"/>
              <a:gd name="connsiteY17" fmla="*/ 3536 h 10025"/>
              <a:gd name="connsiteX18" fmla="*/ 4650 w 10400"/>
              <a:gd name="connsiteY18" fmla="*/ 4825 h 10025"/>
              <a:gd name="connsiteX19" fmla="*/ 3858 w 10400"/>
              <a:gd name="connsiteY19" fmla="*/ 4365 h 10025"/>
              <a:gd name="connsiteX20" fmla="*/ 4000 w 10400"/>
              <a:gd name="connsiteY20" fmla="*/ 723 h 10025"/>
              <a:gd name="connsiteX21" fmla="*/ 3461 w 10400"/>
              <a:gd name="connsiteY21" fmla="*/ 102 h 10025"/>
              <a:gd name="connsiteX22" fmla="*/ 2051 w 10400"/>
              <a:gd name="connsiteY22" fmla="*/ 465 h 10025"/>
              <a:gd name="connsiteX23" fmla="*/ 2826 w 10400"/>
              <a:gd name="connsiteY23" fmla="*/ 3380 h 10025"/>
              <a:gd name="connsiteX24" fmla="*/ 2558 w 10400"/>
              <a:gd name="connsiteY24" fmla="*/ 4986 h 10025"/>
              <a:gd name="connsiteX25" fmla="*/ 1391 w 10400"/>
              <a:gd name="connsiteY25" fmla="*/ 2347 h 10025"/>
              <a:gd name="connsiteX26" fmla="*/ 1221 w 10400"/>
              <a:gd name="connsiteY26" fmla="*/ 257 h 10025"/>
              <a:gd name="connsiteX27" fmla="*/ 500 w 10400"/>
              <a:gd name="connsiteY27" fmla="*/ 189 h 10025"/>
              <a:gd name="connsiteX28" fmla="*/ 10 w 10400"/>
              <a:gd name="connsiteY28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6753 w 10400"/>
              <a:gd name="connsiteY12" fmla="*/ 2320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5108 w 10400"/>
              <a:gd name="connsiteY17" fmla="*/ 2863 h 10025"/>
              <a:gd name="connsiteX18" fmla="*/ 4650 w 10400"/>
              <a:gd name="connsiteY18" fmla="*/ 4825 h 10025"/>
              <a:gd name="connsiteX19" fmla="*/ 3858 w 10400"/>
              <a:gd name="connsiteY19" fmla="*/ 4365 h 10025"/>
              <a:gd name="connsiteX20" fmla="*/ 4000 w 10400"/>
              <a:gd name="connsiteY20" fmla="*/ 723 h 10025"/>
              <a:gd name="connsiteX21" fmla="*/ 3461 w 10400"/>
              <a:gd name="connsiteY21" fmla="*/ 102 h 10025"/>
              <a:gd name="connsiteX22" fmla="*/ 2051 w 10400"/>
              <a:gd name="connsiteY22" fmla="*/ 465 h 10025"/>
              <a:gd name="connsiteX23" fmla="*/ 2826 w 10400"/>
              <a:gd name="connsiteY23" fmla="*/ 3380 h 10025"/>
              <a:gd name="connsiteX24" fmla="*/ 2558 w 10400"/>
              <a:gd name="connsiteY24" fmla="*/ 4986 h 10025"/>
              <a:gd name="connsiteX25" fmla="*/ 1391 w 10400"/>
              <a:gd name="connsiteY25" fmla="*/ 2347 h 10025"/>
              <a:gd name="connsiteX26" fmla="*/ 1221 w 10400"/>
              <a:gd name="connsiteY26" fmla="*/ 257 h 10025"/>
              <a:gd name="connsiteX27" fmla="*/ 500 w 10400"/>
              <a:gd name="connsiteY27" fmla="*/ 189 h 10025"/>
              <a:gd name="connsiteX28" fmla="*/ 10 w 10400"/>
              <a:gd name="connsiteY28" fmla="*/ 1775 h 10025"/>
              <a:gd name="connsiteX0" fmla="*/ 10 w 10400"/>
              <a:gd name="connsiteY0" fmla="*/ 1775 h 10025"/>
              <a:gd name="connsiteX1" fmla="*/ 965 w 10400"/>
              <a:gd name="connsiteY1" fmla="*/ 8626 h 10025"/>
              <a:gd name="connsiteX2" fmla="*/ 5300 w 10400"/>
              <a:gd name="connsiteY2" fmla="*/ 9948 h 10025"/>
              <a:gd name="connsiteX3" fmla="*/ 9912 w 10400"/>
              <a:gd name="connsiteY3" fmla="*/ 8937 h 10025"/>
              <a:gd name="connsiteX4" fmla="*/ 10168 w 10400"/>
              <a:gd name="connsiteY4" fmla="*/ 1439 h 10025"/>
              <a:gd name="connsiteX5" fmla="*/ 9017 w 10400"/>
              <a:gd name="connsiteY5" fmla="*/ 1875 h 10025"/>
              <a:gd name="connsiteX6" fmla="*/ 9082 w 10400"/>
              <a:gd name="connsiteY6" fmla="*/ 4115 h 10025"/>
              <a:gd name="connsiteX7" fmla="*/ 8560 w 10400"/>
              <a:gd name="connsiteY7" fmla="*/ 4313 h 10025"/>
              <a:gd name="connsiteX8" fmla="*/ 7910 w 10400"/>
              <a:gd name="connsiteY8" fmla="*/ 3539 h 10025"/>
              <a:gd name="connsiteX9" fmla="*/ 8560 w 10400"/>
              <a:gd name="connsiteY9" fmla="*/ 1491 h 10025"/>
              <a:gd name="connsiteX10" fmla="*/ 6812 w 10400"/>
              <a:gd name="connsiteY10" fmla="*/ 253 h 10025"/>
              <a:gd name="connsiteX11" fmla="*/ 6786 w 10400"/>
              <a:gd name="connsiteY11" fmla="*/ 1716 h 10025"/>
              <a:gd name="connsiteX12" fmla="*/ 7176 w 10400"/>
              <a:gd name="connsiteY12" fmla="*/ 2838 h 10025"/>
              <a:gd name="connsiteX13" fmla="*/ 6611 w 10400"/>
              <a:gd name="connsiteY13" fmla="*/ 4313 h 10025"/>
              <a:gd name="connsiteX14" fmla="*/ 5961 w 10400"/>
              <a:gd name="connsiteY14" fmla="*/ 4313 h 10025"/>
              <a:gd name="connsiteX15" fmla="*/ 5961 w 10400"/>
              <a:gd name="connsiteY15" fmla="*/ 977 h 10025"/>
              <a:gd name="connsiteX16" fmla="*/ 4650 w 10400"/>
              <a:gd name="connsiteY16" fmla="*/ 977 h 10025"/>
              <a:gd name="connsiteX17" fmla="*/ 5108 w 10400"/>
              <a:gd name="connsiteY17" fmla="*/ 2863 h 10025"/>
              <a:gd name="connsiteX18" fmla="*/ 4650 w 10400"/>
              <a:gd name="connsiteY18" fmla="*/ 4825 h 10025"/>
              <a:gd name="connsiteX19" fmla="*/ 3858 w 10400"/>
              <a:gd name="connsiteY19" fmla="*/ 4365 h 10025"/>
              <a:gd name="connsiteX20" fmla="*/ 4000 w 10400"/>
              <a:gd name="connsiteY20" fmla="*/ 723 h 10025"/>
              <a:gd name="connsiteX21" fmla="*/ 3461 w 10400"/>
              <a:gd name="connsiteY21" fmla="*/ 102 h 10025"/>
              <a:gd name="connsiteX22" fmla="*/ 2051 w 10400"/>
              <a:gd name="connsiteY22" fmla="*/ 465 h 10025"/>
              <a:gd name="connsiteX23" fmla="*/ 2826 w 10400"/>
              <a:gd name="connsiteY23" fmla="*/ 3380 h 10025"/>
              <a:gd name="connsiteX24" fmla="*/ 2558 w 10400"/>
              <a:gd name="connsiteY24" fmla="*/ 4986 h 10025"/>
              <a:gd name="connsiteX25" fmla="*/ 1391 w 10400"/>
              <a:gd name="connsiteY25" fmla="*/ 2347 h 10025"/>
              <a:gd name="connsiteX26" fmla="*/ 1221 w 10400"/>
              <a:gd name="connsiteY26" fmla="*/ 257 h 10025"/>
              <a:gd name="connsiteX27" fmla="*/ 500 w 10400"/>
              <a:gd name="connsiteY27" fmla="*/ 189 h 10025"/>
              <a:gd name="connsiteX28" fmla="*/ 10 w 10400"/>
              <a:gd name="connsiteY28" fmla="*/ 1775 h 10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400" h="10025">
                <a:moveTo>
                  <a:pt x="10" y="1775"/>
                </a:moveTo>
                <a:cubicBezTo>
                  <a:pt x="88" y="3181"/>
                  <a:pt x="83" y="7264"/>
                  <a:pt x="965" y="8626"/>
                </a:cubicBezTo>
                <a:cubicBezTo>
                  <a:pt x="1847" y="9988"/>
                  <a:pt x="3809" y="9896"/>
                  <a:pt x="5300" y="9948"/>
                </a:cubicBezTo>
                <a:cubicBezTo>
                  <a:pt x="6791" y="10001"/>
                  <a:pt x="9103" y="10353"/>
                  <a:pt x="9912" y="8937"/>
                </a:cubicBezTo>
                <a:cubicBezTo>
                  <a:pt x="10721" y="7521"/>
                  <a:pt x="10316" y="2616"/>
                  <a:pt x="10168" y="1439"/>
                </a:cubicBezTo>
                <a:cubicBezTo>
                  <a:pt x="10019" y="262"/>
                  <a:pt x="9198" y="1429"/>
                  <a:pt x="9017" y="1875"/>
                </a:cubicBezTo>
                <a:cubicBezTo>
                  <a:pt x="8836" y="2320"/>
                  <a:pt x="9155" y="3710"/>
                  <a:pt x="9082" y="4115"/>
                </a:cubicBezTo>
                <a:cubicBezTo>
                  <a:pt x="9007" y="4520"/>
                  <a:pt x="8751" y="4405"/>
                  <a:pt x="8560" y="4313"/>
                </a:cubicBezTo>
                <a:cubicBezTo>
                  <a:pt x="8367" y="4219"/>
                  <a:pt x="7910" y="4011"/>
                  <a:pt x="7910" y="3539"/>
                </a:cubicBezTo>
                <a:cubicBezTo>
                  <a:pt x="7910" y="3073"/>
                  <a:pt x="8743" y="2039"/>
                  <a:pt x="8560" y="1491"/>
                </a:cubicBezTo>
                <a:cubicBezTo>
                  <a:pt x="8377" y="943"/>
                  <a:pt x="7108" y="216"/>
                  <a:pt x="6812" y="253"/>
                </a:cubicBezTo>
                <a:cubicBezTo>
                  <a:pt x="6516" y="291"/>
                  <a:pt x="6711" y="1510"/>
                  <a:pt x="6786" y="1716"/>
                </a:cubicBezTo>
                <a:cubicBezTo>
                  <a:pt x="6861" y="1922"/>
                  <a:pt x="7276" y="2328"/>
                  <a:pt x="7176" y="2838"/>
                </a:cubicBezTo>
                <a:cubicBezTo>
                  <a:pt x="6952" y="3351"/>
                  <a:pt x="6823" y="3840"/>
                  <a:pt x="6611" y="4313"/>
                </a:cubicBezTo>
                <a:cubicBezTo>
                  <a:pt x="6387" y="4779"/>
                  <a:pt x="6068" y="4867"/>
                  <a:pt x="5961" y="4313"/>
                </a:cubicBezTo>
                <a:cubicBezTo>
                  <a:pt x="5844" y="3757"/>
                  <a:pt x="6174" y="1533"/>
                  <a:pt x="5961" y="977"/>
                </a:cubicBezTo>
                <a:cubicBezTo>
                  <a:pt x="5737" y="423"/>
                  <a:pt x="4874" y="335"/>
                  <a:pt x="4650" y="977"/>
                </a:cubicBezTo>
                <a:cubicBezTo>
                  <a:pt x="4437" y="1403"/>
                  <a:pt x="5108" y="2222"/>
                  <a:pt x="5108" y="2863"/>
                </a:cubicBezTo>
                <a:cubicBezTo>
                  <a:pt x="5108" y="3504"/>
                  <a:pt x="4788" y="4687"/>
                  <a:pt x="4650" y="4825"/>
                </a:cubicBezTo>
                <a:cubicBezTo>
                  <a:pt x="4437" y="5380"/>
                  <a:pt x="3964" y="5049"/>
                  <a:pt x="3858" y="4365"/>
                </a:cubicBezTo>
                <a:cubicBezTo>
                  <a:pt x="3751" y="3679"/>
                  <a:pt x="4107" y="1362"/>
                  <a:pt x="4000" y="723"/>
                </a:cubicBezTo>
                <a:cubicBezTo>
                  <a:pt x="3894" y="80"/>
                  <a:pt x="3792" y="143"/>
                  <a:pt x="3461" y="102"/>
                </a:cubicBezTo>
                <a:cubicBezTo>
                  <a:pt x="3142" y="60"/>
                  <a:pt x="2158" y="-174"/>
                  <a:pt x="2051" y="465"/>
                </a:cubicBezTo>
                <a:cubicBezTo>
                  <a:pt x="1959" y="1011"/>
                  <a:pt x="2742" y="2627"/>
                  <a:pt x="2826" y="3380"/>
                </a:cubicBezTo>
                <a:cubicBezTo>
                  <a:pt x="2910" y="4133"/>
                  <a:pt x="2797" y="5158"/>
                  <a:pt x="2558" y="4986"/>
                </a:cubicBezTo>
                <a:cubicBezTo>
                  <a:pt x="2319" y="4814"/>
                  <a:pt x="1614" y="3135"/>
                  <a:pt x="1391" y="2347"/>
                </a:cubicBezTo>
                <a:cubicBezTo>
                  <a:pt x="1168" y="1559"/>
                  <a:pt x="1328" y="599"/>
                  <a:pt x="1221" y="257"/>
                </a:cubicBezTo>
                <a:cubicBezTo>
                  <a:pt x="1114" y="-86"/>
                  <a:pt x="702" y="-64"/>
                  <a:pt x="500" y="189"/>
                </a:cubicBezTo>
                <a:cubicBezTo>
                  <a:pt x="298" y="442"/>
                  <a:pt x="-68" y="369"/>
                  <a:pt x="10" y="1775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37" name="Ellipse 3"/>
          <p:cNvSpPr/>
          <p:nvPr/>
        </p:nvSpPr>
        <p:spPr>
          <a:xfrm>
            <a:off x="3823548" y="704032"/>
            <a:ext cx="663756" cy="1374793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10"/>
          <p:cNvSpPr>
            <a:spLocks noChangeArrowheads="1"/>
          </p:cNvSpPr>
          <p:nvPr/>
        </p:nvSpPr>
        <p:spPr bwMode="auto">
          <a:xfrm rot="10885347">
            <a:off x="4694955" y="1917108"/>
            <a:ext cx="186173" cy="14015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1" name="Oval 10"/>
          <p:cNvSpPr>
            <a:spLocks noChangeArrowheads="1"/>
          </p:cNvSpPr>
          <p:nvPr/>
        </p:nvSpPr>
        <p:spPr bwMode="auto">
          <a:xfrm rot="10885347">
            <a:off x="4062340" y="1878924"/>
            <a:ext cx="186173" cy="14015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" name="Oval 10"/>
          <p:cNvSpPr>
            <a:spLocks noChangeArrowheads="1"/>
          </p:cNvSpPr>
          <p:nvPr/>
        </p:nvSpPr>
        <p:spPr bwMode="auto">
          <a:xfrm rot="10885347">
            <a:off x="3379654" y="1878924"/>
            <a:ext cx="186173" cy="14015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" name="Oval 10"/>
          <p:cNvSpPr>
            <a:spLocks noChangeArrowheads="1"/>
          </p:cNvSpPr>
          <p:nvPr/>
        </p:nvSpPr>
        <p:spPr bwMode="auto">
          <a:xfrm rot="10885347">
            <a:off x="2688766" y="1837526"/>
            <a:ext cx="186173" cy="14015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4" name="Oval 10"/>
          <p:cNvSpPr>
            <a:spLocks noChangeArrowheads="1"/>
          </p:cNvSpPr>
          <p:nvPr/>
        </p:nvSpPr>
        <p:spPr bwMode="auto">
          <a:xfrm rot="10885347">
            <a:off x="5356569" y="2069668"/>
            <a:ext cx="186173" cy="14015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3" name="Connecteur droit avec flèche 2"/>
          <p:cNvCxnSpPr/>
          <p:nvPr/>
        </p:nvCxnSpPr>
        <p:spPr>
          <a:xfrm>
            <a:off x="3135435" y="367956"/>
            <a:ext cx="0" cy="2075375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Rectangle 107"/>
          <p:cNvSpPr/>
          <p:nvPr/>
        </p:nvSpPr>
        <p:spPr>
          <a:xfrm>
            <a:off x="3765968" y="1261886"/>
            <a:ext cx="45719" cy="215164"/>
          </a:xfrm>
          <a:prstGeom prst="rect">
            <a:avLst/>
          </a:prstGeom>
          <a:solidFill>
            <a:srgbClr val="BF504D"/>
          </a:solidFill>
          <a:ln>
            <a:solidFill>
              <a:srgbClr val="BF50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3846891" y="1261886"/>
            <a:ext cx="45719" cy="215164"/>
          </a:xfrm>
          <a:prstGeom prst="rect">
            <a:avLst/>
          </a:prstGeom>
          <a:solidFill>
            <a:srgbClr val="BF504D"/>
          </a:solidFill>
          <a:ln>
            <a:solidFill>
              <a:srgbClr val="BF50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4432019" y="1270707"/>
            <a:ext cx="45719" cy="215164"/>
          </a:xfrm>
          <a:prstGeom prst="rect">
            <a:avLst/>
          </a:prstGeom>
          <a:solidFill>
            <a:srgbClr val="BF504D"/>
          </a:solidFill>
          <a:ln>
            <a:solidFill>
              <a:srgbClr val="BF50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 110"/>
          <p:cNvSpPr/>
          <p:nvPr/>
        </p:nvSpPr>
        <p:spPr>
          <a:xfrm>
            <a:off x="4512942" y="1270707"/>
            <a:ext cx="45719" cy="215164"/>
          </a:xfrm>
          <a:prstGeom prst="rect">
            <a:avLst/>
          </a:prstGeom>
          <a:solidFill>
            <a:srgbClr val="BF504D"/>
          </a:solidFill>
          <a:ln>
            <a:solidFill>
              <a:srgbClr val="BF50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5044369" y="1296928"/>
            <a:ext cx="45719" cy="215164"/>
          </a:xfrm>
          <a:prstGeom prst="rect">
            <a:avLst/>
          </a:prstGeom>
          <a:solidFill>
            <a:srgbClr val="BF504D"/>
          </a:solidFill>
          <a:ln>
            <a:solidFill>
              <a:srgbClr val="BF50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 112"/>
          <p:cNvSpPr/>
          <p:nvPr/>
        </p:nvSpPr>
        <p:spPr>
          <a:xfrm>
            <a:off x="5125292" y="1296928"/>
            <a:ext cx="45719" cy="215164"/>
          </a:xfrm>
          <a:prstGeom prst="rect">
            <a:avLst/>
          </a:prstGeom>
          <a:solidFill>
            <a:srgbClr val="BF504D"/>
          </a:solidFill>
          <a:ln>
            <a:solidFill>
              <a:srgbClr val="BF50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298"/>
          <p:cNvSpPr>
            <a:spLocks/>
          </p:cNvSpPr>
          <p:nvPr/>
        </p:nvSpPr>
        <p:spPr bwMode="auto">
          <a:xfrm flipH="1">
            <a:off x="4123584" y="369879"/>
            <a:ext cx="335576" cy="2147917"/>
          </a:xfrm>
          <a:custGeom>
            <a:avLst/>
            <a:gdLst>
              <a:gd name="T0" fmla="*/ 2147483647 w 940"/>
              <a:gd name="T1" fmla="*/ 0 h 2784"/>
              <a:gd name="T2" fmla="*/ 2147483647 w 940"/>
              <a:gd name="T3" fmla="*/ 2147483647 h 2784"/>
              <a:gd name="T4" fmla="*/ 2147483647 w 940"/>
              <a:gd name="T5" fmla="*/ 2147483647 h 2784"/>
              <a:gd name="T6" fmla="*/ 2147483647 w 940"/>
              <a:gd name="T7" fmla="*/ 2147483647 h 2784"/>
              <a:gd name="T8" fmla="*/ 2147483647 w 940"/>
              <a:gd name="T9" fmla="*/ 2147483647 h 27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40"/>
              <a:gd name="T16" fmla="*/ 0 h 2784"/>
              <a:gd name="T17" fmla="*/ 940 w 940"/>
              <a:gd name="T18" fmla="*/ 2784 h 2784"/>
              <a:gd name="connsiteX0" fmla="*/ 5709 w 6059"/>
              <a:gd name="connsiteY0" fmla="*/ 0 h 10140"/>
              <a:gd name="connsiteX1" fmla="*/ 6044 w 6059"/>
              <a:gd name="connsiteY1" fmla="*/ 2266 h 10140"/>
              <a:gd name="connsiteX2" fmla="*/ 4768 w 6059"/>
              <a:gd name="connsiteY2" fmla="*/ 6663 h 10140"/>
              <a:gd name="connsiteX3" fmla="*/ 683 w 6059"/>
              <a:gd name="connsiteY3" fmla="*/ 8243 h 10140"/>
              <a:gd name="connsiteX4" fmla="*/ 172 w 6059"/>
              <a:gd name="connsiteY4" fmla="*/ 10140 h 10140"/>
              <a:gd name="connsiteX0" fmla="*/ 9422 w 9422"/>
              <a:gd name="connsiteY0" fmla="*/ 0 h 10000"/>
              <a:gd name="connsiteX1" fmla="*/ 8653 w 9422"/>
              <a:gd name="connsiteY1" fmla="*/ 2028 h 10000"/>
              <a:gd name="connsiteX2" fmla="*/ 7869 w 9422"/>
              <a:gd name="connsiteY2" fmla="*/ 6571 h 10000"/>
              <a:gd name="connsiteX3" fmla="*/ 1127 w 9422"/>
              <a:gd name="connsiteY3" fmla="*/ 8129 h 10000"/>
              <a:gd name="connsiteX4" fmla="*/ 284 w 9422"/>
              <a:gd name="connsiteY4" fmla="*/ 10000 h 10000"/>
              <a:gd name="connsiteX0" fmla="*/ 10000 w 10000"/>
              <a:gd name="connsiteY0" fmla="*/ 0 h 10000"/>
              <a:gd name="connsiteX1" fmla="*/ 9184 w 10000"/>
              <a:gd name="connsiteY1" fmla="*/ 2028 h 10000"/>
              <a:gd name="connsiteX2" fmla="*/ 9893 w 10000"/>
              <a:gd name="connsiteY2" fmla="*/ 4290 h 10000"/>
              <a:gd name="connsiteX3" fmla="*/ 8352 w 10000"/>
              <a:gd name="connsiteY3" fmla="*/ 6571 h 10000"/>
              <a:gd name="connsiteX4" fmla="*/ 1196 w 10000"/>
              <a:gd name="connsiteY4" fmla="*/ 8129 h 10000"/>
              <a:gd name="connsiteX5" fmla="*/ 301 w 10000"/>
              <a:gd name="connsiteY5" fmla="*/ 10000 h 10000"/>
              <a:gd name="connsiteX0" fmla="*/ 8878 w 9911"/>
              <a:gd name="connsiteY0" fmla="*/ 0 h 9068"/>
              <a:gd name="connsiteX1" fmla="*/ 9184 w 9911"/>
              <a:gd name="connsiteY1" fmla="*/ 1096 h 9068"/>
              <a:gd name="connsiteX2" fmla="*/ 9893 w 9911"/>
              <a:gd name="connsiteY2" fmla="*/ 3358 h 9068"/>
              <a:gd name="connsiteX3" fmla="*/ 8352 w 9911"/>
              <a:gd name="connsiteY3" fmla="*/ 5639 h 9068"/>
              <a:gd name="connsiteX4" fmla="*/ 1196 w 9911"/>
              <a:gd name="connsiteY4" fmla="*/ 7197 h 9068"/>
              <a:gd name="connsiteX5" fmla="*/ 301 w 9911"/>
              <a:gd name="connsiteY5" fmla="*/ 9068 h 9068"/>
              <a:gd name="connsiteX0" fmla="*/ 8957 w 10265"/>
              <a:gd name="connsiteY0" fmla="*/ 0 h 10000"/>
              <a:gd name="connsiteX1" fmla="*/ 10264 w 10265"/>
              <a:gd name="connsiteY1" fmla="*/ 428 h 10000"/>
              <a:gd name="connsiteX2" fmla="*/ 9265 w 10265"/>
              <a:gd name="connsiteY2" fmla="*/ 1209 h 10000"/>
              <a:gd name="connsiteX3" fmla="*/ 9981 w 10265"/>
              <a:gd name="connsiteY3" fmla="*/ 3703 h 10000"/>
              <a:gd name="connsiteX4" fmla="*/ 8426 w 10265"/>
              <a:gd name="connsiteY4" fmla="*/ 6219 h 10000"/>
              <a:gd name="connsiteX5" fmla="*/ 1206 w 10265"/>
              <a:gd name="connsiteY5" fmla="*/ 7937 h 10000"/>
              <a:gd name="connsiteX6" fmla="*/ 303 w 10265"/>
              <a:gd name="connsiteY6" fmla="*/ 10000 h 10000"/>
              <a:gd name="connsiteX0" fmla="*/ 10090 w 10265"/>
              <a:gd name="connsiteY0" fmla="*/ 0 h 10228"/>
              <a:gd name="connsiteX1" fmla="*/ 10264 w 10265"/>
              <a:gd name="connsiteY1" fmla="*/ 656 h 10228"/>
              <a:gd name="connsiteX2" fmla="*/ 9265 w 10265"/>
              <a:gd name="connsiteY2" fmla="*/ 1437 h 10228"/>
              <a:gd name="connsiteX3" fmla="*/ 9981 w 10265"/>
              <a:gd name="connsiteY3" fmla="*/ 3931 h 10228"/>
              <a:gd name="connsiteX4" fmla="*/ 8426 w 10265"/>
              <a:gd name="connsiteY4" fmla="*/ 6447 h 10228"/>
              <a:gd name="connsiteX5" fmla="*/ 1206 w 10265"/>
              <a:gd name="connsiteY5" fmla="*/ 8165 h 10228"/>
              <a:gd name="connsiteX6" fmla="*/ 303 w 10265"/>
              <a:gd name="connsiteY6" fmla="*/ 10228 h 10228"/>
              <a:gd name="connsiteX0" fmla="*/ 10090 w 10684"/>
              <a:gd name="connsiteY0" fmla="*/ 0 h 10228"/>
              <a:gd name="connsiteX1" fmla="*/ 10264 w 10684"/>
              <a:gd name="connsiteY1" fmla="*/ 656 h 10228"/>
              <a:gd name="connsiteX2" fmla="*/ 10681 w 10684"/>
              <a:gd name="connsiteY2" fmla="*/ 1513 h 10228"/>
              <a:gd name="connsiteX3" fmla="*/ 9981 w 10684"/>
              <a:gd name="connsiteY3" fmla="*/ 3931 h 10228"/>
              <a:gd name="connsiteX4" fmla="*/ 8426 w 10684"/>
              <a:gd name="connsiteY4" fmla="*/ 6447 h 10228"/>
              <a:gd name="connsiteX5" fmla="*/ 1206 w 10684"/>
              <a:gd name="connsiteY5" fmla="*/ 8165 h 10228"/>
              <a:gd name="connsiteX6" fmla="*/ 303 w 10684"/>
              <a:gd name="connsiteY6" fmla="*/ 10228 h 10228"/>
              <a:gd name="connsiteX0" fmla="*/ 11506 w 11506"/>
              <a:gd name="connsiteY0" fmla="*/ 0 h 10228"/>
              <a:gd name="connsiteX1" fmla="*/ 10264 w 11506"/>
              <a:gd name="connsiteY1" fmla="*/ 656 h 10228"/>
              <a:gd name="connsiteX2" fmla="*/ 10681 w 11506"/>
              <a:gd name="connsiteY2" fmla="*/ 1513 h 10228"/>
              <a:gd name="connsiteX3" fmla="*/ 9981 w 11506"/>
              <a:gd name="connsiteY3" fmla="*/ 3931 h 10228"/>
              <a:gd name="connsiteX4" fmla="*/ 8426 w 11506"/>
              <a:gd name="connsiteY4" fmla="*/ 6447 h 10228"/>
              <a:gd name="connsiteX5" fmla="*/ 1206 w 11506"/>
              <a:gd name="connsiteY5" fmla="*/ 8165 h 10228"/>
              <a:gd name="connsiteX6" fmla="*/ 303 w 11506"/>
              <a:gd name="connsiteY6" fmla="*/ 10228 h 10228"/>
              <a:gd name="connsiteX0" fmla="*/ 10373 w 10684"/>
              <a:gd name="connsiteY0" fmla="*/ 0 h 10304"/>
              <a:gd name="connsiteX1" fmla="*/ 10264 w 10684"/>
              <a:gd name="connsiteY1" fmla="*/ 732 h 10304"/>
              <a:gd name="connsiteX2" fmla="*/ 10681 w 10684"/>
              <a:gd name="connsiteY2" fmla="*/ 1589 h 10304"/>
              <a:gd name="connsiteX3" fmla="*/ 9981 w 10684"/>
              <a:gd name="connsiteY3" fmla="*/ 4007 h 10304"/>
              <a:gd name="connsiteX4" fmla="*/ 8426 w 10684"/>
              <a:gd name="connsiteY4" fmla="*/ 6523 h 10304"/>
              <a:gd name="connsiteX5" fmla="*/ 1206 w 10684"/>
              <a:gd name="connsiteY5" fmla="*/ 8241 h 10304"/>
              <a:gd name="connsiteX6" fmla="*/ 303 w 10684"/>
              <a:gd name="connsiteY6" fmla="*/ 10304 h 10304"/>
              <a:gd name="connsiteX0" fmla="*/ 10373 w 11118"/>
              <a:gd name="connsiteY0" fmla="*/ 0 h 10304"/>
              <a:gd name="connsiteX1" fmla="*/ 11113 w 11118"/>
              <a:gd name="connsiteY1" fmla="*/ 732 h 10304"/>
              <a:gd name="connsiteX2" fmla="*/ 10681 w 11118"/>
              <a:gd name="connsiteY2" fmla="*/ 1589 h 10304"/>
              <a:gd name="connsiteX3" fmla="*/ 9981 w 11118"/>
              <a:gd name="connsiteY3" fmla="*/ 4007 h 10304"/>
              <a:gd name="connsiteX4" fmla="*/ 8426 w 11118"/>
              <a:gd name="connsiteY4" fmla="*/ 6523 h 10304"/>
              <a:gd name="connsiteX5" fmla="*/ 1206 w 11118"/>
              <a:gd name="connsiteY5" fmla="*/ 8241 h 10304"/>
              <a:gd name="connsiteX6" fmla="*/ 303 w 11118"/>
              <a:gd name="connsiteY6" fmla="*/ 10304 h 10304"/>
              <a:gd name="connsiteX0" fmla="*/ 12072 w 12072"/>
              <a:gd name="connsiteY0" fmla="*/ 0 h 10380"/>
              <a:gd name="connsiteX1" fmla="*/ 11113 w 12072"/>
              <a:gd name="connsiteY1" fmla="*/ 808 h 10380"/>
              <a:gd name="connsiteX2" fmla="*/ 10681 w 12072"/>
              <a:gd name="connsiteY2" fmla="*/ 1665 h 10380"/>
              <a:gd name="connsiteX3" fmla="*/ 9981 w 12072"/>
              <a:gd name="connsiteY3" fmla="*/ 4083 h 10380"/>
              <a:gd name="connsiteX4" fmla="*/ 8426 w 12072"/>
              <a:gd name="connsiteY4" fmla="*/ 6599 h 10380"/>
              <a:gd name="connsiteX5" fmla="*/ 1206 w 12072"/>
              <a:gd name="connsiteY5" fmla="*/ 8317 h 10380"/>
              <a:gd name="connsiteX6" fmla="*/ 303 w 12072"/>
              <a:gd name="connsiteY6" fmla="*/ 10380 h 10380"/>
              <a:gd name="connsiteX0" fmla="*/ 11113 w 11118"/>
              <a:gd name="connsiteY0" fmla="*/ 0 h 9572"/>
              <a:gd name="connsiteX1" fmla="*/ 10681 w 11118"/>
              <a:gd name="connsiteY1" fmla="*/ 857 h 9572"/>
              <a:gd name="connsiteX2" fmla="*/ 9981 w 11118"/>
              <a:gd name="connsiteY2" fmla="*/ 3275 h 9572"/>
              <a:gd name="connsiteX3" fmla="*/ 8426 w 11118"/>
              <a:gd name="connsiteY3" fmla="*/ 5791 h 9572"/>
              <a:gd name="connsiteX4" fmla="*/ 1206 w 11118"/>
              <a:gd name="connsiteY4" fmla="*/ 7509 h 9572"/>
              <a:gd name="connsiteX5" fmla="*/ 303 w 11118"/>
              <a:gd name="connsiteY5" fmla="*/ 9572 h 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18" h="9572">
                <a:moveTo>
                  <a:pt x="11113" y="0"/>
                </a:moveTo>
                <a:cubicBezTo>
                  <a:pt x="11164" y="201"/>
                  <a:pt x="10870" y="311"/>
                  <a:pt x="10681" y="857"/>
                </a:cubicBezTo>
                <a:cubicBezTo>
                  <a:pt x="10492" y="1403"/>
                  <a:pt x="10121" y="2440"/>
                  <a:pt x="9981" y="3275"/>
                </a:cubicBezTo>
                <a:cubicBezTo>
                  <a:pt x="9841" y="4110"/>
                  <a:pt x="9888" y="5085"/>
                  <a:pt x="8426" y="5791"/>
                </a:cubicBezTo>
                <a:cubicBezTo>
                  <a:pt x="6964" y="6496"/>
                  <a:pt x="2559" y="6880"/>
                  <a:pt x="1206" y="7509"/>
                </a:cubicBezTo>
                <a:cubicBezTo>
                  <a:pt x="-147" y="8138"/>
                  <a:pt x="-224" y="8853"/>
                  <a:pt x="303" y="9572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fr-FR"/>
          </a:p>
        </p:txBody>
      </p:sp>
      <p:cxnSp>
        <p:nvCxnSpPr>
          <p:cNvPr id="147" name="Connecteur en arc 146"/>
          <p:cNvCxnSpPr/>
          <p:nvPr/>
        </p:nvCxnSpPr>
        <p:spPr>
          <a:xfrm rot="5400000">
            <a:off x="3501672" y="1773027"/>
            <a:ext cx="957461" cy="383150"/>
          </a:xfrm>
          <a:prstGeom prst="curvedConnector3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0" name="Groupe 149"/>
          <p:cNvGrpSpPr/>
          <p:nvPr/>
        </p:nvGrpSpPr>
        <p:grpSpPr>
          <a:xfrm>
            <a:off x="5034173" y="420464"/>
            <a:ext cx="604482" cy="198012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151" name="Groupe 150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154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5" name="Connecteur droit 154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155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156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Connecteur droit 157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158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159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160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161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162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Connecteur droit 163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Connecteur droit 164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Connecteur droit 165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Connecteur droit 166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Connecteur droit 167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Connecteur droit 168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Connecteur droit 169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" name="Ellipse 151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Ellipse 152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1" name="Groupe 170"/>
          <p:cNvGrpSpPr/>
          <p:nvPr/>
        </p:nvGrpSpPr>
        <p:grpSpPr>
          <a:xfrm>
            <a:off x="2449639" y="293624"/>
            <a:ext cx="494482" cy="255436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172" name="Groupe 171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175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76" name="Connecteur droit 175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Connecteur droit 176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Connecteur droit 177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Connecteur droit 178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Connecteur droit 179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Connecteur droit 180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Connecteur droit 181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Connecteur droit 182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Connecteur droit 183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Connecteur droit 184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Connecteur droit 185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Connecteur droit 186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Connecteur droit 187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Connecteur droit 188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Connecteur droit 189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Connecteur droit 190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3" name="Ellipse 172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4" name="Ellipse 173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2" name="Groupe 191"/>
          <p:cNvGrpSpPr/>
          <p:nvPr/>
        </p:nvGrpSpPr>
        <p:grpSpPr>
          <a:xfrm rot="20493283">
            <a:off x="3140687" y="344663"/>
            <a:ext cx="524220" cy="226110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193" name="Groupe 192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196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7" name="Connecteur droit 196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Connecteur droit 197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Connecteur droit 198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Connecteur droit 199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Connecteur droit 200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Connecteur droit 201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Connecteur droit 202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Connecteur droit 203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Connecteur droit 204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" name="Connecteur droit 205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Connecteur droit 206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Connecteur droit 207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Connecteur droit 208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Connecteur droit 209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Connecteur droit 210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Connecteur droit 211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4" name="Ellipse 193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5" name="Ellipse 194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3" name="Groupe 212"/>
          <p:cNvGrpSpPr/>
          <p:nvPr/>
        </p:nvGrpSpPr>
        <p:grpSpPr>
          <a:xfrm rot="1595221">
            <a:off x="4636150" y="380016"/>
            <a:ext cx="508226" cy="192200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214" name="Groupe 213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217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8" name="Connecteur droit 217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Connecteur droit 218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Connecteur droit 219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1" name="Connecteur droit 220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Connecteur droit 221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Connecteur droit 222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Connecteur droit 223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Connecteur droit 224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" name="Connecteur droit 225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Connecteur droit 226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Connecteur droit 227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Connecteur droit 228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Connecteur droit 229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Connecteur droit 230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Connecteur droit 231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Connecteur droit 232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5" name="Ellipse 214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6" name="Ellipse 215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4" name="Groupe 233"/>
          <p:cNvGrpSpPr/>
          <p:nvPr/>
        </p:nvGrpSpPr>
        <p:grpSpPr>
          <a:xfrm>
            <a:off x="3716137" y="185068"/>
            <a:ext cx="508751" cy="199882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235" name="Groupe 234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238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39" name="Connecteur droit 238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Connecteur droit 239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Connecteur droit 240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Connecteur droit 241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Connecteur droit 242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Connecteur droit 243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Connecteur droit 244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Connecteur droit 245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Connecteur droit 246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Connecteur droit 247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Connecteur droit 248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Connecteur droit 249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Connecteur droit 250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Connecteur droit 251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Connecteur droit 252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Connecteur droit 253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6" name="Ellipse 235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7" name="Ellipse 236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5" name="Arc 234"/>
          <p:cNvSpPr>
            <a:spLocks/>
          </p:cNvSpPr>
          <p:nvPr/>
        </p:nvSpPr>
        <p:spPr bwMode="auto">
          <a:xfrm rot="10800000">
            <a:off x="4306216" y="606326"/>
            <a:ext cx="26988" cy="30162"/>
          </a:xfrm>
          <a:custGeom>
            <a:avLst/>
            <a:gdLst>
              <a:gd name="T0" fmla="*/ 17 w 21600"/>
              <a:gd name="T1" fmla="*/ 19 h 21600"/>
              <a:gd name="T2" fmla="*/ 0 w 21600"/>
              <a:gd name="T3" fmla="*/ 0 h 21600"/>
              <a:gd name="T4" fmla="*/ 17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600"/>
                </a:moveTo>
                <a:cubicBezTo>
                  <a:pt x="9670" y="21600"/>
                  <a:pt x="0" y="11929"/>
                  <a:pt x="0" y="0"/>
                </a:cubicBezTo>
              </a:path>
              <a:path w="21600" h="21600" stroke="0" extrusionOk="0">
                <a:moveTo>
                  <a:pt x="21600" y="21600"/>
                </a:moveTo>
                <a:cubicBezTo>
                  <a:pt x="9670" y="21600"/>
                  <a:pt x="0" y="11929"/>
                  <a:pt x="0" y="0"/>
                </a:cubicBezTo>
                <a:lnTo>
                  <a:pt x="21600" y="0"/>
                </a:lnTo>
                <a:close/>
              </a:path>
            </a:pathLst>
          </a:custGeom>
          <a:solidFill>
            <a:srgbClr val="CA6E6C"/>
          </a:solidFill>
          <a:ln w="12700" cap="rnd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56" name="Oval 401"/>
          <p:cNvSpPr>
            <a:spLocks noChangeArrowheads="1"/>
          </p:cNvSpPr>
          <p:nvPr/>
        </p:nvSpPr>
        <p:spPr bwMode="auto">
          <a:xfrm>
            <a:off x="4398787" y="407318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57" name="Oval 402"/>
          <p:cNvSpPr>
            <a:spLocks noChangeArrowheads="1"/>
          </p:cNvSpPr>
          <p:nvPr/>
        </p:nvSpPr>
        <p:spPr bwMode="auto">
          <a:xfrm>
            <a:off x="4278137" y="354931"/>
            <a:ext cx="47625" cy="50800"/>
          </a:xfrm>
          <a:prstGeom prst="ellipse">
            <a:avLst/>
          </a:prstGeom>
          <a:solidFill>
            <a:srgbClr val="CA6E6C"/>
          </a:solidFill>
          <a:ln w="12700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58" name="Oval 403"/>
          <p:cNvSpPr>
            <a:spLocks noChangeArrowheads="1"/>
          </p:cNvSpPr>
          <p:nvPr/>
        </p:nvSpPr>
        <p:spPr bwMode="auto">
          <a:xfrm>
            <a:off x="4045172" y="513680"/>
            <a:ext cx="46038" cy="50800"/>
          </a:xfrm>
          <a:prstGeom prst="ellipse">
            <a:avLst/>
          </a:prstGeom>
          <a:solidFill>
            <a:srgbClr val="CA6E6C"/>
          </a:solidFill>
          <a:ln w="12700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59" name="Oval 404"/>
          <p:cNvSpPr>
            <a:spLocks noChangeArrowheads="1"/>
          </p:cNvSpPr>
          <p:nvPr/>
        </p:nvSpPr>
        <p:spPr bwMode="auto">
          <a:xfrm>
            <a:off x="4482925" y="264443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0" name="Oval 405"/>
          <p:cNvSpPr>
            <a:spLocks noChangeArrowheads="1"/>
          </p:cNvSpPr>
          <p:nvPr/>
        </p:nvSpPr>
        <p:spPr bwMode="auto">
          <a:xfrm>
            <a:off x="4606750" y="189831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1" name="Oval 406"/>
          <p:cNvSpPr>
            <a:spLocks noChangeArrowheads="1"/>
          </p:cNvSpPr>
          <p:nvPr/>
        </p:nvSpPr>
        <p:spPr bwMode="auto">
          <a:xfrm>
            <a:off x="2955343" y="161256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2" name="Oval 407"/>
          <p:cNvSpPr>
            <a:spLocks noChangeArrowheads="1"/>
          </p:cNvSpPr>
          <p:nvPr/>
        </p:nvSpPr>
        <p:spPr bwMode="auto">
          <a:xfrm>
            <a:off x="4959175" y="185068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3" name="Oval 408"/>
          <p:cNvSpPr>
            <a:spLocks noChangeArrowheads="1"/>
          </p:cNvSpPr>
          <p:nvPr/>
        </p:nvSpPr>
        <p:spPr bwMode="auto">
          <a:xfrm>
            <a:off x="5149675" y="207293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4" name="Oval 409"/>
          <p:cNvSpPr>
            <a:spLocks noChangeArrowheads="1"/>
          </p:cNvSpPr>
          <p:nvPr/>
        </p:nvSpPr>
        <p:spPr bwMode="auto">
          <a:xfrm>
            <a:off x="4841700" y="321593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5" name="Oval 410"/>
          <p:cNvSpPr>
            <a:spLocks noChangeArrowheads="1"/>
          </p:cNvSpPr>
          <p:nvPr/>
        </p:nvSpPr>
        <p:spPr bwMode="auto">
          <a:xfrm>
            <a:off x="4667075" y="410493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6" name="Oval 411"/>
          <p:cNvSpPr>
            <a:spLocks noChangeArrowheads="1"/>
          </p:cNvSpPr>
          <p:nvPr/>
        </p:nvSpPr>
        <p:spPr bwMode="auto">
          <a:xfrm>
            <a:off x="3829148" y="426368"/>
            <a:ext cx="46038" cy="50800"/>
          </a:xfrm>
          <a:prstGeom prst="ellipse">
            <a:avLst/>
          </a:prstGeom>
          <a:solidFill>
            <a:srgbClr val="CA6E6C"/>
          </a:solidFill>
          <a:ln w="12700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7" name="Oval 404"/>
          <p:cNvSpPr>
            <a:spLocks noChangeArrowheads="1"/>
          </p:cNvSpPr>
          <p:nvPr/>
        </p:nvSpPr>
        <p:spPr bwMode="auto">
          <a:xfrm>
            <a:off x="3380456" y="657696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8" name="Oval 405"/>
          <p:cNvSpPr>
            <a:spLocks noChangeArrowheads="1"/>
          </p:cNvSpPr>
          <p:nvPr/>
        </p:nvSpPr>
        <p:spPr bwMode="auto">
          <a:xfrm>
            <a:off x="3504281" y="583084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9" name="Oval 406"/>
          <p:cNvSpPr>
            <a:spLocks noChangeArrowheads="1"/>
          </p:cNvSpPr>
          <p:nvPr/>
        </p:nvSpPr>
        <p:spPr bwMode="auto">
          <a:xfrm>
            <a:off x="3663031" y="554509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0" name="Oval 407"/>
          <p:cNvSpPr>
            <a:spLocks noChangeArrowheads="1"/>
          </p:cNvSpPr>
          <p:nvPr/>
        </p:nvSpPr>
        <p:spPr bwMode="auto">
          <a:xfrm>
            <a:off x="3856706" y="578321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1" name="Arc 234"/>
          <p:cNvSpPr>
            <a:spLocks/>
          </p:cNvSpPr>
          <p:nvPr/>
        </p:nvSpPr>
        <p:spPr bwMode="auto">
          <a:xfrm rot="10800000">
            <a:off x="3037061" y="636488"/>
            <a:ext cx="26988" cy="30162"/>
          </a:xfrm>
          <a:custGeom>
            <a:avLst/>
            <a:gdLst>
              <a:gd name="T0" fmla="*/ 17 w 21600"/>
              <a:gd name="T1" fmla="*/ 19 h 21600"/>
              <a:gd name="T2" fmla="*/ 0 w 21600"/>
              <a:gd name="T3" fmla="*/ 0 h 21600"/>
              <a:gd name="T4" fmla="*/ 17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600"/>
                </a:moveTo>
                <a:cubicBezTo>
                  <a:pt x="9670" y="21600"/>
                  <a:pt x="0" y="11929"/>
                  <a:pt x="0" y="0"/>
                </a:cubicBezTo>
              </a:path>
              <a:path w="21600" h="21600" stroke="0" extrusionOk="0">
                <a:moveTo>
                  <a:pt x="21600" y="21600"/>
                </a:moveTo>
                <a:cubicBezTo>
                  <a:pt x="9670" y="21600"/>
                  <a:pt x="0" y="11929"/>
                  <a:pt x="0" y="0"/>
                </a:cubicBezTo>
                <a:lnTo>
                  <a:pt x="21600" y="0"/>
                </a:lnTo>
                <a:close/>
              </a:path>
            </a:pathLst>
          </a:custGeom>
          <a:solidFill>
            <a:srgbClr val="CA6E6C"/>
          </a:solidFill>
          <a:ln w="12700" cap="rnd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2" name="Oval 401"/>
          <p:cNvSpPr>
            <a:spLocks noChangeArrowheads="1"/>
          </p:cNvSpPr>
          <p:nvPr/>
        </p:nvSpPr>
        <p:spPr bwMode="auto">
          <a:xfrm>
            <a:off x="2965052" y="348456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3" name="Oval 402"/>
          <p:cNvSpPr>
            <a:spLocks noChangeArrowheads="1"/>
          </p:cNvSpPr>
          <p:nvPr/>
        </p:nvSpPr>
        <p:spPr bwMode="auto">
          <a:xfrm>
            <a:off x="3054001" y="420464"/>
            <a:ext cx="47625" cy="50800"/>
          </a:xfrm>
          <a:prstGeom prst="ellipse">
            <a:avLst/>
          </a:prstGeom>
          <a:solidFill>
            <a:srgbClr val="CA6E6C"/>
          </a:solidFill>
          <a:ln w="12700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4" name="Oval 403"/>
          <p:cNvSpPr>
            <a:spLocks noChangeArrowheads="1"/>
          </p:cNvSpPr>
          <p:nvPr/>
        </p:nvSpPr>
        <p:spPr bwMode="auto">
          <a:xfrm>
            <a:off x="2821036" y="579213"/>
            <a:ext cx="46038" cy="50800"/>
          </a:xfrm>
          <a:prstGeom prst="ellipse">
            <a:avLst/>
          </a:prstGeom>
          <a:solidFill>
            <a:srgbClr val="CA6E6C"/>
          </a:solidFill>
          <a:ln w="12700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5" name="Oval 411"/>
          <p:cNvSpPr>
            <a:spLocks noChangeArrowheads="1"/>
          </p:cNvSpPr>
          <p:nvPr/>
        </p:nvSpPr>
        <p:spPr bwMode="auto">
          <a:xfrm>
            <a:off x="2605012" y="491901"/>
            <a:ext cx="46038" cy="50800"/>
          </a:xfrm>
          <a:prstGeom prst="ellipse">
            <a:avLst/>
          </a:prstGeom>
          <a:solidFill>
            <a:srgbClr val="CA6E6C"/>
          </a:solidFill>
          <a:ln w="12700">
            <a:solidFill>
              <a:srgbClr val="FFFF66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6" name="Oval 405"/>
          <p:cNvSpPr>
            <a:spLocks noChangeArrowheads="1"/>
          </p:cNvSpPr>
          <p:nvPr/>
        </p:nvSpPr>
        <p:spPr bwMode="auto">
          <a:xfrm>
            <a:off x="2893044" y="225648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7" name="Oval 406"/>
          <p:cNvSpPr>
            <a:spLocks noChangeArrowheads="1"/>
          </p:cNvSpPr>
          <p:nvPr/>
        </p:nvSpPr>
        <p:spPr bwMode="auto">
          <a:xfrm>
            <a:off x="3051794" y="197073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8" name="Oval 407"/>
          <p:cNvSpPr>
            <a:spLocks noChangeArrowheads="1"/>
          </p:cNvSpPr>
          <p:nvPr/>
        </p:nvSpPr>
        <p:spPr bwMode="auto">
          <a:xfrm>
            <a:off x="3245469" y="220885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9" name="Oval 407"/>
          <p:cNvSpPr>
            <a:spLocks noChangeArrowheads="1"/>
          </p:cNvSpPr>
          <p:nvPr/>
        </p:nvSpPr>
        <p:spPr bwMode="auto">
          <a:xfrm>
            <a:off x="4045172" y="731292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0" name="Oval 404"/>
          <p:cNvSpPr>
            <a:spLocks noChangeArrowheads="1"/>
          </p:cNvSpPr>
          <p:nvPr/>
        </p:nvSpPr>
        <p:spPr bwMode="auto">
          <a:xfrm>
            <a:off x="4189188" y="80171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1" name="Oval 404"/>
          <p:cNvSpPr>
            <a:spLocks noChangeArrowheads="1"/>
          </p:cNvSpPr>
          <p:nvPr/>
        </p:nvSpPr>
        <p:spPr bwMode="auto">
          <a:xfrm>
            <a:off x="4189188" y="49247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2" name="Oval 406"/>
          <p:cNvSpPr>
            <a:spLocks noChangeArrowheads="1"/>
          </p:cNvSpPr>
          <p:nvPr/>
        </p:nvSpPr>
        <p:spPr bwMode="auto">
          <a:xfrm>
            <a:off x="3063030" y="80171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3" name="Oval 406"/>
          <p:cNvSpPr>
            <a:spLocks noChangeArrowheads="1"/>
          </p:cNvSpPr>
          <p:nvPr/>
        </p:nvSpPr>
        <p:spPr bwMode="auto">
          <a:xfrm>
            <a:off x="3109068" y="152179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4" name="Oval 406"/>
          <p:cNvSpPr>
            <a:spLocks noChangeArrowheads="1"/>
          </p:cNvSpPr>
          <p:nvPr/>
        </p:nvSpPr>
        <p:spPr bwMode="auto">
          <a:xfrm>
            <a:off x="3063030" y="95411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5" name="Oval 406"/>
          <p:cNvSpPr>
            <a:spLocks noChangeArrowheads="1"/>
          </p:cNvSpPr>
          <p:nvPr/>
        </p:nvSpPr>
        <p:spPr bwMode="auto">
          <a:xfrm>
            <a:off x="3109068" y="167419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6" name="Oval 406"/>
          <p:cNvSpPr>
            <a:spLocks noChangeArrowheads="1"/>
          </p:cNvSpPr>
          <p:nvPr/>
        </p:nvSpPr>
        <p:spPr bwMode="auto">
          <a:xfrm>
            <a:off x="3063030" y="1953840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7" name="Oval 406"/>
          <p:cNvSpPr>
            <a:spLocks noChangeArrowheads="1"/>
          </p:cNvSpPr>
          <p:nvPr/>
        </p:nvSpPr>
        <p:spPr bwMode="auto">
          <a:xfrm>
            <a:off x="3151798" y="182659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8" name="Oval 406"/>
          <p:cNvSpPr>
            <a:spLocks noChangeArrowheads="1"/>
          </p:cNvSpPr>
          <p:nvPr/>
        </p:nvSpPr>
        <p:spPr bwMode="auto">
          <a:xfrm>
            <a:off x="3193100" y="197899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9" name="Oval 404"/>
          <p:cNvSpPr>
            <a:spLocks noChangeArrowheads="1"/>
          </p:cNvSpPr>
          <p:nvPr/>
        </p:nvSpPr>
        <p:spPr bwMode="auto">
          <a:xfrm>
            <a:off x="4635325" y="2457896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0" name="Oval 405"/>
          <p:cNvSpPr>
            <a:spLocks noChangeArrowheads="1"/>
          </p:cNvSpPr>
          <p:nvPr/>
        </p:nvSpPr>
        <p:spPr bwMode="auto">
          <a:xfrm>
            <a:off x="4759150" y="2383284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1" name="Oval 406"/>
          <p:cNvSpPr>
            <a:spLocks noChangeArrowheads="1"/>
          </p:cNvSpPr>
          <p:nvPr/>
        </p:nvSpPr>
        <p:spPr bwMode="auto">
          <a:xfrm>
            <a:off x="4917900" y="2354709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2" name="Oval 407"/>
          <p:cNvSpPr>
            <a:spLocks noChangeArrowheads="1"/>
          </p:cNvSpPr>
          <p:nvPr/>
        </p:nvSpPr>
        <p:spPr bwMode="auto">
          <a:xfrm>
            <a:off x="5111575" y="2378521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3" name="Oval 408"/>
          <p:cNvSpPr>
            <a:spLocks noChangeArrowheads="1"/>
          </p:cNvSpPr>
          <p:nvPr/>
        </p:nvSpPr>
        <p:spPr bwMode="auto">
          <a:xfrm>
            <a:off x="5302075" y="2400746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4" name="Oval 406"/>
          <p:cNvSpPr>
            <a:spLocks noChangeArrowheads="1"/>
          </p:cNvSpPr>
          <p:nvPr/>
        </p:nvSpPr>
        <p:spPr bwMode="auto">
          <a:xfrm>
            <a:off x="3901404" y="2220664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5" name="Oval 407"/>
          <p:cNvSpPr>
            <a:spLocks noChangeArrowheads="1"/>
          </p:cNvSpPr>
          <p:nvPr/>
        </p:nvSpPr>
        <p:spPr bwMode="auto">
          <a:xfrm>
            <a:off x="4095079" y="2244476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6" name="Oval 408"/>
          <p:cNvSpPr>
            <a:spLocks noChangeArrowheads="1"/>
          </p:cNvSpPr>
          <p:nvPr/>
        </p:nvSpPr>
        <p:spPr bwMode="auto">
          <a:xfrm>
            <a:off x="4285579" y="2266701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7" name="Oval 405"/>
          <p:cNvSpPr>
            <a:spLocks noChangeArrowheads="1"/>
          </p:cNvSpPr>
          <p:nvPr/>
        </p:nvSpPr>
        <p:spPr bwMode="auto">
          <a:xfrm>
            <a:off x="2460996" y="2198688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8" name="Oval 406"/>
          <p:cNvSpPr>
            <a:spLocks noChangeArrowheads="1"/>
          </p:cNvSpPr>
          <p:nvPr/>
        </p:nvSpPr>
        <p:spPr bwMode="auto">
          <a:xfrm>
            <a:off x="2619746" y="2148656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9" name="Oval 407"/>
          <p:cNvSpPr>
            <a:spLocks noChangeArrowheads="1"/>
          </p:cNvSpPr>
          <p:nvPr/>
        </p:nvSpPr>
        <p:spPr bwMode="auto">
          <a:xfrm>
            <a:off x="2813421" y="2172468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00" name="Oval 408"/>
          <p:cNvSpPr>
            <a:spLocks noChangeArrowheads="1"/>
          </p:cNvSpPr>
          <p:nvPr/>
        </p:nvSpPr>
        <p:spPr bwMode="auto">
          <a:xfrm>
            <a:off x="3003921" y="2194693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01" name="Groupe 300"/>
          <p:cNvGrpSpPr/>
          <p:nvPr/>
        </p:nvGrpSpPr>
        <p:grpSpPr>
          <a:xfrm rot="20493283">
            <a:off x="3265308" y="2146815"/>
            <a:ext cx="467087" cy="257732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302" name="Groupe 301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305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06" name="Connecteur droit 305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7" name="Connecteur droit 306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Connecteur droit 307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Connecteur droit 308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Connecteur droit 309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Connecteur droit 310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" name="Connecteur droit 311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" name="Connecteur droit 312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4" name="Connecteur droit 313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Connecteur droit 314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Connecteur droit 315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Connecteur droit 316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Connecteur droit 317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Connecteur droit 318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Connecteur droit 319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Connecteur droit 320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3" name="Ellipse 302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4" name="Ellipse 303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2" name="Groupe 321"/>
          <p:cNvGrpSpPr/>
          <p:nvPr/>
        </p:nvGrpSpPr>
        <p:grpSpPr>
          <a:xfrm rot="20493283">
            <a:off x="2467102" y="2306871"/>
            <a:ext cx="542194" cy="204580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323" name="Groupe 322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326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7" name="Connecteur droit 326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Connecteur droit 327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Connecteur droit 328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Connecteur droit 329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" name="Connecteur droit 330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Connecteur droit 331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Connecteur droit 332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4" name="Connecteur droit 333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Connecteur droit 334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Connecteur droit 335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Connecteur droit 336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Connecteur droit 337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Connecteur droit 338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0" name="Connecteur droit 339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Connecteur droit 340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2" name="Connecteur droit 341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4" name="Ellipse 323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5" name="Ellipse 324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3" name="Groupe 342"/>
          <p:cNvGrpSpPr/>
          <p:nvPr/>
        </p:nvGrpSpPr>
        <p:grpSpPr>
          <a:xfrm>
            <a:off x="5078409" y="2522681"/>
            <a:ext cx="530187" cy="193661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344" name="Groupe 343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347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8" name="Connecteur droit 347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Connecteur droit 348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Connecteur droit 349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1" name="Connecteur droit 350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Connecteur droit 351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Connecteur droit 352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Connecteur droit 353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5" name="Connecteur droit 354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Connecteur droit 355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Connecteur droit 356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Connecteur droit 357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Connecteur droit 358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Connecteur droit 359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Connecteur droit 360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Connecteur droit 361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Connecteur droit 362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5" name="Ellipse 344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6" name="Ellipse 345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64" name="Oval 404"/>
          <p:cNvSpPr>
            <a:spLocks noChangeArrowheads="1"/>
          </p:cNvSpPr>
          <p:nvPr/>
        </p:nvSpPr>
        <p:spPr bwMode="auto">
          <a:xfrm>
            <a:off x="4341588" y="95411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5" name="Oval 404"/>
          <p:cNvSpPr>
            <a:spLocks noChangeArrowheads="1"/>
          </p:cNvSpPr>
          <p:nvPr/>
        </p:nvSpPr>
        <p:spPr bwMode="auto">
          <a:xfrm>
            <a:off x="4143150" y="1449784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6" name="Oval 404"/>
          <p:cNvSpPr>
            <a:spLocks noChangeArrowheads="1"/>
          </p:cNvSpPr>
          <p:nvPr/>
        </p:nvSpPr>
        <p:spPr bwMode="auto">
          <a:xfrm>
            <a:off x="4261196" y="1665808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7" name="Oval 404"/>
          <p:cNvSpPr>
            <a:spLocks noChangeArrowheads="1"/>
          </p:cNvSpPr>
          <p:nvPr/>
        </p:nvSpPr>
        <p:spPr bwMode="auto">
          <a:xfrm>
            <a:off x="4261196" y="1818208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8" name="Oval 404"/>
          <p:cNvSpPr>
            <a:spLocks noChangeArrowheads="1"/>
          </p:cNvSpPr>
          <p:nvPr/>
        </p:nvSpPr>
        <p:spPr bwMode="auto">
          <a:xfrm>
            <a:off x="4431182" y="2508696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9" name="Oval 404"/>
          <p:cNvSpPr>
            <a:spLocks noChangeArrowheads="1"/>
          </p:cNvSpPr>
          <p:nvPr/>
        </p:nvSpPr>
        <p:spPr bwMode="auto">
          <a:xfrm>
            <a:off x="3973164" y="1970608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70" name="Oval 404"/>
          <p:cNvSpPr>
            <a:spLocks noChangeArrowheads="1"/>
          </p:cNvSpPr>
          <p:nvPr/>
        </p:nvSpPr>
        <p:spPr bwMode="auto">
          <a:xfrm>
            <a:off x="4045172" y="1716608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14" name="Groupe 413"/>
          <p:cNvGrpSpPr/>
          <p:nvPr/>
        </p:nvGrpSpPr>
        <p:grpSpPr>
          <a:xfrm>
            <a:off x="3325874" y="2621928"/>
            <a:ext cx="194294" cy="203299"/>
            <a:chOff x="437519" y="2784041"/>
            <a:chExt cx="526604" cy="552613"/>
          </a:xfrm>
        </p:grpSpPr>
        <p:sp>
          <p:nvSpPr>
            <p:cNvPr id="371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372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391" name="Groupe 390"/>
          <p:cNvGrpSpPr/>
          <p:nvPr/>
        </p:nvGrpSpPr>
        <p:grpSpPr>
          <a:xfrm>
            <a:off x="5669753" y="2780381"/>
            <a:ext cx="780510" cy="530644"/>
            <a:chOff x="634163" y="2664362"/>
            <a:chExt cx="1009861" cy="988235"/>
          </a:xfrm>
          <a:solidFill>
            <a:srgbClr val="F9A763"/>
          </a:solidFill>
        </p:grpSpPr>
        <p:sp>
          <p:nvSpPr>
            <p:cNvPr id="385" name="Forme libre 384"/>
            <p:cNvSpPr/>
            <p:nvPr/>
          </p:nvSpPr>
          <p:spPr bwMode="auto">
            <a:xfrm>
              <a:off x="634163" y="2664362"/>
              <a:ext cx="1009861" cy="988235"/>
            </a:xfrm>
            <a:custGeom>
              <a:avLst/>
              <a:gdLst>
                <a:gd name="connsiteX0" fmla="*/ 278190 w 1475618"/>
                <a:gd name="connsiteY0" fmla="*/ 57453 h 1604131"/>
                <a:gd name="connsiteX1" fmla="*/ 350761 w 1475618"/>
                <a:gd name="connsiteY1" fmla="*/ 3024 h 1604131"/>
                <a:gd name="connsiteX2" fmla="*/ 432404 w 1475618"/>
                <a:gd name="connsiteY2" fmla="*/ 39310 h 1604131"/>
                <a:gd name="connsiteX3" fmla="*/ 486833 w 1475618"/>
                <a:gd name="connsiteY3" fmla="*/ 75596 h 1604131"/>
                <a:gd name="connsiteX4" fmla="*/ 514047 w 1475618"/>
                <a:gd name="connsiteY4" fmla="*/ 120953 h 1604131"/>
                <a:gd name="connsiteX5" fmla="*/ 550333 w 1475618"/>
                <a:gd name="connsiteY5" fmla="*/ 211667 h 1604131"/>
                <a:gd name="connsiteX6" fmla="*/ 568476 w 1475618"/>
                <a:gd name="connsiteY6" fmla="*/ 293310 h 1604131"/>
                <a:gd name="connsiteX7" fmla="*/ 604761 w 1475618"/>
                <a:gd name="connsiteY7" fmla="*/ 356810 h 1604131"/>
                <a:gd name="connsiteX8" fmla="*/ 677333 w 1475618"/>
                <a:gd name="connsiteY8" fmla="*/ 374953 h 1604131"/>
                <a:gd name="connsiteX9" fmla="*/ 749904 w 1475618"/>
                <a:gd name="connsiteY9" fmla="*/ 329596 h 1604131"/>
                <a:gd name="connsiteX10" fmla="*/ 749904 w 1475618"/>
                <a:gd name="connsiteY10" fmla="*/ 257024 h 1604131"/>
                <a:gd name="connsiteX11" fmla="*/ 704547 w 1475618"/>
                <a:gd name="connsiteY11" fmla="*/ 166310 h 1604131"/>
                <a:gd name="connsiteX12" fmla="*/ 686404 w 1475618"/>
                <a:gd name="connsiteY12" fmla="*/ 130024 h 1604131"/>
                <a:gd name="connsiteX13" fmla="*/ 686404 w 1475618"/>
                <a:gd name="connsiteY13" fmla="*/ 75596 h 1604131"/>
                <a:gd name="connsiteX14" fmla="*/ 713618 w 1475618"/>
                <a:gd name="connsiteY14" fmla="*/ 39310 h 1604131"/>
                <a:gd name="connsiteX15" fmla="*/ 786190 w 1475618"/>
                <a:gd name="connsiteY15" fmla="*/ 93738 h 1604131"/>
                <a:gd name="connsiteX16" fmla="*/ 822476 w 1475618"/>
                <a:gd name="connsiteY16" fmla="*/ 139096 h 1604131"/>
                <a:gd name="connsiteX17" fmla="*/ 822476 w 1475618"/>
                <a:gd name="connsiteY17" fmla="*/ 211667 h 1604131"/>
                <a:gd name="connsiteX18" fmla="*/ 831547 w 1475618"/>
                <a:gd name="connsiteY18" fmla="*/ 284238 h 1604131"/>
                <a:gd name="connsiteX19" fmla="*/ 831547 w 1475618"/>
                <a:gd name="connsiteY19" fmla="*/ 329596 h 1604131"/>
                <a:gd name="connsiteX20" fmla="*/ 840618 w 1475618"/>
                <a:gd name="connsiteY20" fmla="*/ 365881 h 1604131"/>
                <a:gd name="connsiteX21" fmla="*/ 858761 w 1475618"/>
                <a:gd name="connsiteY21" fmla="*/ 374953 h 1604131"/>
                <a:gd name="connsiteX22" fmla="*/ 904118 w 1475618"/>
                <a:gd name="connsiteY22" fmla="*/ 384024 h 1604131"/>
                <a:gd name="connsiteX23" fmla="*/ 931333 w 1475618"/>
                <a:gd name="connsiteY23" fmla="*/ 384024 h 1604131"/>
                <a:gd name="connsiteX24" fmla="*/ 958547 w 1475618"/>
                <a:gd name="connsiteY24" fmla="*/ 438453 h 1604131"/>
                <a:gd name="connsiteX25" fmla="*/ 985761 w 1475618"/>
                <a:gd name="connsiteY25" fmla="*/ 474738 h 1604131"/>
                <a:gd name="connsiteX26" fmla="*/ 1022047 w 1475618"/>
                <a:gd name="connsiteY26" fmla="*/ 483810 h 1604131"/>
                <a:gd name="connsiteX27" fmla="*/ 1049261 w 1475618"/>
                <a:gd name="connsiteY27" fmla="*/ 465667 h 1604131"/>
                <a:gd name="connsiteX28" fmla="*/ 1085547 w 1475618"/>
                <a:gd name="connsiteY28" fmla="*/ 420310 h 1604131"/>
                <a:gd name="connsiteX29" fmla="*/ 1112761 w 1475618"/>
                <a:gd name="connsiteY29" fmla="*/ 347738 h 1604131"/>
                <a:gd name="connsiteX30" fmla="*/ 1139976 w 1475618"/>
                <a:gd name="connsiteY30" fmla="*/ 302381 h 1604131"/>
                <a:gd name="connsiteX31" fmla="*/ 1167190 w 1475618"/>
                <a:gd name="connsiteY31" fmla="*/ 302381 h 1604131"/>
                <a:gd name="connsiteX32" fmla="*/ 1194404 w 1475618"/>
                <a:gd name="connsiteY32" fmla="*/ 347738 h 1604131"/>
                <a:gd name="connsiteX33" fmla="*/ 1167190 w 1475618"/>
                <a:gd name="connsiteY33" fmla="*/ 429381 h 1604131"/>
                <a:gd name="connsiteX34" fmla="*/ 1149047 w 1475618"/>
                <a:gd name="connsiteY34" fmla="*/ 483810 h 1604131"/>
                <a:gd name="connsiteX35" fmla="*/ 1121833 w 1475618"/>
                <a:gd name="connsiteY35" fmla="*/ 556381 h 1604131"/>
                <a:gd name="connsiteX36" fmla="*/ 1103690 w 1475618"/>
                <a:gd name="connsiteY36" fmla="*/ 601738 h 1604131"/>
                <a:gd name="connsiteX37" fmla="*/ 1121833 w 1475618"/>
                <a:gd name="connsiteY37" fmla="*/ 665238 h 1604131"/>
                <a:gd name="connsiteX38" fmla="*/ 1139976 w 1475618"/>
                <a:gd name="connsiteY38" fmla="*/ 683381 h 1604131"/>
                <a:gd name="connsiteX39" fmla="*/ 1239761 w 1475618"/>
                <a:gd name="connsiteY39" fmla="*/ 665238 h 1604131"/>
                <a:gd name="connsiteX40" fmla="*/ 1312333 w 1475618"/>
                <a:gd name="connsiteY40" fmla="*/ 638024 h 1604131"/>
                <a:gd name="connsiteX41" fmla="*/ 1348618 w 1475618"/>
                <a:gd name="connsiteY41" fmla="*/ 601738 h 1604131"/>
                <a:gd name="connsiteX42" fmla="*/ 1430261 w 1475618"/>
                <a:gd name="connsiteY42" fmla="*/ 601738 h 1604131"/>
                <a:gd name="connsiteX43" fmla="*/ 1466547 w 1475618"/>
                <a:gd name="connsiteY43" fmla="*/ 638024 h 1604131"/>
                <a:gd name="connsiteX44" fmla="*/ 1466547 w 1475618"/>
                <a:gd name="connsiteY44" fmla="*/ 674310 h 1604131"/>
                <a:gd name="connsiteX45" fmla="*/ 1466547 w 1475618"/>
                <a:gd name="connsiteY45" fmla="*/ 737810 h 1604131"/>
                <a:gd name="connsiteX46" fmla="*/ 1412118 w 1475618"/>
                <a:gd name="connsiteY46" fmla="*/ 783167 h 1604131"/>
                <a:gd name="connsiteX47" fmla="*/ 1366761 w 1475618"/>
                <a:gd name="connsiteY47" fmla="*/ 792238 h 1604131"/>
                <a:gd name="connsiteX48" fmla="*/ 1294190 w 1475618"/>
                <a:gd name="connsiteY48" fmla="*/ 792238 h 1604131"/>
                <a:gd name="connsiteX49" fmla="*/ 1176261 w 1475618"/>
                <a:gd name="connsiteY49" fmla="*/ 792238 h 1604131"/>
                <a:gd name="connsiteX50" fmla="*/ 1130904 w 1475618"/>
                <a:gd name="connsiteY50" fmla="*/ 892024 h 1604131"/>
                <a:gd name="connsiteX51" fmla="*/ 1176261 w 1475618"/>
                <a:gd name="connsiteY51" fmla="*/ 937381 h 1604131"/>
                <a:gd name="connsiteX52" fmla="*/ 1221618 w 1475618"/>
                <a:gd name="connsiteY52" fmla="*/ 973667 h 1604131"/>
                <a:gd name="connsiteX53" fmla="*/ 1303261 w 1475618"/>
                <a:gd name="connsiteY53" fmla="*/ 955524 h 1604131"/>
                <a:gd name="connsiteX54" fmla="*/ 1384904 w 1475618"/>
                <a:gd name="connsiteY54" fmla="*/ 955524 h 1604131"/>
                <a:gd name="connsiteX55" fmla="*/ 1421190 w 1475618"/>
                <a:gd name="connsiteY55" fmla="*/ 1009953 h 1604131"/>
                <a:gd name="connsiteX56" fmla="*/ 1375833 w 1475618"/>
                <a:gd name="connsiteY56" fmla="*/ 1037167 h 1604131"/>
                <a:gd name="connsiteX57" fmla="*/ 1285118 w 1475618"/>
                <a:gd name="connsiteY57" fmla="*/ 1046238 h 1604131"/>
                <a:gd name="connsiteX58" fmla="*/ 1212547 w 1475618"/>
                <a:gd name="connsiteY58" fmla="*/ 1046238 h 1604131"/>
                <a:gd name="connsiteX59" fmla="*/ 1158118 w 1475618"/>
                <a:gd name="connsiteY59" fmla="*/ 1009953 h 1604131"/>
                <a:gd name="connsiteX60" fmla="*/ 1103690 w 1475618"/>
                <a:gd name="connsiteY60" fmla="*/ 1000881 h 1604131"/>
                <a:gd name="connsiteX61" fmla="*/ 1085547 w 1475618"/>
                <a:gd name="connsiteY61" fmla="*/ 1037167 h 1604131"/>
                <a:gd name="connsiteX62" fmla="*/ 1058333 w 1475618"/>
                <a:gd name="connsiteY62" fmla="*/ 1091596 h 1604131"/>
                <a:gd name="connsiteX63" fmla="*/ 1076476 w 1475618"/>
                <a:gd name="connsiteY63" fmla="*/ 1127881 h 1604131"/>
                <a:gd name="connsiteX64" fmla="*/ 1139976 w 1475618"/>
                <a:gd name="connsiteY64" fmla="*/ 1155096 h 1604131"/>
                <a:gd name="connsiteX65" fmla="*/ 1239761 w 1475618"/>
                <a:gd name="connsiteY65" fmla="*/ 1173238 h 1604131"/>
                <a:gd name="connsiteX66" fmla="*/ 1393976 w 1475618"/>
                <a:gd name="connsiteY66" fmla="*/ 1263953 h 1604131"/>
                <a:gd name="connsiteX67" fmla="*/ 1393976 w 1475618"/>
                <a:gd name="connsiteY67" fmla="*/ 1318381 h 1604131"/>
                <a:gd name="connsiteX68" fmla="*/ 1321404 w 1475618"/>
                <a:gd name="connsiteY68" fmla="*/ 1336524 h 1604131"/>
                <a:gd name="connsiteX69" fmla="*/ 1248833 w 1475618"/>
                <a:gd name="connsiteY69" fmla="*/ 1336524 h 1604131"/>
                <a:gd name="connsiteX70" fmla="*/ 1176261 w 1475618"/>
                <a:gd name="connsiteY70" fmla="*/ 1282096 h 1604131"/>
                <a:gd name="connsiteX71" fmla="*/ 1103690 w 1475618"/>
                <a:gd name="connsiteY71" fmla="*/ 1227667 h 1604131"/>
                <a:gd name="connsiteX72" fmla="*/ 1040190 w 1475618"/>
                <a:gd name="connsiteY72" fmla="*/ 1173238 h 1604131"/>
                <a:gd name="connsiteX73" fmla="*/ 994833 w 1475618"/>
                <a:gd name="connsiteY73" fmla="*/ 1146024 h 1604131"/>
                <a:gd name="connsiteX74" fmla="*/ 913190 w 1475618"/>
                <a:gd name="connsiteY74" fmla="*/ 1164167 h 1604131"/>
                <a:gd name="connsiteX75" fmla="*/ 876904 w 1475618"/>
                <a:gd name="connsiteY75" fmla="*/ 1182310 h 1604131"/>
                <a:gd name="connsiteX76" fmla="*/ 813404 w 1475618"/>
                <a:gd name="connsiteY76" fmla="*/ 1200453 h 1604131"/>
                <a:gd name="connsiteX77" fmla="*/ 758976 w 1475618"/>
                <a:gd name="connsiteY77" fmla="*/ 1227667 h 1604131"/>
                <a:gd name="connsiteX78" fmla="*/ 749904 w 1475618"/>
                <a:gd name="connsiteY78" fmla="*/ 1309310 h 1604131"/>
                <a:gd name="connsiteX79" fmla="*/ 804333 w 1475618"/>
                <a:gd name="connsiteY79" fmla="*/ 1372810 h 1604131"/>
                <a:gd name="connsiteX80" fmla="*/ 849690 w 1475618"/>
                <a:gd name="connsiteY80" fmla="*/ 1436310 h 1604131"/>
                <a:gd name="connsiteX81" fmla="*/ 849690 w 1475618"/>
                <a:gd name="connsiteY81" fmla="*/ 1517953 h 1604131"/>
                <a:gd name="connsiteX82" fmla="*/ 840618 w 1475618"/>
                <a:gd name="connsiteY82" fmla="*/ 1590524 h 1604131"/>
                <a:gd name="connsiteX83" fmla="*/ 813404 w 1475618"/>
                <a:gd name="connsiteY83" fmla="*/ 1599596 h 1604131"/>
                <a:gd name="connsiteX84" fmla="*/ 731761 w 1475618"/>
                <a:gd name="connsiteY84" fmla="*/ 1572381 h 1604131"/>
                <a:gd name="connsiteX85" fmla="*/ 695476 w 1475618"/>
                <a:gd name="connsiteY85" fmla="*/ 1490738 h 1604131"/>
                <a:gd name="connsiteX86" fmla="*/ 695476 w 1475618"/>
                <a:gd name="connsiteY86" fmla="*/ 1381881 h 1604131"/>
                <a:gd name="connsiteX87" fmla="*/ 695476 w 1475618"/>
                <a:gd name="connsiteY87" fmla="*/ 1282096 h 1604131"/>
                <a:gd name="connsiteX88" fmla="*/ 641047 w 1475618"/>
                <a:gd name="connsiteY88" fmla="*/ 1218596 h 1604131"/>
                <a:gd name="connsiteX89" fmla="*/ 577547 w 1475618"/>
                <a:gd name="connsiteY89" fmla="*/ 1182310 h 1604131"/>
                <a:gd name="connsiteX90" fmla="*/ 495904 w 1475618"/>
                <a:gd name="connsiteY90" fmla="*/ 1146024 h 1604131"/>
                <a:gd name="connsiteX91" fmla="*/ 459618 w 1475618"/>
                <a:gd name="connsiteY91" fmla="*/ 1146024 h 1604131"/>
                <a:gd name="connsiteX92" fmla="*/ 396118 w 1475618"/>
                <a:gd name="connsiteY92" fmla="*/ 1209524 h 1604131"/>
                <a:gd name="connsiteX93" fmla="*/ 332618 w 1475618"/>
                <a:gd name="connsiteY93" fmla="*/ 1282096 h 1604131"/>
                <a:gd name="connsiteX94" fmla="*/ 278190 w 1475618"/>
                <a:gd name="connsiteY94" fmla="*/ 1363738 h 1604131"/>
                <a:gd name="connsiteX95" fmla="*/ 178404 w 1475618"/>
                <a:gd name="connsiteY95" fmla="*/ 1354667 h 1604131"/>
                <a:gd name="connsiteX96" fmla="*/ 169333 w 1475618"/>
                <a:gd name="connsiteY96" fmla="*/ 1273024 h 1604131"/>
                <a:gd name="connsiteX97" fmla="*/ 260047 w 1475618"/>
                <a:gd name="connsiteY97" fmla="*/ 1218596 h 1604131"/>
                <a:gd name="connsiteX98" fmla="*/ 323547 w 1475618"/>
                <a:gd name="connsiteY98" fmla="*/ 1182310 h 1604131"/>
                <a:gd name="connsiteX99" fmla="*/ 341690 w 1475618"/>
                <a:gd name="connsiteY99" fmla="*/ 1073453 h 1604131"/>
                <a:gd name="connsiteX100" fmla="*/ 305404 w 1475618"/>
                <a:gd name="connsiteY100" fmla="*/ 991810 h 1604131"/>
                <a:gd name="connsiteX101" fmla="*/ 260047 w 1475618"/>
                <a:gd name="connsiteY101" fmla="*/ 973667 h 1604131"/>
                <a:gd name="connsiteX102" fmla="*/ 169333 w 1475618"/>
                <a:gd name="connsiteY102" fmla="*/ 955524 h 1604131"/>
                <a:gd name="connsiteX103" fmla="*/ 69547 w 1475618"/>
                <a:gd name="connsiteY103" fmla="*/ 946453 h 1604131"/>
                <a:gd name="connsiteX104" fmla="*/ 24190 w 1475618"/>
                <a:gd name="connsiteY104" fmla="*/ 892024 h 1604131"/>
                <a:gd name="connsiteX105" fmla="*/ 87690 w 1475618"/>
                <a:gd name="connsiteY105" fmla="*/ 846667 h 1604131"/>
                <a:gd name="connsiteX106" fmla="*/ 151190 w 1475618"/>
                <a:gd name="connsiteY106" fmla="*/ 819453 h 1604131"/>
                <a:gd name="connsiteX107" fmla="*/ 260047 w 1475618"/>
                <a:gd name="connsiteY107" fmla="*/ 792238 h 1604131"/>
                <a:gd name="connsiteX108" fmla="*/ 278190 w 1475618"/>
                <a:gd name="connsiteY108" fmla="*/ 710596 h 1604131"/>
                <a:gd name="connsiteX109" fmla="*/ 250976 w 1475618"/>
                <a:gd name="connsiteY109" fmla="*/ 665238 h 1604131"/>
                <a:gd name="connsiteX110" fmla="*/ 169333 w 1475618"/>
                <a:gd name="connsiteY110" fmla="*/ 619881 h 1604131"/>
                <a:gd name="connsiteX111" fmla="*/ 96761 w 1475618"/>
                <a:gd name="connsiteY111" fmla="*/ 610810 h 1604131"/>
                <a:gd name="connsiteX112" fmla="*/ 42333 w 1475618"/>
                <a:gd name="connsiteY112" fmla="*/ 574524 h 1604131"/>
                <a:gd name="connsiteX113" fmla="*/ 6047 w 1475618"/>
                <a:gd name="connsiteY113" fmla="*/ 492881 h 1604131"/>
                <a:gd name="connsiteX114" fmla="*/ 78618 w 1475618"/>
                <a:gd name="connsiteY114" fmla="*/ 465667 h 1604131"/>
                <a:gd name="connsiteX115" fmla="*/ 142118 w 1475618"/>
                <a:gd name="connsiteY115" fmla="*/ 511024 h 1604131"/>
                <a:gd name="connsiteX116" fmla="*/ 196547 w 1475618"/>
                <a:gd name="connsiteY116" fmla="*/ 547310 h 1604131"/>
                <a:gd name="connsiteX117" fmla="*/ 269118 w 1475618"/>
                <a:gd name="connsiteY117" fmla="*/ 556381 h 1604131"/>
                <a:gd name="connsiteX118" fmla="*/ 323547 w 1475618"/>
                <a:gd name="connsiteY118" fmla="*/ 501953 h 1604131"/>
                <a:gd name="connsiteX119" fmla="*/ 387047 w 1475618"/>
                <a:gd name="connsiteY119" fmla="*/ 492881 h 1604131"/>
                <a:gd name="connsiteX120" fmla="*/ 459618 w 1475618"/>
                <a:gd name="connsiteY120" fmla="*/ 456596 h 1604131"/>
                <a:gd name="connsiteX121" fmla="*/ 486833 w 1475618"/>
                <a:gd name="connsiteY121" fmla="*/ 420310 h 1604131"/>
                <a:gd name="connsiteX122" fmla="*/ 514047 w 1475618"/>
                <a:gd name="connsiteY122" fmla="*/ 356810 h 1604131"/>
                <a:gd name="connsiteX123" fmla="*/ 477761 w 1475618"/>
                <a:gd name="connsiteY123" fmla="*/ 293310 h 1604131"/>
                <a:gd name="connsiteX124" fmla="*/ 414261 w 1475618"/>
                <a:gd name="connsiteY124" fmla="*/ 238881 h 1604131"/>
                <a:gd name="connsiteX125" fmla="*/ 341690 w 1475618"/>
                <a:gd name="connsiteY125" fmla="*/ 193524 h 1604131"/>
                <a:gd name="connsiteX126" fmla="*/ 296333 w 1475618"/>
                <a:gd name="connsiteY126" fmla="*/ 157238 h 1604131"/>
                <a:gd name="connsiteX127" fmla="*/ 260047 w 1475618"/>
                <a:gd name="connsiteY127" fmla="*/ 111881 h 1604131"/>
                <a:gd name="connsiteX0" fmla="*/ 273005 w 1465393"/>
                <a:gd name="connsiteY0" fmla="*/ 54662 h 1598851"/>
                <a:gd name="connsiteX1" fmla="*/ 345576 w 1465393"/>
                <a:gd name="connsiteY1" fmla="*/ 233 h 1598851"/>
                <a:gd name="connsiteX2" fmla="*/ 427219 w 1465393"/>
                <a:gd name="connsiteY2" fmla="*/ 36519 h 1598851"/>
                <a:gd name="connsiteX3" fmla="*/ 481648 w 1465393"/>
                <a:gd name="connsiteY3" fmla="*/ 72805 h 1598851"/>
                <a:gd name="connsiteX4" fmla="*/ 508862 w 1465393"/>
                <a:gd name="connsiteY4" fmla="*/ 118162 h 1598851"/>
                <a:gd name="connsiteX5" fmla="*/ 545148 w 1465393"/>
                <a:gd name="connsiteY5" fmla="*/ 208876 h 1598851"/>
                <a:gd name="connsiteX6" fmla="*/ 563291 w 1465393"/>
                <a:gd name="connsiteY6" fmla="*/ 290519 h 1598851"/>
                <a:gd name="connsiteX7" fmla="*/ 599576 w 1465393"/>
                <a:gd name="connsiteY7" fmla="*/ 354019 h 1598851"/>
                <a:gd name="connsiteX8" fmla="*/ 672148 w 1465393"/>
                <a:gd name="connsiteY8" fmla="*/ 372162 h 1598851"/>
                <a:gd name="connsiteX9" fmla="*/ 744719 w 1465393"/>
                <a:gd name="connsiteY9" fmla="*/ 326805 h 1598851"/>
                <a:gd name="connsiteX10" fmla="*/ 744719 w 1465393"/>
                <a:gd name="connsiteY10" fmla="*/ 254233 h 1598851"/>
                <a:gd name="connsiteX11" fmla="*/ 699362 w 1465393"/>
                <a:gd name="connsiteY11" fmla="*/ 163519 h 1598851"/>
                <a:gd name="connsiteX12" fmla="*/ 681219 w 1465393"/>
                <a:gd name="connsiteY12" fmla="*/ 127233 h 1598851"/>
                <a:gd name="connsiteX13" fmla="*/ 681219 w 1465393"/>
                <a:gd name="connsiteY13" fmla="*/ 72805 h 1598851"/>
                <a:gd name="connsiteX14" fmla="*/ 708433 w 1465393"/>
                <a:gd name="connsiteY14" fmla="*/ 36519 h 1598851"/>
                <a:gd name="connsiteX15" fmla="*/ 781005 w 1465393"/>
                <a:gd name="connsiteY15" fmla="*/ 90947 h 1598851"/>
                <a:gd name="connsiteX16" fmla="*/ 817291 w 1465393"/>
                <a:gd name="connsiteY16" fmla="*/ 136305 h 1598851"/>
                <a:gd name="connsiteX17" fmla="*/ 817291 w 1465393"/>
                <a:gd name="connsiteY17" fmla="*/ 208876 h 1598851"/>
                <a:gd name="connsiteX18" fmla="*/ 826362 w 1465393"/>
                <a:gd name="connsiteY18" fmla="*/ 281447 h 1598851"/>
                <a:gd name="connsiteX19" fmla="*/ 826362 w 1465393"/>
                <a:gd name="connsiteY19" fmla="*/ 326805 h 1598851"/>
                <a:gd name="connsiteX20" fmla="*/ 835433 w 1465393"/>
                <a:gd name="connsiteY20" fmla="*/ 363090 h 1598851"/>
                <a:gd name="connsiteX21" fmla="*/ 853576 w 1465393"/>
                <a:gd name="connsiteY21" fmla="*/ 372162 h 1598851"/>
                <a:gd name="connsiteX22" fmla="*/ 898933 w 1465393"/>
                <a:gd name="connsiteY22" fmla="*/ 381233 h 1598851"/>
                <a:gd name="connsiteX23" fmla="*/ 926148 w 1465393"/>
                <a:gd name="connsiteY23" fmla="*/ 381233 h 1598851"/>
                <a:gd name="connsiteX24" fmla="*/ 953362 w 1465393"/>
                <a:gd name="connsiteY24" fmla="*/ 435662 h 1598851"/>
                <a:gd name="connsiteX25" fmla="*/ 980576 w 1465393"/>
                <a:gd name="connsiteY25" fmla="*/ 471947 h 1598851"/>
                <a:gd name="connsiteX26" fmla="*/ 1016862 w 1465393"/>
                <a:gd name="connsiteY26" fmla="*/ 481019 h 1598851"/>
                <a:gd name="connsiteX27" fmla="*/ 1044076 w 1465393"/>
                <a:gd name="connsiteY27" fmla="*/ 462876 h 1598851"/>
                <a:gd name="connsiteX28" fmla="*/ 1080362 w 1465393"/>
                <a:gd name="connsiteY28" fmla="*/ 417519 h 1598851"/>
                <a:gd name="connsiteX29" fmla="*/ 1107576 w 1465393"/>
                <a:gd name="connsiteY29" fmla="*/ 344947 h 1598851"/>
                <a:gd name="connsiteX30" fmla="*/ 1134791 w 1465393"/>
                <a:gd name="connsiteY30" fmla="*/ 299590 h 1598851"/>
                <a:gd name="connsiteX31" fmla="*/ 1162005 w 1465393"/>
                <a:gd name="connsiteY31" fmla="*/ 299590 h 1598851"/>
                <a:gd name="connsiteX32" fmla="*/ 1189219 w 1465393"/>
                <a:gd name="connsiteY32" fmla="*/ 344947 h 1598851"/>
                <a:gd name="connsiteX33" fmla="*/ 1162005 w 1465393"/>
                <a:gd name="connsiteY33" fmla="*/ 426590 h 1598851"/>
                <a:gd name="connsiteX34" fmla="*/ 1143862 w 1465393"/>
                <a:gd name="connsiteY34" fmla="*/ 481019 h 1598851"/>
                <a:gd name="connsiteX35" fmla="*/ 1116648 w 1465393"/>
                <a:gd name="connsiteY35" fmla="*/ 553590 h 1598851"/>
                <a:gd name="connsiteX36" fmla="*/ 1098505 w 1465393"/>
                <a:gd name="connsiteY36" fmla="*/ 598947 h 1598851"/>
                <a:gd name="connsiteX37" fmla="*/ 1116648 w 1465393"/>
                <a:gd name="connsiteY37" fmla="*/ 662447 h 1598851"/>
                <a:gd name="connsiteX38" fmla="*/ 1134791 w 1465393"/>
                <a:gd name="connsiteY38" fmla="*/ 680590 h 1598851"/>
                <a:gd name="connsiteX39" fmla="*/ 1234576 w 1465393"/>
                <a:gd name="connsiteY39" fmla="*/ 662447 h 1598851"/>
                <a:gd name="connsiteX40" fmla="*/ 1307148 w 1465393"/>
                <a:gd name="connsiteY40" fmla="*/ 635233 h 1598851"/>
                <a:gd name="connsiteX41" fmla="*/ 1343433 w 1465393"/>
                <a:gd name="connsiteY41" fmla="*/ 598947 h 1598851"/>
                <a:gd name="connsiteX42" fmla="*/ 1425076 w 1465393"/>
                <a:gd name="connsiteY42" fmla="*/ 598947 h 1598851"/>
                <a:gd name="connsiteX43" fmla="*/ 1461362 w 1465393"/>
                <a:gd name="connsiteY43" fmla="*/ 635233 h 1598851"/>
                <a:gd name="connsiteX44" fmla="*/ 1461362 w 1465393"/>
                <a:gd name="connsiteY44" fmla="*/ 671519 h 1598851"/>
                <a:gd name="connsiteX45" fmla="*/ 1461362 w 1465393"/>
                <a:gd name="connsiteY45" fmla="*/ 735019 h 1598851"/>
                <a:gd name="connsiteX46" fmla="*/ 1406933 w 1465393"/>
                <a:gd name="connsiteY46" fmla="*/ 780376 h 1598851"/>
                <a:gd name="connsiteX47" fmla="*/ 1361576 w 1465393"/>
                <a:gd name="connsiteY47" fmla="*/ 789447 h 1598851"/>
                <a:gd name="connsiteX48" fmla="*/ 1289005 w 1465393"/>
                <a:gd name="connsiteY48" fmla="*/ 789447 h 1598851"/>
                <a:gd name="connsiteX49" fmla="*/ 1171076 w 1465393"/>
                <a:gd name="connsiteY49" fmla="*/ 789447 h 1598851"/>
                <a:gd name="connsiteX50" fmla="*/ 1125719 w 1465393"/>
                <a:gd name="connsiteY50" fmla="*/ 889233 h 1598851"/>
                <a:gd name="connsiteX51" fmla="*/ 1171076 w 1465393"/>
                <a:gd name="connsiteY51" fmla="*/ 934590 h 1598851"/>
                <a:gd name="connsiteX52" fmla="*/ 1216433 w 1465393"/>
                <a:gd name="connsiteY52" fmla="*/ 970876 h 1598851"/>
                <a:gd name="connsiteX53" fmla="*/ 1298076 w 1465393"/>
                <a:gd name="connsiteY53" fmla="*/ 952733 h 1598851"/>
                <a:gd name="connsiteX54" fmla="*/ 1379719 w 1465393"/>
                <a:gd name="connsiteY54" fmla="*/ 952733 h 1598851"/>
                <a:gd name="connsiteX55" fmla="*/ 1416005 w 1465393"/>
                <a:gd name="connsiteY55" fmla="*/ 1007162 h 1598851"/>
                <a:gd name="connsiteX56" fmla="*/ 1370648 w 1465393"/>
                <a:gd name="connsiteY56" fmla="*/ 1034376 h 1598851"/>
                <a:gd name="connsiteX57" fmla="*/ 1279933 w 1465393"/>
                <a:gd name="connsiteY57" fmla="*/ 1043447 h 1598851"/>
                <a:gd name="connsiteX58" fmla="*/ 1207362 w 1465393"/>
                <a:gd name="connsiteY58" fmla="*/ 1043447 h 1598851"/>
                <a:gd name="connsiteX59" fmla="*/ 1152933 w 1465393"/>
                <a:gd name="connsiteY59" fmla="*/ 1007162 h 1598851"/>
                <a:gd name="connsiteX60" fmla="*/ 1098505 w 1465393"/>
                <a:gd name="connsiteY60" fmla="*/ 998090 h 1598851"/>
                <a:gd name="connsiteX61" fmla="*/ 1080362 w 1465393"/>
                <a:gd name="connsiteY61" fmla="*/ 1034376 h 1598851"/>
                <a:gd name="connsiteX62" fmla="*/ 1053148 w 1465393"/>
                <a:gd name="connsiteY62" fmla="*/ 1088805 h 1598851"/>
                <a:gd name="connsiteX63" fmla="*/ 1071291 w 1465393"/>
                <a:gd name="connsiteY63" fmla="*/ 1125090 h 1598851"/>
                <a:gd name="connsiteX64" fmla="*/ 1134791 w 1465393"/>
                <a:gd name="connsiteY64" fmla="*/ 1152305 h 1598851"/>
                <a:gd name="connsiteX65" fmla="*/ 1234576 w 1465393"/>
                <a:gd name="connsiteY65" fmla="*/ 1170447 h 1598851"/>
                <a:gd name="connsiteX66" fmla="*/ 1388791 w 1465393"/>
                <a:gd name="connsiteY66" fmla="*/ 1261162 h 1598851"/>
                <a:gd name="connsiteX67" fmla="*/ 1388791 w 1465393"/>
                <a:gd name="connsiteY67" fmla="*/ 1315590 h 1598851"/>
                <a:gd name="connsiteX68" fmla="*/ 1316219 w 1465393"/>
                <a:gd name="connsiteY68" fmla="*/ 1333733 h 1598851"/>
                <a:gd name="connsiteX69" fmla="*/ 1243648 w 1465393"/>
                <a:gd name="connsiteY69" fmla="*/ 1333733 h 1598851"/>
                <a:gd name="connsiteX70" fmla="*/ 1171076 w 1465393"/>
                <a:gd name="connsiteY70" fmla="*/ 1279305 h 1598851"/>
                <a:gd name="connsiteX71" fmla="*/ 1098505 w 1465393"/>
                <a:gd name="connsiteY71" fmla="*/ 1224876 h 1598851"/>
                <a:gd name="connsiteX72" fmla="*/ 1035005 w 1465393"/>
                <a:gd name="connsiteY72" fmla="*/ 1170447 h 1598851"/>
                <a:gd name="connsiteX73" fmla="*/ 989648 w 1465393"/>
                <a:gd name="connsiteY73" fmla="*/ 1143233 h 1598851"/>
                <a:gd name="connsiteX74" fmla="*/ 908005 w 1465393"/>
                <a:gd name="connsiteY74" fmla="*/ 1161376 h 1598851"/>
                <a:gd name="connsiteX75" fmla="*/ 871719 w 1465393"/>
                <a:gd name="connsiteY75" fmla="*/ 1179519 h 1598851"/>
                <a:gd name="connsiteX76" fmla="*/ 808219 w 1465393"/>
                <a:gd name="connsiteY76" fmla="*/ 1197662 h 1598851"/>
                <a:gd name="connsiteX77" fmla="*/ 753791 w 1465393"/>
                <a:gd name="connsiteY77" fmla="*/ 1224876 h 1598851"/>
                <a:gd name="connsiteX78" fmla="*/ 744719 w 1465393"/>
                <a:gd name="connsiteY78" fmla="*/ 1306519 h 1598851"/>
                <a:gd name="connsiteX79" fmla="*/ 799148 w 1465393"/>
                <a:gd name="connsiteY79" fmla="*/ 1370019 h 1598851"/>
                <a:gd name="connsiteX80" fmla="*/ 844505 w 1465393"/>
                <a:gd name="connsiteY80" fmla="*/ 1433519 h 1598851"/>
                <a:gd name="connsiteX81" fmla="*/ 844505 w 1465393"/>
                <a:gd name="connsiteY81" fmla="*/ 1515162 h 1598851"/>
                <a:gd name="connsiteX82" fmla="*/ 835433 w 1465393"/>
                <a:gd name="connsiteY82" fmla="*/ 1587733 h 1598851"/>
                <a:gd name="connsiteX83" fmla="*/ 808219 w 1465393"/>
                <a:gd name="connsiteY83" fmla="*/ 1596805 h 1598851"/>
                <a:gd name="connsiteX84" fmla="*/ 726576 w 1465393"/>
                <a:gd name="connsiteY84" fmla="*/ 1569590 h 1598851"/>
                <a:gd name="connsiteX85" fmla="*/ 690291 w 1465393"/>
                <a:gd name="connsiteY85" fmla="*/ 1487947 h 1598851"/>
                <a:gd name="connsiteX86" fmla="*/ 690291 w 1465393"/>
                <a:gd name="connsiteY86" fmla="*/ 1379090 h 1598851"/>
                <a:gd name="connsiteX87" fmla="*/ 690291 w 1465393"/>
                <a:gd name="connsiteY87" fmla="*/ 1279305 h 1598851"/>
                <a:gd name="connsiteX88" fmla="*/ 635862 w 1465393"/>
                <a:gd name="connsiteY88" fmla="*/ 1215805 h 1598851"/>
                <a:gd name="connsiteX89" fmla="*/ 572362 w 1465393"/>
                <a:gd name="connsiteY89" fmla="*/ 1179519 h 1598851"/>
                <a:gd name="connsiteX90" fmla="*/ 490719 w 1465393"/>
                <a:gd name="connsiteY90" fmla="*/ 1143233 h 1598851"/>
                <a:gd name="connsiteX91" fmla="*/ 454433 w 1465393"/>
                <a:gd name="connsiteY91" fmla="*/ 1143233 h 1598851"/>
                <a:gd name="connsiteX92" fmla="*/ 390933 w 1465393"/>
                <a:gd name="connsiteY92" fmla="*/ 1206733 h 1598851"/>
                <a:gd name="connsiteX93" fmla="*/ 327433 w 1465393"/>
                <a:gd name="connsiteY93" fmla="*/ 1279305 h 1598851"/>
                <a:gd name="connsiteX94" fmla="*/ 273005 w 1465393"/>
                <a:gd name="connsiteY94" fmla="*/ 1360947 h 1598851"/>
                <a:gd name="connsiteX95" fmla="*/ 173219 w 1465393"/>
                <a:gd name="connsiteY95" fmla="*/ 1351876 h 1598851"/>
                <a:gd name="connsiteX96" fmla="*/ 164148 w 1465393"/>
                <a:gd name="connsiteY96" fmla="*/ 1270233 h 1598851"/>
                <a:gd name="connsiteX97" fmla="*/ 254862 w 1465393"/>
                <a:gd name="connsiteY97" fmla="*/ 1215805 h 1598851"/>
                <a:gd name="connsiteX98" fmla="*/ 318362 w 1465393"/>
                <a:gd name="connsiteY98" fmla="*/ 1179519 h 1598851"/>
                <a:gd name="connsiteX99" fmla="*/ 336505 w 1465393"/>
                <a:gd name="connsiteY99" fmla="*/ 1070662 h 1598851"/>
                <a:gd name="connsiteX100" fmla="*/ 300219 w 1465393"/>
                <a:gd name="connsiteY100" fmla="*/ 989019 h 1598851"/>
                <a:gd name="connsiteX101" fmla="*/ 254862 w 1465393"/>
                <a:gd name="connsiteY101" fmla="*/ 970876 h 1598851"/>
                <a:gd name="connsiteX102" fmla="*/ 164148 w 1465393"/>
                <a:gd name="connsiteY102" fmla="*/ 952733 h 1598851"/>
                <a:gd name="connsiteX103" fmla="*/ 64362 w 1465393"/>
                <a:gd name="connsiteY103" fmla="*/ 943662 h 1598851"/>
                <a:gd name="connsiteX104" fmla="*/ 19005 w 1465393"/>
                <a:gd name="connsiteY104" fmla="*/ 889233 h 1598851"/>
                <a:gd name="connsiteX105" fmla="*/ 82505 w 1465393"/>
                <a:gd name="connsiteY105" fmla="*/ 843876 h 1598851"/>
                <a:gd name="connsiteX106" fmla="*/ 146005 w 1465393"/>
                <a:gd name="connsiteY106" fmla="*/ 816662 h 1598851"/>
                <a:gd name="connsiteX107" fmla="*/ 254862 w 1465393"/>
                <a:gd name="connsiteY107" fmla="*/ 789447 h 1598851"/>
                <a:gd name="connsiteX108" fmla="*/ 273005 w 1465393"/>
                <a:gd name="connsiteY108" fmla="*/ 707805 h 1598851"/>
                <a:gd name="connsiteX109" fmla="*/ 245791 w 1465393"/>
                <a:gd name="connsiteY109" fmla="*/ 662447 h 1598851"/>
                <a:gd name="connsiteX110" fmla="*/ 164148 w 1465393"/>
                <a:gd name="connsiteY110" fmla="*/ 617090 h 1598851"/>
                <a:gd name="connsiteX111" fmla="*/ 91576 w 1465393"/>
                <a:gd name="connsiteY111" fmla="*/ 608019 h 1598851"/>
                <a:gd name="connsiteX112" fmla="*/ 37148 w 1465393"/>
                <a:gd name="connsiteY112" fmla="*/ 571733 h 1598851"/>
                <a:gd name="connsiteX113" fmla="*/ 862 w 1465393"/>
                <a:gd name="connsiteY113" fmla="*/ 490090 h 1598851"/>
                <a:gd name="connsiteX114" fmla="*/ 73433 w 1465393"/>
                <a:gd name="connsiteY114" fmla="*/ 462876 h 1598851"/>
                <a:gd name="connsiteX115" fmla="*/ 136933 w 1465393"/>
                <a:gd name="connsiteY115" fmla="*/ 508233 h 1598851"/>
                <a:gd name="connsiteX116" fmla="*/ 191362 w 1465393"/>
                <a:gd name="connsiteY116" fmla="*/ 544519 h 1598851"/>
                <a:gd name="connsiteX117" fmla="*/ 263933 w 1465393"/>
                <a:gd name="connsiteY117" fmla="*/ 553590 h 1598851"/>
                <a:gd name="connsiteX118" fmla="*/ 318362 w 1465393"/>
                <a:gd name="connsiteY118" fmla="*/ 499162 h 1598851"/>
                <a:gd name="connsiteX119" fmla="*/ 381862 w 1465393"/>
                <a:gd name="connsiteY119" fmla="*/ 490090 h 1598851"/>
                <a:gd name="connsiteX120" fmla="*/ 167534 w 1465393"/>
                <a:gd name="connsiteY120" fmla="*/ 313394 h 1598851"/>
                <a:gd name="connsiteX121" fmla="*/ 481648 w 1465393"/>
                <a:gd name="connsiteY121" fmla="*/ 417519 h 1598851"/>
                <a:gd name="connsiteX122" fmla="*/ 508862 w 1465393"/>
                <a:gd name="connsiteY122" fmla="*/ 354019 h 1598851"/>
                <a:gd name="connsiteX123" fmla="*/ 472576 w 1465393"/>
                <a:gd name="connsiteY123" fmla="*/ 290519 h 1598851"/>
                <a:gd name="connsiteX124" fmla="*/ 409076 w 1465393"/>
                <a:gd name="connsiteY124" fmla="*/ 236090 h 1598851"/>
                <a:gd name="connsiteX125" fmla="*/ 336505 w 1465393"/>
                <a:gd name="connsiteY125" fmla="*/ 190733 h 1598851"/>
                <a:gd name="connsiteX126" fmla="*/ 291148 w 1465393"/>
                <a:gd name="connsiteY126" fmla="*/ 154447 h 1598851"/>
                <a:gd name="connsiteX127" fmla="*/ 254862 w 1465393"/>
                <a:gd name="connsiteY127" fmla="*/ 109090 h 1598851"/>
                <a:gd name="connsiteX0" fmla="*/ 273005 w 1465393"/>
                <a:gd name="connsiteY0" fmla="*/ 54662 h 1598851"/>
                <a:gd name="connsiteX1" fmla="*/ 345576 w 1465393"/>
                <a:gd name="connsiteY1" fmla="*/ 233 h 1598851"/>
                <a:gd name="connsiteX2" fmla="*/ 427219 w 1465393"/>
                <a:gd name="connsiteY2" fmla="*/ 36519 h 1598851"/>
                <a:gd name="connsiteX3" fmla="*/ 481648 w 1465393"/>
                <a:gd name="connsiteY3" fmla="*/ 72805 h 1598851"/>
                <a:gd name="connsiteX4" fmla="*/ 508862 w 1465393"/>
                <a:gd name="connsiteY4" fmla="*/ 118162 h 1598851"/>
                <a:gd name="connsiteX5" fmla="*/ 545148 w 1465393"/>
                <a:gd name="connsiteY5" fmla="*/ 208876 h 1598851"/>
                <a:gd name="connsiteX6" fmla="*/ 563291 w 1465393"/>
                <a:gd name="connsiteY6" fmla="*/ 290519 h 1598851"/>
                <a:gd name="connsiteX7" fmla="*/ 599576 w 1465393"/>
                <a:gd name="connsiteY7" fmla="*/ 354019 h 1598851"/>
                <a:gd name="connsiteX8" fmla="*/ 672148 w 1465393"/>
                <a:gd name="connsiteY8" fmla="*/ 372162 h 1598851"/>
                <a:gd name="connsiteX9" fmla="*/ 744719 w 1465393"/>
                <a:gd name="connsiteY9" fmla="*/ 326805 h 1598851"/>
                <a:gd name="connsiteX10" fmla="*/ 744719 w 1465393"/>
                <a:gd name="connsiteY10" fmla="*/ 254233 h 1598851"/>
                <a:gd name="connsiteX11" fmla="*/ 699362 w 1465393"/>
                <a:gd name="connsiteY11" fmla="*/ 163519 h 1598851"/>
                <a:gd name="connsiteX12" fmla="*/ 681219 w 1465393"/>
                <a:gd name="connsiteY12" fmla="*/ 127233 h 1598851"/>
                <a:gd name="connsiteX13" fmla="*/ 681219 w 1465393"/>
                <a:gd name="connsiteY13" fmla="*/ 72805 h 1598851"/>
                <a:gd name="connsiteX14" fmla="*/ 708433 w 1465393"/>
                <a:gd name="connsiteY14" fmla="*/ 36519 h 1598851"/>
                <a:gd name="connsiteX15" fmla="*/ 781005 w 1465393"/>
                <a:gd name="connsiteY15" fmla="*/ 90947 h 1598851"/>
                <a:gd name="connsiteX16" fmla="*/ 817291 w 1465393"/>
                <a:gd name="connsiteY16" fmla="*/ 136305 h 1598851"/>
                <a:gd name="connsiteX17" fmla="*/ 817291 w 1465393"/>
                <a:gd name="connsiteY17" fmla="*/ 208876 h 1598851"/>
                <a:gd name="connsiteX18" fmla="*/ 826362 w 1465393"/>
                <a:gd name="connsiteY18" fmla="*/ 281447 h 1598851"/>
                <a:gd name="connsiteX19" fmla="*/ 826362 w 1465393"/>
                <a:gd name="connsiteY19" fmla="*/ 326805 h 1598851"/>
                <a:gd name="connsiteX20" fmla="*/ 835433 w 1465393"/>
                <a:gd name="connsiteY20" fmla="*/ 363090 h 1598851"/>
                <a:gd name="connsiteX21" fmla="*/ 853576 w 1465393"/>
                <a:gd name="connsiteY21" fmla="*/ 372162 h 1598851"/>
                <a:gd name="connsiteX22" fmla="*/ 898933 w 1465393"/>
                <a:gd name="connsiteY22" fmla="*/ 381233 h 1598851"/>
                <a:gd name="connsiteX23" fmla="*/ 926148 w 1465393"/>
                <a:gd name="connsiteY23" fmla="*/ 381233 h 1598851"/>
                <a:gd name="connsiteX24" fmla="*/ 953362 w 1465393"/>
                <a:gd name="connsiteY24" fmla="*/ 435662 h 1598851"/>
                <a:gd name="connsiteX25" fmla="*/ 980576 w 1465393"/>
                <a:gd name="connsiteY25" fmla="*/ 471947 h 1598851"/>
                <a:gd name="connsiteX26" fmla="*/ 1016862 w 1465393"/>
                <a:gd name="connsiteY26" fmla="*/ 481019 h 1598851"/>
                <a:gd name="connsiteX27" fmla="*/ 1044076 w 1465393"/>
                <a:gd name="connsiteY27" fmla="*/ 462876 h 1598851"/>
                <a:gd name="connsiteX28" fmla="*/ 1080362 w 1465393"/>
                <a:gd name="connsiteY28" fmla="*/ 417519 h 1598851"/>
                <a:gd name="connsiteX29" fmla="*/ 1107576 w 1465393"/>
                <a:gd name="connsiteY29" fmla="*/ 344947 h 1598851"/>
                <a:gd name="connsiteX30" fmla="*/ 1134791 w 1465393"/>
                <a:gd name="connsiteY30" fmla="*/ 299590 h 1598851"/>
                <a:gd name="connsiteX31" fmla="*/ 1162005 w 1465393"/>
                <a:gd name="connsiteY31" fmla="*/ 299590 h 1598851"/>
                <a:gd name="connsiteX32" fmla="*/ 1189219 w 1465393"/>
                <a:gd name="connsiteY32" fmla="*/ 344947 h 1598851"/>
                <a:gd name="connsiteX33" fmla="*/ 1162005 w 1465393"/>
                <a:gd name="connsiteY33" fmla="*/ 426590 h 1598851"/>
                <a:gd name="connsiteX34" fmla="*/ 1143862 w 1465393"/>
                <a:gd name="connsiteY34" fmla="*/ 481019 h 1598851"/>
                <a:gd name="connsiteX35" fmla="*/ 1116648 w 1465393"/>
                <a:gd name="connsiteY35" fmla="*/ 553590 h 1598851"/>
                <a:gd name="connsiteX36" fmla="*/ 1098505 w 1465393"/>
                <a:gd name="connsiteY36" fmla="*/ 598947 h 1598851"/>
                <a:gd name="connsiteX37" fmla="*/ 1116648 w 1465393"/>
                <a:gd name="connsiteY37" fmla="*/ 662447 h 1598851"/>
                <a:gd name="connsiteX38" fmla="*/ 1134791 w 1465393"/>
                <a:gd name="connsiteY38" fmla="*/ 680590 h 1598851"/>
                <a:gd name="connsiteX39" fmla="*/ 1234576 w 1465393"/>
                <a:gd name="connsiteY39" fmla="*/ 662447 h 1598851"/>
                <a:gd name="connsiteX40" fmla="*/ 1307148 w 1465393"/>
                <a:gd name="connsiteY40" fmla="*/ 635233 h 1598851"/>
                <a:gd name="connsiteX41" fmla="*/ 1343433 w 1465393"/>
                <a:gd name="connsiteY41" fmla="*/ 598947 h 1598851"/>
                <a:gd name="connsiteX42" fmla="*/ 1425076 w 1465393"/>
                <a:gd name="connsiteY42" fmla="*/ 598947 h 1598851"/>
                <a:gd name="connsiteX43" fmla="*/ 1461362 w 1465393"/>
                <a:gd name="connsiteY43" fmla="*/ 635233 h 1598851"/>
                <a:gd name="connsiteX44" fmla="*/ 1461362 w 1465393"/>
                <a:gd name="connsiteY44" fmla="*/ 671519 h 1598851"/>
                <a:gd name="connsiteX45" fmla="*/ 1461362 w 1465393"/>
                <a:gd name="connsiteY45" fmla="*/ 735019 h 1598851"/>
                <a:gd name="connsiteX46" fmla="*/ 1406933 w 1465393"/>
                <a:gd name="connsiteY46" fmla="*/ 780376 h 1598851"/>
                <a:gd name="connsiteX47" fmla="*/ 1361576 w 1465393"/>
                <a:gd name="connsiteY47" fmla="*/ 789447 h 1598851"/>
                <a:gd name="connsiteX48" fmla="*/ 1289005 w 1465393"/>
                <a:gd name="connsiteY48" fmla="*/ 789447 h 1598851"/>
                <a:gd name="connsiteX49" fmla="*/ 1171076 w 1465393"/>
                <a:gd name="connsiteY49" fmla="*/ 789447 h 1598851"/>
                <a:gd name="connsiteX50" fmla="*/ 1125719 w 1465393"/>
                <a:gd name="connsiteY50" fmla="*/ 889233 h 1598851"/>
                <a:gd name="connsiteX51" fmla="*/ 1171076 w 1465393"/>
                <a:gd name="connsiteY51" fmla="*/ 934590 h 1598851"/>
                <a:gd name="connsiteX52" fmla="*/ 1216433 w 1465393"/>
                <a:gd name="connsiteY52" fmla="*/ 970876 h 1598851"/>
                <a:gd name="connsiteX53" fmla="*/ 1298076 w 1465393"/>
                <a:gd name="connsiteY53" fmla="*/ 952733 h 1598851"/>
                <a:gd name="connsiteX54" fmla="*/ 1379719 w 1465393"/>
                <a:gd name="connsiteY54" fmla="*/ 952733 h 1598851"/>
                <a:gd name="connsiteX55" fmla="*/ 1416005 w 1465393"/>
                <a:gd name="connsiteY55" fmla="*/ 1007162 h 1598851"/>
                <a:gd name="connsiteX56" fmla="*/ 1370648 w 1465393"/>
                <a:gd name="connsiteY56" fmla="*/ 1034376 h 1598851"/>
                <a:gd name="connsiteX57" fmla="*/ 1279933 w 1465393"/>
                <a:gd name="connsiteY57" fmla="*/ 1043447 h 1598851"/>
                <a:gd name="connsiteX58" fmla="*/ 1207362 w 1465393"/>
                <a:gd name="connsiteY58" fmla="*/ 1043447 h 1598851"/>
                <a:gd name="connsiteX59" fmla="*/ 1152933 w 1465393"/>
                <a:gd name="connsiteY59" fmla="*/ 1007162 h 1598851"/>
                <a:gd name="connsiteX60" fmla="*/ 1098505 w 1465393"/>
                <a:gd name="connsiteY60" fmla="*/ 998090 h 1598851"/>
                <a:gd name="connsiteX61" fmla="*/ 1080362 w 1465393"/>
                <a:gd name="connsiteY61" fmla="*/ 1034376 h 1598851"/>
                <a:gd name="connsiteX62" fmla="*/ 1053148 w 1465393"/>
                <a:gd name="connsiteY62" fmla="*/ 1088805 h 1598851"/>
                <a:gd name="connsiteX63" fmla="*/ 1071291 w 1465393"/>
                <a:gd name="connsiteY63" fmla="*/ 1125090 h 1598851"/>
                <a:gd name="connsiteX64" fmla="*/ 1134791 w 1465393"/>
                <a:gd name="connsiteY64" fmla="*/ 1152305 h 1598851"/>
                <a:gd name="connsiteX65" fmla="*/ 1234576 w 1465393"/>
                <a:gd name="connsiteY65" fmla="*/ 1170447 h 1598851"/>
                <a:gd name="connsiteX66" fmla="*/ 1388791 w 1465393"/>
                <a:gd name="connsiteY66" fmla="*/ 1261162 h 1598851"/>
                <a:gd name="connsiteX67" fmla="*/ 1388791 w 1465393"/>
                <a:gd name="connsiteY67" fmla="*/ 1315590 h 1598851"/>
                <a:gd name="connsiteX68" fmla="*/ 1316219 w 1465393"/>
                <a:gd name="connsiteY68" fmla="*/ 1333733 h 1598851"/>
                <a:gd name="connsiteX69" fmla="*/ 1243648 w 1465393"/>
                <a:gd name="connsiteY69" fmla="*/ 1333733 h 1598851"/>
                <a:gd name="connsiteX70" fmla="*/ 1171076 w 1465393"/>
                <a:gd name="connsiteY70" fmla="*/ 1279305 h 1598851"/>
                <a:gd name="connsiteX71" fmla="*/ 1098505 w 1465393"/>
                <a:gd name="connsiteY71" fmla="*/ 1224876 h 1598851"/>
                <a:gd name="connsiteX72" fmla="*/ 1035005 w 1465393"/>
                <a:gd name="connsiteY72" fmla="*/ 1170447 h 1598851"/>
                <a:gd name="connsiteX73" fmla="*/ 989648 w 1465393"/>
                <a:gd name="connsiteY73" fmla="*/ 1143233 h 1598851"/>
                <a:gd name="connsiteX74" fmla="*/ 908005 w 1465393"/>
                <a:gd name="connsiteY74" fmla="*/ 1161376 h 1598851"/>
                <a:gd name="connsiteX75" fmla="*/ 871719 w 1465393"/>
                <a:gd name="connsiteY75" fmla="*/ 1179519 h 1598851"/>
                <a:gd name="connsiteX76" fmla="*/ 808219 w 1465393"/>
                <a:gd name="connsiteY76" fmla="*/ 1197662 h 1598851"/>
                <a:gd name="connsiteX77" fmla="*/ 753791 w 1465393"/>
                <a:gd name="connsiteY77" fmla="*/ 1224876 h 1598851"/>
                <a:gd name="connsiteX78" fmla="*/ 744719 w 1465393"/>
                <a:gd name="connsiteY78" fmla="*/ 1306519 h 1598851"/>
                <a:gd name="connsiteX79" fmla="*/ 799148 w 1465393"/>
                <a:gd name="connsiteY79" fmla="*/ 1370019 h 1598851"/>
                <a:gd name="connsiteX80" fmla="*/ 844505 w 1465393"/>
                <a:gd name="connsiteY80" fmla="*/ 1433519 h 1598851"/>
                <a:gd name="connsiteX81" fmla="*/ 844505 w 1465393"/>
                <a:gd name="connsiteY81" fmla="*/ 1515162 h 1598851"/>
                <a:gd name="connsiteX82" fmla="*/ 835433 w 1465393"/>
                <a:gd name="connsiteY82" fmla="*/ 1587733 h 1598851"/>
                <a:gd name="connsiteX83" fmla="*/ 808219 w 1465393"/>
                <a:gd name="connsiteY83" fmla="*/ 1596805 h 1598851"/>
                <a:gd name="connsiteX84" fmla="*/ 726576 w 1465393"/>
                <a:gd name="connsiteY84" fmla="*/ 1569590 h 1598851"/>
                <a:gd name="connsiteX85" fmla="*/ 690291 w 1465393"/>
                <a:gd name="connsiteY85" fmla="*/ 1487947 h 1598851"/>
                <a:gd name="connsiteX86" fmla="*/ 690291 w 1465393"/>
                <a:gd name="connsiteY86" fmla="*/ 1379090 h 1598851"/>
                <a:gd name="connsiteX87" fmla="*/ 690291 w 1465393"/>
                <a:gd name="connsiteY87" fmla="*/ 1279305 h 1598851"/>
                <a:gd name="connsiteX88" fmla="*/ 635862 w 1465393"/>
                <a:gd name="connsiteY88" fmla="*/ 1215805 h 1598851"/>
                <a:gd name="connsiteX89" fmla="*/ 572362 w 1465393"/>
                <a:gd name="connsiteY89" fmla="*/ 1179519 h 1598851"/>
                <a:gd name="connsiteX90" fmla="*/ 490719 w 1465393"/>
                <a:gd name="connsiteY90" fmla="*/ 1143233 h 1598851"/>
                <a:gd name="connsiteX91" fmla="*/ 454433 w 1465393"/>
                <a:gd name="connsiteY91" fmla="*/ 1143233 h 1598851"/>
                <a:gd name="connsiteX92" fmla="*/ 390933 w 1465393"/>
                <a:gd name="connsiteY92" fmla="*/ 1206733 h 1598851"/>
                <a:gd name="connsiteX93" fmla="*/ 327433 w 1465393"/>
                <a:gd name="connsiteY93" fmla="*/ 1279305 h 1598851"/>
                <a:gd name="connsiteX94" fmla="*/ 273005 w 1465393"/>
                <a:gd name="connsiteY94" fmla="*/ 1360947 h 1598851"/>
                <a:gd name="connsiteX95" fmla="*/ 173219 w 1465393"/>
                <a:gd name="connsiteY95" fmla="*/ 1351876 h 1598851"/>
                <a:gd name="connsiteX96" fmla="*/ 164148 w 1465393"/>
                <a:gd name="connsiteY96" fmla="*/ 1270233 h 1598851"/>
                <a:gd name="connsiteX97" fmla="*/ 254862 w 1465393"/>
                <a:gd name="connsiteY97" fmla="*/ 1215805 h 1598851"/>
                <a:gd name="connsiteX98" fmla="*/ 318362 w 1465393"/>
                <a:gd name="connsiteY98" fmla="*/ 1179519 h 1598851"/>
                <a:gd name="connsiteX99" fmla="*/ 336505 w 1465393"/>
                <a:gd name="connsiteY99" fmla="*/ 1070662 h 1598851"/>
                <a:gd name="connsiteX100" fmla="*/ 300219 w 1465393"/>
                <a:gd name="connsiteY100" fmla="*/ 989019 h 1598851"/>
                <a:gd name="connsiteX101" fmla="*/ 254862 w 1465393"/>
                <a:gd name="connsiteY101" fmla="*/ 970876 h 1598851"/>
                <a:gd name="connsiteX102" fmla="*/ 164148 w 1465393"/>
                <a:gd name="connsiteY102" fmla="*/ 952733 h 1598851"/>
                <a:gd name="connsiteX103" fmla="*/ 64362 w 1465393"/>
                <a:gd name="connsiteY103" fmla="*/ 943662 h 1598851"/>
                <a:gd name="connsiteX104" fmla="*/ 19005 w 1465393"/>
                <a:gd name="connsiteY104" fmla="*/ 889233 h 1598851"/>
                <a:gd name="connsiteX105" fmla="*/ 82505 w 1465393"/>
                <a:gd name="connsiteY105" fmla="*/ 843876 h 1598851"/>
                <a:gd name="connsiteX106" fmla="*/ 146005 w 1465393"/>
                <a:gd name="connsiteY106" fmla="*/ 816662 h 1598851"/>
                <a:gd name="connsiteX107" fmla="*/ 254862 w 1465393"/>
                <a:gd name="connsiteY107" fmla="*/ 789447 h 1598851"/>
                <a:gd name="connsiteX108" fmla="*/ 273005 w 1465393"/>
                <a:gd name="connsiteY108" fmla="*/ 707805 h 1598851"/>
                <a:gd name="connsiteX109" fmla="*/ 245791 w 1465393"/>
                <a:gd name="connsiteY109" fmla="*/ 662447 h 1598851"/>
                <a:gd name="connsiteX110" fmla="*/ 164148 w 1465393"/>
                <a:gd name="connsiteY110" fmla="*/ 617090 h 1598851"/>
                <a:gd name="connsiteX111" fmla="*/ 91576 w 1465393"/>
                <a:gd name="connsiteY111" fmla="*/ 608019 h 1598851"/>
                <a:gd name="connsiteX112" fmla="*/ 37148 w 1465393"/>
                <a:gd name="connsiteY112" fmla="*/ 571733 h 1598851"/>
                <a:gd name="connsiteX113" fmla="*/ 862 w 1465393"/>
                <a:gd name="connsiteY113" fmla="*/ 490090 h 1598851"/>
                <a:gd name="connsiteX114" fmla="*/ 73433 w 1465393"/>
                <a:gd name="connsiteY114" fmla="*/ 462876 h 1598851"/>
                <a:gd name="connsiteX115" fmla="*/ 136933 w 1465393"/>
                <a:gd name="connsiteY115" fmla="*/ 508233 h 1598851"/>
                <a:gd name="connsiteX116" fmla="*/ 191362 w 1465393"/>
                <a:gd name="connsiteY116" fmla="*/ 544519 h 1598851"/>
                <a:gd name="connsiteX117" fmla="*/ 263933 w 1465393"/>
                <a:gd name="connsiteY117" fmla="*/ 553590 h 1598851"/>
                <a:gd name="connsiteX118" fmla="*/ 318362 w 1465393"/>
                <a:gd name="connsiteY118" fmla="*/ 499162 h 1598851"/>
                <a:gd name="connsiteX119" fmla="*/ 238411 w 1465393"/>
                <a:gd name="connsiteY119" fmla="*/ 490089 h 1598851"/>
                <a:gd name="connsiteX120" fmla="*/ 167534 w 1465393"/>
                <a:gd name="connsiteY120" fmla="*/ 313394 h 1598851"/>
                <a:gd name="connsiteX121" fmla="*/ 481648 w 1465393"/>
                <a:gd name="connsiteY121" fmla="*/ 417519 h 1598851"/>
                <a:gd name="connsiteX122" fmla="*/ 508862 w 1465393"/>
                <a:gd name="connsiteY122" fmla="*/ 354019 h 1598851"/>
                <a:gd name="connsiteX123" fmla="*/ 472576 w 1465393"/>
                <a:gd name="connsiteY123" fmla="*/ 290519 h 1598851"/>
                <a:gd name="connsiteX124" fmla="*/ 409076 w 1465393"/>
                <a:gd name="connsiteY124" fmla="*/ 236090 h 1598851"/>
                <a:gd name="connsiteX125" fmla="*/ 336505 w 1465393"/>
                <a:gd name="connsiteY125" fmla="*/ 190733 h 1598851"/>
                <a:gd name="connsiteX126" fmla="*/ 291148 w 1465393"/>
                <a:gd name="connsiteY126" fmla="*/ 154447 h 1598851"/>
                <a:gd name="connsiteX127" fmla="*/ 254862 w 1465393"/>
                <a:gd name="connsiteY127" fmla="*/ 109090 h 1598851"/>
                <a:gd name="connsiteX0" fmla="*/ 273005 w 1465393"/>
                <a:gd name="connsiteY0" fmla="*/ 54662 h 1598851"/>
                <a:gd name="connsiteX1" fmla="*/ 345576 w 1465393"/>
                <a:gd name="connsiteY1" fmla="*/ 233 h 1598851"/>
                <a:gd name="connsiteX2" fmla="*/ 427219 w 1465393"/>
                <a:gd name="connsiteY2" fmla="*/ 36519 h 1598851"/>
                <a:gd name="connsiteX3" fmla="*/ 481648 w 1465393"/>
                <a:gd name="connsiteY3" fmla="*/ 72805 h 1598851"/>
                <a:gd name="connsiteX4" fmla="*/ 508862 w 1465393"/>
                <a:gd name="connsiteY4" fmla="*/ 118162 h 1598851"/>
                <a:gd name="connsiteX5" fmla="*/ 545148 w 1465393"/>
                <a:gd name="connsiteY5" fmla="*/ 208876 h 1598851"/>
                <a:gd name="connsiteX6" fmla="*/ 563291 w 1465393"/>
                <a:gd name="connsiteY6" fmla="*/ 290519 h 1598851"/>
                <a:gd name="connsiteX7" fmla="*/ 599576 w 1465393"/>
                <a:gd name="connsiteY7" fmla="*/ 354019 h 1598851"/>
                <a:gd name="connsiteX8" fmla="*/ 672148 w 1465393"/>
                <a:gd name="connsiteY8" fmla="*/ 372162 h 1598851"/>
                <a:gd name="connsiteX9" fmla="*/ 744719 w 1465393"/>
                <a:gd name="connsiteY9" fmla="*/ 326805 h 1598851"/>
                <a:gd name="connsiteX10" fmla="*/ 744719 w 1465393"/>
                <a:gd name="connsiteY10" fmla="*/ 254233 h 1598851"/>
                <a:gd name="connsiteX11" fmla="*/ 699362 w 1465393"/>
                <a:gd name="connsiteY11" fmla="*/ 163519 h 1598851"/>
                <a:gd name="connsiteX12" fmla="*/ 681219 w 1465393"/>
                <a:gd name="connsiteY12" fmla="*/ 127233 h 1598851"/>
                <a:gd name="connsiteX13" fmla="*/ 681219 w 1465393"/>
                <a:gd name="connsiteY13" fmla="*/ 72805 h 1598851"/>
                <a:gd name="connsiteX14" fmla="*/ 708433 w 1465393"/>
                <a:gd name="connsiteY14" fmla="*/ 36519 h 1598851"/>
                <a:gd name="connsiteX15" fmla="*/ 781005 w 1465393"/>
                <a:gd name="connsiteY15" fmla="*/ 90947 h 1598851"/>
                <a:gd name="connsiteX16" fmla="*/ 817291 w 1465393"/>
                <a:gd name="connsiteY16" fmla="*/ 136305 h 1598851"/>
                <a:gd name="connsiteX17" fmla="*/ 817291 w 1465393"/>
                <a:gd name="connsiteY17" fmla="*/ 208876 h 1598851"/>
                <a:gd name="connsiteX18" fmla="*/ 826362 w 1465393"/>
                <a:gd name="connsiteY18" fmla="*/ 281447 h 1598851"/>
                <a:gd name="connsiteX19" fmla="*/ 826362 w 1465393"/>
                <a:gd name="connsiteY19" fmla="*/ 326805 h 1598851"/>
                <a:gd name="connsiteX20" fmla="*/ 835433 w 1465393"/>
                <a:gd name="connsiteY20" fmla="*/ 363090 h 1598851"/>
                <a:gd name="connsiteX21" fmla="*/ 853576 w 1465393"/>
                <a:gd name="connsiteY21" fmla="*/ 372162 h 1598851"/>
                <a:gd name="connsiteX22" fmla="*/ 898933 w 1465393"/>
                <a:gd name="connsiteY22" fmla="*/ 381233 h 1598851"/>
                <a:gd name="connsiteX23" fmla="*/ 926148 w 1465393"/>
                <a:gd name="connsiteY23" fmla="*/ 381233 h 1598851"/>
                <a:gd name="connsiteX24" fmla="*/ 953362 w 1465393"/>
                <a:gd name="connsiteY24" fmla="*/ 435662 h 1598851"/>
                <a:gd name="connsiteX25" fmla="*/ 980576 w 1465393"/>
                <a:gd name="connsiteY25" fmla="*/ 471947 h 1598851"/>
                <a:gd name="connsiteX26" fmla="*/ 1016862 w 1465393"/>
                <a:gd name="connsiteY26" fmla="*/ 481019 h 1598851"/>
                <a:gd name="connsiteX27" fmla="*/ 1044076 w 1465393"/>
                <a:gd name="connsiteY27" fmla="*/ 462876 h 1598851"/>
                <a:gd name="connsiteX28" fmla="*/ 1080362 w 1465393"/>
                <a:gd name="connsiteY28" fmla="*/ 417519 h 1598851"/>
                <a:gd name="connsiteX29" fmla="*/ 1107576 w 1465393"/>
                <a:gd name="connsiteY29" fmla="*/ 344947 h 1598851"/>
                <a:gd name="connsiteX30" fmla="*/ 1134791 w 1465393"/>
                <a:gd name="connsiteY30" fmla="*/ 299590 h 1598851"/>
                <a:gd name="connsiteX31" fmla="*/ 1162005 w 1465393"/>
                <a:gd name="connsiteY31" fmla="*/ 299590 h 1598851"/>
                <a:gd name="connsiteX32" fmla="*/ 1189219 w 1465393"/>
                <a:gd name="connsiteY32" fmla="*/ 344947 h 1598851"/>
                <a:gd name="connsiteX33" fmla="*/ 1162005 w 1465393"/>
                <a:gd name="connsiteY33" fmla="*/ 426590 h 1598851"/>
                <a:gd name="connsiteX34" fmla="*/ 1143862 w 1465393"/>
                <a:gd name="connsiteY34" fmla="*/ 481019 h 1598851"/>
                <a:gd name="connsiteX35" fmla="*/ 1116648 w 1465393"/>
                <a:gd name="connsiteY35" fmla="*/ 553590 h 1598851"/>
                <a:gd name="connsiteX36" fmla="*/ 1098505 w 1465393"/>
                <a:gd name="connsiteY36" fmla="*/ 598947 h 1598851"/>
                <a:gd name="connsiteX37" fmla="*/ 1116648 w 1465393"/>
                <a:gd name="connsiteY37" fmla="*/ 662447 h 1598851"/>
                <a:gd name="connsiteX38" fmla="*/ 1134791 w 1465393"/>
                <a:gd name="connsiteY38" fmla="*/ 680590 h 1598851"/>
                <a:gd name="connsiteX39" fmla="*/ 1234576 w 1465393"/>
                <a:gd name="connsiteY39" fmla="*/ 662447 h 1598851"/>
                <a:gd name="connsiteX40" fmla="*/ 1307148 w 1465393"/>
                <a:gd name="connsiteY40" fmla="*/ 635233 h 1598851"/>
                <a:gd name="connsiteX41" fmla="*/ 1343433 w 1465393"/>
                <a:gd name="connsiteY41" fmla="*/ 598947 h 1598851"/>
                <a:gd name="connsiteX42" fmla="*/ 1425076 w 1465393"/>
                <a:gd name="connsiteY42" fmla="*/ 598947 h 1598851"/>
                <a:gd name="connsiteX43" fmla="*/ 1461362 w 1465393"/>
                <a:gd name="connsiteY43" fmla="*/ 635233 h 1598851"/>
                <a:gd name="connsiteX44" fmla="*/ 1461362 w 1465393"/>
                <a:gd name="connsiteY44" fmla="*/ 671519 h 1598851"/>
                <a:gd name="connsiteX45" fmla="*/ 1461362 w 1465393"/>
                <a:gd name="connsiteY45" fmla="*/ 735019 h 1598851"/>
                <a:gd name="connsiteX46" fmla="*/ 1406933 w 1465393"/>
                <a:gd name="connsiteY46" fmla="*/ 780376 h 1598851"/>
                <a:gd name="connsiteX47" fmla="*/ 1361576 w 1465393"/>
                <a:gd name="connsiteY47" fmla="*/ 789447 h 1598851"/>
                <a:gd name="connsiteX48" fmla="*/ 1289005 w 1465393"/>
                <a:gd name="connsiteY48" fmla="*/ 789447 h 1598851"/>
                <a:gd name="connsiteX49" fmla="*/ 1171076 w 1465393"/>
                <a:gd name="connsiteY49" fmla="*/ 789447 h 1598851"/>
                <a:gd name="connsiteX50" fmla="*/ 1125719 w 1465393"/>
                <a:gd name="connsiteY50" fmla="*/ 889233 h 1598851"/>
                <a:gd name="connsiteX51" fmla="*/ 1171076 w 1465393"/>
                <a:gd name="connsiteY51" fmla="*/ 934590 h 1598851"/>
                <a:gd name="connsiteX52" fmla="*/ 1216433 w 1465393"/>
                <a:gd name="connsiteY52" fmla="*/ 970876 h 1598851"/>
                <a:gd name="connsiteX53" fmla="*/ 1298076 w 1465393"/>
                <a:gd name="connsiteY53" fmla="*/ 952733 h 1598851"/>
                <a:gd name="connsiteX54" fmla="*/ 1379719 w 1465393"/>
                <a:gd name="connsiteY54" fmla="*/ 952733 h 1598851"/>
                <a:gd name="connsiteX55" fmla="*/ 1416005 w 1465393"/>
                <a:gd name="connsiteY55" fmla="*/ 1007162 h 1598851"/>
                <a:gd name="connsiteX56" fmla="*/ 1370648 w 1465393"/>
                <a:gd name="connsiteY56" fmla="*/ 1034376 h 1598851"/>
                <a:gd name="connsiteX57" fmla="*/ 1279933 w 1465393"/>
                <a:gd name="connsiteY57" fmla="*/ 1043447 h 1598851"/>
                <a:gd name="connsiteX58" fmla="*/ 1207362 w 1465393"/>
                <a:gd name="connsiteY58" fmla="*/ 1043447 h 1598851"/>
                <a:gd name="connsiteX59" fmla="*/ 1152933 w 1465393"/>
                <a:gd name="connsiteY59" fmla="*/ 1007162 h 1598851"/>
                <a:gd name="connsiteX60" fmla="*/ 1098505 w 1465393"/>
                <a:gd name="connsiteY60" fmla="*/ 998090 h 1598851"/>
                <a:gd name="connsiteX61" fmla="*/ 1080362 w 1465393"/>
                <a:gd name="connsiteY61" fmla="*/ 1034376 h 1598851"/>
                <a:gd name="connsiteX62" fmla="*/ 1053148 w 1465393"/>
                <a:gd name="connsiteY62" fmla="*/ 1088805 h 1598851"/>
                <a:gd name="connsiteX63" fmla="*/ 1071291 w 1465393"/>
                <a:gd name="connsiteY63" fmla="*/ 1125090 h 1598851"/>
                <a:gd name="connsiteX64" fmla="*/ 1134791 w 1465393"/>
                <a:gd name="connsiteY64" fmla="*/ 1152305 h 1598851"/>
                <a:gd name="connsiteX65" fmla="*/ 1234576 w 1465393"/>
                <a:gd name="connsiteY65" fmla="*/ 1170447 h 1598851"/>
                <a:gd name="connsiteX66" fmla="*/ 1388791 w 1465393"/>
                <a:gd name="connsiteY66" fmla="*/ 1261162 h 1598851"/>
                <a:gd name="connsiteX67" fmla="*/ 1388791 w 1465393"/>
                <a:gd name="connsiteY67" fmla="*/ 1315590 h 1598851"/>
                <a:gd name="connsiteX68" fmla="*/ 1316219 w 1465393"/>
                <a:gd name="connsiteY68" fmla="*/ 1333733 h 1598851"/>
                <a:gd name="connsiteX69" fmla="*/ 1243648 w 1465393"/>
                <a:gd name="connsiteY69" fmla="*/ 1333733 h 1598851"/>
                <a:gd name="connsiteX70" fmla="*/ 1171076 w 1465393"/>
                <a:gd name="connsiteY70" fmla="*/ 1279305 h 1598851"/>
                <a:gd name="connsiteX71" fmla="*/ 1098505 w 1465393"/>
                <a:gd name="connsiteY71" fmla="*/ 1224876 h 1598851"/>
                <a:gd name="connsiteX72" fmla="*/ 1035005 w 1465393"/>
                <a:gd name="connsiteY72" fmla="*/ 1170447 h 1598851"/>
                <a:gd name="connsiteX73" fmla="*/ 989648 w 1465393"/>
                <a:gd name="connsiteY73" fmla="*/ 1143233 h 1598851"/>
                <a:gd name="connsiteX74" fmla="*/ 908005 w 1465393"/>
                <a:gd name="connsiteY74" fmla="*/ 1161376 h 1598851"/>
                <a:gd name="connsiteX75" fmla="*/ 871719 w 1465393"/>
                <a:gd name="connsiteY75" fmla="*/ 1179519 h 1598851"/>
                <a:gd name="connsiteX76" fmla="*/ 808219 w 1465393"/>
                <a:gd name="connsiteY76" fmla="*/ 1197662 h 1598851"/>
                <a:gd name="connsiteX77" fmla="*/ 753791 w 1465393"/>
                <a:gd name="connsiteY77" fmla="*/ 1224876 h 1598851"/>
                <a:gd name="connsiteX78" fmla="*/ 744719 w 1465393"/>
                <a:gd name="connsiteY78" fmla="*/ 1306519 h 1598851"/>
                <a:gd name="connsiteX79" fmla="*/ 799148 w 1465393"/>
                <a:gd name="connsiteY79" fmla="*/ 1370019 h 1598851"/>
                <a:gd name="connsiteX80" fmla="*/ 844505 w 1465393"/>
                <a:gd name="connsiteY80" fmla="*/ 1433519 h 1598851"/>
                <a:gd name="connsiteX81" fmla="*/ 844505 w 1465393"/>
                <a:gd name="connsiteY81" fmla="*/ 1515162 h 1598851"/>
                <a:gd name="connsiteX82" fmla="*/ 835433 w 1465393"/>
                <a:gd name="connsiteY82" fmla="*/ 1587733 h 1598851"/>
                <a:gd name="connsiteX83" fmla="*/ 808219 w 1465393"/>
                <a:gd name="connsiteY83" fmla="*/ 1596805 h 1598851"/>
                <a:gd name="connsiteX84" fmla="*/ 726576 w 1465393"/>
                <a:gd name="connsiteY84" fmla="*/ 1569590 h 1598851"/>
                <a:gd name="connsiteX85" fmla="*/ 690291 w 1465393"/>
                <a:gd name="connsiteY85" fmla="*/ 1487947 h 1598851"/>
                <a:gd name="connsiteX86" fmla="*/ 690291 w 1465393"/>
                <a:gd name="connsiteY86" fmla="*/ 1379090 h 1598851"/>
                <a:gd name="connsiteX87" fmla="*/ 690291 w 1465393"/>
                <a:gd name="connsiteY87" fmla="*/ 1279305 h 1598851"/>
                <a:gd name="connsiteX88" fmla="*/ 635862 w 1465393"/>
                <a:gd name="connsiteY88" fmla="*/ 1215805 h 1598851"/>
                <a:gd name="connsiteX89" fmla="*/ 572362 w 1465393"/>
                <a:gd name="connsiteY89" fmla="*/ 1179519 h 1598851"/>
                <a:gd name="connsiteX90" fmla="*/ 490719 w 1465393"/>
                <a:gd name="connsiteY90" fmla="*/ 1143233 h 1598851"/>
                <a:gd name="connsiteX91" fmla="*/ 454433 w 1465393"/>
                <a:gd name="connsiteY91" fmla="*/ 1143233 h 1598851"/>
                <a:gd name="connsiteX92" fmla="*/ 390933 w 1465393"/>
                <a:gd name="connsiteY92" fmla="*/ 1206733 h 1598851"/>
                <a:gd name="connsiteX93" fmla="*/ 327433 w 1465393"/>
                <a:gd name="connsiteY93" fmla="*/ 1279305 h 1598851"/>
                <a:gd name="connsiteX94" fmla="*/ 273005 w 1465393"/>
                <a:gd name="connsiteY94" fmla="*/ 1360947 h 1598851"/>
                <a:gd name="connsiteX95" fmla="*/ 173219 w 1465393"/>
                <a:gd name="connsiteY95" fmla="*/ 1351876 h 1598851"/>
                <a:gd name="connsiteX96" fmla="*/ 164148 w 1465393"/>
                <a:gd name="connsiteY96" fmla="*/ 1270233 h 1598851"/>
                <a:gd name="connsiteX97" fmla="*/ 254862 w 1465393"/>
                <a:gd name="connsiteY97" fmla="*/ 1215805 h 1598851"/>
                <a:gd name="connsiteX98" fmla="*/ 318362 w 1465393"/>
                <a:gd name="connsiteY98" fmla="*/ 1179519 h 1598851"/>
                <a:gd name="connsiteX99" fmla="*/ 336505 w 1465393"/>
                <a:gd name="connsiteY99" fmla="*/ 1070662 h 1598851"/>
                <a:gd name="connsiteX100" fmla="*/ 300219 w 1465393"/>
                <a:gd name="connsiteY100" fmla="*/ 989019 h 1598851"/>
                <a:gd name="connsiteX101" fmla="*/ 254862 w 1465393"/>
                <a:gd name="connsiteY101" fmla="*/ 970876 h 1598851"/>
                <a:gd name="connsiteX102" fmla="*/ 164148 w 1465393"/>
                <a:gd name="connsiteY102" fmla="*/ 952733 h 1598851"/>
                <a:gd name="connsiteX103" fmla="*/ 64362 w 1465393"/>
                <a:gd name="connsiteY103" fmla="*/ 943662 h 1598851"/>
                <a:gd name="connsiteX104" fmla="*/ 19005 w 1465393"/>
                <a:gd name="connsiteY104" fmla="*/ 889233 h 1598851"/>
                <a:gd name="connsiteX105" fmla="*/ 82505 w 1465393"/>
                <a:gd name="connsiteY105" fmla="*/ 843876 h 1598851"/>
                <a:gd name="connsiteX106" fmla="*/ 146005 w 1465393"/>
                <a:gd name="connsiteY106" fmla="*/ 816662 h 1598851"/>
                <a:gd name="connsiteX107" fmla="*/ 254862 w 1465393"/>
                <a:gd name="connsiteY107" fmla="*/ 789447 h 1598851"/>
                <a:gd name="connsiteX108" fmla="*/ 273005 w 1465393"/>
                <a:gd name="connsiteY108" fmla="*/ 707805 h 1598851"/>
                <a:gd name="connsiteX109" fmla="*/ 245791 w 1465393"/>
                <a:gd name="connsiteY109" fmla="*/ 662447 h 1598851"/>
                <a:gd name="connsiteX110" fmla="*/ 164148 w 1465393"/>
                <a:gd name="connsiteY110" fmla="*/ 617090 h 1598851"/>
                <a:gd name="connsiteX111" fmla="*/ 91576 w 1465393"/>
                <a:gd name="connsiteY111" fmla="*/ 608019 h 1598851"/>
                <a:gd name="connsiteX112" fmla="*/ 37148 w 1465393"/>
                <a:gd name="connsiteY112" fmla="*/ 571733 h 1598851"/>
                <a:gd name="connsiteX113" fmla="*/ 862 w 1465393"/>
                <a:gd name="connsiteY113" fmla="*/ 490090 h 1598851"/>
                <a:gd name="connsiteX114" fmla="*/ 73433 w 1465393"/>
                <a:gd name="connsiteY114" fmla="*/ 462876 h 1598851"/>
                <a:gd name="connsiteX115" fmla="*/ 136933 w 1465393"/>
                <a:gd name="connsiteY115" fmla="*/ 508233 h 1598851"/>
                <a:gd name="connsiteX116" fmla="*/ 191362 w 1465393"/>
                <a:gd name="connsiteY116" fmla="*/ 544519 h 1598851"/>
                <a:gd name="connsiteX117" fmla="*/ 263933 w 1465393"/>
                <a:gd name="connsiteY117" fmla="*/ 553590 h 1598851"/>
                <a:gd name="connsiteX118" fmla="*/ 318362 w 1465393"/>
                <a:gd name="connsiteY118" fmla="*/ 499162 h 1598851"/>
                <a:gd name="connsiteX119" fmla="*/ 238411 w 1465393"/>
                <a:gd name="connsiteY119" fmla="*/ 490089 h 1598851"/>
                <a:gd name="connsiteX120" fmla="*/ 167534 w 1465393"/>
                <a:gd name="connsiteY120" fmla="*/ 313394 h 1598851"/>
                <a:gd name="connsiteX121" fmla="*/ 184834 w 1465393"/>
                <a:gd name="connsiteY121" fmla="*/ 251126 h 1598851"/>
                <a:gd name="connsiteX122" fmla="*/ 481648 w 1465393"/>
                <a:gd name="connsiteY122" fmla="*/ 417519 h 1598851"/>
                <a:gd name="connsiteX123" fmla="*/ 508862 w 1465393"/>
                <a:gd name="connsiteY123" fmla="*/ 354019 h 1598851"/>
                <a:gd name="connsiteX124" fmla="*/ 472576 w 1465393"/>
                <a:gd name="connsiteY124" fmla="*/ 290519 h 1598851"/>
                <a:gd name="connsiteX125" fmla="*/ 409076 w 1465393"/>
                <a:gd name="connsiteY125" fmla="*/ 236090 h 1598851"/>
                <a:gd name="connsiteX126" fmla="*/ 336505 w 1465393"/>
                <a:gd name="connsiteY126" fmla="*/ 190733 h 1598851"/>
                <a:gd name="connsiteX127" fmla="*/ 291148 w 1465393"/>
                <a:gd name="connsiteY127" fmla="*/ 154447 h 1598851"/>
                <a:gd name="connsiteX128" fmla="*/ 254862 w 1465393"/>
                <a:gd name="connsiteY128" fmla="*/ 109090 h 1598851"/>
                <a:gd name="connsiteX0" fmla="*/ 273005 w 1465393"/>
                <a:gd name="connsiteY0" fmla="*/ 54662 h 1598851"/>
                <a:gd name="connsiteX1" fmla="*/ 345576 w 1465393"/>
                <a:gd name="connsiteY1" fmla="*/ 233 h 1598851"/>
                <a:gd name="connsiteX2" fmla="*/ 427219 w 1465393"/>
                <a:gd name="connsiteY2" fmla="*/ 36519 h 1598851"/>
                <a:gd name="connsiteX3" fmla="*/ 481648 w 1465393"/>
                <a:gd name="connsiteY3" fmla="*/ 72805 h 1598851"/>
                <a:gd name="connsiteX4" fmla="*/ 508862 w 1465393"/>
                <a:gd name="connsiteY4" fmla="*/ 118162 h 1598851"/>
                <a:gd name="connsiteX5" fmla="*/ 545148 w 1465393"/>
                <a:gd name="connsiteY5" fmla="*/ 208876 h 1598851"/>
                <a:gd name="connsiteX6" fmla="*/ 563291 w 1465393"/>
                <a:gd name="connsiteY6" fmla="*/ 290519 h 1598851"/>
                <a:gd name="connsiteX7" fmla="*/ 599576 w 1465393"/>
                <a:gd name="connsiteY7" fmla="*/ 354019 h 1598851"/>
                <a:gd name="connsiteX8" fmla="*/ 672148 w 1465393"/>
                <a:gd name="connsiteY8" fmla="*/ 372162 h 1598851"/>
                <a:gd name="connsiteX9" fmla="*/ 744719 w 1465393"/>
                <a:gd name="connsiteY9" fmla="*/ 326805 h 1598851"/>
                <a:gd name="connsiteX10" fmla="*/ 744719 w 1465393"/>
                <a:gd name="connsiteY10" fmla="*/ 254233 h 1598851"/>
                <a:gd name="connsiteX11" fmla="*/ 699362 w 1465393"/>
                <a:gd name="connsiteY11" fmla="*/ 163519 h 1598851"/>
                <a:gd name="connsiteX12" fmla="*/ 681219 w 1465393"/>
                <a:gd name="connsiteY12" fmla="*/ 127233 h 1598851"/>
                <a:gd name="connsiteX13" fmla="*/ 681219 w 1465393"/>
                <a:gd name="connsiteY13" fmla="*/ 72805 h 1598851"/>
                <a:gd name="connsiteX14" fmla="*/ 708433 w 1465393"/>
                <a:gd name="connsiteY14" fmla="*/ 36519 h 1598851"/>
                <a:gd name="connsiteX15" fmla="*/ 781005 w 1465393"/>
                <a:gd name="connsiteY15" fmla="*/ 90947 h 1598851"/>
                <a:gd name="connsiteX16" fmla="*/ 817291 w 1465393"/>
                <a:gd name="connsiteY16" fmla="*/ 136305 h 1598851"/>
                <a:gd name="connsiteX17" fmla="*/ 817291 w 1465393"/>
                <a:gd name="connsiteY17" fmla="*/ 208876 h 1598851"/>
                <a:gd name="connsiteX18" fmla="*/ 826362 w 1465393"/>
                <a:gd name="connsiteY18" fmla="*/ 281447 h 1598851"/>
                <a:gd name="connsiteX19" fmla="*/ 826362 w 1465393"/>
                <a:gd name="connsiteY19" fmla="*/ 326805 h 1598851"/>
                <a:gd name="connsiteX20" fmla="*/ 835433 w 1465393"/>
                <a:gd name="connsiteY20" fmla="*/ 363090 h 1598851"/>
                <a:gd name="connsiteX21" fmla="*/ 853576 w 1465393"/>
                <a:gd name="connsiteY21" fmla="*/ 372162 h 1598851"/>
                <a:gd name="connsiteX22" fmla="*/ 898933 w 1465393"/>
                <a:gd name="connsiteY22" fmla="*/ 381233 h 1598851"/>
                <a:gd name="connsiteX23" fmla="*/ 926148 w 1465393"/>
                <a:gd name="connsiteY23" fmla="*/ 381233 h 1598851"/>
                <a:gd name="connsiteX24" fmla="*/ 953362 w 1465393"/>
                <a:gd name="connsiteY24" fmla="*/ 435662 h 1598851"/>
                <a:gd name="connsiteX25" fmla="*/ 980576 w 1465393"/>
                <a:gd name="connsiteY25" fmla="*/ 471947 h 1598851"/>
                <a:gd name="connsiteX26" fmla="*/ 1016862 w 1465393"/>
                <a:gd name="connsiteY26" fmla="*/ 481019 h 1598851"/>
                <a:gd name="connsiteX27" fmla="*/ 1044076 w 1465393"/>
                <a:gd name="connsiteY27" fmla="*/ 462876 h 1598851"/>
                <a:gd name="connsiteX28" fmla="*/ 1080362 w 1465393"/>
                <a:gd name="connsiteY28" fmla="*/ 417519 h 1598851"/>
                <a:gd name="connsiteX29" fmla="*/ 1107576 w 1465393"/>
                <a:gd name="connsiteY29" fmla="*/ 344947 h 1598851"/>
                <a:gd name="connsiteX30" fmla="*/ 1134791 w 1465393"/>
                <a:gd name="connsiteY30" fmla="*/ 299590 h 1598851"/>
                <a:gd name="connsiteX31" fmla="*/ 1162005 w 1465393"/>
                <a:gd name="connsiteY31" fmla="*/ 299590 h 1598851"/>
                <a:gd name="connsiteX32" fmla="*/ 1189219 w 1465393"/>
                <a:gd name="connsiteY32" fmla="*/ 344947 h 1598851"/>
                <a:gd name="connsiteX33" fmla="*/ 1162005 w 1465393"/>
                <a:gd name="connsiteY33" fmla="*/ 426590 h 1598851"/>
                <a:gd name="connsiteX34" fmla="*/ 1143862 w 1465393"/>
                <a:gd name="connsiteY34" fmla="*/ 481019 h 1598851"/>
                <a:gd name="connsiteX35" fmla="*/ 1116648 w 1465393"/>
                <a:gd name="connsiteY35" fmla="*/ 553590 h 1598851"/>
                <a:gd name="connsiteX36" fmla="*/ 1098505 w 1465393"/>
                <a:gd name="connsiteY36" fmla="*/ 598947 h 1598851"/>
                <a:gd name="connsiteX37" fmla="*/ 1116648 w 1465393"/>
                <a:gd name="connsiteY37" fmla="*/ 662447 h 1598851"/>
                <a:gd name="connsiteX38" fmla="*/ 1134791 w 1465393"/>
                <a:gd name="connsiteY38" fmla="*/ 680590 h 1598851"/>
                <a:gd name="connsiteX39" fmla="*/ 1234576 w 1465393"/>
                <a:gd name="connsiteY39" fmla="*/ 662447 h 1598851"/>
                <a:gd name="connsiteX40" fmla="*/ 1307148 w 1465393"/>
                <a:gd name="connsiteY40" fmla="*/ 635233 h 1598851"/>
                <a:gd name="connsiteX41" fmla="*/ 1343433 w 1465393"/>
                <a:gd name="connsiteY41" fmla="*/ 598947 h 1598851"/>
                <a:gd name="connsiteX42" fmla="*/ 1425076 w 1465393"/>
                <a:gd name="connsiteY42" fmla="*/ 598947 h 1598851"/>
                <a:gd name="connsiteX43" fmla="*/ 1461362 w 1465393"/>
                <a:gd name="connsiteY43" fmla="*/ 635233 h 1598851"/>
                <a:gd name="connsiteX44" fmla="*/ 1461362 w 1465393"/>
                <a:gd name="connsiteY44" fmla="*/ 671519 h 1598851"/>
                <a:gd name="connsiteX45" fmla="*/ 1461362 w 1465393"/>
                <a:gd name="connsiteY45" fmla="*/ 735019 h 1598851"/>
                <a:gd name="connsiteX46" fmla="*/ 1406933 w 1465393"/>
                <a:gd name="connsiteY46" fmla="*/ 780376 h 1598851"/>
                <a:gd name="connsiteX47" fmla="*/ 1361576 w 1465393"/>
                <a:gd name="connsiteY47" fmla="*/ 789447 h 1598851"/>
                <a:gd name="connsiteX48" fmla="*/ 1289005 w 1465393"/>
                <a:gd name="connsiteY48" fmla="*/ 789447 h 1598851"/>
                <a:gd name="connsiteX49" fmla="*/ 1171076 w 1465393"/>
                <a:gd name="connsiteY49" fmla="*/ 789447 h 1598851"/>
                <a:gd name="connsiteX50" fmla="*/ 1125719 w 1465393"/>
                <a:gd name="connsiteY50" fmla="*/ 889233 h 1598851"/>
                <a:gd name="connsiteX51" fmla="*/ 1171076 w 1465393"/>
                <a:gd name="connsiteY51" fmla="*/ 934590 h 1598851"/>
                <a:gd name="connsiteX52" fmla="*/ 1216433 w 1465393"/>
                <a:gd name="connsiteY52" fmla="*/ 970876 h 1598851"/>
                <a:gd name="connsiteX53" fmla="*/ 1298076 w 1465393"/>
                <a:gd name="connsiteY53" fmla="*/ 952733 h 1598851"/>
                <a:gd name="connsiteX54" fmla="*/ 1379719 w 1465393"/>
                <a:gd name="connsiteY54" fmla="*/ 952733 h 1598851"/>
                <a:gd name="connsiteX55" fmla="*/ 1416005 w 1465393"/>
                <a:gd name="connsiteY55" fmla="*/ 1007162 h 1598851"/>
                <a:gd name="connsiteX56" fmla="*/ 1370648 w 1465393"/>
                <a:gd name="connsiteY56" fmla="*/ 1034376 h 1598851"/>
                <a:gd name="connsiteX57" fmla="*/ 1279933 w 1465393"/>
                <a:gd name="connsiteY57" fmla="*/ 1043447 h 1598851"/>
                <a:gd name="connsiteX58" fmla="*/ 1207362 w 1465393"/>
                <a:gd name="connsiteY58" fmla="*/ 1043447 h 1598851"/>
                <a:gd name="connsiteX59" fmla="*/ 1152933 w 1465393"/>
                <a:gd name="connsiteY59" fmla="*/ 1007162 h 1598851"/>
                <a:gd name="connsiteX60" fmla="*/ 1098505 w 1465393"/>
                <a:gd name="connsiteY60" fmla="*/ 998090 h 1598851"/>
                <a:gd name="connsiteX61" fmla="*/ 1080362 w 1465393"/>
                <a:gd name="connsiteY61" fmla="*/ 1034376 h 1598851"/>
                <a:gd name="connsiteX62" fmla="*/ 1053148 w 1465393"/>
                <a:gd name="connsiteY62" fmla="*/ 1088805 h 1598851"/>
                <a:gd name="connsiteX63" fmla="*/ 1071291 w 1465393"/>
                <a:gd name="connsiteY63" fmla="*/ 1125090 h 1598851"/>
                <a:gd name="connsiteX64" fmla="*/ 1134791 w 1465393"/>
                <a:gd name="connsiteY64" fmla="*/ 1152305 h 1598851"/>
                <a:gd name="connsiteX65" fmla="*/ 1234576 w 1465393"/>
                <a:gd name="connsiteY65" fmla="*/ 1170447 h 1598851"/>
                <a:gd name="connsiteX66" fmla="*/ 1388791 w 1465393"/>
                <a:gd name="connsiteY66" fmla="*/ 1261162 h 1598851"/>
                <a:gd name="connsiteX67" fmla="*/ 1388791 w 1465393"/>
                <a:gd name="connsiteY67" fmla="*/ 1315590 h 1598851"/>
                <a:gd name="connsiteX68" fmla="*/ 1316219 w 1465393"/>
                <a:gd name="connsiteY68" fmla="*/ 1333733 h 1598851"/>
                <a:gd name="connsiteX69" fmla="*/ 1243648 w 1465393"/>
                <a:gd name="connsiteY69" fmla="*/ 1333733 h 1598851"/>
                <a:gd name="connsiteX70" fmla="*/ 1171076 w 1465393"/>
                <a:gd name="connsiteY70" fmla="*/ 1279305 h 1598851"/>
                <a:gd name="connsiteX71" fmla="*/ 1098505 w 1465393"/>
                <a:gd name="connsiteY71" fmla="*/ 1224876 h 1598851"/>
                <a:gd name="connsiteX72" fmla="*/ 1035005 w 1465393"/>
                <a:gd name="connsiteY72" fmla="*/ 1170447 h 1598851"/>
                <a:gd name="connsiteX73" fmla="*/ 989648 w 1465393"/>
                <a:gd name="connsiteY73" fmla="*/ 1143233 h 1598851"/>
                <a:gd name="connsiteX74" fmla="*/ 908005 w 1465393"/>
                <a:gd name="connsiteY74" fmla="*/ 1161376 h 1598851"/>
                <a:gd name="connsiteX75" fmla="*/ 871719 w 1465393"/>
                <a:gd name="connsiteY75" fmla="*/ 1179519 h 1598851"/>
                <a:gd name="connsiteX76" fmla="*/ 808219 w 1465393"/>
                <a:gd name="connsiteY76" fmla="*/ 1197662 h 1598851"/>
                <a:gd name="connsiteX77" fmla="*/ 753791 w 1465393"/>
                <a:gd name="connsiteY77" fmla="*/ 1224876 h 1598851"/>
                <a:gd name="connsiteX78" fmla="*/ 744719 w 1465393"/>
                <a:gd name="connsiteY78" fmla="*/ 1306519 h 1598851"/>
                <a:gd name="connsiteX79" fmla="*/ 799148 w 1465393"/>
                <a:gd name="connsiteY79" fmla="*/ 1370019 h 1598851"/>
                <a:gd name="connsiteX80" fmla="*/ 844505 w 1465393"/>
                <a:gd name="connsiteY80" fmla="*/ 1433519 h 1598851"/>
                <a:gd name="connsiteX81" fmla="*/ 844505 w 1465393"/>
                <a:gd name="connsiteY81" fmla="*/ 1515162 h 1598851"/>
                <a:gd name="connsiteX82" fmla="*/ 835433 w 1465393"/>
                <a:gd name="connsiteY82" fmla="*/ 1587733 h 1598851"/>
                <a:gd name="connsiteX83" fmla="*/ 808219 w 1465393"/>
                <a:gd name="connsiteY83" fmla="*/ 1596805 h 1598851"/>
                <a:gd name="connsiteX84" fmla="*/ 726576 w 1465393"/>
                <a:gd name="connsiteY84" fmla="*/ 1569590 h 1598851"/>
                <a:gd name="connsiteX85" fmla="*/ 690291 w 1465393"/>
                <a:gd name="connsiteY85" fmla="*/ 1487947 h 1598851"/>
                <a:gd name="connsiteX86" fmla="*/ 690291 w 1465393"/>
                <a:gd name="connsiteY86" fmla="*/ 1379090 h 1598851"/>
                <a:gd name="connsiteX87" fmla="*/ 690291 w 1465393"/>
                <a:gd name="connsiteY87" fmla="*/ 1279305 h 1598851"/>
                <a:gd name="connsiteX88" fmla="*/ 635862 w 1465393"/>
                <a:gd name="connsiteY88" fmla="*/ 1215805 h 1598851"/>
                <a:gd name="connsiteX89" fmla="*/ 572362 w 1465393"/>
                <a:gd name="connsiteY89" fmla="*/ 1179519 h 1598851"/>
                <a:gd name="connsiteX90" fmla="*/ 490719 w 1465393"/>
                <a:gd name="connsiteY90" fmla="*/ 1143233 h 1598851"/>
                <a:gd name="connsiteX91" fmla="*/ 454433 w 1465393"/>
                <a:gd name="connsiteY91" fmla="*/ 1143233 h 1598851"/>
                <a:gd name="connsiteX92" fmla="*/ 390933 w 1465393"/>
                <a:gd name="connsiteY92" fmla="*/ 1206733 h 1598851"/>
                <a:gd name="connsiteX93" fmla="*/ 327433 w 1465393"/>
                <a:gd name="connsiteY93" fmla="*/ 1279305 h 1598851"/>
                <a:gd name="connsiteX94" fmla="*/ 273005 w 1465393"/>
                <a:gd name="connsiteY94" fmla="*/ 1360947 h 1598851"/>
                <a:gd name="connsiteX95" fmla="*/ 173219 w 1465393"/>
                <a:gd name="connsiteY95" fmla="*/ 1351876 h 1598851"/>
                <a:gd name="connsiteX96" fmla="*/ 164148 w 1465393"/>
                <a:gd name="connsiteY96" fmla="*/ 1270233 h 1598851"/>
                <a:gd name="connsiteX97" fmla="*/ 254862 w 1465393"/>
                <a:gd name="connsiteY97" fmla="*/ 1215805 h 1598851"/>
                <a:gd name="connsiteX98" fmla="*/ 318362 w 1465393"/>
                <a:gd name="connsiteY98" fmla="*/ 1179519 h 1598851"/>
                <a:gd name="connsiteX99" fmla="*/ 336505 w 1465393"/>
                <a:gd name="connsiteY99" fmla="*/ 1070662 h 1598851"/>
                <a:gd name="connsiteX100" fmla="*/ 300219 w 1465393"/>
                <a:gd name="connsiteY100" fmla="*/ 989019 h 1598851"/>
                <a:gd name="connsiteX101" fmla="*/ 254862 w 1465393"/>
                <a:gd name="connsiteY101" fmla="*/ 970876 h 1598851"/>
                <a:gd name="connsiteX102" fmla="*/ 164148 w 1465393"/>
                <a:gd name="connsiteY102" fmla="*/ 952733 h 1598851"/>
                <a:gd name="connsiteX103" fmla="*/ 64362 w 1465393"/>
                <a:gd name="connsiteY103" fmla="*/ 943662 h 1598851"/>
                <a:gd name="connsiteX104" fmla="*/ 19005 w 1465393"/>
                <a:gd name="connsiteY104" fmla="*/ 889233 h 1598851"/>
                <a:gd name="connsiteX105" fmla="*/ 82505 w 1465393"/>
                <a:gd name="connsiteY105" fmla="*/ 843876 h 1598851"/>
                <a:gd name="connsiteX106" fmla="*/ 146005 w 1465393"/>
                <a:gd name="connsiteY106" fmla="*/ 816662 h 1598851"/>
                <a:gd name="connsiteX107" fmla="*/ 254862 w 1465393"/>
                <a:gd name="connsiteY107" fmla="*/ 789447 h 1598851"/>
                <a:gd name="connsiteX108" fmla="*/ 273005 w 1465393"/>
                <a:gd name="connsiteY108" fmla="*/ 707805 h 1598851"/>
                <a:gd name="connsiteX109" fmla="*/ 245791 w 1465393"/>
                <a:gd name="connsiteY109" fmla="*/ 662447 h 1598851"/>
                <a:gd name="connsiteX110" fmla="*/ 164148 w 1465393"/>
                <a:gd name="connsiteY110" fmla="*/ 617090 h 1598851"/>
                <a:gd name="connsiteX111" fmla="*/ 91576 w 1465393"/>
                <a:gd name="connsiteY111" fmla="*/ 608019 h 1598851"/>
                <a:gd name="connsiteX112" fmla="*/ 37148 w 1465393"/>
                <a:gd name="connsiteY112" fmla="*/ 571733 h 1598851"/>
                <a:gd name="connsiteX113" fmla="*/ 862 w 1465393"/>
                <a:gd name="connsiteY113" fmla="*/ 490090 h 1598851"/>
                <a:gd name="connsiteX114" fmla="*/ 73433 w 1465393"/>
                <a:gd name="connsiteY114" fmla="*/ 462876 h 1598851"/>
                <a:gd name="connsiteX115" fmla="*/ 136933 w 1465393"/>
                <a:gd name="connsiteY115" fmla="*/ 508233 h 1598851"/>
                <a:gd name="connsiteX116" fmla="*/ 191362 w 1465393"/>
                <a:gd name="connsiteY116" fmla="*/ 544519 h 1598851"/>
                <a:gd name="connsiteX117" fmla="*/ 263933 w 1465393"/>
                <a:gd name="connsiteY117" fmla="*/ 553590 h 1598851"/>
                <a:gd name="connsiteX118" fmla="*/ 318362 w 1465393"/>
                <a:gd name="connsiteY118" fmla="*/ 499162 h 1598851"/>
                <a:gd name="connsiteX119" fmla="*/ 238411 w 1465393"/>
                <a:gd name="connsiteY119" fmla="*/ 490089 h 1598851"/>
                <a:gd name="connsiteX120" fmla="*/ 41384 w 1465393"/>
                <a:gd name="connsiteY120" fmla="*/ 303780 h 1598851"/>
                <a:gd name="connsiteX121" fmla="*/ 167534 w 1465393"/>
                <a:gd name="connsiteY121" fmla="*/ 313394 h 1598851"/>
                <a:gd name="connsiteX122" fmla="*/ 184834 w 1465393"/>
                <a:gd name="connsiteY122" fmla="*/ 251126 h 1598851"/>
                <a:gd name="connsiteX123" fmla="*/ 481648 w 1465393"/>
                <a:gd name="connsiteY123" fmla="*/ 417519 h 1598851"/>
                <a:gd name="connsiteX124" fmla="*/ 508862 w 1465393"/>
                <a:gd name="connsiteY124" fmla="*/ 354019 h 1598851"/>
                <a:gd name="connsiteX125" fmla="*/ 472576 w 1465393"/>
                <a:gd name="connsiteY125" fmla="*/ 290519 h 1598851"/>
                <a:gd name="connsiteX126" fmla="*/ 409076 w 1465393"/>
                <a:gd name="connsiteY126" fmla="*/ 236090 h 1598851"/>
                <a:gd name="connsiteX127" fmla="*/ 336505 w 1465393"/>
                <a:gd name="connsiteY127" fmla="*/ 190733 h 1598851"/>
                <a:gd name="connsiteX128" fmla="*/ 291148 w 1465393"/>
                <a:gd name="connsiteY128" fmla="*/ 154447 h 1598851"/>
                <a:gd name="connsiteX129" fmla="*/ 254862 w 1465393"/>
                <a:gd name="connsiteY129" fmla="*/ 109090 h 1598851"/>
                <a:gd name="connsiteX0" fmla="*/ 273005 w 1465393"/>
                <a:gd name="connsiteY0" fmla="*/ 54662 h 1598851"/>
                <a:gd name="connsiteX1" fmla="*/ 345576 w 1465393"/>
                <a:gd name="connsiteY1" fmla="*/ 233 h 1598851"/>
                <a:gd name="connsiteX2" fmla="*/ 427219 w 1465393"/>
                <a:gd name="connsiteY2" fmla="*/ 36519 h 1598851"/>
                <a:gd name="connsiteX3" fmla="*/ 481648 w 1465393"/>
                <a:gd name="connsiteY3" fmla="*/ 72805 h 1598851"/>
                <a:gd name="connsiteX4" fmla="*/ 508862 w 1465393"/>
                <a:gd name="connsiteY4" fmla="*/ 118162 h 1598851"/>
                <a:gd name="connsiteX5" fmla="*/ 545148 w 1465393"/>
                <a:gd name="connsiteY5" fmla="*/ 208876 h 1598851"/>
                <a:gd name="connsiteX6" fmla="*/ 563291 w 1465393"/>
                <a:gd name="connsiteY6" fmla="*/ 290519 h 1598851"/>
                <a:gd name="connsiteX7" fmla="*/ 599576 w 1465393"/>
                <a:gd name="connsiteY7" fmla="*/ 354019 h 1598851"/>
                <a:gd name="connsiteX8" fmla="*/ 672148 w 1465393"/>
                <a:gd name="connsiteY8" fmla="*/ 372162 h 1598851"/>
                <a:gd name="connsiteX9" fmla="*/ 744719 w 1465393"/>
                <a:gd name="connsiteY9" fmla="*/ 326805 h 1598851"/>
                <a:gd name="connsiteX10" fmla="*/ 744719 w 1465393"/>
                <a:gd name="connsiteY10" fmla="*/ 254233 h 1598851"/>
                <a:gd name="connsiteX11" fmla="*/ 699362 w 1465393"/>
                <a:gd name="connsiteY11" fmla="*/ 163519 h 1598851"/>
                <a:gd name="connsiteX12" fmla="*/ 681219 w 1465393"/>
                <a:gd name="connsiteY12" fmla="*/ 127233 h 1598851"/>
                <a:gd name="connsiteX13" fmla="*/ 681219 w 1465393"/>
                <a:gd name="connsiteY13" fmla="*/ 72805 h 1598851"/>
                <a:gd name="connsiteX14" fmla="*/ 708433 w 1465393"/>
                <a:gd name="connsiteY14" fmla="*/ 36519 h 1598851"/>
                <a:gd name="connsiteX15" fmla="*/ 781005 w 1465393"/>
                <a:gd name="connsiteY15" fmla="*/ 90947 h 1598851"/>
                <a:gd name="connsiteX16" fmla="*/ 817291 w 1465393"/>
                <a:gd name="connsiteY16" fmla="*/ 136305 h 1598851"/>
                <a:gd name="connsiteX17" fmla="*/ 817291 w 1465393"/>
                <a:gd name="connsiteY17" fmla="*/ 208876 h 1598851"/>
                <a:gd name="connsiteX18" fmla="*/ 826362 w 1465393"/>
                <a:gd name="connsiteY18" fmla="*/ 281447 h 1598851"/>
                <a:gd name="connsiteX19" fmla="*/ 826362 w 1465393"/>
                <a:gd name="connsiteY19" fmla="*/ 326805 h 1598851"/>
                <a:gd name="connsiteX20" fmla="*/ 835433 w 1465393"/>
                <a:gd name="connsiteY20" fmla="*/ 363090 h 1598851"/>
                <a:gd name="connsiteX21" fmla="*/ 853576 w 1465393"/>
                <a:gd name="connsiteY21" fmla="*/ 372162 h 1598851"/>
                <a:gd name="connsiteX22" fmla="*/ 898933 w 1465393"/>
                <a:gd name="connsiteY22" fmla="*/ 381233 h 1598851"/>
                <a:gd name="connsiteX23" fmla="*/ 926148 w 1465393"/>
                <a:gd name="connsiteY23" fmla="*/ 381233 h 1598851"/>
                <a:gd name="connsiteX24" fmla="*/ 953362 w 1465393"/>
                <a:gd name="connsiteY24" fmla="*/ 435662 h 1598851"/>
                <a:gd name="connsiteX25" fmla="*/ 980576 w 1465393"/>
                <a:gd name="connsiteY25" fmla="*/ 471947 h 1598851"/>
                <a:gd name="connsiteX26" fmla="*/ 1016862 w 1465393"/>
                <a:gd name="connsiteY26" fmla="*/ 481019 h 1598851"/>
                <a:gd name="connsiteX27" fmla="*/ 1044076 w 1465393"/>
                <a:gd name="connsiteY27" fmla="*/ 462876 h 1598851"/>
                <a:gd name="connsiteX28" fmla="*/ 1080362 w 1465393"/>
                <a:gd name="connsiteY28" fmla="*/ 417519 h 1598851"/>
                <a:gd name="connsiteX29" fmla="*/ 1107576 w 1465393"/>
                <a:gd name="connsiteY29" fmla="*/ 344947 h 1598851"/>
                <a:gd name="connsiteX30" fmla="*/ 1134791 w 1465393"/>
                <a:gd name="connsiteY30" fmla="*/ 299590 h 1598851"/>
                <a:gd name="connsiteX31" fmla="*/ 1162005 w 1465393"/>
                <a:gd name="connsiteY31" fmla="*/ 299590 h 1598851"/>
                <a:gd name="connsiteX32" fmla="*/ 1189219 w 1465393"/>
                <a:gd name="connsiteY32" fmla="*/ 344947 h 1598851"/>
                <a:gd name="connsiteX33" fmla="*/ 1162005 w 1465393"/>
                <a:gd name="connsiteY33" fmla="*/ 426590 h 1598851"/>
                <a:gd name="connsiteX34" fmla="*/ 1143862 w 1465393"/>
                <a:gd name="connsiteY34" fmla="*/ 481019 h 1598851"/>
                <a:gd name="connsiteX35" fmla="*/ 1116648 w 1465393"/>
                <a:gd name="connsiteY35" fmla="*/ 553590 h 1598851"/>
                <a:gd name="connsiteX36" fmla="*/ 1098505 w 1465393"/>
                <a:gd name="connsiteY36" fmla="*/ 598947 h 1598851"/>
                <a:gd name="connsiteX37" fmla="*/ 1116648 w 1465393"/>
                <a:gd name="connsiteY37" fmla="*/ 662447 h 1598851"/>
                <a:gd name="connsiteX38" fmla="*/ 1134791 w 1465393"/>
                <a:gd name="connsiteY38" fmla="*/ 680590 h 1598851"/>
                <a:gd name="connsiteX39" fmla="*/ 1234576 w 1465393"/>
                <a:gd name="connsiteY39" fmla="*/ 662447 h 1598851"/>
                <a:gd name="connsiteX40" fmla="*/ 1307148 w 1465393"/>
                <a:gd name="connsiteY40" fmla="*/ 635233 h 1598851"/>
                <a:gd name="connsiteX41" fmla="*/ 1343433 w 1465393"/>
                <a:gd name="connsiteY41" fmla="*/ 598947 h 1598851"/>
                <a:gd name="connsiteX42" fmla="*/ 1425076 w 1465393"/>
                <a:gd name="connsiteY42" fmla="*/ 598947 h 1598851"/>
                <a:gd name="connsiteX43" fmla="*/ 1461362 w 1465393"/>
                <a:gd name="connsiteY43" fmla="*/ 635233 h 1598851"/>
                <a:gd name="connsiteX44" fmla="*/ 1461362 w 1465393"/>
                <a:gd name="connsiteY44" fmla="*/ 671519 h 1598851"/>
                <a:gd name="connsiteX45" fmla="*/ 1461362 w 1465393"/>
                <a:gd name="connsiteY45" fmla="*/ 735019 h 1598851"/>
                <a:gd name="connsiteX46" fmla="*/ 1406933 w 1465393"/>
                <a:gd name="connsiteY46" fmla="*/ 780376 h 1598851"/>
                <a:gd name="connsiteX47" fmla="*/ 1361576 w 1465393"/>
                <a:gd name="connsiteY47" fmla="*/ 789447 h 1598851"/>
                <a:gd name="connsiteX48" fmla="*/ 1289005 w 1465393"/>
                <a:gd name="connsiteY48" fmla="*/ 789447 h 1598851"/>
                <a:gd name="connsiteX49" fmla="*/ 1171076 w 1465393"/>
                <a:gd name="connsiteY49" fmla="*/ 789447 h 1598851"/>
                <a:gd name="connsiteX50" fmla="*/ 1125719 w 1465393"/>
                <a:gd name="connsiteY50" fmla="*/ 889233 h 1598851"/>
                <a:gd name="connsiteX51" fmla="*/ 1171076 w 1465393"/>
                <a:gd name="connsiteY51" fmla="*/ 934590 h 1598851"/>
                <a:gd name="connsiteX52" fmla="*/ 1216433 w 1465393"/>
                <a:gd name="connsiteY52" fmla="*/ 970876 h 1598851"/>
                <a:gd name="connsiteX53" fmla="*/ 1298076 w 1465393"/>
                <a:gd name="connsiteY53" fmla="*/ 952733 h 1598851"/>
                <a:gd name="connsiteX54" fmla="*/ 1379719 w 1465393"/>
                <a:gd name="connsiteY54" fmla="*/ 952733 h 1598851"/>
                <a:gd name="connsiteX55" fmla="*/ 1416005 w 1465393"/>
                <a:gd name="connsiteY55" fmla="*/ 1007162 h 1598851"/>
                <a:gd name="connsiteX56" fmla="*/ 1370648 w 1465393"/>
                <a:gd name="connsiteY56" fmla="*/ 1034376 h 1598851"/>
                <a:gd name="connsiteX57" fmla="*/ 1279933 w 1465393"/>
                <a:gd name="connsiteY57" fmla="*/ 1043447 h 1598851"/>
                <a:gd name="connsiteX58" fmla="*/ 1207362 w 1465393"/>
                <a:gd name="connsiteY58" fmla="*/ 1043447 h 1598851"/>
                <a:gd name="connsiteX59" fmla="*/ 1152933 w 1465393"/>
                <a:gd name="connsiteY59" fmla="*/ 1007162 h 1598851"/>
                <a:gd name="connsiteX60" fmla="*/ 1098505 w 1465393"/>
                <a:gd name="connsiteY60" fmla="*/ 998090 h 1598851"/>
                <a:gd name="connsiteX61" fmla="*/ 1080362 w 1465393"/>
                <a:gd name="connsiteY61" fmla="*/ 1034376 h 1598851"/>
                <a:gd name="connsiteX62" fmla="*/ 1053148 w 1465393"/>
                <a:gd name="connsiteY62" fmla="*/ 1088805 h 1598851"/>
                <a:gd name="connsiteX63" fmla="*/ 1071291 w 1465393"/>
                <a:gd name="connsiteY63" fmla="*/ 1125090 h 1598851"/>
                <a:gd name="connsiteX64" fmla="*/ 1134791 w 1465393"/>
                <a:gd name="connsiteY64" fmla="*/ 1152305 h 1598851"/>
                <a:gd name="connsiteX65" fmla="*/ 1234576 w 1465393"/>
                <a:gd name="connsiteY65" fmla="*/ 1170447 h 1598851"/>
                <a:gd name="connsiteX66" fmla="*/ 1388791 w 1465393"/>
                <a:gd name="connsiteY66" fmla="*/ 1261162 h 1598851"/>
                <a:gd name="connsiteX67" fmla="*/ 1388791 w 1465393"/>
                <a:gd name="connsiteY67" fmla="*/ 1315590 h 1598851"/>
                <a:gd name="connsiteX68" fmla="*/ 1316219 w 1465393"/>
                <a:gd name="connsiteY68" fmla="*/ 1333733 h 1598851"/>
                <a:gd name="connsiteX69" fmla="*/ 1243648 w 1465393"/>
                <a:gd name="connsiteY69" fmla="*/ 1333733 h 1598851"/>
                <a:gd name="connsiteX70" fmla="*/ 1171076 w 1465393"/>
                <a:gd name="connsiteY70" fmla="*/ 1279305 h 1598851"/>
                <a:gd name="connsiteX71" fmla="*/ 1098505 w 1465393"/>
                <a:gd name="connsiteY71" fmla="*/ 1224876 h 1598851"/>
                <a:gd name="connsiteX72" fmla="*/ 1035005 w 1465393"/>
                <a:gd name="connsiteY72" fmla="*/ 1170447 h 1598851"/>
                <a:gd name="connsiteX73" fmla="*/ 989648 w 1465393"/>
                <a:gd name="connsiteY73" fmla="*/ 1143233 h 1598851"/>
                <a:gd name="connsiteX74" fmla="*/ 908005 w 1465393"/>
                <a:gd name="connsiteY74" fmla="*/ 1161376 h 1598851"/>
                <a:gd name="connsiteX75" fmla="*/ 871719 w 1465393"/>
                <a:gd name="connsiteY75" fmla="*/ 1179519 h 1598851"/>
                <a:gd name="connsiteX76" fmla="*/ 808219 w 1465393"/>
                <a:gd name="connsiteY76" fmla="*/ 1197662 h 1598851"/>
                <a:gd name="connsiteX77" fmla="*/ 753791 w 1465393"/>
                <a:gd name="connsiteY77" fmla="*/ 1224876 h 1598851"/>
                <a:gd name="connsiteX78" fmla="*/ 744719 w 1465393"/>
                <a:gd name="connsiteY78" fmla="*/ 1306519 h 1598851"/>
                <a:gd name="connsiteX79" fmla="*/ 799148 w 1465393"/>
                <a:gd name="connsiteY79" fmla="*/ 1370019 h 1598851"/>
                <a:gd name="connsiteX80" fmla="*/ 844505 w 1465393"/>
                <a:gd name="connsiteY80" fmla="*/ 1433519 h 1598851"/>
                <a:gd name="connsiteX81" fmla="*/ 844505 w 1465393"/>
                <a:gd name="connsiteY81" fmla="*/ 1515162 h 1598851"/>
                <a:gd name="connsiteX82" fmla="*/ 835433 w 1465393"/>
                <a:gd name="connsiteY82" fmla="*/ 1587733 h 1598851"/>
                <a:gd name="connsiteX83" fmla="*/ 808219 w 1465393"/>
                <a:gd name="connsiteY83" fmla="*/ 1596805 h 1598851"/>
                <a:gd name="connsiteX84" fmla="*/ 726576 w 1465393"/>
                <a:gd name="connsiteY84" fmla="*/ 1569590 h 1598851"/>
                <a:gd name="connsiteX85" fmla="*/ 690291 w 1465393"/>
                <a:gd name="connsiteY85" fmla="*/ 1487947 h 1598851"/>
                <a:gd name="connsiteX86" fmla="*/ 690291 w 1465393"/>
                <a:gd name="connsiteY86" fmla="*/ 1379090 h 1598851"/>
                <a:gd name="connsiteX87" fmla="*/ 690291 w 1465393"/>
                <a:gd name="connsiteY87" fmla="*/ 1279305 h 1598851"/>
                <a:gd name="connsiteX88" fmla="*/ 635862 w 1465393"/>
                <a:gd name="connsiteY88" fmla="*/ 1215805 h 1598851"/>
                <a:gd name="connsiteX89" fmla="*/ 572362 w 1465393"/>
                <a:gd name="connsiteY89" fmla="*/ 1179519 h 1598851"/>
                <a:gd name="connsiteX90" fmla="*/ 490719 w 1465393"/>
                <a:gd name="connsiteY90" fmla="*/ 1143233 h 1598851"/>
                <a:gd name="connsiteX91" fmla="*/ 454433 w 1465393"/>
                <a:gd name="connsiteY91" fmla="*/ 1143233 h 1598851"/>
                <a:gd name="connsiteX92" fmla="*/ 390933 w 1465393"/>
                <a:gd name="connsiteY92" fmla="*/ 1206733 h 1598851"/>
                <a:gd name="connsiteX93" fmla="*/ 327433 w 1465393"/>
                <a:gd name="connsiteY93" fmla="*/ 1279305 h 1598851"/>
                <a:gd name="connsiteX94" fmla="*/ 273005 w 1465393"/>
                <a:gd name="connsiteY94" fmla="*/ 1360947 h 1598851"/>
                <a:gd name="connsiteX95" fmla="*/ 173219 w 1465393"/>
                <a:gd name="connsiteY95" fmla="*/ 1351876 h 1598851"/>
                <a:gd name="connsiteX96" fmla="*/ 164148 w 1465393"/>
                <a:gd name="connsiteY96" fmla="*/ 1270233 h 1598851"/>
                <a:gd name="connsiteX97" fmla="*/ 254862 w 1465393"/>
                <a:gd name="connsiteY97" fmla="*/ 1215805 h 1598851"/>
                <a:gd name="connsiteX98" fmla="*/ 318362 w 1465393"/>
                <a:gd name="connsiteY98" fmla="*/ 1179519 h 1598851"/>
                <a:gd name="connsiteX99" fmla="*/ 336505 w 1465393"/>
                <a:gd name="connsiteY99" fmla="*/ 1070662 h 1598851"/>
                <a:gd name="connsiteX100" fmla="*/ 300219 w 1465393"/>
                <a:gd name="connsiteY100" fmla="*/ 989019 h 1598851"/>
                <a:gd name="connsiteX101" fmla="*/ 254862 w 1465393"/>
                <a:gd name="connsiteY101" fmla="*/ 970876 h 1598851"/>
                <a:gd name="connsiteX102" fmla="*/ 164148 w 1465393"/>
                <a:gd name="connsiteY102" fmla="*/ 952733 h 1598851"/>
                <a:gd name="connsiteX103" fmla="*/ 64362 w 1465393"/>
                <a:gd name="connsiteY103" fmla="*/ 943662 h 1598851"/>
                <a:gd name="connsiteX104" fmla="*/ 19005 w 1465393"/>
                <a:gd name="connsiteY104" fmla="*/ 889233 h 1598851"/>
                <a:gd name="connsiteX105" fmla="*/ 82505 w 1465393"/>
                <a:gd name="connsiteY105" fmla="*/ 843876 h 1598851"/>
                <a:gd name="connsiteX106" fmla="*/ 146005 w 1465393"/>
                <a:gd name="connsiteY106" fmla="*/ 816662 h 1598851"/>
                <a:gd name="connsiteX107" fmla="*/ 254862 w 1465393"/>
                <a:gd name="connsiteY107" fmla="*/ 789447 h 1598851"/>
                <a:gd name="connsiteX108" fmla="*/ 273005 w 1465393"/>
                <a:gd name="connsiteY108" fmla="*/ 707805 h 1598851"/>
                <a:gd name="connsiteX109" fmla="*/ 245791 w 1465393"/>
                <a:gd name="connsiteY109" fmla="*/ 662447 h 1598851"/>
                <a:gd name="connsiteX110" fmla="*/ 164148 w 1465393"/>
                <a:gd name="connsiteY110" fmla="*/ 617090 h 1598851"/>
                <a:gd name="connsiteX111" fmla="*/ 91576 w 1465393"/>
                <a:gd name="connsiteY111" fmla="*/ 608019 h 1598851"/>
                <a:gd name="connsiteX112" fmla="*/ 37148 w 1465393"/>
                <a:gd name="connsiteY112" fmla="*/ 571733 h 1598851"/>
                <a:gd name="connsiteX113" fmla="*/ 862 w 1465393"/>
                <a:gd name="connsiteY113" fmla="*/ 490090 h 1598851"/>
                <a:gd name="connsiteX114" fmla="*/ 73433 w 1465393"/>
                <a:gd name="connsiteY114" fmla="*/ 462876 h 1598851"/>
                <a:gd name="connsiteX115" fmla="*/ 136933 w 1465393"/>
                <a:gd name="connsiteY115" fmla="*/ 508233 h 1598851"/>
                <a:gd name="connsiteX116" fmla="*/ 191362 w 1465393"/>
                <a:gd name="connsiteY116" fmla="*/ 544519 h 1598851"/>
                <a:gd name="connsiteX117" fmla="*/ 263933 w 1465393"/>
                <a:gd name="connsiteY117" fmla="*/ 553590 h 1598851"/>
                <a:gd name="connsiteX118" fmla="*/ 318362 w 1465393"/>
                <a:gd name="connsiteY118" fmla="*/ 499162 h 1598851"/>
                <a:gd name="connsiteX119" fmla="*/ 238411 w 1465393"/>
                <a:gd name="connsiteY119" fmla="*/ 490089 h 1598851"/>
                <a:gd name="connsiteX120" fmla="*/ 41384 w 1465393"/>
                <a:gd name="connsiteY120" fmla="*/ 303780 h 1598851"/>
                <a:gd name="connsiteX121" fmla="*/ 77878 w 1465393"/>
                <a:gd name="connsiteY121" fmla="*/ 225636 h 1598851"/>
                <a:gd name="connsiteX122" fmla="*/ 184834 w 1465393"/>
                <a:gd name="connsiteY122" fmla="*/ 251126 h 1598851"/>
                <a:gd name="connsiteX123" fmla="*/ 481648 w 1465393"/>
                <a:gd name="connsiteY123" fmla="*/ 417519 h 1598851"/>
                <a:gd name="connsiteX124" fmla="*/ 508862 w 1465393"/>
                <a:gd name="connsiteY124" fmla="*/ 354019 h 1598851"/>
                <a:gd name="connsiteX125" fmla="*/ 472576 w 1465393"/>
                <a:gd name="connsiteY125" fmla="*/ 290519 h 1598851"/>
                <a:gd name="connsiteX126" fmla="*/ 409076 w 1465393"/>
                <a:gd name="connsiteY126" fmla="*/ 236090 h 1598851"/>
                <a:gd name="connsiteX127" fmla="*/ 336505 w 1465393"/>
                <a:gd name="connsiteY127" fmla="*/ 190733 h 1598851"/>
                <a:gd name="connsiteX128" fmla="*/ 291148 w 1465393"/>
                <a:gd name="connsiteY128" fmla="*/ 154447 h 1598851"/>
                <a:gd name="connsiteX129" fmla="*/ 254862 w 1465393"/>
                <a:gd name="connsiteY129" fmla="*/ 109090 h 1598851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481648 w 1465393"/>
                <a:gd name="connsiteY3" fmla="*/ 75483 h 1601529"/>
                <a:gd name="connsiteX4" fmla="*/ 508862 w 1465393"/>
                <a:gd name="connsiteY4" fmla="*/ 120840 h 1601529"/>
                <a:gd name="connsiteX5" fmla="*/ 545148 w 1465393"/>
                <a:gd name="connsiteY5" fmla="*/ 211554 h 1601529"/>
                <a:gd name="connsiteX6" fmla="*/ 563291 w 1465393"/>
                <a:gd name="connsiteY6" fmla="*/ 293197 h 1601529"/>
                <a:gd name="connsiteX7" fmla="*/ 599576 w 1465393"/>
                <a:gd name="connsiteY7" fmla="*/ 356697 h 1601529"/>
                <a:gd name="connsiteX8" fmla="*/ 672148 w 1465393"/>
                <a:gd name="connsiteY8" fmla="*/ 374840 h 1601529"/>
                <a:gd name="connsiteX9" fmla="*/ 744719 w 1465393"/>
                <a:gd name="connsiteY9" fmla="*/ 329483 h 1601529"/>
                <a:gd name="connsiteX10" fmla="*/ 744719 w 1465393"/>
                <a:gd name="connsiteY10" fmla="*/ 256911 h 1601529"/>
                <a:gd name="connsiteX11" fmla="*/ 699362 w 1465393"/>
                <a:gd name="connsiteY11" fmla="*/ 166197 h 1601529"/>
                <a:gd name="connsiteX12" fmla="*/ 681219 w 1465393"/>
                <a:gd name="connsiteY12" fmla="*/ 129911 h 1601529"/>
                <a:gd name="connsiteX13" fmla="*/ 681219 w 1465393"/>
                <a:gd name="connsiteY13" fmla="*/ 75483 h 1601529"/>
                <a:gd name="connsiteX14" fmla="*/ 708433 w 1465393"/>
                <a:gd name="connsiteY14" fmla="*/ 39197 h 1601529"/>
                <a:gd name="connsiteX15" fmla="*/ 781005 w 1465393"/>
                <a:gd name="connsiteY15" fmla="*/ 93625 h 1601529"/>
                <a:gd name="connsiteX16" fmla="*/ 817291 w 1465393"/>
                <a:gd name="connsiteY16" fmla="*/ 138983 h 1601529"/>
                <a:gd name="connsiteX17" fmla="*/ 817291 w 1465393"/>
                <a:gd name="connsiteY17" fmla="*/ 211554 h 1601529"/>
                <a:gd name="connsiteX18" fmla="*/ 826362 w 1465393"/>
                <a:gd name="connsiteY18" fmla="*/ 284125 h 1601529"/>
                <a:gd name="connsiteX19" fmla="*/ 826362 w 1465393"/>
                <a:gd name="connsiteY19" fmla="*/ 329483 h 1601529"/>
                <a:gd name="connsiteX20" fmla="*/ 835433 w 1465393"/>
                <a:gd name="connsiteY20" fmla="*/ 365768 h 1601529"/>
                <a:gd name="connsiteX21" fmla="*/ 853576 w 1465393"/>
                <a:gd name="connsiteY21" fmla="*/ 374840 h 1601529"/>
                <a:gd name="connsiteX22" fmla="*/ 898933 w 1465393"/>
                <a:gd name="connsiteY22" fmla="*/ 383911 h 1601529"/>
                <a:gd name="connsiteX23" fmla="*/ 926148 w 1465393"/>
                <a:gd name="connsiteY23" fmla="*/ 383911 h 1601529"/>
                <a:gd name="connsiteX24" fmla="*/ 953362 w 1465393"/>
                <a:gd name="connsiteY24" fmla="*/ 438340 h 1601529"/>
                <a:gd name="connsiteX25" fmla="*/ 980576 w 1465393"/>
                <a:gd name="connsiteY25" fmla="*/ 474625 h 1601529"/>
                <a:gd name="connsiteX26" fmla="*/ 1016862 w 1465393"/>
                <a:gd name="connsiteY26" fmla="*/ 483697 h 1601529"/>
                <a:gd name="connsiteX27" fmla="*/ 1044076 w 1465393"/>
                <a:gd name="connsiteY27" fmla="*/ 465554 h 1601529"/>
                <a:gd name="connsiteX28" fmla="*/ 1080362 w 1465393"/>
                <a:gd name="connsiteY28" fmla="*/ 420197 h 1601529"/>
                <a:gd name="connsiteX29" fmla="*/ 1107576 w 1465393"/>
                <a:gd name="connsiteY29" fmla="*/ 347625 h 1601529"/>
                <a:gd name="connsiteX30" fmla="*/ 1134791 w 1465393"/>
                <a:gd name="connsiteY30" fmla="*/ 302268 h 1601529"/>
                <a:gd name="connsiteX31" fmla="*/ 1162005 w 1465393"/>
                <a:gd name="connsiteY31" fmla="*/ 302268 h 1601529"/>
                <a:gd name="connsiteX32" fmla="*/ 1189219 w 1465393"/>
                <a:gd name="connsiteY32" fmla="*/ 347625 h 1601529"/>
                <a:gd name="connsiteX33" fmla="*/ 1162005 w 1465393"/>
                <a:gd name="connsiteY33" fmla="*/ 429268 h 1601529"/>
                <a:gd name="connsiteX34" fmla="*/ 1143862 w 1465393"/>
                <a:gd name="connsiteY34" fmla="*/ 483697 h 1601529"/>
                <a:gd name="connsiteX35" fmla="*/ 1116648 w 1465393"/>
                <a:gd name="connsiteY35" fmla="*/ 556268 h 1601529"/>
                <a:gd name="connsiteX36" fmla="*/ 1098505 w 1465393"/>
                <a:gd name="connsiteY36" fmla="*/ 601625 h 1601529"/>
                <a:gd name="connsiteX37" fmla="*/ 1116648 w 1465393"/>
                <a:gd name="connsiteY37" fmla="*/ 665125 h 1601529"/>
                <a:gd name="connsiteX38" fmla="*/ 1134791 w 1465393"/>
                <a:gd name="connsiteY38" fmla="*/ 683268 h 1601529"/>
                <a:gd name="connsiteX39" fmla="*/ 1234576 w 1465393"/>
                <a:gd name="connsiteY39" fmla="*/ 665125 h 1601529"/>
                <a:gd name="connsiteX40" fmla="*/ 1307148 w 1465393"/>
                <a:gd name="connsiteY40" fmla="*/ 637911 h 1601529"/>
                <a:gd name="connsiteX41" fmla="*/ 1343433 w 1465393"/>
                <a:gd name="connsiteY41" fmla="*/ 601625 h 1601529"/>
                <a:gd name="connsiteX42" fmla="*/ 1425076 w 1465393"/>
                <a:gd name="connsiteY42" fmla="*/ 601625 h 1601529"/>
                <a:gd name="connsiteX43" fmla="*/ 1461362 w 1465393"/>
                <a:gd name="connsiteY43" fmla="*/ 637911 h 1601529"/>
                <a:gd name="connsiteX44" fmla="*/ 1461362 w 1465393"/>
                <a:gd name="connsiteY44" fmla="*/ 674197 h 1601529"/>
                <a:gd name="connsiteX45" fmla="*/ 1461362 w 1465393"/>
                <a:gd name="connsiteY45" fmla="*/ 737697 h 1601529"/>
                <a:gd name="connsiteX46" fmla="*/ 1406933 w 1465393"/>
                <a:gd name="connsiteY46" fmla="*/ 783054 h 1601529"/>
                <a:gd name="connsiteX47" fmla="*/ 1361576 w 1465393"/>
                <a:gd name="connsiteY47" fmla="*/ 792125 h 1601529"/>
                <a:gd name="connsiteX48" fmla="*/ 1289005 w 1465393"/>
                <a:gd name="connsiteY48" fmla="*/ 792125 h 1601529"/>
                <a:gd name="connsiteX49" fmla="*/ 1171076 w 1465393"/>
                <a:gd name="connsiteY49" fmla="*/ 792125 h 1601529"/>
                <a:gd name="connsiteX50" fmla="*/ 1125719 w 1465393"/>
                <a:gd name="connsiteY50" fmla="*/ 891911 h 1601529"/>
                <a:gd name="connsiteX51" fmla="*/ 1171076 w 1465393"/>
                <a:gd name="connsiteY51" fmla="*/ 937268 h 1601529"/>
                <a:gd name="connsiteX52" fmla="*/ 1216433 w 1465393"/>
                <a:gd name="connsiteY52" fmla="*/ 973554 h 1601529"/>
                <a:gd name="connsiteX53" fmla="*/ 1298076 w 1465393"/>
                <a:gd name="connsiteY53" fmla="*/ 955411 h 1601529"/>
                <a:gd name="connsiteX54" fmla="*/ 1379719 w 1465393"/>
                <a:gd name="connsiteY54" fmla="*/ 955411 h 1601529"/>
                <a:gd name="connsiteX55" fmla="*/ 1416005 w 1465393"/>
                <a:gd name="connsiteY55" fmla="*/ 1009840 h 1601529"/>
                <a:gd name="connsiteX56" fmla="*/ 1370648 w 1465393"/>
                <a:gd name="connsiteY56" fmla="*/ 1037054 h 1601529"/>
                <a:gd name="connsiteX57" fmla="*/ 1279933 w 1465393"/>
                <a:gd name="connsiteY57" fmla="*/ 1046125 h 1601529"/>
                <a:gd name="connsiteX58" fmla="*/ 1207362 w 1465393"/>
                <a:gd name="connsiteY58" fmla="*/ 1046125 h 1601529"/>
                <a:gd name="connsiteX59" fmla="*/ 1152933 w 1465393"/>
                <a:gd name="connsiteY59" fmla="*/ 1009840 h 1601529"/>
                <a:gd name="connsiteX60" fmla="*/ 1098505 w 1465393"/>
                <a:gd name="connsiteY60" fmla="*/ 1000768 h 1601529"/>
                <a:gd name="connsiteX61" fmla="*/ 1080362 w 1465393"/>
                <a:gd name="connsiteY61" fmla="*/ 1037054 h 1601529"/>
                <a:gd name="connsiteX62" fmla="*/ 1053148 w 1465393"/>
                <a:gd name="connsiteY62" fmla="*/ 1091483 h 1601529"/>
                <a:gd name="connsiteX63" fmla="*/ 1071291 w 1465393"/>
                <a:gd name="connsiteY63" fmla="*/ 1127768 h 1601529"/>
                <a:gd name="connsiteX64" fmla="*/ 1134791 w 1465393"/>
                <a:gd name="connsiteY64" fmla="*/ 1154983 h 1601529"/>
                <a:gd name="connsiteX65" fmla="*/ 1234576 w 1465393"/>
                <a:gd name="connsiteY65" fmla="*/ 1173125 h 1601529"/>
                <a:gd name="connsiteX66" fmla="*/ 1388791 w 1465393"/>
                <a:gd name="connsiteY66" fmla="*/ 1263840 h 1601529"/>
                <a:gd name="connsiteX67" fmla="*/ 1388791 w 1465393"/>
                <a:gd name="connsiteY67" fmla="*/ 1318268 h 1601529"/>
                <a:gd name="connsiteX68" fmla="*/ 1316219 w 1465393"/>
                <a:gd name="connsiteY68" fmla="*/ 1336411 h 1601529"/>
                <a:gd name="connsiteX69" fmla="*/ 1243648 w 1465393"/>
                <a:gd name="connsiteY69" fmla="*/ 1336411 h 1601529"/>
                <a:gd name="connsiteX70" fmla="*/ 1171076 w 1465393"/>
                <a:gd name="connsiteY70" fmla="*/ 1281983 h 1601529"/>
                <a:gd name="connsiteX71" fmla="*/ 1098505 w 1465393"/>
                <a:gd name="connsiteY71" fmla="*/ 1227554 h 1601529"/>
                <a:gd name="connsiteX72" fmla="*/ 1035005 w 1465393"/>
                <a:gd name="connsiteY72" fmla="*/ 1173125 h 1601529"/>
                <a:gd name="connsiteX73" fmla="*/ 989648 w 1465393"/>
                <a:gd name="connsiteY73" fmla="*/ 1145911 h 1601529"/>
                <a:gd name="connsiteX74" fmla="*/ 908005 w 1465393"/>
                <a:gd name="connsiteY74" fmla="*/ 1164054 h 1601529"/>
                <a:gd name="connsiteX75" fmla="*/ 871719 w 1465393"/>
                <a:gd name="connsiteY75" fmla="*/ 1182197 h 1601529"/>
                <a:gd name="connsiteX76" fmla="*/ 808219 w 1465393"/>
                <a:gd name="connsiteY76" fmla="*/ 1200340 h 1601529"/>
                <a:gd name="connsiteX77" fmla="*/ 753791 w 1465393"/>
                <a:gd name="connsiteY77" fmla="*/ 1227554 h 1601529"/>
                <a:gd name="connsiteX78" fmla="*/ 744719 w 1465393"/>
                <a:gd name="connsiteY78" fmla="*/ 1309197 h 1601529"/>
                <a:gd name="connsiteX79" fmla="*/ 799148 w 1465393"/>
                <a:gd name="connsiteY79" fmla="*/ 1372697 h 1601529"/>
                <a:gd name="connsiteX80" fmla="*/ 844505 w 1465393"/>
                <a:gd name="connsiteY80" fmla="*/ 1436197 h 1601529"/>
                <a:gd name="connsiteX81" fmla="*/ 844505 w 1465393"/>
                <a:gd name="connsiteY81" fmla="*/ 1517840 h 1601529"/>
                <a:gd name="connsiteX82" fmla="*/ 835433 w 1465393"/>
                <a:gd name="connsiteY82" fmla="*/ 1590411 h 1601529"/>
                <a:gd name="connsiteX83" fmla="*/ 808219 w 1465393"/>
                <a:gd name="connsiteY83" fmla="*/ 1599483 h 1601529"/>
                <a:gd name="connsiteX84" fmla="*/ 726576 w 1465393"/>
                <a:gd name="connsiteY84" fmla="*/ 1572268 h 1601529"/>
                <a:gd name="connsiteX85" fmla="*/ 690291 w 1465393"/>
                <a:gd name="connsiteY85" fmla="*/ 1490625 h 1601529"/>
                <a:gd name="connsiteX86" fmla="*/ 690291 w 1465393"/>
                <a:gd name="connsiteY86" fmla="*/ 1381768 h 1601529"/>
                <a:gd name="connsiteX87" fmla="*/ 690291 w 1465393"/>
                <a:gd name="connsiteY87" fmla="*/ 1281983 h 1601529"/>
                <a:gd name="connsiteX88" fmla="*/ 635862 w 1465393"/>
                <a:gd name="connsiteY88" fmla="*/ 1218483 h 1601529"/>
                <a:gd name="connsiteX89" fmla="*/ 572362 w 1465393"/>
                <a:gd name="connsiteY89" fmla="*/ 1182197 h 1601529"/>
                <a:gd name="connsiteX90" fmla="*/ 490719 w 1465393"/>
                <a:gd name="connsiteY90" fmla="*/ 1145911 h 1601529"/>
                <a:gd name="connsiteX91" fmla="*/ 454433 w 1465393"/>
                <a:gd name="connsiteY91" fmla="*/ 1145911 h 1601529"/>
                <a:gd name="connsiteX92" fmla="*/ 390933 w 1465393"/>
                <a:gd name="connsiteY92" fmla="*/ 1209411 h 1601529"/>
                <a:gd name="connsiteX93" fmla="*/ 327433 w 1465393"/>
                <a:gd name="connsiteY93" fmla="*/ 1281983 h 1601529"/>
                <a:gd name="connsiteX94" fmla="*/ 273005 w 1465393"/>
                <a:gd name="connsiteY94" fmla="*/ 1363625 h 1601529"/>
                <a:gd name="connsiteX95" fmla="*/ 173219 w 1465393"/>
                <a:gd name="connsiteY95" fmla="*/ 1354554 h 1601529"/>
                <a:gd name="connsiteX96" fmla="*/ 164148 w 1465393"/>
                <a:gd name="connsiteY96" fmla="*/ 1272911 h 1601529"/>
                <a:gd name="connsiteX97" fmla="*/ 254862 w 1465393"/>
                <a:gd name="connsiteY97" fmla="*/ 1218483 h 1601529"/>
                <a:gd name="connsiteX98" fmla="*/ 318362 w 1465393"/>
                <a:gd name="connsiteY98" fmla="*/ 1182197 h 1601529"/>
                <a:gd name="connsiteX99" fmla="*/ 336505 w 1465393"/>
                <a:gd name="connsiteY99" fmla="*/ 1073340 h 1601529"/>
                <a:gd name="connsiteX100" fmla="*/ 300219 w 1465393"/>
                <a:gd name="connsiteY100" fmla="*/ 991697 h 1601529"/>
                <a:gd name="connsiteX101" fmla="*/ 254862 w 1465393"/>
                <a:gd name="connsiteY101" fmla="*/ 973554 h 1601529"/>
                <a:gd name="connsiteX102" fmla="*/ 164148 w 1465393"/>
                <a:gd name="connsiteY102" fmla="*/ 955411 h 1601529"/>
                <a:gd name="connsiteX103" fmla="*/ 64362 w 1465393"/>
                <a:gd name="connsiteY103" fmla="*/ 946340 h 1601529"/>
                <a:gd name="connsiteX104" fmla="*/ 19005 w 1465393"/>
                <a:gd name="connsiteY104" fmla="*/ 891911 h 1601529"/>
                <a:gd name="connsiteX105" fmla="*/ 82505 w 1465393"/>
                <a:gd name="connsiteY105" fmla="*/ 846554 h 1601529"/>
                <a:gd name="connsiteX106" fmla="*/ 146005 w 1465393"/>
                <a:gd name="connsiteY106" fmla="*/ 819340 h 1601529"/>
                <a:gd name="connsiteX107" fmla="*/ 254862 w 1465393"/>
                <a:gd name="connsiteY107" fmla="*/ 792125 h 1601529"/>
                <a:gd name="connsiteX108" fmla="*/ 273005 w 1465393"/>
                <a:gd name="connsiteY108" fmla="*/ 710483 h 1601529"/>
                <a:gd name="connsiteX109" fmla="*/ 245791 w 1465393"/>
                <a:gd name="connsiteY109" fmla="*/ 665125 h 1601529"/>
                <a:gd name="connsiteX110" fmla="*/ 164148 w 1465393"/>
                <a:gd name="connsiteY110" fmla="*/ 619768 h 1601529"/>
                <a:gd name="connsiteX111" fmla="*/ 91576 w 1465393"/>
                <a:gd name="connsiteY111" fmla="*/ 610697 h 1601529"/>
                <a:gd name="connsiteX112" fmla="*/ 37148 w 1465393"/>
                <a:gd name="connsiteY112" fmla="*/ 574411 h 1601529"/>
                <a:gd name="connsiteX113" fmla="*/ 862 w 1465393"/>
                <a:gd name="connsiteY113" fmla="*/ 492768 h 1601529"/>
                <a:gd name="connsiteX114" fmla="*/ 73433 w 1465393"/>
                <a:gd name="connsiteY114" fmla="*/ 465554 h 1601529"/>
                <a:gd name="connsiteX115" fmla="*/ 136933 w 1465393"/>
                <a:gd name="connsiteY115" fmla="*/ 510911 h 1601529"/>
                <a:gd name="connsiteX116" fmla="*/ 191362 w 1465393"/>
                <a:gd name="connsiteY116" fmla="*/ 547197 h 1601529"/>
                <a:gd name="connsiteX117" fmla="*/ 263933 w 1465393"/>
                <a:gd name="connsiteY117" fmla="*/ 556268 h 1601529"/>
                <a:gd name="connsiteX118" fmla="*/ 318362 w 1465393"/>
                <a:gd name="connsiteY118" fmla="*/ 501840 h 1601529"/>
                <a:gd name="connsiteX119" fmla="*/ 238411 w 1465393"/>
                <a:gd name="connsiteY119" fmla="*/ 492767 h 1601529"/>
                <a:gd name="connsiteX120" fmla="*/ 41384 w 1465393"/>
                <a:gd name="connsiteY120" fmla="*/ 306458 h 1601529"/>
                <a:gd name="connsiteX121" fmla="*/ 77878 w 1465393"/>
                <a:gd name="connsiteY121" fmla="*/ 228314 h 1601529"/>
                <a:gd name="connsiteX122" fmla="*/ 184834 w 1465393"/>
                <a:gd name="connsiteY122" fmla="*/ 253804 h 1601529"/>
                <a:gd name="connsiteX123" fmla="*/ 481648 w 1465393"/>
                <a:gd name="connsiteY123" fmla="*/ 420197 h 1601529"/>
                <a:gd name="connsiteX124" fmla="*/ 508862 w 1465393"/>
                <a:gd name="connsiteY124" fmla="*/ 356697 h 1601529"/>
                <a:gd name="connsiteX125" fmla="*/ 472576 w 1465393"/>
                <a:gd name="connsiteY125" fmla="*/ 293197 h 1601529"/>
                <a:gd name="connsiteX126" fmla="*/ 409076 w 1465393"/>
                <a:gd name="connsiteY126" fmla="*/ 238768 h 1601529"/>
                <a:gd name="connsiteX127" fmla="*/ 336505 w 1465393"/>
                <a:gd name="connsiteY127" fmla="*/ 193411 h 1601529"/>
                <a:gd name="connsiteX128" fmla="*/ 291148 w 1465393"/>
                <a:gd name="connsiteY128" fmla="*/ 157125 h 1601529"/>
                <a:gd name="connsiteX129" fmla="*/ 254862 w 1465393"/>
                <a:gd name="connsiteY129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481648 w 1465393"/>
                <a:gd name="connsiteY3" fmla="*/ 75483 h 1601529"/>
                <a:gd name="connsiteX4" fmla="*/ 545148 w 1465393"/>
                <a:gd name="connsiteY4" fmla="*/ 211554 h 1601529"/>
                <a:gd name="connsiteX5" fmla="*/ 563291 w 1465393"/>
                <a:gd name="connsiteY5" fmla="*/ 293197 h 1601529"/>
                <a:gd name="connsiteX6" fmla="*/ 599576 w 1465393"/>
                <a:gd name="connsiteY6" fmla="*/ 356697 h 1601529"/>
                <a:gd name="connsiteX7" fmla="*/ 672148 w 1465393"/>
                <a:gd name="connsiteY7" fmla="*/ 374840 h 1601529"/>
                <a:gd name="connsiteX8" fmla="*/ 744719 w 1465393"/>
                <a:gd name="connsiteY8" fmla="*/ 329483 h 1601529"/>
                <a:gd name="connsiteX9" fmla="*/ 744719 w 1465393"/>
                <a:gd name="connsiteY9" fmla="*/ 256911 h 1601529"/>
                <a:gd name="connsiteX10" fmla="*/ 699362 w 1465393"/>
                <a:gd name="connsiteY10" fmla="*/ 166197 h 1601529"/>
                <a:gd name="connsiteX11" fmla="*/ 681219 w 1465393"/>
                <a:gd name="connsiteY11" fmla="*/ 129911 h 1601529"/>
                <a:gd name="connsiteX12" fmla="*/ 681219 w 1465393"/>
                <a:gd name="connsiteY12" fmla="*/ 75483 h 1601529"/>
                <a:gd name="connsiteX13" fmla="*/ 708433 w 1465393"/>
                <a:gd name="connsiteY13" fmla="*/ 39197 h 1601529"/>
                <a:gd name="connsiteX14" fmla="*/ 781005 w 1465393"/>
                <a:gd name="connsiteY14" fmla="*/ 93625 h 1601529"/>
                <a:gd name="connsiteX15" fmla="*/ 817291 w 1465393"/>
                <a:gd name="connsiteY15" fmla="*/ 138983 h 1601529"/>
                <a:gd name="connsiteX16" fmla="*/ 817291 w 1465393"/>
                <a:gd name="connsiteY16" fmla="*/ 211554 h 1601529"/>
                <a:gd name="connsiteX17" fmla="*/ 826362 w 1465393"/>
                <a:gd name="connsiteY17" fmla="*/ 284125 h 1601529"/>
                <a:gd name="connsiteX18" fmla="*/ 826362 w 1465393"/>
                <a:gd name="connsiteY18" fmla="*/ 329483 h 1601529"/>
                <a:gd name="connsiteX19" fmla="*/ 835433 w 1465393"/>
                <a:gd name="connsiteY19" fmla="*/ 365768 h 1601529"/>
                <a:gd name="connsiteX20" fmla="*/ 853576 w 1465393"/>
                <a:gd name="connsiteY20" fmla="*/ 374840 h 1601529"/>
                <a:gd name="connsiteX21" fmla="*/ 898933 w 1465393"/>
                <a:gd name="connsiteY21" fmla="*/ 383911 h 1601529"/>
                <a:gd name="connsiteX22" fmla="*/ 926148 w 1465393"/>
                <a:gd name="connsiteY22" fmla="*/ 383911 h 1601529"/>
                <a:gd name="connsiteX23" fmla="*/ 953362 w 1465393"/>
                <a:gd name="connsiteY23" fmla="*/ 438340 h 1601529"/>
                <a:gd name="connsiteX24" fmla="*/ 980576 w 1465393"/>
                <a:gd name="connsiteY24" fmla="*/ 474625 h 1601529"/>
                <a:gd name="connsiteX25" fmla="*/ 1016862 w 1465393"/>
                <a:gd name="connsiteY25" fmla="*/ 483697 h 1601529"/>
                <a:gd name="connsiteX26" fmla="*/ 1044076 w 1465393"/>
                <a:gd name="connsiteY26" fmla="*/ 465554 h 1601529"/>
                <a:gd name="connsiteX27" fmla="*/ 1080362 w 1465393"/>
                <a:gd name="connsiteY27" fmla="*/ 420197 h 1601529"/>
                <a:gd name="connsiteX28" fmla="*/ 1107576 w 1465393"/>
                <a:gd name="connsiteY28" fmla="*/ 347625 h 1601529"/>
                <a:gd name="connsiteX29" fmla="*/ 1134791 w 1465393"/>
                <a:gd name="connsiteY29" fmla="*/ 302268 h 1601529"/>
                <a:gd name="connsiteX30" fmla="*/ 1162005 w 1465393"/>
                <a:gd name="connsiteY30" fmla="*/ 302268 h 1601529"/>
                <a:gd name="connsiteX31" fmla="*/ 1189219 w 1465393"/>
                <a:gd name="connsiteY31" fmla="*/ 347625 h 1601529"/>
                <a:gd name="connsiteX32" fmla="*/ 1162005 w 1465393"/>
                <a:gd name="connsiteY32" fmla="*/ 429268 h 1601529"/>
                <a:gd name="connsiteX33" fmla="*/ 1143862 w 1465393"/>
                <a:gd name="connsiteY33" fmla="*/ 483697 h 1601529"/>
                <a:gd name="connsiteX34" fmla="*/ 1116648 w 1465393"/>
                <a:gd name="connsiteY34" fmla="*/ 556268 h 1601529"/>
                <a:gd name="connsiteX35" fmla="*/ 1098505 w 1465393"/>
                <a:gd name="connsiteY35" fmla="*/ 601625 h 1601529"/>
                <a:gd name="connsiteX36" fmla="*/ 1116648 w 1465393"/>
                <a:gd name="connsiteY36" fmla="*/ 665125 h 1601529"/>
                <a:gd name="connsiteX37" fmla="*/ 1134791 w 1465393"/>
                <a:gd name="connsiteY37" fmla="*/ 683268 h 1601529"/>
                <a:gd name="connsiteX38" fmla="*/ 1234576 w 1465393"/>
                <a:gd name="connsiteY38" fmla="*/ 665125 h 1601529"/>
                <a:gd name="connsiteX39" fmla="*/ 1307148 w 1465393"/>
                <a:gd name="connsiteY39" fmla="*/ 637911 h 1601529"/>
                <a:gd name="connsiteX40" fmla="*/ 1343433 w 1465393"/>
                <a:gd name="connsiteY40" fmla="*/ 601625 h 1601529"/>
                <a:gd name="connsiteX41" fmla="*/ 1425076 w 1465393"/>
                <a:gd name="connsiteY41" fmla="*/ 601625 h 1601529"/>
                <a:gd name="connsiteX42" fmla="*/ 1461362 w 1465393"/>
                <a:gd name="connsiteY42" fmla="*/ 637911 h 1601529"/>
                <a:gd name="connsiteX43" fmla="*/ 1461362 w 1465393"/>
                <a:gd name="connsiteY43" fmla="*/ 674197 h 1601529"/>
                <a:gd name="connsiteX44" fmla="*/ 1461362 w 1465393"/>
                <a:gd name="connsiteY44" fmla="*/ 737697 h 1601529"/>
                <a:gd name="connsiteX45" fmla="*/ 1406933 w 1465393"/>
                <a:gd name="connsiteY45" fmla="*/ 783054 h 1601529"/>
                <a:gd name="connsiteX46" fmla="*/ 1361576 w 1465393"/>
                <a:gd name="connsiteY46" fmla="*/ 792125 h 1601529"/>
                <a:gd name="connsiteX47" fmla="*/ 1289005 w 1465393"/>
                <a:gd name="connsiteY47" fmla="*/ 792125 h 1601529"/>
                <a:gd name="connsiteX48" fmla="*/ 1171076 w 1465393"/>
                <a:gd name="connsiteY48" fmla="*/ 792125 h 1601529"/>
                <a:gd name="connsiteX49" fmla="*/ 1125719 w 1465393"/>
                <a:gd name="connsiteY49" fmla="*/ 891911 h 1601529"/>
                <a:gd name="connsiteX50" fmla="*/ 1171076 w 1465393"/>
                <a:gd name="connsiteY50" fmla="*/ 937268 h 1601529"/>
                <a:gd name="connsiteX51" fmla="*/ 1216433 w 1465393"/>
                <a:gd name="connsiteY51" fmla="*/ 973554 h 1601529"/>
                <a:gd name="connsiteX52" fmla="*/ 1298076 w 1465393"/>
                <a:gd name="connsiteY52" fmla="*/ 955411 h 1601529"/>
                <a:gd name="connsiteX53" fmla="*/ 1379719 w 1465393"/>
                <a:gd name="connsiteY53" fmla="*/ 955411 h 1601529"/>
                <a:gd name="connsiteX54" fmla="*/ 1416005 w 1465393"/>
                <a:gd name="connsiteY54" fmla="*/ 1009840 h 1601529"/>
                <a:gd name="connsiteX55" fmla="*/ 1370648 w 1465393"/>
                <a:gd name="connsiteY55" fmla="*/ 1037054 h 1601529"/>
                <a:gd name="connsiteX56" fmla="*/ 1279933 w 1465393"/>
                <a:gd name="connsiteY56" fmla="*/ 1046125 h 1601529"/>
                <a:gd name="connsiteX57" fmla="*/ 1207362 w 1465393"/>
                <a:gd name="connsiteY57" fmla="*/ 1046125 h 1601529"/>
                <a:gd name="connsiteX58" fmla="*/ 1152933 w 1465393"/>
                <a:gd name="connsiteY58" fmla="*/ 1009840 h 1601529"/>
                <a:gd name="connsiteX59" fmla="*/ 1098505 w 1465393"/>
                <a:gd name="connsiteY59" fmla="*/ 1000768 h 1601529"/>
                <a:gd name="connsiteX60" fmla="*/ 1080362 w 1465393"/>
                <a:gd name="connsiteY60" fmla="*/ 1037054 h 1601529"/>
                <a:gd name="connsiteX61" fmla="*/ 1053148 w 1465393"/>
                <a:gd name="connsiteY61" fmla="*/ 1091483 h 1601529"/>
                <a:gd name="connsiteX62" fmla="*/ 1071291 w 1465393"/>
                <a:gd name="connsiteY62" fmla="*/ 1127768 h 1601529"/>
                <a:gd name="connsiteX63" fmla="*/ 1134791 w 1465393"/>
                <a:gd name="connsiteY63" fmla="*/ 1154983 h 1601529"/>
                <a:gd name="connsiteX64" fmla="*/ 1234576 w 1465393"/>
                <a:gd name="connsiteY64" fmla="*/ 1173125 h 1601529"/>
                <a:gd name="connsiteX65" fmla="*/ 1388791 w 1465393"/>
                <a:gd name="connsiteY65" fmla="*/ 1263840 h 1601529"/>
                <a:gd name="connsiteX66" fmla="*/ 1388791 w 1465393"/>
                <a:gd name="connsiteY66" fmla="*/ 1318268 h 1601529"/>
                <a:gd name="connsiteX67" fmla="*/ 1316219 w 1465393"/>
                <a:gd name="connsiteY67" fmla="*/ 1336411 h 1601529"/>
                <a:gd name="connsiteX68" fmla="*/ 1243648 w 1465393"/>
                <a:gd name="connsiteY68" fmla="*/ 1336411 h 1601529"/>
                <a:gd name="connsiteX69" fmla="*/ 1171076 w 1465393"/>
                <a:gd name="connsiteY69" fmla="*/ 1281983 h 1601529"/>
                <a:gd name="connsiteX70" fmla="*/ 1098505 w 1465393"/>
                <a:gd name="connsiteY70" fmla="*/ 1227554 h 1601529"/>
                <a:gd name="connsiteX71" fmla="*/ 1035005 w 1465393"/>
                <a:gd name="connsiteY71" fmla="*/ 1173125 h 1601529"/>
                <a:gd name="connsiteX72" fmla="*/ 989648 w 1465393"/>
                <a:gd name="connsiteY72" fmla="*/ 1145911 h 1601529"/>
                <a:gd name="connsiteX73" fmla="*/ 908005 w 1465393"/>
                <a:gd name="connsiteY73" fmla="*/ 1164054 h 1601529"/>
                <a:gd name="connsiteX74" fmla="*/ 871719 w 1465393"/>
                <a:gd name="connsiteY74" fmla="*/ 1182197 h 1601529"/>
                <a:gd name="connsiteX75" fmla="*/ 808219 w 1465393"/>
                <a:gd name="connsiteY75" fmla="*/ 1200340 h 1601529"/>
                <a:gd name="connsiteX76" fmla="*/ 753791 w 1465393"/>
                <a:gd name="connsiteY76" fmla="*/ 1227554 h 1601529"/>
                <a:gd name="connsiteX77" fmla="*/ 744719 w 1465393"/>
                <a:gd name="connsiteY77" fmla="*/ 1309197 h 1601529"/>
                <a:gd name="connsiteX78" fmla="*/ 799148 w 1465393"/>
                <a:gd name="connsiteY78" fmla="*/ 1372697 h 1601529"/>
                <a:gd name="connsiteX79" fmla="*/ 844505 w 1465393"/>
                <a:gd name="connsiteY79" fmla="*/ 1436197 h 1601529"/>
                <a:gd name="connsiteX80" fmla="*/ 844505 w 1465393"/>
                <a:gd name="connsiteY80" fmla="*/ 1517840 h 1601529"/>
                <a:gd name="connsiteX81" fmla="*/ 835433 w 1465393"/>
                <a:gd name="connsiteY81" fmla="*/ 1590411 h 1601529"/>
                <a:gd name="connsiteX82" fmla="*/ 808219 w 1465393"/>
                <a:gd name="connsiteY82" fmla="*/ 1599483 h 1601529"/>
                <a:gd name="connsiteX83" fmla="*/ 726576 w 1465393"/>
                <a:gd name="connsiteY83" fmla="*/ 1572268 h 1601529"/>
                <a:gd name="connsiteX84" fmla="*/ 690291 w 1465393"/>
                <a:gd name="connsiteY84" fmla="*/ 1490625 h 1601529"/>
                <a:gd name="connsiteX85" fmla="*/ 690291 w 1465393"/>
                <a:gd name="connsiteY85" fmla="*/ 1381768 h 1601529"/>
                <a:gd name="connsiteX86" fmla="*/ 690291 w 1465393"/>
                <a:gd name="connsiteY86" fmla="*/ 1281983 h 1601529"/>
                <a:gd name="connsiteX87" fmla="*/ 635862 w 1465393"/>
                <a:gd name="connsiteY87" fmla="*/ 1218483 h 1601529"/>
                <a:gd name="connsiteX88" fmla="*/ 572362 w 1465393"/>
                <a:gd name="connsiteY88" fmla="*/ 1182197 h 1601529"/>
                <a:gd name="connsiteX89" fmla="*/ 490719 w 1465393"/>
                <a:gd name="connsiteY89" fmla="*/ 1145911 h 1601529"/>
                <a:gd name="connsiteX90" fmla="*/ 454433 w 1465393"/>
                <a:gd name="connsiteY90" fmla="*/ 1145911 h 1601529"/>
                <a:gd name="connsiteX91" fmla="*/ 390933 w 1465393"/>
                <a:gd name="connsiteY91" fmla="*/ 1209411 h 1601529"/>
                <a:gd name="connsiteX92" fmla="*/ 327433 w 1465393"/>
                <a:gd name="connsiteY92" fmla="*/ 1281983 h 1601529"/>
                <a:gd name="connsiteX93" fmla="*/ 273005 w 1465393"/>
                <a:gd name="connsiteY93" fmla="*/ 1363625 h 1601529"/>
                <a:gd name="connsiteX94" fmla="*/ 173219 w 1465393"/>
                <a:gd name="connsiteY94" fmla="*/ 1354554 h 1601529"/>
                <a:gd name="connsiteX95" fmla="*/ 164148 w 1465393"/>
                <a:gd name="connsiteY95" fmla="*/ 1272911 h 1601529"/>
                <a:gd name="connsiteX96" fmla="*/ 254862 w 1465393"/>
                <a:gd name="connsiteY96" fmla="*/ 1218483 h 1601529"/>
                <a:gd name="connsiteX97" fmla="*/ 318362 w 1465393"/>
                <a:gd name="connsiteY97" fmla="*/ 1182197 h 1601529"/>
                <a:gd name="connsiteX98" fmla="*/ 336505 w 1465393"/>
                <a:gd name="connsiteY98" fmla="*/ 1073340 h 1601529"/>
                <a:gd name="connsiteX99" fmla="*/ 300219 w 1465393"/>
                <a:gd name="connsiteY99" fmla="*/ 991697 h 1601529"/>
                <a:gd name="connsiteX100" fmla="*/ 254862 w 1465393"/>
                <a:gd name="connsiteY100" fmla="*/ 973554 h 1601529"/>
                <a:gd name="connsiteX101" fmla="*/ 164148 w 1465393"/>
                <a:gd name="connsiteY101" fmla="*/ 955411 h 1601529"/>
                <a:gd name="connsiteX102" fmla="*/ 64362 w 1465393"/>
                <a:gd name="connsiteY102" fmla="*/ 946340 h 1601529"/>
                <a:gd name="connsiteX103" fmla="*/ 19005 w 1465393"/>
                <a:gd name="connsiteY103" fmla="*/ 891911 h 1601529"/>
                <a:gd name="connsiteX104" fmla="*/ 82505 w 1465393"/>
                <a:gd name="connsiteY104" fmla="*/ 846554 h 1601529"/>
                <a:gd name="connsiteX105" fmla="*/ 146005 w 1465393"/>
                <a:gd name="connsiteY105" fmla="*/ 819340 h 1601529"/>
                <a:gd name="connsiteX106" fmla="*/ 254862 w 1465393"/>
                <a:gd name="connsiteY106" fmla="*/ 792125 h 1601529"/>
                <a:gd name="connsiteX107" fmla="*/ 273005 w 1465393"/>
                <a:gd name="connsiteY107" fmla="*/ 710483 h 1601529"/>
                <a:gd name="connsiteX108" fmla="*/ 245791 w 1465393"/>
                <a:gd name="connsiteY108" fmla="*/ 665125 h 1601529"/>
                <a:gd name="connsiteX109" fmla="*/ 164148 w 1465393"/>
                <a:gd name="connsiteY109" fmla="*/ 619768 h 1601529"/>
                <a:gd name="connsiteX110" fmla="*/ 91576 w 1465393"/>
                <a:gd name="connsiteY110" fmla="*/ 610697 h 1601529"/>
                <a:gd name="connsiteX111" fmla="*/ 37148 w 1465393"/>
                <a:gd name="connsiteY111" fmla="*/ 574411 h 1601529"/>
                <a:gd name="connsiteX112" fmla="*/ 862 w 1465393"/>
                <a:gd name="connsiteY112" fmla="*/ 492768 h 1601529"/>
                <a:gd name="connsiteX113" fmla="*/ 73433 w 1465393"/>
                <a:gd name="connsiteY113" fmla="*/ 465554 h 1601529"/>
                <a:gd name="connsiteX114" fmla="*/ 136933 w 1465393"/>
                <a:gd name="connsiteY114" fmla="*/ 510911 h 1601529"/>
                <a:gd name="connsiteX115" fmla="*/ 191362 w 1465393"/>
                <a:gd name="connsiteY115" fmla="*/ 547197 h 1601529"/>
                <a:gd name="connsiteX116" fmla="*/ 263933 w 1465393"/>
                <a:gd name="connsiteY116" fmla="*/ 556268 h 1601529"/>
                <a:gd name="connsiteX117" fmla="*/ 318362 w 1465393"/>
                <a:gd name="connsiteY117" fmla="*/ 501840 h 1601529"/>
                <a:gd name="connsiteX118" fmla="*/ 238411 w 1465393"/>
                <a:gd name="connsiteY118" fmla="*/ 492767 h 1601529"/>
                <a:gd name="connsiteX119" fmla="*/ 41384 w 1465393"/>
                <a:gd name="connsiteY119" fmla="*/ 306458 h 1601529"/>
                <a:gd name="connsiteX120" fmla="*/ 77878 w 1465393"/>
                <a:gd name="connsiteY120" fmla="*/ 228314 h 1601529"/>
                <a:gd name="connsiteX121" fmla="*/ 184834 w 1465393"/>
                <a:gd name="connsiteY121" fmla="*/ 253804 h 1601529"/>
                <a:gd name="connsiteX122" fmla="*/ 481648 w 1465393"/>
                <a:gd name="connsiteY122" fmla="*/ 420197 h 1601529"/>
                <a:gd name="connsiteX123" fmla="*/ 508862 w 1465393"/>
                <a:gd name="connsiteY123" fmla="*/ 356697 h 1601529"/>
                <a:gd name="connsiteX124" fmla="*/ 472576 w 1465393"/>
                <a:gd name="connsiteY124" fmla="*/ 293197 h 1601529"/>
                <a:gd name="connsiteX125" fmla="*/ 409076 w 1465393"/>
                <a:gd name="connsiteY125" fmla="*/ 238768 h 1601529"/>
                <a:gd name="connsiteX126" fmla="*/ 336505 w 1465393"/>
                <a:gd name="connsiteY126" fmla="*/ 193411 h 1601529"/>
                <a:gd name="connsiteX127" fmla="*/ 291148 w 1465393"/>
                <a:gd name="connsiteY127" fmla="*/ 157125 h 1601529"/>
                <a:gd name="connsiteX128" fmla="*/ 254862 w 1465393"/>
                <a:gd name="connsiteY128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545148 w 1465393"/>
                <a:gd name="connsiteY3" fmla="*/ 211554 h 1601529"/>
                <a:gd name="connsiteX4" fmla="*/ 563291 w 1465393"/>
                <a:gd name="connsiteY4" fmla="*/ 293197 h 1601529"/>
                <a:gd name="connsiteX5" fmla="*/ 599576 w 1465393"/>
                <a:gd name="connsiteY5" fmla="*/ 356697 h 1601529"/>
                <a:gd name="connsiteX6" fmla="*/ 672148 w 1465393"/>
                <a:gd name="connsiteY6" fmla="*/ 374840 h 1601529"/>
                <a:gd name="connsiteX7" fmla="*/ 744719 w 1465393"/>
                <a:gd name="connsiteY7" fmla="*/ 329483 h 1601529"/>
                <a:gd name="connsiteX8" fmla="*/ 744719 w 1465393"/>
                <a:gd name="connsiteY8" fmla="*/ 256911 h 1601529"/>
                <a:gd name="connsiteX9" fmla="*/ 699362 w 1465393"/>
                <a:gd name="connsiteY9" fmla="*/ 166197 h 1601529"/>
                <a:gd name="connsiteX10" fmla="*/ 681219 w 1465393"/>
                <a:gd name="connsiteY10" fmla="*/ 129911 h 1601529"/>
                <a:gd name="connsiteX11" fmla="*/ 681219 w 1465393"/>
                <a:gd name="connsiteY11" fmla="*/ 75483 h 1601529"/>
                <a:gd name="connsiteX12" fmla="*/ 708433 w 1465393"/>
                <a:gd name="connsiteY12" fmla="*/ 39197 h 1601529"/>
                <a:gd name="connsiteX13" fmla="*/ 781005 w 1465393"/>
                <a:gd name="connsiteY13" fmla="*/ 93625 h 1601529"/>
                <a:gd name="connsiteX14" fmla="*/ 817291 w 1465393"/>
                <a:gd name="connsiteY14" fmla="*/ 138983 h 1601529"/>
                <a:gd name="connsiteX15" fmla="*/ 817291 w 1465393"/>
                <a:gd name="connsiteY15" fmla="*/ 211554 h 1601529"/>
                <a:gd name="connsiteX16" fmla="*/ 826362 w 1465393"/>
                <a:gd name="connsiteY16" fmla="*/ 284125 h 1601529"/>
                <a:gd name="connsiteX17" fmla="*/ 826362 w 1465393"/>
                <a:gd name="connsiteY17" fmla="*/ 329483 h 1601529"/>
                <a:gd name="connsiteX18" fmla="*/ 835433 w 1465393"/>
                <a:gd name="connsiteY18" fmla="*/ 365768 h 1601529"/>
                <a:gd name="connsiteX19" fmla="*/ 853576 w 1465393"/>
                <a:gd name="connsiteY19" fmla="*/ 374840 h 1601529"/>
                <a:gd name="connsiteX20" fmla="*/ 898933 w 1465393"/>
                <a:gd name="connsiteY20" fmla="*/ 383911 h 1601529"/>
                <a:gd name="connsiteX21" fmla="*/ 926148 w 1465393"/>
                <a:gd name="connsiteY21" fmla="*/ 383911 h 1601529"/>
                <a:gd name="connsiteX22" fmla="*/ 953362 w 1465393"/>
                <a:gd name="connsiteY22" fmla="*/ 438340 h 1601529"/>
                <a:gd name="connsiteX23" fmla="*/ 980576 w 1465393"/>
                <a:gd name="connsiteY23" fmla="*/ 474625 h 1601529"/>
                <a:gd name="connsiteX24" fmla="*/ 1016862 w 1465393"/>
                <a:gd name="connsiteY24" fmla="*/ 483697 h 1601529"/>
                <a:gd name="connsiteX25" fmla="*/ 1044076 w 1465393"/>
                <a:gd name="connsiteY25" fmla="*/ 465554 h 1601529"/>
                <a:gd name="connsiteX26" fmla="*/ 1080362 w 1465393"/>
                <a:gd name="connsiteY26" fmla="*/ 420197 h 1601529"/>
                <a:gd name="connsiteX27" fmla="*/ 1107576 w 1465393"/>
                <a:gd name="connsiteY27" fmla="*/ 347625 h 1601529"/>
                <a:gd name="connsiteX28" fmla="*/ 1134791 w 1465393"/>
                <a:gd name="connsiteY28" fmla="*/ 302268 h 1601529"/>
                <a:gd name="connsiteX29" fmla="*/ 1162005 w 1465393"/>
                <a:gd name="connsiteY29" fmla="*/ 302268 h 1601529"/>
                <a:gd name="connsiteX30" fmla="*/ 1189219 w 1465393"/>
                <a:gd name="connsiteY30" fmla="*/ 347625 h 1601529"/>
                <a:gd name="connsiteX31" fmla="*/ 1162005 w 1465393"/>
                <a:gd name="connsiteY31" fmla="*/ 429268 h 1601529"/>
                <a:gd name="connsiteX32" fmla="*/ 1143862 w 1465393"/>
                <a:gd name="connsiteY32" fmla="*/ 483697 h 1601529"/>
                <a:gd name="connsiteX33" fmla="*/ 1116648 w 1465393"/>
                <a:gd name="connsiteY33" fmla="*/ 556268 h 1601529"/>
                <a:gd name="connsiteX34" fmla="*/ 1098505 w 1465393"/>
                <a:gd name="connsiteY34" fmla="*/ 601625 h 1601529"/>
                <a:gd name="connsiteX35" fmla="*/ 1116648 w 1465393"/>
                <a:gd name="connsiteY35" fmla="*/ 665125 h 1601529"/>
                <a:gd name="connsiteX36" fmla="*/ 1134791 w 1465393"/>
                <a:gd name="connsiteY36" fmla="*/ 683268 h 1601529"/>
                <a:gd name="connsiteX37" fmla="*/ 1234576 w 1465393"/>
                <a:gd name="connsiteY37" fmla="*/ 665125 h 1601529"/>
                <a:gd name="connsiteX38" fmla="*/ 1307148 w 1465393"/>
                <a:gd name="connsiteY38" fmla="*/ 637911 h 1601529"/>
                <a:gd name="connsiteX39" fmla="*/ 1343433 w 1465393"/>
                <a:gd name="connsiteY39" fmla="*/ 601625 h 1601529"/>
                <a:gd name="connsiteX40" fmla="*/ 1425076 w 1465393"/>
                <a:gd name="connsiteY40" fmla="*/ 601625 h 1601529"/>
                <a:gd name="connsiteX41" fmla="*/ 1461362 w 1465393"/>
                <a:gd name="connsiteY41" fmla="*/ 637911 h 1601529"/>
                <a:gd name="connsiteX42" fmla="*/ 1461362 w 1465393"/>
                <a:gd name="connsiteY42" fmla="*/ 674197 h 1601529"/>
                <a:gd name="connsiteX43" fmla="*/ 1461362 w 1465393"/>
                <a:gd name="connsiteY43" fmla="*/ 737697 h 1601529"/>
                <a:gd name="connsiteX44" fmla="*/ 1406933 w 1465393"/>
                <a:gd name="connsiteY44" fmla="*/ 783054 h 1601529"/>
                <a:gd name="connsiteX45" fmla="*/ 1361576 w 1465393"/>
                <a:gd name="connsiteY45" fmla="*/ 792125 h 1601529"/>
                <a:gd name="connsiteX46" fmla="*/ 1289005 w 1465393"/>
                <a:gd name="connsiteY46" fmla="*/ 792125 h 1601529"/>
                <a:gd name="connsiteX47" fmla="*/ 1171076 w 1465393"/>
                <a:gd name="connsiteY47" fmla="*/ 792125 h 1601529"/>
                <a:gd name="connsiteX48" fmla="*/ 1125719 w 1465393"/>
                <a:gd name="connsiteY48" fmla="*/ 891911 h 1601529"/>
                <a:gd name="connsiteX49" fmla="*/ 1171076 w 1465393"/>
                <a:gd name="connsiteY49" fmla="*/ 937268 h 1601529"/>
                <a:gd name="connsiteX50" fmla="*/ 1216433 w 1465393"/>
                <a:gd name="connsiteY50" fmla="*/ 973554 h 1601529"/>
                <a:gd name="connsiteX51" fmla="*/ 1298076 w 1465393"/>
                <a:gd name="connsiteY51" fmla="*/ 955411 h 1601529"/>
                <a:gd name="connsiteX52" fmla="*/ 1379719 w 1465393"/>
                <a:gd name="connsiteY52" fmla="*/ 955411 h 1601529"/>
                <a:gd name="connsiteX53" fmla="*/ 1416005 w 1465393"/>
                <a:gd name="connsiteY53" fmla="*/ 1009840 h 1601529"/>
                <a:gd name="connsiteX54" fmla="*/ 1370648 w 1465393"/>
                <a:gd name="connsiteY54" fmla="*/ 1037054 h 1601529"/>
                <a:gd name="connsiteX55" fmla="*/ 1279933 w 1465393"/>
                <a:gd name="connsiteY55" fmla="*/ 1046125 h 1601529"/>
                <a:gd name="connsiteX56" fmla="*/ 1207362 w 1465393"/>
                <a:gd name="connsiteY56" fmla="*/ 1046125 h 1601529"/>
                <a:gd name="connsiteX57" fmla="*/ 1152933 w 1465393"/>
                <a:gd name="connsiteY57" fmla="*/ 1009840 h 1601529"/>
                <a:gd name="connsiteX58" fmla="*/ 1098505 w 1465393"/>
                <a:gd name="connsiteY58" fmla="*/ 1000768 h 1601529"/>
                <a:gd name="connsiteX59" fmla="*/ 1080362 w 1465393"/>
                <a:gd name="connsiteY59" fmla="*/ 1037054 h 1601529"/>
                <a:gd name="connsiteX60" fmla="*/ 1053148 w 1465393"/>
                <a:gd name="connsiteY60" fmla="*/ 1091483 h 1601529"/>
                <a:gd name="connsiteX61" fmla="*/ 1071291 w 1465393"/>
                <a:gd name="connsiteY61" fmla="*/ 1127768 h 1601529"/>
                <a:gd name="connsiteX62" fmla="*/ 1134791 w 1465393"/>
                <a:gd name="connsiteY62" fmla="*/ 1154983 h 1601529"/>
                <a:gd name="connsiteX63" fmla="*/ 1234576 w 1465393"/>
                <a:gd name="connsiteY63" fmla="*/ 1173125 h 1601529"/>
                <a:gd name="connsiteX64" fmla="*/ 1388791 w 1465393"/>
                <a:gd name="connsiteY64" fmla="*/ 1263840 h 1601529"/>
                <a:gd name="connsiteX65" fmla="*/ 1388791 w 1465393"/>
                <a:gd name="connsiteY65" fmla="*/ 1318268 h 1601529"/>
                <a:gd name="connsiteX66" fmla="*/ 1316219 w 1465393"/>
                <a:gd name="connsiteY66" fmla="*/ 1336411 h 1601529"/>
                <a:gd name="connsiteX67" fmla="*/ 1243648 w 1465393"/>
                <a:gd name="connsiteY67" fmla="*/ 1336411 h 1601529"/>
                <a:gd name="connsiteX68" fmla="*/ 1171076 w 1465393"/>
                <a:gd name="connsiteY68" fmla="*/ 1281983 h 1601529"/>
                <a:gd name="connsiteX69" fmla="*/ 1098505 w 1465393"/>
                <a:gd name="connsiteY69" fmla="*/ 1227554 h 1601529"/>
                <a:gd name="connsiteX70" fmla="*/ 1035005 w 1465393"/>
                <a:gd name="connsiteY70" fmla="*/ 1173125 h 1601529"/>
                <a:gd name="connsiteX71" fmla="*/ 989648 w 1465393"/>
                <a:gd name="connsiteY71" fmla="*/ 1145911 h 1601529"/>
                <a:gd name="connsiteX72" fmla="*/ 908005 w 1465393"/>
                <a:gd name="connsiteY72" fmla="*/ 1164054 h 1601529"/>
                <a:gd name="connsiteX73" fmla="*/ 871719 w 1465393"/>
                <a:gd name="connsiteY73" fmla="*/ 1182197 h 1601529"/>
                <a:gd name="connsiteX74" fmla="*/ 808219 w 1465393"/>
                <a:gd name="connsiteY74" fmla="*/ 1200340 h 1601529"/>
                <a:gd name="connsiteX75" fmla="*/ 753791 w 1465393"/>
                <a:gd name="connsiteY75" fmla="*/ 1227554 h 1601529"/>
                <a:gd name="connsiteX76" fmla="*/ 744719 w 1465393"/>
                <a:gd name="connsiteY76" fmla="*/ 1309197 h 1601529"/>
                <a:gd name="connsiteX77" fmla="*/ 799148 w 1465393"/>
                <a:gd name="connsiteY77" fmla="*/ 1372697 h 1601529"/>
                <a:gd name="connsiteX78" fmla="*/ 844505 w 1465393"/>
                <a:gd name="connsiteY78" fmla="*/ 1436197 h 1601529"/>
                <a:gd name="connsiteX79" fmla="*/ 844505 w 1465393"/>
                <a:gd name="connsiteY79" fmla="*/ 1517840 h 1601529"/>
                <a:gd name="connsiteX80" fmla="*/ 835433 w 1465393"/>
                <a:gd name="connsiteY80" fmla="*/ 1590411 h 1601529"/>
                <a:gd name="connsiteX81" fmla="*/ 808219 w 1465393"/>
                <a:gd name="connsiteY81" fmla="*/ 1599483 h 1601529"/>
                <a:gd name="connsiteX82" fmla="*/ 726576 w 1465393"/>
                <a:gd name="connsiteY82" fmla="*/ 1572268 h 1601529"/>
                <a:gd name="connsiteX83" fmla="*/ 690291 w 1465393"/>
                <a:gd name="connsiteY83" fmla="*/ 1490625 h 1601529"/>
                <a:gd name="connsiteX84" fmla="*/ 690291 w 1465393"/>
                <a:gd name="connsiteY84" fmla="*/ 1381768 h 1601529"/>
                <a:gd name="connsiteX85" fmla="*/ 690291 w 1465393"/>
                <a:gd name="connsiteY85" fmla="*/ 1281983 h 1601529"/>
                <a:gd name="connsiteX86" fmla="*/ 635862 w 1465393"/>
                <a:gd name="connsiteY86" fmla="*/ 1218483 h 1601529"/>
                <a:gd name="connsiteX87" fmla="*/ 572362 w 1465393"/>
                <a:gd name="connsiteY87" fmla="*/ 1182197 h 1601529"/>
                <a:gd name="connsiteX88" fmla="*/ 490719 w 1465393"/>
                <a:gd name="connsiteY88" fmla="*/ 1145911 h 1601529"/>
                <a:gd name="connsiteX89" fmla="*/ 454433 w 1465393"/>
                <a:gd name="connsiteY89" fmla="*/ 1145911 h 1601529"/>
                <a:gd name="connsiteX90" fmla="*/ 390933 w 1465393"/>
                <a:gd name="connsiteY90" fmla="*/ 1209411 h 1601529"/>
                <a:gd name="connsiteX91" fmla="*/ 327433 w 1465393"/>
                <a:gd name="connsiteY91" fmla="*/ 1281983 h 1601529"/>
                <a:gd name="connsiteX92" fmla="*/ 273005 w 1465393"/>
                <a:gd name="connsiteY92" fmla="*/ 1363625 h 1601529"/>
                <a:gd name="connsiteX93" fmla="*/ 173219 w 1465393"/>
                <a:gd name="connsiteY93" fmla="*/ 1354554 h 1601529"/>
                <a:gd name="connsiteX94" fmla="*/ 164148 w 1465393"/>
                <a:gd name="connsiteY94" fmla="*/ 1272911 h 1601529"/>
                <a:gd name="connsiteX95" fmla="*/ 254862 w 1465393"/>
                <a:gd name="connsiteY95" fmla="*/ 1218483 h 1601529"/>
                <a:gd name="connsiteX96" fmla="*/ 318362 w 1465393"/>
                <a:gd name="connsiteY96" fmla="*/ 1182197 h 1601529"/>
                <a:gd name="connsiteX97" fmla="*/ 336505 w 1465393"/>
                <a:gd name="connsiteY97" fmla="*/ 1073340 h 1601529"/>
                <a:gd name="connsiteX98" fmla="*/ 300219 w 1465393"/>
                <a:gd name="connsiteY98" fmla="*/ 991697 h 1601529"/>
                <a:gd name="connsiteX99" fmla="*/ 254862 w 1465393"/>
                <a:gd name="connsiteY99" fmla="*/ 973554 h 1601529"/>
                <a:gd name="connsiteX100" fmla="*/ 164148 w 1465393"/>
                <a:gd name="connsiteY100" fmla="*/ 955411 h 1601529"/>
                <a:gd name="connsiteX101" fmla="*/ 64362 w 1465393"/>
                <a:gd name="connsiteY101" fmla="*/ 946340 h 1601529"/>
                <a:gd name="connsiteX102" fmla="*/ 19005 w 1465393"/>
                <a:gd name="connsiteY102" fmla="*/ 891911 h 1601529"/>
                <a:gd name="connsiteX103" fmla="*/ 82505 w 1465393"/>
                <a:gd name="connsiteY103" fmla="*/ 846554 h 1601529"/>
                <a:gd name="connsiteX104" fmla="*/ 146005 w 1465393"/>
                <a:gd name="connsiteY104" fmla="*/ 819340 h 1601529"/>
                <a:gd name="connsiteX105" fmla="*/ 254862 w 1465393"/>
                <a:gd name="connsiteY105" fmla="*/ 792125 h 1601529"/>
                <a:gd name="connsiteX106" fmla="*/ 273005 w 1465393"/>
                <a:gd name="connsiteY106" fmla="*/ 710483 h 1601529"/>
                <a:gd name="connsiteX107" fmla="*/ 245791 w 1465393"/>
                <a:gd name="connsiteY107" fmla="*/ 665125 h 1601529"/>
                <a:gd name="connsiteX108" fmla="*/ 164148 w 1465393"/>
                <a:gd name="connsiteY108" fmla="*/ 619768 h 1601529"/>
                <a:gd name="connsiteX109" fmla="*/ 91576 w 1465393"/>
                <a:gd name="connsiteY109" fmla="*/ 610697 h 1601529"/>
                <a:gd name="connsiteX110" fmla="*/ 37148 w 1465393"/>
                <a:gd name="connsiteY110" fmla="*/ 574411 h 1601529"/>
                <a:gd name="connsiteX111" fmla="*/ 862 w 1465393"/>
                <a:gd name="connsiteY111" fmla="*/ 492768 h 1601529"/>
                <a:gd name="connsiteX112" fmla="*/ 73433 w 1465393"/>
                <a:gd name="connsiteY112" fmla="*/ 465554 h 1601529"/>
                <a:gd name="connsiteX113" fmla="*/ 136933 w 1465393"/>
                <a:gd name="connsiteY113" fmla="*/ 510911 h 1601529"/>
                <a:gd name="connsiteX114" fmla="*/ 191362 w 1465393"/>
                <a:gd name="connsiteY114" fmla="*/ 547197 h 1601529"/>
                <a:gd name="connsiteX115" fmla="*/ 263933 w 1465393"/>
                <a:gd name="connsiteY115" fmla="*/ 556268 h 1601529"/>
                <a:gd name="connsiteX116" fmla="*/ 318362 w 1465393"/>
                <a:gd name="connsiteY116" fmla="*/ 501840 h 1601529"/>
                <a:gd name="connsiteX117" fmla="*/ 238411 w 1465393"/>
                <a:gd name="connsiteY117" fmla="*/ 492767 h 1601529"/>
                <a:gd name="connsiteX118" fmla="*/ 41384 w 1465393"/>
                <a:gd name="connsiteY118" fmla="*/ 306458 h 1601529"/>
                <a:gd name="connsiteX119" fmla="*/ 77878 w 1465393"/>
                <a:gd name="connsiteY119" fmla="*/ 228314 h 1601529"/>
                <a:gd name="connsiteX120" fmla="*/ 184834 w 1465393"/>
                <a:gd name="connsiteY120" fmla="*/ 253804 h 1601529"/>
                <a:gd name="connsiteX121" fmla="*/ 481648 w 1465393"/>
                <a:gd name="connsiteY121" fmla="*/ 420197 h 1601529"/>
                <a:gd name="connsiteX122" fmla="*/ 508862 w 1465393"/>
                <a:gd name="connsiteY122" fmla="*/ 356697 h 1601529"/>
                <a:gd name="connsiteX123" fmla="*/ 472576 w 1465393"/>
                <a:gd name="connsiteY123" fmla="*/ 293197 h 1601529"/>
                <a:gd name="connsiteX124" fmla="*/ 409076 w 1465393"/>
                <a:gd name="connsiteY124" fmla="*/ 238768 h 1601529"/>
                <a:gd name="connsiteX125" fmla="*/ 336505 w 1465393"/>
                <a:gd name="connsiteY125" fmla="*/ 193411 h 1601529"/>
                <a:gd name="connsiteX126" fmla="*/ 291148 w 1465393"/>
                <a:gd name="connsiteY126" fmla="*/ 157125 h 1601529"/>
                <a:gd name="connsiteX127" fmla="*/ 254862 w 1465393"/>
                <a:gd name="connsiteY127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545148 w 1465393"/>
                <a:gd name="connsiteY3" fmla="*/ 211554 h 1601529"/>
                <a:gd name="connsiteX4" fmla="*/ 563291 w 1465393"/>
                <a:gd name="connsiteY4" fmla="*/ 293197 h 1601529"/>
                <a:gd name="connsiteX5" fmla="*/ 599576 w 1465393"/>
                <a:gd name="connsiteY5" fmla="*/ 356697 h 1601529"/>
                <a:gd name="connsiteX6" fmla="*/ 672148 w 1465393"/>
                <a:gd name="connsiteY6" fmla="*/ 374840 h 1601529"/>
                <a:gd name="connsiteX7" fmla="*/ 744719 w 1465393"/>
                <a:gd name="connsiteY7" fmla="*/ 329483 h 1601529"/>
                <a:gd name="connsiteX8" fmla="*/ 744719 w 1465393"/>
                <a:gd name="connsiteY8" fmla="*/ 256911 h 1601529"/>
                <a:gd name="connsiteX9" fmla="*/ 699362 w 1465393"/>
                <a:gd name="connsiteY9" fmla="*/ 166197 h 1601529"/>
                <a:gd name="connsiteX10" fmla="*/ 681219 w 1465393"/>
                <a:gd name="connsiteY10" fmla="*/ 129911 h 1601529"/>
                <a:gd name="connsiteX11" fmla="*/ 681219 w 1465393"/>
                <a:gd name="connsiteY11" fmla="*/ 75483 h 1601529"/>
                <a:gd name="connsiteX12" fmla="*/ 708433 w 1465393"/>
                <a:gd name="connsiteY12" fmla="*/ 39197 h 1601529"/>
                <a:gd name="connsiteX13" fmla="*/ 781005 w 1465393"/>
                <a:gd name="connsiteY13" fmla="*/ 93625 h 1601529"/>
                <a:gd name="connsiteX14" fmla="*/ 817291 w 1465393"/>
                <a:gd name="connsiteY14" fmla="*/ 138983 h 1601529"/>
                <a:gd name="connsiteX15" fmla="*/ 817291 w 1465393"/>
                <a:gd name="connsiteY15" fmla="*/ 211554 h 1601529"/>
                <a:gd name="connsiteX16" fmla="*/ 826362 w 1465393"/>
                <a:gd name="connsiteY16" fmla="*/ 284125 h 1601529"/>
                <a:gd name="connsiteX17" fmla="*/ 826362 w 1465393"/>
                <a:gd name="connsiteY17" fmla="*/ 329483 h 1601529"/>
                <a:gd name="connsiteX18" fmla="*/ 835433 w 1465393"/>
                <a:gd name="connsiteY18" fmla="*/ 365768 h 1601529"/>
                <a:gd name="connsiteX19" fmla="*/ 853576 w 1465393"/>
                <a:gd name="connsiteY19" fmla="*/ 374840 h 1601529"/>
                <a:gd name="connsiteX20" fmla="*/ 898933 w 1465393"/>
                <a:gd name="connsiteY20" fmla="*/ 383911 h 1601529"/>
                <a:gd name="connsiteX21" fmla="*/ 926148 w 1465393"/>
                <a:gd name="connsiteY21" fmla="*/ 383911 h 1601529"/>
                <a:gd name="connsiteX22" fmla="*/ 953362 w 1465393"/>
                <a:gd name="connsiteY22" fmla="*/ 438340 h 1601529"/>
                <a:gd name="connsiteX23" fmla="*/ 980576 w 1465393"/>
                <a:gd name="connsiteY23" fmla="*/ 474625 h 1601529"/>
                <a:gd name="connsiteX24" fmla="*/ 1016862 w 1465393"/>
                <a:gd name="connsiteY24" fmla="*/ 483697 h 1601529"/>
                <a:gd name="connsiteX25" fmla="*/ 1044076 w 1465393"/>
                <a:gd name="connsiteY25" fmla="*/ 465554 h 1601529"/>
                <a:gd name="connsiteX26" fmla="*/ 1080362 w 1465393"/>
                <a:gd name="connsiteY26" fmla="*/ 420197 h 1601529"/>
                <a:gd name="connsiteX27" fmla="*/ 1107576 w 1465393"/>
                <a:gd name="connsiteY27" fmla="*/ 347625 h 1601529"/>
                <a:gd name="connsiteX28" fmla="*/ 1134791 w 1465393"/>
                <a:gd name="connsiteY28" fmla="*/ 302268 h 1601529"/>
                <a:gd name="connsiteX29" fmla="*/ 1162005 w 1465393"/>
                <a:gd name="connsiteY29" fmla="*/ 302268 h 1601529"/>
                <a:gd name="connsiteX30" fmla="*/ 1189219 w 1465393"/>
                <a:gd name="connsiteY30" fmla="*/ 347625 h 1601529"/>
                <a:gd name="connsiteX31" fmla="*/ 1162005 w 1465393"/>
                <a:gd name="connsiteY31" fmla="*/ 429268 h 1601529"/>
                <a:gd name="connsiteX32" fmla="*/ 1143862 w 1465393"/>
                <a:gd name="connsiteY32" fmla="*/ 483697 h 1601529"/>
                <a:gd name="connsiteX33" fmla="*/ 1116648 w 1465393"/>
                <a:gd name="connsiteY33" fmla="*/ 556268 h 1601529"/>
                <a:gd name="connsiteX34" fmla="*/ 1098505 w 1465393"/>
                <a:gd name="connsiteY34" fmla="*/ 601625 h 1601529"/>
                <a:gd name="connsiteX35" fmla="*/ 1116648 w 1465393"/>
                <a:gd name="connsiteY35" fmla="*/ 665125 h 1601529"/>
                <a:gd name="connsiteX36" fmla="*/ 1134791 w 1465393"/>
                <a:gd name="connsiteY36" fmla="*/ 683268 h 1601529"/>
                <a:gd name="connsiteX37" fmla="*/ 1234576 w 1465393"/>
                <a:gd name="connsiteY37" fmla="*/ 665125 h 1601529"/>
                <a:gd name="connsiteX38" fmla="*/ 1307148 w 1465393"/>
                <a:gd name="connsiteY38" fmla="*/ 637911 h 1601529"/>
                <a:gd name="connsiteX39" fmla="*/ 1343433 w 1465393"/>
                <a:gd name="connsiteY39" fmla="*/ 601625 h 1601529"/>
                <a:gd name="connsiteX40" fmla="*/ 1425076 w 1465393"/>
                <a:gd name="connsiteY40" fmla="*/ 601625 h 1601529"/>
                <a:gd name="connsiteX41" fmla="*/ 1461362 w 1465393"/>
                <a:gd name="connsiteY41" fmla="*/ 637911 h 1601529"/>
                <a:gd name="connsiteX42" fmla="*/ 1461362 w 1465393"/>
                <a:gd name="connsiteY42" fmla="*/ 674197 h 1601529"/>
                <a:gd name="connsiteX43" fmla="*/ 1461362 w 1465393"/>
                <a:gd name="connsiteY43" fmla="*/ 737697 h 1601529"/>
                <a:gd name="connsiteX44" fmla="*/ 1406933 w 1465393"/>
                <a:gd name="connsiteY44" fmla="*/ 783054 h 1601529"/>
                <a:gd name="connsiteX45" fmla="*/ 1361576 w 1465393"/>
                <a:gd name="connsiteY45" fmla="*/ 792125 h 1601529"/>
                <a:gd name="connsiteX46" fmla="*/ 1289005 w 1465393"/>
                <a:gd name="connsiteY46" fmla="*/ 792125 h 1601529"/>
                <a:gd name="connsiteX47" fmla="*/ 1171076 w 1465393"/>
                <a:gd name="connsiteY47" fmla="*/ 792125 h 1601529"/>
                <a:gd name="connsiteX48" fmla="*/ 1125719 w 1465393"/>
                <a:gd name="connsiteY48" fmla="*/ 891911 h 1601529"/>
                <a:gd name="connsiteX49" fmla="*/ 1171076 w 1465393"/>
                <a:gd name="connsiteY49" fmla="*/ 937268 h 1601529"/>
                <a:gd name="connsiteX50" fmla="*/ 1216433 w 1465393"/>
                <a:gd name="connsiteY50" fmla="*/ 973554 h 1601529"/>
                <a:gd name="connsiteX51" fmla="*/ 1298076 w 1465393"/>
                <a:gd name="connsiteY51" fmla="*/ 955411 h 1601529"/>
                <a:gd name="connsiteX52" fmla="*/ 1379719 w 1465393"/>
                <a:gd name="connsiteY52" fmla="*/ 955411 h 1601529"/>
                <a:gd name="connsiteX53" fmla="*/ 1416005 w 1465393"/>
                <a:gd name="connsiteY53" fmla="*/ 1009840 h 1601529"/>
                <a:gd name="connsiteX54" fmla="*/ 1370648 w 1465393"/>
                <a:gd name="connsiteY54" fmla="*/ 1037054 h 1601529"/>
                <a:gd name="connsiteX55" fmla="*/ 1279933 w 1465393"/>
                <a:gd name="connsiteY55" fmla="*/ 1046125 h 1601529"/>
                <a:gd name="connsiteX56" fmla="*/ 1207362 w 1465393"/>
                <a:gd name="connsiteY56" fmla="*/ 1046125 h 1601529"/>
                <a:gd name="connsiteX57" fmla="*/ 1152933 w 1465393"/>
                <a:gd name="connsiteY57" fmla="*/ 1009840 h 1601529"/>
                <a:gd name="connsiteX58" fmla="*/ 1098505 w 1465393"/>
                <a:gd name="connsiteY58" fmla="*/ 1000768 h 1601529"/>
                <a:gd name="connsiteX59" fmla="*/ 1080362 w 1465393"/>
                <a:gd name="connsiteY59" fmla="*/ 1037054 h 1601529"/>
                <a:gd name="connsiteX60" fmla="*/ 1053148 w 1465393"/>
                <a:gd name="connsiteY60" fmla="*/ 1091483 h 1601529"/>
                <a:gd name="connsiteX61" fmla="*/ 1071291 w 1465393"/>
                <a:gd name="connsiteY61" fmla="*/ 1127768 h 1601529"/>
                <a:gd name="connsiteX62" fmla="*/ 1134791 w 1465393"/>
                <a:gd name="connsiteY62" fmla="*/ 1154983 h 1601529"/>
                <a:gd name="connsiteX63" fmla="*/ 1234576 w 1465393"/>
                <a:gd name="connsiteY63" fmla="*/ 1173125 h 1601529"/>
                <a:gd name="connsiteX64" fmla="*/ 1388791 w 1465393"/>
                <a:gd name="connsiteY64" fmla="*/ 1263840 h 1601529"/>
                <a:gd name="connsiteX65" fmla="*/ 1388791 w 1465393"/>
                <a:gd name="connsiteY65" fmla="*/ 1318268 h 1601529"/>
                <a:gd name="connsiteX66" fmla="*/ 1316219 w 1465393"/>
                <a:gd name="connsiteY66" fmla="*/ 1336411 h 1601529"/>
                <a:gd name="connsiteX67" fmla="*/ 1243648 w 1465393"/>
                <a:gd name="connsiteY67" fmla="*/ 1336411 h 1601529"/>
                <a:gd name="connsiteX68" fmla="*/ 1171076 w 1465393"/>
                <a:gd name="connsiteY68" fmla="*/ 1281983 h 1601529"/>
                <a:gd name="connsiteX69" fmla="*/ 1098505 w 1465393"/>
                <a:gd name="connsiteY69" fmla="*/ 1227554 h 1601529"/>
                <a:gd name="connsiteX70" fmla="*/ 1035005 w 1465393"/>
                <a:gd name="connsiteY70" fmla="*/ 1173125 h 1601529"/>
                <a:gd name="connsiteX71" fmla="*/ 989648 w 1465393"/>
                <a:gd name="connsiteY71" fmla="*/ 1145911 h 1601529"/>
                <a:gd name="connsiteX72" fmla="*/ 908005 w 1465393"/>
                <a:gd name="connsiteY72" fmla="*/ 1164054 h 1601529"/>
                <a:gd name="connsiteX73" fmla="*/ 871719 w 1465393"/>
                <a:gd name="connsiteY73" fmla="*/ 1182197 h 1601529"/>
                <a:gd name="connsiteX74" fmla="*/ 808219 w 1465393"/>
                <a:gd name="connsiteY74" fmla="*/ 1200340 h 1601529"/>
                <a:gd name="connsiteX75" fmla="*/ 753791 w 1465393"/>
                <a:gd name="connsiteY75" fmla="*/ 1227554 h 1601529"/>
                <a:gd name="connsiteX76" fmla="*/ 744719 w 1465393"/>
                <a:gd name="connsiteY76" fmla="*/ 1309197 h 1601529"/>
                <a:gd name="connsiteX77" fmla="*/ 799148 w 1465393"/>
                <a:gd name="connsiteY77" fmla="*/ 1372697 h 1601529"/>
                <a:gd name="connsiteX78" fmla="*/ 844505 w 1465393"/>
                <a:gd name="connsiteY78" fmla="*/ 1436197 h 1601529"/>
                <a:gd name="connsiteX79" fmla="*/ 844505 w 1465393"/>
                <a:gd name="connsiteY79" fmla="*/ 1517840 h 1601529"/>
                <a:gd name="connsiteX80" fmla="*/ 835433 w 1465393"/>
                <a:gd name="connsiteY80" fmla="*/ 1590411 h 1601529"/>
                <a:gd name="connsiteX81" fmla="*/ 808219 w 1465393"/>
                <a:gd name="connsiteY81" fmla="*/ 1599483 h 1601529"/>
                <a:gd name="connsiteX82" fmla="*/ 726576 w 1465393"/>
                <a:gd name="connsiteY82" fmla="*/ 1572268 h 1601529"/>
                <a:gd name="connsiteX83" fmla="*/ 690291 w 1465393"/>
                <a:gd name="connsiteY83" fmla="*/ 1490625 h 1601529"/>
                <a:gd name="connsiteX84" fmla="*/ 690291 w 1465393"/>
                <a:gd name="connsiteY84" fmla="*/ 1381768 h 1601529"/>
                <a:gd name="connsiteX85" fmla="*/ 690291 w 1465393"/>
                <a:gd name="connsiteY85" fmla="*/ 1281983 h 1601529"/>
                <a:gd name="connsiteX86" fmla="*/ 635862 w 1465393"/>
                <a:gd name="connsiteY86" fmla="*/ 1218483 h 1601529"/>
                <a:gd name="connsiteX87" fmla="*/ 572362 w 1465393"/>
                <a:gd name="connsiteY87" fmla="*/ 1182197 h 1601529"/>
                <a:gd name="connsiteX88" fmla="*/ 490719 w 1465393"/>
                <a:gd name="connsiteY88" fmla="*/ 1145911 h 1601529"/>
                <a:gd name="connsiteX89" fmla="*/ 454433 w 1465393"/>
                <a:gd name="connsiteY89" fmla="*/ 1145911 h 1601529"/>
                <a:gd name="connsiteX90" fmla="*/ 390933 w 1465393"/>
                <a:gd name="connsiteY90" fmla="*/ 1209411 h 1601529"/>
                <a:gd name="connsiteX91" fmla="*/ 327433 w 1465393"/>
                <a:gd name="connsiteY91" fmla="*/ 1281983 h 1601529"/>
                <a:gd name="connsiteX92" fmla="*/ 273005 w 1465393"/>
                <a:gd name="connsiteY92" fmla="*/ 1363625 h 1601529"/>
                <a:gd name="connsiteX93" fmla="*/ 173219 w 1465393"/>
                <a:gd name="connsiteY93" fmla="*/ 1354554 h 1601529"/>
                <a:gd name="connsiteX94" fmla="*/ 164148 w 1465393"/>
                <a:gd name="connsiteY94" fmla="*/ 1272911 h 1601529"/>
                <a:gd name="connsiteX95" fmla="*/ 254862 w 1465393"/>
                <a:gd name="connsiteY95" fmla="*/ 1218483 h 1601529"/>
                <a:gd name="connsiteX96" fmla="*/ 318362 w 1465393"/>
                <a:gd name="connsiteY96" fmla="*/ 1182197 h 1601529"/>
                <a:gd name="connsiteX97" fmla="*/ 336505 w 1465393"/>
                <a:gd name="connsiteY97" fmla="*/ 1073340 h 1601529"/>
                <a:gd name="connsiteX98" fmla="*/ 300219 w 1465393"/>
                <a:gd name="connsiteY98" fmla="*/ 991697 h 1601529"/>
                <a:gd name="connsiteX99" fmla="*/ 254862 w 1465393"/>
                <a:gd name="connsiteY99" fmla="*/ 973554 h 1601529"/>
                <a:gd name="connsiteX100" fmla="*/ 164148 w 1465393"/>
                <a:gd name="connsiteY100" fmla="*/ 955411 h 1601529"/>
                <a:gd name="connsiteX101" fmla="*/ 64362 w 1465393"/>
                <a:gd name="connsiteY101" fmla="*/ 946340 h 1601529"/>
                <a:gd name="connsiteX102" fmla="*/ 19005 w 1465393"/>
                <a:gd name="connsiteY102" fmla="*/ 891911 h 1601529"/>
                <a:gd name="connsiteX103" fmla="*/ 82505 w 1465393"/>
                <a:gd name="connsiteY103" fmla="*/ 846554 h 1601529"/>
                <a:gd name="connsiteX104" fmla="*/ 146005 w 1465393"/>
                <a:gd name="connsiteY104" fmla="*/ 819340 h 1601529"/>
                <a:gd name="connsiteX105" fmla="*/ 254862 w 1465393"/>
                <a:gd name="connsiteY105" fmla="*/ 792125 h 1601529"/>
                <a:gd name="connsiteX106" fmla="*/ 273005 w 1465393"/>
                <a:gd name="connsiteY106" fmla="*/ 710483 h 1601529"/>
                <a:gd name="connsiteX107" fmla="*/ 245791 w 1465393"/>
                <a:gd name="connsiteY107" fmla="*/ 665125 h 1601529"/>
                <a:gd name="connsiteX108" fmla="*/ 164148 w 1465393"/>
                <a:gd name="connsiteY108" fmla="*/ 619768 h 1601529"/>
                <a:gd name="connsiteX109" fmla="*/ 91576 w 1465393"/>
                <a:gd name="connsiteY109" fmla="*/ 610697 h 1601529"/>
                <a:gd name="connsiteX110" fmla="*/ 37148 w 1465393"/>
                <a:gd name="connsiteY110" fmla="*/ 574411 h 1601529"/>
                <a:gd name="connsiteX111" fmla="*/ 862 w 1465393"/>
                <a:gd name="connsiteY111" fmla="*/ 492768 h 1601529"/>
                <a:gd name="connsiteX112" fmla="*/ 73433 w 1465393"/>
                <a:gd name="connsiteY112" fmla="*/ 465554 h 1601529"/>
                <a:gd name="connsiteX113" fmla="*/ 136933 w 1465393"/>
                <a:gd name="connsiteY113" fmla="*/ 510911 h 1601529"/>
                <a:gd name="connsiteX114" fmla="*/ 191362 w 1465393"/>
                <a:gd name="connsiteY114" fmla="*/ 547197 h 1601529"/>
                <a:gd name="connsiteX115" fmla="*/ 263933 w 1465393"/>
                <a:gd name="connsiteY115" fmla="*/ 556268 h 1601529"/>
                <a:gd name="connsiteX116" fmla="*/ 318362 w 1465393"/>
                <a:gd name="connsiteY116" fmla="*/ 501840 h 1601529"/>
                <a:gd name="connsiteX117" fmla="*/ 238411 w 1465393"/>
                <a:gd name="connsiteY117" fmla="*/ 492767 h 1601529"/>
                <a:gd name="connsiteX118" fmla="*/ 41384 w 1465393"/>
                <a:gd name="connsiteY118" fmla="*/ 306458 h 1601529"/>
                <a:gd name="connsiteX119" fmla="*/ 77878 w 1465393"/>
                <a:gd name="connsiteY119" fmla="*/ 228314 h 1601529"/>
                <a:gd name="connsiteX120" fmla="*/ 184834 w 1465393"/>
                <a:gd name="connsiteY120" fmla="*/ 253804 h 1601529"/>
                <a:gd name="connsiteX121" fmla="*/ 481648 w 1465393"/>
                <a:gd name="connsiteY121" fmla="*/ 420197 h 1601529"/>
                <a:gd name="connsiteX122" fmla="*/ 508862 w 1465393"/>
                <a:gd name="connsiteY122" fmla="*/ 356697 h 1601529"/>
                <a:gd name="connsiteX123" fmla="*/ 472576 w 1465393"/>
                <a:gd name="connsiteY123" fmla="*/ 293197 h 1601529"/>
                <a:gd name="connsiteX124" fmla="*/ 409076 w 1465393"/>
                <a:gd name="connsiteY124" fmla="*/ 238768 h 1601529"/>
                <a:gd name="connsiteX125" fmla="*/ 291148 w 1465393"/>
                <a:gd name="connsiteY125" fmla="*/ 157125 h 1601529"/>
                <a:gd name="connsiteX126" fmla="*/ 254862 w 1465393"/>
                <a:gd name="connsiteY126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545148 w 1465393"/>
                <a:gd name="connsiteY3" fmla="*/ 211554 h 1601529"/>
                <a:gd name="connsiteX4" fmla="*/ 563291 w 1465393"/>
                <a:gd name="connsiteY4" fmla="*/ 293197 h 1601529"/>
                <a:gd name="connsiteX5" fmla="*/ 599576 w 1465393"/>
                <a:gd name="connsiteY5" fmla="*/ 356697 h 1601529"/>
                <a:gd name="connsiteX6" fmla="*/ 672148 w 1465393"/>
                <a:gd name="connsiteY6" fmla="*/ 374840 h 1601529"/>
                <a:gd name="connsiteX7" fmla="*/ 744719 w 1465393"/>
                <a:gd name="connsiteY7" fmla="*/ 329483 h 1601529"/>
                <a:gd name="connsiteX8" fmla="*/ 744719 w 1465393"/>
                <a:gd name="connsiteY8" fmla="*/ 256911 h 1601529"/>
                <a:gd name="connsiteX9" fmla="*/ 699362 w 1465393"/>
                <a:gd name="connsiteY9" fmla="*/ 166197 h 1601529"/>
                <a:gd name="connsiteX10" fmla="*/ 681219 w 1465393"/>
                <a:gd name="connsiteY10" fmla="*/ 129911 h 1601529"/>
                <a:gd name="connsiteX11" fmla="*/ 681219 w 1465393"/>
                <a:gd name="connsiteY11" fmla="*/ 75483 h 1601529"/>
                <a:gd name="connsiteX12" fmla="*/ 708433 w 1465393"/>
                <a:gd name="connsiteY12" fmla="*/ 39197 h 1601529"/>
                <a:gd name="connsiteX13" fmla="*/ 781005 w 1465393"/>
                <a:gd name="connsiteY13" fmla="*/ 93625 h 1601529"/>
                <a:gd name="connsiteX14" fmla="*/ 817291 w 1465393"/>
                <a:gd name="connsiteY14" fmla="*/ 138983 h 1601529"/>
                <a:gd name="connsiteX15" fmla="*/ 817291 w 1465393"/>
                <a:gd name="connsiteY15" fmla="*/ 211554 h 1601529"/>
                <a:gd name="connsiteX16" fmla="*/ 826362 w 1465393"/>
                <a:gd name="connsiteY16" fmla="*/ 284125 h 1601529"/>
                <a:gd name="connsiteX17" fmla="*/ 826362 w 1465393"/>
                <a:gd name="connsiteY17" fmla="*/ 329483 h 1601529"/>
                <a:gd name="connsiteX18" fmla="*/ 835433 w 1465393"/>
                <a:gd name="connsiteY18" fmla="*/ 365768 h 1601529"/>
                <a:gd name="connsiteX19" fmla="*/ 853576 w 1465393"/>
                <a:gd name="connsiteY19" fmla="*/ 374840 h 1601529"/>
                <a:gd name="connsiteX20" fmla="*/ 898933 w 1465393"/>
                <a:gd name="connsiteY20" fmla="*/ 383911 h 1601529"/>
                <a:gd name="connsiteX21" fmla="*/ 926148 w 1465393"/>
                <a:gd name="connsiteY21" fmla="*/ 383911 h 1601529"/>
                <a:gd name="connsiteX22" fmla="*/ 953362 w 1465393"/>
                <a:gd name="connsiteY22" fmla="*/ 438340 h 1601529"/>
                <a:gd name="connsiteX23" fmla="*/ 980576 w 1465393"/>
                <a:gd name="connsiteY23" fmla="*/ 474625 h 1601529"/>
                <a:gd name="connsiteX24" fmla="*/ 1016862 w 1465393"/>
                <a:gd name="connsiteY24" fmla="*/ 483697 h 1601529"/>
                <a:gd name="connsiteX25" fmla="*/ 1044076 w 1465393"/>
                <a:gd name="connsiteY25" fmla="*/ 465554 h 1601529"/>
                <a:gd name="connsiteX26" fmla="*/ 1080362 w 1465393"/>
                <a:gd name="connsiteY26" fmla="*/ 420197 h 1601529"/>
                <a:gd name="connsiteX27" fmla="*/ 1107576 w 1465393"/>
                <a:gd name="connsiteY27" fmla="*/ 347625 h 1601529"/>
                <a:gd name="connsiteX28" fmla="*/ 1134791 w 1465393"/>
                <a:gd name="connsiteY28" fmla="*/ 302268 h 1601529"/>
                <a:gd name="connsiteX29" fmla="*/ 1162005 w 1465393"/>
                <a:gd name="connsiteY29" fmla="*/ 302268 h 1601529"/>
                <a:gd name="connsiteX30" fmla="*/ 1189219 w 1465393"/>
                <a:gd name="connsiteY30" fmla="*/ 347625 h 1601529"/>
                <a:gd name="connsiteX31" fmla="*/ 1162005 w 1465393"/>
                <a:gd name="connsiteY31" fmla="*/ 429268 h 1601529"/>
                <a:gd name="connsiteX32" fmla="*/ 1143862 w 1465393"/>
                <a:gd name="connsiteY32" fmla="*/ 483697 h 1601529"/>
                <a:gd name="connsiteX33" fmla="*/ 1116648 w 1465393"/>
                <a:gd name="connsiteY33" fmla="*/ 556268 h 1601529"/>
                <a:gd name="connsiteX34" fmla="*/ 1098505 w 1465393"/>
                <a:gd name="connsiteY34" fmla="*/ 601625 h 1601529"/>
                <a:gd name="connsiteX35" fmla="*/ 1116648 w 1465393"/>
                <a:gd name="connsiteY35" fmla="*/ 665125 h 1601529"/>
                <a:gd name="connsiteX36" fmla="*/ 1134791 w 1465393"/>
                <a:gd name="connsiteY36" fmla="*/ 683268 h 1601529"/>
                <a:gd name="connsiteX37" fmla="*/ 1234576 w 1465393"/>
                <a:gd name="connsiteY37" fmla="*/ 665125 h 1601529"/>
                <a:gd name="connsiteX38" fmla="*/ 1307148 w 1465393"/>
                <a:gd name="connsiteY38" fmla="*/ 637911 h 1601529"/>
                <a:gd name="connsiteX39" fmla="*/ 1343433 w 1465393"/>
                <a:gd name="connsiteY39" fmla="*/ 601625 h 1601529"/>
                <a:gd name="connsiteX40" fmla="*/ 1425076 w 1465393"/>
                <a:gd name="connsiteY40" fmla="*/ 601625 h 1601529"/>
                <a:gd name="connsiteX41" fmla="*/ 1461362 w 1465393"/>
                <a:gd name="connsiteY41" fmla="*/ 637911 h 1601529"/>
                <a:gd name="connsiteX42" fmla="*/ 1461362 w 1465393"/>
                <a:gd name="connsiteY42" fmla="*/ 674197 h 1601529"/>
                <a:gd name="connsiteX43" fmla="*/ 1461362 w 1465393"/>
                <a:gd name="connsiteY43" fmla="*/ 737697 h 1601529"/>
                <a:gd name="connsiteX44" fmla="*/ 1406933 w 1465393"/>
                <a:gd name="connsiteY44" fmla="*/ 783054 h 1601529"/>
                <a:gd name="connsiteX45" fmla="*/ 1361576 w 1465393"/>
                <a:gd name="connsiteY45" fmla="*/ 792125 h 1601529"/>
                <a:gd name="connsiteX46" fmla="*/ 1289005 w 1465393"/>
                <a:gd name="connsiteY46" fmla="*/ 792125 h 1601529"/>
                <a:gd name="connsiteX47" fmla="*/ 1171076 w 1465393"/>
                <a:gd name="connsiteY47" fmla="*/ 792125 h 1601529"/>
                <a:gd name="connsiteX48" fmla="*/ 1125719 w 1465393"/>
                <a:gd name="connsiteY48" fmla="*/ 891911 h 1601529"/>
                <a:gd name="connsiteX49" fmla="*/ 1171076 w 1465393"/>
                <a:gd name="connsiteY49" fmla="*/ 937268 h 1601529"/>
                <a:gd name="connsiteX50" fmla="*/ 1216433 w 1465393"/>
                <a:gd name="connsiteY50" fmla="*/ 973554 h 1601529"/>
                <a:gd name="connsiteX51" fmla="*/ 1298076 w 1465393"/>
                <a:gd name="connsiteY51" fmla="*/ 955411 h 1601529"/>
                <a:gd name="connsiteX52" fmla="*/ 1379719 w 1465393"/>
                <a:gd name="connsiteY52" fmla="*/ 955411 h 1601529"/>
                <a:gd name="connsiteX53" fmla="*/ 1416005 w 1465393"/>
                <a:gd name="connsiteY53" fmla="*/ 1009840 h 1601529"/>
                <a:gd name="connsiteX54" fmla="*/ 1370648 w 1465393"/>
                <a:gd name="connsiteY54" fmla="*/ 1037054 h 1601529"/>
                <a:gd name="connsiteX55" fmla="*/ 1279933 w 1465393"/>
                <a:gd name="connsiteY55" fmla="*/ 1046125 h 1601529"/>
                <a:gd name="connsiteX56" fmla="*/ 1207362 w 1465393"/>
                <a:gd name="connsiteY56" fmla="*/ 1046125 h 1601529"/>
                <a:gd name="connsiteX57" fmla="*/ 1152933 w 1465393"/>
                <a:gd name="connsiteY57" fmla="*/ 1009840 h 1601529"/>
                <a:gd name="connsiteX58" fmla="*/ 1098505 w 1465393"/>
                <a:gd name="connsiteY58" fmla="*/ 1000768 h 1601529"/>
                <a:gd name="connsiteX59" fmla="*/ 1080362 w 1465393"/>
                <a:gd name="connsiteY59" fmla="*/ 1037054 h 1601529"/>
                <a:gd name="connsiteX60" fmla="*/ 1053148 w 1465393"/>
                <a:gd name="connsiteY60" fmla="*/ 1091483 h 1601529"/>
                <a:gd name="connsiteX61" fmla="*/ 1071291 w 1465393"/>
                <a:gd name="connsiteY61" fmla="*/ 1127768 h 1601529"/>
                <a:gd name="connsiteX62" fmla="*/ 1134791 w 1465393"/>
                <a:gd name="connsiteY62" fmla="*/ 1154983 h 1601529"/>
                <a:gd name="connsiteX63" fmla="*/ 1234576 w 1465393"/>
                <a:gd name="connsiteY63" fmla="*/ 1173125 h 1601529"/>
                <a:gd name="connsiteX64" fmla="*/ 1388791 w 1465393"/>
                <a:gd name="connsiteY64" fmla="*/ 1263840 h 1601529"/>
                <a:gd name="connsiteX65" fmla="*/ 1388791 w 1465393"/>
                <a:gd name="connsiteY65" fmla="*/ 1318268 h 1601529"/>
                <a:gd name="connsiteX66" fmla="*/ 1316219 w 1465393"/>
                <a:gd name="connsiteY66" fmla="*/ 1336411 h 1601529"/>
                <a:gd name="connsiteX67" fmla="*/ 1243648 w 1465393"/>
                <a:gd name="connsiteY67" fmla="*/ 1336411 h 1601529"/>
                <a:gd name="connsiteX68" fmla="*/ 1171076 w 1465393"/>
                <a:gd name="connsiteY68" fmla="*/ 1281983 h 1601529"/>
                <a:gd name="connsiteX69" fmla="*/ 1098505 w 1465393"/>
                <a:gd name="connsiteY69" fmla="*/ 1227554 h 1601529"/>
                <a:gd name="connsiteX70" fmla="*/ 1035005 w 1465393"/>
                <a:gd name="connsiteY70" fmla="*/ 1173125 h 1601529"/>
                <a:gd name="connsiteX71" fmla="*/ 989648 w 1465393"/>
                <a:gd name="connsiteY71" fmla="*/ 1145911 h 1601529"/>
                <a:gd name="connsiteX72" fmla="*/ 908005 w 1465393"/>
                <a:gd name="connsiteY72" fmla="*/ 1164054 h 1601529"/>
                <a:gd name="connsiteX73" fmla="*/ 871719 w 1465393"/>
                <a:gd name="connsiteY73" fmla="*/ 1182197 h 1601529"/>
                <a:gd name="connsiteX74" fmla="*/ 808219 w 1465393"/>
                <a:gd name="connsiteY74" fmla="*/ 1200340 h 1601529"/>
                <a:gd name="connsiteX75" fmla="*/ 753791 w 1465393"/>
                <a:gd name="connsiteY75" fmla="*/ 1227554 h 1601529"/>
                <a:gd name="connsiteX76" fmla="*/ 744719 w 1465393"/>
                <a:gd name="connsiteY76" fmla="*/ 1309197 h 1601529"/>
                <a:gd name="connsiteX77" fmla="*/ 799148 w 1465393"/>
                <a:gd name="connsiteY77" fmla="*/ 1372697 h 1601529"/>
                <a:gd name="connsiteX78" fmla="*/ 844505 w 1465393"/>
                <a:gd name="connsiteY78" fmla="*/ 1436197 h 1601529"/>
                <a:gd name="connsiteX79" fmla="*/ 844505 w 1465393"/>
                <a:gd name="connsiteY79" fmla="*/ 1517840 h 1601529"/>
                <a:gd name="connsiteX80" fmla="*/ 835433 w 1465393"/>
                <a:gd name="connsiteY80" fmla="*/ 1590411 h 1601529"/>
                <a:gd name="connsiteX81" fmla="*/ 808219 w 1465393"/>
                <a:gd name="connsiteY81" fmla="*/ 1599483 h 1601529"/>
                <a:gd name="connsiteX82" fmla="*/ 726576 w 1465393"/>
                <a:gd name="connsiteY82" fmla="*/ 1572268 h 1601529"/>
                <a:gd name="connsiteX83" fmla="*/ 690291 w 1465393"/>
                <a:gd name="connsiteY83" fmla="*/ 1490625 h 1601529"/>
                <a:gd name="connsiteX84" fmla="*/ 690291 w 1465393"/>
                <a:gd name="connsiteY84" fmla="*/ 1381768 h 1601529"/>
                <a:gd name="connsiteX85" fmla="*/ 690291 w 1465393"/>
                <a:gd name="connsiteY85" fmla="*/ 1281983 h 1601529"/>
                <a:gd name="connsiteX86" fmla="*/ 635862 w 1465393"/>
                <a:gd name="connsiteY86" fmla="*/ 1218483 h 1601529"/>
                <a:gd name="connsiteX87" fmla="*/ 572362 w 1465393"/>
                <a:gd name="connsiteY87" fmla="*/ 1182197 h 1601529"/>
                <a:gd name="connsiteX88" fmla="*/ 490719 w 1465393"/>
                <a:gd name="connsiteY88" fmla="*/ 1145911 h 1601529"/>
                <a:gd name="connsiteX89" fmla="*/ 454433 w 1465393"/>
                <a:gd name="connsiteY89" fmla="*/ 1145911 h 1601529"/>
                <a:gd name="connsiteX90" fmla="*/ 390933 w 1465393"/>
                <a:gd name="connsiteY90" fmla="*/ 1209411 h 1601529"/>
                <a:gd name="connsiteX91" fmla="*/ 327433 w 1465393"/>
                <a:gd name="connsiteY91" fmla="*/ 1281983 h 1601529"/>
                <a:gd name="connsiteX92" fmla="*/ 273005 w 1465393"/>
                <a:gd name="connsiteY92" fmla="*/ 1363625 h 1601529"/>
                <a:gd name="connsiteX93" fmla="*/ 173219 w 1465393"/>
                <a:gd name="connsiteY93" fmla="*/ 1354554 h 1601529"/>
                <a:gd name="connsiteX94" fmla="*/ 164148 w 1465393"/>
                <a:gd name="connsiteY94" fmla="*/ 1272911 h 1601529"/>
                <a:gd name="connsiteX95" fmla="*/ 254862 w 1465393"/>
                <a:gd name="connsiteY95" fmla="*/ 1218483 h 1601529"/>
                <a:gd name="connsiteX96" fmla="*/ 318362 w 1465393"/>
                <a:gd name="connsiteY96" fmla="*/ 1182197 h 1601529"/>
                <a:gd name="connsiteX97" fmla="*/ 336505 w 1465393"/>
                <a:gd name="connsiteY97" fmla="*/ 1073340 h 1601529"/>
                <a:gd name="connsiteX98" fmla="*/ 300219 w 1465393"/>
                <a:gd name="connsiteY98" fmla="*/ 991697 h 1601529"/>
                <a:gd name="connsiteX99" fmla="*/ 254862 w 1465393"/>
                <a:gd name="connsiteY99" fmla="*/ 973554 h 1601529"/>
                <a:gd name="connsiteX100" fmla="*/ 164148 w 1465393"/>
                <a:gd name="connsiteY100" fmla="*/ 955411 h 1601529"/>
                <a:gd name="connsiteX101" fmla="*/ 64362 w 1465393"/>
                <a:gd name="connsiteY101" fmla="*/ 946340 h 1601529"/>
                <a:gd name="connsiteX102" fmla="*/ 19005 w 1465393"/>
                <a:gd name="connsiteY102" fmla="*/ 891911 h 1601529"/>
                <a:gd name="connsiteX103" fmla="*/ 82505 w 1465393"/>
                <a:gd name="connsiteY103" fmla="*/ 846554 h 1601529"/>
                <a:gd name="connsiteX104" fmla="*/ 146005 w 1465393"/>
                <a:gd name="connsiteY104" fmla="*/ 819340 h 1601529"/>
                <a:gd name="connsiteX105" fmla="*/ 254862 w 1465393"/>
                <a:gd name="connsiteY105" fmla="*/ 792125 h 1601529"/>
                <a:gd name="connsiteX106" fmla="*/ 273005 w 1465393"/>
                <a:gd name="connsiteY106" fmla="*/ 710483 h 1601529"/>
                <a:gd name="connsiteX107" fmla="*/ 245791 w 1465393"/>
                <a:gd name="connsiteY107" fmla="*/ 665125 h 1601529"/>
                <a:gd name="connsiteX108" fmla="*/ 164148 w 1465393"/>
                <a:gd name="connsiteY108" fmla="*/ 619768 h 1601529"/>
                <a:gd name="connsiteX109" fmla="*/ 91576 w 1465393"/>
                <a:gd name="connsiteY109" fmla="*/ 610697 h 1601529"/>
                <a:gd name="connsiteX110" fmla="*/ 37148 w 1465393"/>
                <a:gd name="connsiteY110" fmla="*/ 574411 h 1601529"/>
                <a:gd name="connsiteX111" fmla="*/ 862 w 1465393"/>
                <a:gd name="connsiteY111" fmla="*/ 492768 h 1601529"/>
                <a:gd name="connsiteX112" fmla="*/ 73433 w 1465393"/>
                <a:gd name="connsiteY112" fmla="*/ 465554 h 1601529"/>
                <a:gd name="connsiteX113" fmla="*/ 136933 w 1465393"/>
                <a:gd name="connsiteY113" fmla="*/ 510911 h 1601529"/>
                <a:gd name="connsiteX114" fmla="*/ 191362 w 1465393"/>
                <a:gd name="connsiteY114" fmla="*/ 547197 h 1601529"/>
                <a:gd name="connsiteX115" fmla="*/ 263933 w 1465393"/>
                <a:gd name="connsiteY115" fmla="*/ 556268 h 1601529"/>
                <a:gd name="connsiteX116" fmla="*/ 318362 w 1465393"/>
                <a:gd name="connsiteY116" fmla="*/ 501840 h 1601529"/>
                <a:gd name="connsiteX117" fmla="*/ 238411 w 1465393"/>
                <a:gd name="connsiteY117" fmla="*/ 492767 h 1601529"/>
                <a:gd name="connsiteX118" fmla="*/ 41384 w 1465393"/>
                <a:gd name="connsiteY118" fmla="*/ 306458 h 1601529"/>
                <a:gd name="connsiteX119" fmla="*/ 77878 w 1465393"/>
                <a:gd name="connsiteY119" fmla="*/ 228314 h 1601529"/>
                <a:gd name="connsiteX120" fmla="*/ 481648 w 1465393"/>
                <a:gd name="connsiteY120" fmla="*/ 420197 h 1601529"/>
                <a:gd name="connsiteX121" fmla="*/ 508862 w 1465393"/>
                <a:gd name="connsiteY121" fmla="*/ 356697 h 1601529"/>
                <a:gd name="connsiteX122" fmla="*/ 472576 w 1465393"/>
                <a:gd name="connsiteY122" fmla="*/ 293197 h 1601529"/>
                <a:gd name="connsiteX123" fmla="*/ 409076 w 1465393"/>
                <a:gd name="connsiteY123" fmla="*/ 238768 h 1601529"/>
                <a:gd name="connsiteX124" fmla="*/ 291148 w 1465393"/>
                <a:gd name="connsiteY124" fmla="*/ 157125 h 1601529"/>
                <a:gd name="connsiteX125" fmla="*/ 254862 w 1465393"/>
                <a:gd name="connsiteY125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545148 w 1465393"/>
                <a:gd name="connsiteY3" fmla="*/ 211554 h 1601529"/>
                <a:gd name="connsiteX4" fmla="*/ 563291 w 1465393"/>
                <a:gd name="connsiteY4" fmla="*/ 293197 h 1601529"/>
                <a:gd name="connsiteX5" fmla="*/ 599576 w 1465393"/>
                <a:gd name="connsiteY5" fmla="*/ 356697 h 1601529"/>
                <a:gd name="connsiteX6" fmla="*/ 672148 w 1465393"/>
                <a:gd name="connsiteY6" fmla="*/ 374840 h 1601529"/>
                <a:gd name="connsiteX7" fmla="*/ 744719 w 1465393"/>
                <a:gd name="connsiteY7" fmla="*/ 329483 h 1601529"/>
                <a:gd name="connsiteX8" fmla="*/ 744719 w 1465393"/>
                <a:gd name="connsiteY8" fmla="*/ 256911 h 1601529"/>
                <a:gd name="connsiteX9" fmla="*/ 699362 w 1465393"/>
                <a:gd name="connsiteY9" fmla="*/ 166197 h 1601529"/>
                <a:gd name="connsiteX10" fmla="*/ 681219 w 1465393"/>
                <a:gd name="connsiteY10" fmla="*/ 129911 h 1601529"/>
                <a:gd name="connsiteX11" fmla="*/ 681219 w 1465393"/>
                <a:gd name="connsiteY11" fmla="*/ 75483 h 1601529"/>
                <a:gd name="connsiteX12" fmla="*/ 708433 w 1465393"/>
                <a:gd name="connsiteY12" fmla="*/ 39197 h 1601529"/>
                <a:gd name="connsiteX13" fmla="*/ 781005 w 1465393"/>
                <a:gd name="connsiteY13" fmla="*/ 93625 h 1601529"/>
                <a:gd name="connsiteX14" fmla="*/ 817291 w 1465393"/>
                <a:gd name="connsiteY14" fmla="*/ 138983 h 1601529"/>
                <a:gd name="connsiteX15" fmla="*/ 817291 w 1465393"/>
                <a:gd name="connsiteY15" fmla="*/ 211554 h 1601529"/>
                <a:gd name="connsiteX16" fmla="*/ 826362 w 1465393"/>
                <a:gd name="connsiteY16" fmla="*/ 284125 h 1601529"/>
                <a:gd name="connsiteX17" fmla="*/ 826362 w 1465393"/>
                <a:gd name="connsiteY17" fmla="*/ 329483 h 1601529"/>
                <a:gd name="connsiteX18" fmla="*/ 835433 w 1465393"/>
                <a:gd name="connsiteY18" fmla="*/ 365768 h 1601529"/>
                <a:gd name="connsiteX19" fmla="*/ 853576 w 1465393"/>
                <a:gd name="connsiteY19" fmla="*/ 374840 h 1601529"/>
                <a:gd name="connsiteX20" fmla="*/ 898933 w 1465393"/>
                <a:gd name="connsiteY20" fmla="*/ 383911 h 1601529"/>
                <a:gd name="connsiteX21" fmla="*/ 926148 w 1465393"/>
                <a:gd name="connsiteY21" fmla="*/ 383911 h 1601529"/>
                <a:gd name="connsiteX22" fmla="*/ 953362 w 1465393"/>
                <a:gd name="connsiteY22" fmla="*/ 438340 h 1601529"/>
                <a:gd name="connsiteX23" fmla="*/ 980576 w 1465393"/>
                <a:gd name="connsiteY23" fmla="*/ 474625 h 1601529"/>
                <a:gd name="connsiteX24" fmla="*/ 1016862 w 1465393"/>
                <a:gd name="connsiteY24" fmla="*/ 483697 h 1601529"/>
                <a:gd name="connsiteX25" fmla="*/ 1044076 w 1465393"/>
                <a:gd name="connsiteY25" fmla="*/ 465554 h 1601529"/>
                <a:gd name="connsiteX26" fmla="*/ 1080362 w 1465393"/>
                <a:gd name="connsiteY26" fmla="*/ 420197 h 1601529"/>
                <a:gd name="connsiteX27" fmla="*/ 1107576 w 1465393"/>
                <a:gd name="connsiteY27" fmla="*/ 347625 h 1601529"/>
                <a:gd name="connsiteX28" fmla="*/ 1134791 w 1465393"/>
                <a:gd name="connsiteY28" fmla="*/ 302268 h 1601529"/>
                <a:gd name="connsiteX29" fmla="*/ 1162005 w 1465393"/>
                <a:gd name="connsiteY29" fmla="*/ 302268 h 1601529"/>
                <a:gd name="connsiteX30" fmla="*/ 1189219 w 1465393"/>
                <a:gd name="connsiteY30" fmla="*/ 347625 h 1601529"/>
                <a:gd name="connsiteX31" fmla="*/ 1162005 w 1465393"/>
                <a:gd name="connsiteY31" fmla="*/ 429268 h 1601529"/>
                <a:gd name="connsiteX32" fmla="*/ 1143862 w 1465393"/>
                <a:gd name="connsiteY32" fmla="*/ 483697 h 1601529"/>
                <a:gd name="connsiteX33" fmla="*/ 1116648 w 1465393"/>
                <a:gd name="connsiteY33" fmla="*/ 556268 h 1601529"/>
                <a:gd name="connsiteX34" fmla="*/ 1098505 w 1465393"/>
                <a:gd name="connsiteY34" fmla="*/ 601625 h 1601529"/>
                <a:gd name="connsiteX35" fmla="*/ 1116648 w 1465393"/>
                <a:gd name="connsiteY35" fmla="*/ 665125 h 1601529"/>
                <a:gd name="connsiteX36" fmla="*/ 1134791 w 1465393"/>
                <a:gd name="connsiteY36" fmla="*/ 683268 h 1601529"/>
                <a:gd name="connsiteX37" fmla="*/ 1234576 w 1465393"/>
                <a:gd name="connsiteY37" fmla="*/ 665125 h 1601529"/>
                <a:gd name="connsiteX38" fmla="*/ 1307148 w 1465393"/>
                <a:gd name="connsiteY38" fmla="*/ 637911 h 1601529"/>
                <a:gd name="connsiteX39" fmla="*/ 1343433 w 1465393"/>
                <a:gd name="connsiteY39" fmla="*/ 601625 h 1601529"/>
                <a:gd name="connsiteX40" fmla="*/ 1425076 w 1465393"/>
                <a:gd name="connsiteY40" fmla="*/ 601625 h 1601529"/>
                <a:gd name="connsiteX41" fmla="*/ 1461362 w 1465393"/>
                <a:gd name="connsiteY41" fmla="*/ 637911 h 1601529"/>
                <a:gd name="connsiteX42" fmla="*/ 1461362 w 1465393"/>
                <a:gd name="connsiteY42" fmla="*/ 674197 h 1601529"/>
                <a:gd name="connsiteX43" fmla="*/ 1461362 w 1465393"/>
                <a:gd name="connsiteY43" fmla="*/ 737697 h 1601529"/>
                <a:gd name="connsiteX44" fmla="*/ 1406933 w 1465393"/>
                <a:gd name="connsiteY44" fmla="*/ 783054 h 1601529"/>
                <a:gd name="connsiteX45" fmla="*/ 1361576 w 1465393"/>
                <a:gd name="connsiteY45" fmla="*/ 792125 h 1601529"/>
                <a:gd name="connsiteX46" fmla="*/ 1289005 w 1465393"/>
                <a:gd name="connsiteY46" fmla="*/ 792125 h 1601529"/>
                <a:gd name="connsiteX47" fmla="*/ 1171076 w 1465393"/>
                <a:gd name="connsiteY47" fmla="*/ 792125 h 1601529"/>
                <a:gd name="connsiteX48" fmla="*/ 1125719 w 1465393"/>
                <a:gd name="connsiteY48" fmla="*/ 891911 h 1601529"/>
                <a:gd name="connsiteX49" fmla="*/ 1171076 w 1465393"/>
                <a:gd name="connsiteY49" fmla="*/ 937268 h 1601529"/>
                <a:gd name="connsiteX50" fmla="*/ 1216433 w 1465393"/>
                <a:gd name="connsiteY50" fmla="*/ 973554 h 1601529"/>
                <a:gd name="connsiteX51" fmla="*/ 1298076 w 1465393"/>
                <a:gd name="connsiteY51" fmla="*/ 955411 h 1601529"/>
                <a:gd name="connsiteX52" fmla="*/ 1379719 w 1465393"/>
                <a:gd name="connsiteY52" fmla="*/ 955411 h 1601529"/>
                <a:gd name="connsiteX53" fmla="*/ 1416005 w 1465393"/>
                <a:gd name="connsiteY53" fmla="*/ 1009840 h 1601529"/>
                <a:gd name="connsiteX54" fmla="*/ 1370648 w 1465393"/>
                <a:gd name="connsiteY54" fmla="*/ 1037054 h 1601529"/>
                <a:gd name="connsiteX55" fmla="*/ 1279933 w 1465393"/>
                <a:gd name="connsiteY55" fmla="*/ 1046125 h 1601529"/>
                <a:gd name="connsiteX56" fmla="*/ 1207362 w 1465393"/>
                <a:gd name="connsiteY56" fmla="*/ 1046125 h 1601529"/>
                <a:gd name="connsiteX57" fmla="*/ 1152933 w 1465393"/>
                <a:gd name="connsiteY57" fmla="*/ 1009840 h 1601529"/>
                <a:gd name="connsiteX58" fmla="*/ 1098505 w 1465393"/>
                <a:gd name="connsiteY58" fmla="*/ 1000768 h 1601529"/>
                <a:gd name="connsiteX59" fmla="*/ 1080362 w 1465393"/>
                <a:gd name="connsiteY59" fmla="*/ 1037054 h 1601529"/>
                <a:gd name="connsiteX60" fmla="*/ 1053148 w 1465393"/>
                <a:gd name="connsiteY60" fmla="*/ 1091483 h 1601529"/>
                <a:gd name="connsiteX61" fmla="*/ 1071291 w 1465393"/>
                <a:gd name="connsiteY61" fmla="*/ 1127768 h 1601529"/>
                <a:gd name="connsiteX62" fmla="*/ 1134791 w 1465393"/>
                <a:gd name="connsiteY62" fmla="*/ 1154983 h 1601529"/>
                <a:gd name="connsiteX63" fmla="*/ 1234576 w 1465393"/>
                <a:gd name="connsiteY63" fmla="*/ 1173125 h 1601529"/>
                <a:gd name="connsiteX64" fmla="*/ 1388791 w 1465393"/>
                <a:gd name="connsiteY64" fmla="*/ 1263840 h 1601529"/>
                <a:gd name="connsiteX65" fmla="*/ 1388791 w 1465393"/>
                <a:gd name="connsiteY65" fmla="*/ 1318268 h 1601529"/>
                <a:gd name="connsiteX66" fmla="*/ 1316219 w 1465393"/>
                <a:gd name="connsiteY66" fmla="*/ 1336411 h 1601529"/>
                <a:gd name="connsiteX67" fmla="*/ 1243648 w 1465393"/>
                <a:gd name="connsiteY67" fmla="*/ 1336411 h 1601529"/>
                <a:gd name="connsiteX68" fmla="*/ 1171076 w 1465393"/>
                <a:gd name="connsiteY68" fmla="*/ 1281983 h 1601529"/>
                <a:gd name="connsiteX69" fmla="*/ 1098505 w 1465393"/>
                <a:gd name="connsiteY69" fmla="*/ 1227554 h 1601529"/>
                <a:gd name="connsiteX70" fmla="*/ 1035005 w 1465393"/>
                <a:gd name="connsiteY70" fmla="*/ 1173125 h 1601529"/>
                <a:gd name="connsiteX71" fmla="*/ 989648 w 1465393"/>
                <a:gd name="connsiteY71" fmla="*/ 1145911 h 1601529"/>
                <a:gd name="connsiteX72" fmla="*/ 908005 w 1465393"/>
                <a:gd name="connsiteY72" fmla="*/ 1164054 h 1601529"/>
                <a:gd name="connsiteX73" fmla="*/ 871719 w 1465393"/>
                <a:gd name="connsiteY73" fmla="*/ 1182197 h 1601529"/>
                <a:gd name="connsiteX74" fmla="*/ 808219 w 1465393"/>
                <a:gd name="connsiteY74" fmla="*/ 1200340 h 1601529"/>
                <a:gd name="connsiteX75" fmla="*/ 753791 w 1465393"/>
                <a:gd name="connsiteY75" fmla="*/ 1227554 h 1601529"/>
                <a:gd name="connsiteX76" fmla="*/ 744719 w 1465393"/>
                <a:gd name="connsiteY76" fmla="*/ 1309197 h 1601529"/>
                <a:gd name="connsiteX77" fmla="*/ 799148 w 1465393"/>
                <a:gd name="connsiteY77" fmla="*/ 1372697 h 1601529"/>
                <a:gd name="connsiteX78" fmla="*/ 844505 w 1465393"/>
                <a:gd name="connsiteY78" fmla="*/ 1436197 h 1601529"/>
                <a:gd name="connsiteX79" fmla="*/ 844505 w 1465393"/>
                <a:gd name="connsiteY79" fmla="*/ 1517840 h 1601529"/>
                <a:gd name="connsiteX80" fmla="*/ 835433 w 1465393"/>
                <a:gd name="connsiteY80" fmla="*/ 1590411 h 1601529"/>
                <a:gd name="connsiteX81" fmla="*/ 808219 w 1465393"/>
                <a:gd name="connsiteY81" fmla="*/ 1599483 h 1601529"/>
                <a:gd name="connsiteX82" fmla="*/ 726576 w 1465393"/>
                <a:gd name="connsiteY82" fmla="*/ 1572268 h 1601529"/>
                <a:gd name="connsiteX83" fmla="*/ 690291 w 1465393"/>
                <a:gd name="connsiteY83" fmla="*/ 1490625 h 1601529"/>
                <a:gd name="connsiteX84" fmla="*/ 690291 w 1465393"/>
                <a:gd name="connsiteY84" fmla="*/ 1381768 h 1601529"/>
                <a:gd name="connsiteX85" fmla="*/ 690291 w 1465393"/>
                <a:gd name="connsiteY85" fmla="*/ 1281983 h 1601529"/>
                <a:gd name="connsiteX86" fmla="*/ 635862 w 1465393"/>
                <a:gd name="connsiteY86" fmla="*/ 1218483 h 1601529"/>
                <a:gd name="connsiteX87" fmla="*/ 572362 w 1465393"/>
                <a:gd name="connsiteY87" fmla="*/ 1182197 h 1601529"/>
                <a:gd name="connsiteX88" fmla="*/ 490719 w 1465393"/>
                <a:gd name="connsiteY88" fmla="*/ 1145911 h 1601529"/>
                <a:gd name="connsiteX89" fmla="*/ 454433 w 1465393"/>
                <a:gd name="connsiteY89" fmla="*/ 1145911 h 1601529"/>
                <a:gd name="connsiteX90" fmla="*/ 390933 w 1465393"/>
                <a:gd name="connsiteY90" fmla="*/ 1209411 h 1601529"/>
                <a:gd name="connsiteX91" fmla="*/ 327433 w 1465393"/>
                <a:gd name="connsiteY91" fmla="*/ 1281983 h 1601529"/>
                <a:gd name="connsiteX92" fmla="*/ 273005 w 1465393"/>
                <a:gd name="connsiteY92" fmla="*/ 1363625 h 1601529"/>
                <a:gd name="connsiteX93" fmla="*/ 173219 w 1465393"/>
                <a:gd name="connsiteY93" fmla="*/ 1354554 h 1601529"/>
                <a:gd name="connsiteX94" fmla="*/ 164148 w 1465393"/>
                <a:gd name="connsiteY94" fmla="*/ 1272911 h 1601529"/>
                <a:gd name="connsiteX95" fmla="*/ 254862 w 1465393"/>
                <a:gd name="connsiteY95" fmla="*/ 1218483 h 1601529"/>
                <a:gd name="connsiteX96" fmla="*/ 318362 w 1465393"/>
                <a:gd name="connsiteY96" fmla="*/ 1182197 h 1601529"/>
                <a:gd name="connsiteX97" fmla="*/ 336505 w 1465393"/>
                <a:gd name="connsiteY97" fmla="*/ 1073340 h 1601529"/>
                <a:gd name="connsiteX98" fmla="*/ 300219 w 1465393"/>
                <a:gd name="connsiteY98" fmla="*/ 991697 h 1601529"/>
                <a:gd name="connsiteX99" fmla="*/ 254862 w 1465393"/>
                <a:gd name="connsiteY99" fmla="*/ 973554 h 1601529"/>
                <a:gd name="connsiteX100" fmla="*/ 164148 w 1465393"/>
                <a:gd name="connsiteY100" fmla="*/ 955411 h 1601529"/>
                <a:gd name="connsiteX101" fmla="*/ 64362 w 1465393"/>
                <a:gd name="connsiteY101" fmla="*/ 946340 h 1601529"/>
                <a:gd name="connsiteX102" fmla="*/ 19005 w 1465393"/>
                <a:gd name="connsiteY102" fmla="*/ 891911 h 1601529"/>
                <a:gd name="connsiteX103" fmla="*/ 82505 w 1465393"/>
                <a:gd name="connsiteY103" fmla="*/ 846554 h 1601529"/>
                <a:gd name="connsiteX104" fmla="*/ 146005 w 1465393"/>
                <a:gd name="connsiteY104" fmla="*/ 819340 h 1601529"/>
                <a:gd name="connsiteX105" fmla="*/ 254862 w 1465393"/>
                <a:gd name="connsiteY105" fmla="*/ 792125 h 1601529"/>
                <a:gd name="connsiteX106" fmla="*/ 273005 w 1465393"/>
                <a:gd name="connsiteY106" fmla="*/ 710483 h 1601529"/>
                <a:gd name="connsiteX107" fmla="*/ 245791 w 1465393"/>
                <a:gd name="connsiteY107" fmla="*/ 665125 h 1601529"/>
                <a:gd name="connsiteX108" fmla="*/ 164148 w 1465393"/>
                <a:gd name="connsiteY108" fmla="*/ 619768 h 1601529"/>
                <a:gd name="connsiteX109" fmla="*/ 91576 w 1465393"/>
                <a:gd name="connsiteY109" fmla="*/ 610697 h 1601529"/>
                <a:gd name="connsiteX110" fmla="*/ 37148 w 1465393"/>
                <a:gd name="connsiteY110" fmla="*/ 574411 h 1601529"/>
                <a:gd name="connsiteX111" fmla="*/ 862 w 1465393"/>
                <a:gd name="connsiteY111" fmla="*/ 492768 h 1601529"/>
                <a:gd name="connsiteX112" fmla="*/ 73433 w 1465393"/>
                <a:gd name="connsiteY112" fmla="*/ 465554 h 1601529"/>
                <a:gd name="connsiteX113" fmla="*/ 136933 w 1465393"/>
                <a:gd name="connsiteY113" fmla="*/ 510911 h 1601529"/>
                <a:gd name="connsiteX114" fmla="*/ 191362 w 1465393"/>
                <a:gd name="connsiteY114" fmla="*/ 547197 h 1601529"/>
                <a:gd name="connsiteX115" fmla="*/ 263933 w 1465393"/>
                <a:gd name="connsiteY115" fmla="*/ 556268 h 1601529"/>
                <a:gd name="connsiteX116" fmla="*/ 318362 w 1465393"/>
                <a:gd name="connsiteY116" fmla="*/ 501840 h 1601529"/>
                <a:gd name="connsiteX117" fmla="*/ 238411 w 1465393"/>
                <a:gd name="connsiteY117" fmla="*/ 492767 h 1601529"/>
                <a:gd name="connsiteX118" fmla="*/ 41384 w 1465393"/>
                <a:gd name="connsiteY118" fmla="*/ 306458 h 1601529"/>
                <a:gd name="connsiteX119" fmla="*/ 481648 w 1465393"/>
                <a:gd name="connsiteY119" fmla="*/ 420197 h 1601529"/>
                <a:gd name="connsiteX120" fmla="*/ 508862 w 1465393"/>
                <a:gd name="connsiteY120" fmla="*/ 356697 h 1601529"/>
                <a:gd name="connsiteX121" fmla="*/ 472576 w 1465393"/>
                <a:gd name="connsiteY121" fmla="*/ 293197 h 1601529"/>
                <a:gd name="connsiteX122" fmla="*/ 409076 w 1465393"/>
                <a:gd name="connsiteY122" fmla="*/ 238768 h 1601529"/>
                <a:gd name="connsiteX123" fmla="*/ 291148 w 1465393"/>
                <a:gd name="connsiteY123" fmla="*/ 157125 h 1601529"/>
                <a:gd name="connsiteX124" fmla="*/ 254862 w 1465393"/>
                <a:gd name="connsiteY124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545148 w 1465393"/>
                <a:gd name="connsiteY3" fmla="*/ 211554 h 1601529"/>
                <a:gd name="connsiteX4" fmla="*/ 563291 w 1465393"/>
                <a:gd name="connsiteY4" fmla="*/ 293197 h 1601529"/>
                <a:gd name="connsiteX5" fmla="*/ 599576 w 1465393"/>
                <a:gd name="connsiteY5" fmla="*/ 356697 h 1601529"/>
                <a:gd name="connsiteX6" fmla="*/ 672148 w 1465393"/>
                <a:gd name="connsiteY6" fmla="*/ 374840 h 1601529"/>
                <a:gd name="connsiteX7" fmla="*/ 744719 w 1465393"/>
                <a:gd name="connsiteY7" fmla="*/ 329483 h 1601529"/>
                <a:gd name="connsiteX8" fmla="*/ 744719 w 1465393"/>
                <a:gd name="connsiteY8" fmla="*/ 256911 h 1601529"/>
                <a:gd name="connsiteX9" fmla="*/ 699362 w 1465393"/>
                <a:gd name="connsiteY9" fmla="*/ 166197 h 1601529"/>
                <a:gd name="connsiteX10" fmla="*/ 681219 w 1465393"/>
                <a:gd name="connsiteY10" fmla="*/ 129911 h 1601529"/>
                <a:gd name="connsiteX11" fmla="*/ 681219 w 1465393"/>
                <a:gd name="connsiteY11" fmla="*/ 75483 h 1601529"/>
                <a:gd name="connsiteX12" fmla="*/ 708433 w 1465393"/>
                <a:gd name="connsiteY12" fmla="*/ 39197 h 1601529"/>
                <a:gd name="connsiteX13" fmla="*/ 781005 w 1465393"/>
                <a:gd name="connsiteY13" fmla="*/ 93625 h 1601529"/>
                <a:gd name="connsiteX14" fmla="*/ 817291 w 1465393"/>
                <a:gd name="connsiteY14" fmla="*/ 138983 h 1601529"/>
                <a:gd name="connsiteX15" fmla="*/ 817291 w 1465393"/>
                <a:gd name="connsiteY15" fmla="*/ 211554 h 1601529"/>
                <a:gd name="connsiteX16" fmla="*/ 826362 w 1465393"/>
                <a:gd name="connsiteY16" fmla="*/ 284125 h 1601529"/>
                <a:gd name="connsiteX17" fmla="*/ 826362 w 1465393"/>
                <a:gd name="connsiteY17" fmla="*/ 329483 h 1601529"/>
                <a:gd name="connsiteX18" fmla="*/ 835433 w 1465393"/>
                <a:gd name="connsiteY18" fmla="*/ 365768 h 1601529"/>
                <a:gd name="connsiteX19" fmla="*/ 853576 w 1465393"/>
                <a:gd name="connsiteY19" fmla="*/ 374840 h 1601529"/>
                <a:gd name="connsiteX20" fmla="*/ 898933 w 1465393"/>
                <a:gd name="connsiteY20" fmla="*/ 383911 h 1601529"/>
                <a:gd name="connsiteX21" fmla="*/ 926148 w 1465393"/>
                <a:gd name="connsiteY21" fmla="*/ 383911 h 1601529"/>
                <a:gd name="connsiteX22" fmla="*/ 953362 w 1465393"/>
                <a:gd name="connsiteY22" fmla="*/ 438340 h 1601529"/>
                <a:gd name="connsiteX23" fmla="*/ 980576 w 1465393"/>
                <a:gd name="connsiteY23" fmla="*/ 474625 h 1601529"/>
                <a:gd name="connsiteX24" fmla="*/ 1016862 w 1465393"/>
                <a:gd name="connsiteY24" fmla="*/ 483697 h 1601529"/>
                <a:gd name="connsiteX25" fmla="*/ 1044076 w 1465393"/>
                <a:gd name="connsiteY25" fmla="*/ 465554 h 1601529"/>
                <a:gd name="connsiteX26" fmla="*/ 1080362 w 1465393"/>
                <a:gd name="connsiteY26" fmla="*/ 420197 h 1601529"/>
                <a:gd name="connsiteX27" fmla="*/ 1107576 w 1465393"/>
                <a:gd name="connsiteY27" fmla="*/ 347625 h 1601529"/>
                <a:gd name="connsiteX28" fmla="*/ 1134791 w 1465393"/>
                <a:gd name="connsiteY28" fmla="*/ 302268 h 1601529"/>
                <a:gd name="connsiteX29" fmla="*/ 1162005 w 1465393"/>
                <a:gd name="connsiteY29" fmla="*/ 302268 h 1601529"/>
                <a:gd name="connsiteX30" fmla="*/ 1189219 w 1465393"/>
                <a:gd name="connsiteY30" fmla="*/ 347625 h 1601529"/>
                <a:gd name="connsiteX31" fmla="*/ 1162005 w 1465393"/>
                <a:gd name="connsiteY31" fmla="*/ 429268 h 1601529"/>
                <a:gd name="connsiteX32" fmla="*/ 1143862 w 1465393"/>
                <a:gd name="connsiteY32" fmla="*/ 483697 h 1601529"/>
                <a:gd name="connsiteX33" fmla="*/ 1116648 w 1465393"/>
                <a:gd name="connsiteY33" fmla="*/ 556268 h 1601529"/>
                <a:gd name="connsiteX34" fmla="*/ 1098505 w 1465393"/>
                <a:gd name="connsiteY34" fmla="*/ 601625 h 1601529"/>
                <a:gd name="connsiteX35" fmla="*/ 1116648 w 1465393"/>
                <a:gd name="connsiteY35" fmla="*/ 665125 h 1601529"/>
                <a:gd name="connsiteX36" fmla="*/ 1134791 w 1465393"/>
                <a:gd name="connsiteY36" fmla="*/ 683268 h 1601529"/>
                <a:gd name="connsiteX37" fmla="*/ 1234576 w 1465393"/>
                <a:gd name="connsiteY37" fmla="*/ 665125 h 1601529"/>
                <a:gd name="connsiteX38" fmla="*/ 1307148 w 1465393"/>
                <a:gd name="connsiteY38" fmla="*/ 637911 h 1601529"/>
                <a:gd name="connsiteX39" fmla="*/ 1343433 w 1465393"/>
                <a:gd name="connsiteY39" fmla="*/ 601625 h 1601529"/>
                <a:gd name="connsiteX40" fmla="*/ 1425076 w 1465393"/>
                <a:gd name="connsiteY40" fmla="*/ 601625 h 1601529"/>
                <a:gd name="connsiteX41" fmla="*/ 1461362 w 1465393"/>
                <a:gd name="connsiteY41" fmla="*/ 637911 h 1601529"/>
                <a:gd name="connsiteX42" fmla="*/ 1461362 w 1465393"/>
                <a:gd name="connsiteY42" fmla="*/ 674197 h 1601529"/>
                <a:gd name="connsiteX43" fmla="*/ 1461362 w 1465393"/>
                <a:gd name="connsiteY43" fmla="*/ 737697 h 1601529"/>
                <a:gd name="connsiteX44" fmla="*/ 1406933 w 1465393"/>
                <a:gd name="connsiteY44" fmla="*/ 783054 h 1601529"/>
                <a:gd name="connsiteX45" fmla="*/ 1361576 w 1465393"/>
                <a:gd name="connsiteY45" fmla="*/ 792125 h 1601529"/>
                <a:gd name="connsiteX46" fmla="*/ 1289005 w 1465393"/>
                <a:gd name="connsiteY46" fmla="*/ 792125 h 1601529"/>
                <a:gd name="connsiteX47" fmla="*/ 1171076 w 1465393"/>
                <a:gd name="connsiteY47" fmla="*/ 792125 h 1601529"/>
                <a:gd name="connsiteX48" fmla="*/ 1125719 w 1465393"/>
                <a:gd name="connsiteY48" fmla="*/ 891911 h 1601529"/>
                <a:gd name="connsiteX49" fmla="*/ 1171076 w 1465393"/>
                <a:gd name="connsiteY49" fmla="*/ 937268 h 1601529"/>
                <a:gd name="connsiteX50" fmla="*/ 1216433 w 1465393"/>
                <a:gd name="connsiteY50" fmla="*/ 973554 h 1601529"/>
                <a:gd name="connsiteX51" fmla="*/ 1298076 w 1465393"/>
                <a:gd name="connsiteY51" fmla="*/ 955411 h 1601529"/>
                <a:gd name="connsiteX52" fmla="*/ 1379719 w 1465393"/>
                <a:gd name="connsiteY52" fmla="*/ 955411 h 1601529"/>
                <a:gd name="connsiteX53" fmla="*/ 1416005 w 1465393"/>
                <a:gd name="connsiteY53" fmla="*/ 1009840 h 1601529"/>
                <a:gd name="connsiteX54" fmla="*/ 1370648 w 1465393"/>
                <a:gd name="connsiteY54" fmla="*/ 1037054 h 1601529"/>
                <a:gd name="connsiteX55" fmla="*/ 1279933 w 1465393"/>
                <a:gd name="connsiteY55" fmla="*/ 1046125 h 1601529"/>
                <a:gd name="connsiteX56" fmla="*/ 1207362 w 1465393"/>
                <a:gd name="connsiteY56" fmla="*/ 1046125 h 1601529"/>
                <a:gd name="connsiteX57" fmla="*/ 1152933 w 1465393"/>
                <a:gd name="connsiteY57" fmla="*/ 1009840 h 1601529"/>
                <a:gd name="connsiteX58" fmla="*/ 1098505 w 1465393"/>
                <a:gd name="connsiteY58" fmla="*/ 1000768 h 1601529"/>
                <a:gd name="connsiteX59" fmla="*/ 1080362 w 1465393"/>
                <a:gd name="connsiteY59" fmla="*/ 1037054 h 1601529"/>
                <a:gd name="connsiteX60" fmla="*/ 1053148 w 1465393"/>
                <a:gd name="connsiteY60" fmla="*/ 1091483 h 1601529"/>
                <a:gd name="connsiteX61" fmla="*/ 1071291 w 1465393"/>
                <a:gd name="connsiteY61" fmla="*/ 1127768 h 1601529"/>
                <a:gd name="connsiteX62" fmla="*/ 1134791 w 1465393"/>
                <a:gd name="connsiteY62" fmla="*/ 1154983 h 1601529"/>
                <a:gd name="connsiteX63" fmla="*/ 1234576 w 1465393"/>
                <a:gd name="connsiteY63" fmla="*/ 1173125 h 1601529"/>
                <a:gd name="connsiteX64" fmla="*/ 1388791 w 1465393"/>
                <a:gd name="connsiteY64" fmla="*/ 1263840 h 1601529"/>
                <a:gd name="connsiteX65" fmla="*/ 1388791 w 1465393"/>
                <a:gd name="connsiteY65" fmla="*/ 1318268 h 1601529"/>
                <a:gd name="connsiteX66" fmla="*/ 1316219 w 1465393"/>
                <a:gd name="connsiteY66" fmla="*/ 1336411 h 1601529"/>
                <a:gd name="connsiteX67" fmla="*/ 1243648 w 1465393"/>
                <a:gd name="connsiteY67" fmla="*/ 1336411 h 1601529"/>
                <a:gd name="connsiteX68" fmla="*/ 1171076 w 1465393"/>
                <a:gd name="connsiteY68" fmla="*/ 1281983 h 1601529"/>
                <a:gd name="connsiteX69" fmla="*/ 1098505 w 1465393"/>
                <a:gd name="connsiteY69" fmla="*/ 1227554 h 1601529"/>
                <a:gd name="connsiteX70" fmla="*/ 1035005 w 1465393"/>
                <a:gd name="connsiteY70" fmla="*/ 1173125 h 1601529"/>
                <a:gd name="connsiteX71" fmla="*/ 989648 w 1465393"/>
                <a:gd name="connsiteY71" fmla="*/ 1145911 h 1601529"/>
                <a:gd name="connsiteX72" fmla="*/ 908005 w 1465393"/>
                <a:gd name="connsiteY72" fmla="*/ 1164054 h 1601529"/>
                <a:gd name="connsiteX73" fmla="*/ 871719 w 1465393"/>
                <a:gd name="connsiteY73" fmla="*/ 1182197 h 1601529"/>
                <a:gd name="connsiteX74" fmla="*/ 808219 w 1465393"/>
                <a:gd name="connsiteY74" fmla="*/ 1200340 h 1601529"/>
                <a:gd name="connsiteX75" fmla="*/ 753791 w 1465393"/>
                <a:gd name="connsiteY75" fmla="*/ 1227554 h 1601529"/>
                <a:gd name="connsiteX76" fmla="*/ 744719 w 1465393"/>
                <a:gd name="connsiteY76" fmla="*/ 1309197 h 1601529"/>
                <a:gd name="connsiteX77" fmla="*/ 799148 w 1465393"/>
                <a:gd name="connsiteY77" fmla="*/ 1372697 h 1601529"/>
                <a:gd name="connsiteX78" fmla="*/ 844505 w 1465393"/>
                <a:gd name="connsiteY78" fmla="*/ 1436197 h 1601529"/>
                <a:gd name="connsiteX79" fmla="*/ 844505 w 1465393"/>
                <a:gd name="connsiteY79" fmla="*/ 1517840 h 1601529"/>
                <a:gd name="connsiteX80" fmla="*/ 835433 w 1465393"/>
                <a:gd name="connsiteY80" fmla="*/ 1590411 h 1601529"/>
                <a:gd name="connsiteX81" fmla="*/ 808219 w 1465393"/>
                <a:gd name="connsiteY81" fmla="*/ 1599483 h 1601529"/>
                <a:gd name="connsiteX82" fmla="*/ 726576 w 1465393"/>
                <a:gd name="connsiteY82" fmla="*/ 1572268 h 1601529"/>
                <a:gd name="connsiteX83" fmla="*/ 690291 w 1465393"/>
                <a:gd name="connsiteY83" fmla="*/ 1490625 h 1601529"/>
                <a:gd name="connsiteX84" fmla="*/ 690291 w 1465393"/>
                <a:gd name="connsiteY84" fmla="*/ 1381768 h 1601529"/>
                <a:gd name="connsiteX85" fmla="*/ 690291 w 1465393"/>
                <a:gd name="connsiteY85" fmla="*/ 1281983 h 1601529"/>
                <a:gd name="connsiteX86" fmla="*/ 635862 w 1465393"/>
                <a:gd name="connsiteY86" fmla="*/ 1218483 h 1601529"/>
                <a:gd name="connsiteX87" fmla="*/ 572362 w 1465393"/>
                <a:gd name="connsiteY87" fmla="*/ 1182197 h 1601529"/>
                <a:gd name="connsiteX88" fmla="*/ 490719 w 1465393"/>
                <a:gd name="connsiteY88" fmla="*/ 1145911 h 1601529"/>
                <a:gd name="connsiteX89" fmla="*/ 454433 w 1465393"/>
                <a:gd name="connsiteY89" fmla="*/ 1145911 h 1601529"/>
                <a:gd name="connsiteX90" fmla="*/ 390933 w 1465393"/>
                <a:gd name="connsiteY90" fmla="*/ 1209411 h 1601529"/>
                <a:gd name="connsiteX91" fmla="*/ 327433 w 1465393"/>
                <a:gd name="connsiteY91" fmla="*/ 1281983 h 1601529"/>
                <a:gd name="connsiteX92" fmla="*/ 273005 w 1465393"/>
                <a:gd name="connsiteY92" fmla="*/ 1363625 h 1601529"/>
                <a:gd name="connsiteX93" fmla="*/ 173219 w 1465393"/>
                <a:gd name="connsiteY93" fmla="*/ 1354554 h 1601529"/>
                <a:gd name="connsiteX94" fmla="*/ 164148 w 1465393"/>
                <a:gd name="connsiteY94" fmla="*/ 1272911 h 1601529"/>
                <a:gd name="connsiteX95" fmla="*/ 254862 w 1465393"/>
                <a:gd name="connsiteY95" fmla="*/ 1218483 h 1601529"/>
                <a:gd name="connsiteX96" fmla="*/ 318362 w 1465393"/>
                <a:gd name="connsiteY96" fmla="*/ 1182197 h 1601529"/>
                <a:gd name="connsiteX97" fmla="*/ 336505 w 1465393"/>
                <a:gd name="connsiteY97" fmla="*/ 1073340 h 1601529"/>
                <a:gd name="connsiteX98" fmla="*/ 300219 w 1465393"/>
                <a:gd name="connsiteY98" fmla="*/ 991697 h 1601529"/>
                <a:gd name="connsiteX99" fmla="*/ 254862 w 1465393"/>
                <a:gd name="connsiteY99" fmla="*/ 973554 h 1601529"/>
                <a:gd name="connsiteX100" fmla="*/ 164148 w 1465393"/>
                <a:gd name="connsiteY100" fmla="*/ 955411 h 1601529"/>
                <a:gd name="connsiteX101" fmla="*/ 64362 w 1465393"/>
                <a:gd name="connsiteY101" fmla="*/ 946340 h 1601529"/>
                <a:gd name="connsiteX102" fmla="*/ 19005 w 1465393"/>
                <a:gd name="connsiteY102" fmla="*/ 891911 h 1601529"/>
                <a:gd name="connsiteX103" fmla="*/ 82505 w 1465393"/>
                <a:gd name="connsiteY103" fmla="*/ 846554 h 1601529"/>
                <a:gd name="connsiteX104" fmla="*/ 146005 w 1465393"/>
                <a:gd name="connsiteY104" fmla="*/ 819340 h 1601529"/>
                <a:gd name="connsiteX105" fmla="*/ 254862 w 1465393"/>
                <a:gd name="connsiteY105" fmla="*/ 792125 h 1601529"/>
                <a:gd name="connsiteX106" fmla="*/ 273005 w 1465393"/>
                <a:gd name="connsiteY106" fmla="*/ 710483 h 1601529"/>
                <a:gd name="connsiteX107" fmla="*/ 245791 w 1465393"/>
                <a:gd name="connsiteY107" fmla="*/ 665125 h 1601529"/>
                <a:gd name="connsiteX108" fmla="*/ 164148 w 1465393"/>
                <a:gd name="connsiteY108" fmla="*/ 619768 h 1601529"/>
                <a:gd name="connsiteX109" fmla="*/ 91576 w 1465393"/>
                <a:gd name="connsiteY109" fmla="*/ 610697 h 1601529"/>
                <a:gd name="connsiteX110" fmla="*/ 37148 w 1465393"/>
                <a:gd name="connsiteY110" fmla="*/ 574411 h 1601529"/>
                <a:gd name="connsiteX111" fmla="*/ 862 w 1465393"/>
                <a:gd name="connsiteY111" fmla="*/ 492768 h 1601529"/>
                <a:gd name="connsiteX112" fmla="*/ 73433 w 1465393"/>
                <a:gd name="connsiteY112" fmla="*/ 465554 h 1601529"/>
                <a:gd name="connsiteX113" fmla="*/ 136933 w 1465393"/>
                <a:gd name="connsiteY113" fmla="*/ 510911 h 1601529"/>
                <a:gd name="connsiteX114" fmla="*/ 191362 w 1465393"/>
                <a:gd name="connsiteY114" fmla="*/ 547197 h 1601529"/>
                <a:gd name="connsiteX115" fmla="*/ 263933 w 1465393"/>
                <a:gd name="connsiteY115" fmla="*/ 556268 h 1601529"/>
                <a:gd name="connsiteX116" fmla="*/ 318362 w 1465393"/>
                <a:gd name="connsiteY116" fmla="*/ 501840 h 1601529"/>
                <a:gd name="connsiteX117" fmla="*/ 238411 w 1465393"/>
                <a:gd name="connsiteY117" fmla="*/ 492767 h 1601529"/>
                <a:gd name="connsiteX118" fmla="*/ 481648 w 1465393"/>
                <a:gd name="connsiteY118" fmla="*/ 420197 h 1601529"/>
                <a:gd name="connsiteX119" fmla="*/ 508862 w 1465393"/>
                <a:gd name="connsiteY119" fmla="*/ 356697 h 1601529"/>
                <a:gd name="connsiteX120" fmla="*/ 472576 w 1465393"/>
                <a:gd name="connsiteY120" fmla="*/ 293197 h 1601529"/>
                <a:gd name="connsiteX121" fmla="*/ 409076 w 1465393"/>
                <a:gd name="connsiteY121" fmla="*/ 238768 h 1601529"/>
                <a:gd name="connsiteX122" fmla="*/ 291148 w 1465393"/>
                <a:gd name="connsiteY122" fmla="*/ 157125 h 1601529"/>
                <a:gd name="connsiteX123" fmla="*/ 254862 w 1465393"/>
                <a:gd name="connsiteY123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545148 w 1465393"/>
                <a:gd name="connsiteY3" fmla="*/ 211554 h 1601529"/>
                <a:gd name="connsiteX4" fmla="*/ 563291 w 1465393"/>
                <a:gd name="connsiteY4" fmla="*/ 293197 h 1601529"/>
                <a:gd name="connsiteX5" fmla="*/ 599576 w 1465393"/>
                <a:gd name="connsiteY5" fmla="*/ 356697 h 1601529"/>
                <a:gd name="connsiteX6" fmla="*/ 672148 w 1465393"/>
                <a:gd name="connsiteY6" fmla="*/ 374840 h 1601529"/>
                <a:gd name="connsiteX7" fmla="*/ 744719 w 1465393"/>
                <a:gd name="connsiteY7" fmla="*/ 329483 h 1601529"/>
                <a:gd name="connsiteX8" fmla="*/ 744719 w 1465393"/>
                <a:gd name="connsiteY8" fmla="*/ 256911 h 1601529"/>
                <a:gd name="connsiteX9" fmla="*/ 699362 w 1465393"/>
                <a:gd name="connsiteY9" fmla="*/ 166197 h 1601529"/>
                <a:gd name="connsiteX10" fmla="*/ 681219 w 1465393"/>
                <a:gd name="connsiteY10" fmla="*/ 129911 h 1601529"/>
                <a:gd name="connsiteX11" fmla="*/ 681219 w 1465393"/>
                <a:gd name="connsiteY11" fmla="*/ 75483 h 1601529"/>
                <a:gd name="connsiteX12" fmla="*/ 708433 w 1465393"/>
                <a:gd name="connsiteY12" fmla="*/ 39197 h 1601529"/>
                <a:gd name="connsiteX13" fmla="*/ 781005 w 1465393"/>
                <a:gd name="connsiteY13" fmla="*/ 93625 h 1601529"/>
                <a:gd name="connsiteX14" fmla="*/ 817291 w 1465393"/>
                <a:gd name="connsiteY14" fmla="*/ 138983 h 1601529"/>
                <a:gd name="connsiteX15" fmla="*/ 817291 w 1465393"/>
                <a:gd name="connsiteY15" fmla="*/ 211554 h 1601529"/>
                <a:gd name="connsiteX16" fmla="*/ 826362 w 1465393"/>
                <a:gd name="connsiteY16" fmla="*/ 284125 h 1601529"/>
                <a:gd name="connsiteX17" fmla="*/ 826362 w 1465393"/>
                <a:gd name="connsiteY17" fmla="*/ 329483 h 1601529"/>
                <a:gd name="connsiteX18" fmla="*/ 835433 w 1465393"/>
                <a:gd name="connsiteY18" fmla="*/ 365768 h 1601529"/>
                <a:gd name="connsiteX19" fmla="*/ 853576 w 1465393"/>
                <a:gd name="connsiteY19" fmla="*/ 374840 h 1601529"/>
                <a:gd name="connsiteX20" fmla="*/ 898933 w 1465393"/>
                <a:gd name="connsiteY20" fmla="*/ 383911 h 1601529"/>
                <a:gd name="connsiteX21" fmla="*/ 926148 w 1465393"/>
                <a:gd name="connsiteY21" fmla="*/ 383911 h 1601529"/>
                <a:gd name="connsiteX22" fmla="*/ 953362 w 1465393"/>
                <a:gd name="connsiteY22" fmla="*/ 438340 h 1601529"/>
                <a:gd name="connsiteX23" fmla="*/ 980576 w 1465393"/>
                <a:gd name="connsiteY23" fmla="*/ 474625 h 1601529"/>
                <a:gd name="connsiteX24" fmla="*/ 1016862 w 1465393"/>
                <a:gd name="connsiteY24" fmla="*/ 483697 h 1601529"/>
                <a:gd name="connsiteX25" fmla="*/ 1044076 w 1465393"/>
                <a:gd name="connsiteY25" fmla="*/ 465554 h 1601529"/>
                <a:gd name="connsiteX26" fmla="*/ 1080362 w 1465393"/>
                <a:gd name="connsiteY26" fmla="*/ 420197 h 1601529"/>
                <a:gd name="connsiteX27" fmla="*/ 1107576 w 1465393"/>
                <a:gd name="connsiteY27" fmla="*/ 347625 h 1601529"/>
                <a:gd name="connsiteX28" fmla="*/ 1134791 w 1465393"/>
                <a:gd name="connsiteY28" fmla="*/ 302268 h 1601529"/>
                <a:gd name="connsiteX29" fmla="*/ 1162005 w 1465393"/>
                <a:gd name="connsiteY29" fmla="*/ 302268 h 1601529"/>
                <a:gd name="connsiteX30" fmla="*/ 1189219 w 1465393"/>
                <a:gd name="connsiteY30" fmla="*/ 347625 h 1601529"/>
                <a:gd name="connsiteX31" fmla="*/ 1162005 w 1465393"/>
                <a:gd name="connsiteY31" fmla="*/ 429268 h 1601529"/>
                <a:gd name="connsiteX32" fmla="*/ 1143862 w 1465393"/>
                <a:gd name="connsiteY32" fmla="*/ 483697 h 1601529"/>
                <a:gd name="connsiteX33" fmla="*/ 1116648 w 1465393"/>
                <a:gd name="connsiteY33" fmla="*/ 556268 h 1601529"/>
                <a:gd name="connsiteX34" fmla="*/ 1098505 w 1465393"/>
                <a:gd name="connsiteY34" fmla="*/ 601625 h 1601529"/>
                <a:gd name="connsiteX35" fmla="*/ 1116648 w 1465393"/>
                <a:gd name="connsiteY35" fmla="*/ 665125 h 1601529"/>
                <a:gd name="connsiteX36" fmla="*/ 1134791 w 1465393"/>
                <a:gd name="connsiteY36" fmla="*/ 683268 h 1601529"/>
                <a:gd name="connsiteX37" fmla="*/ 1234576 w 1465393"/>
                <a:gd name="connsiteY37" fmla="*/ 665125 h 1601529"/>
                <a:gd name="connsiteX38" fmla="*/ 1307148 w 1465393"/>
                <a:gd name="connsiteY38" fmla="*/ 637911 h 1601529"/>
                <a:gd name="connsiteX39" fmla="*/ 1343433 w 1465393"/>
                <a:gd name="connsiteY39" fmla="*/ 601625 h 1601529"/>
                <a:gd name="connsiteX40" fmla="*/ 1425076 w 1465393"/>
                <a:gd name="connsiteY40" fmla="*/ 601625 h 1601529"/>
                <a:gd name="connsiteX41" fmla="*/ 1461362 w 1465393"/>
                <a:gd name="connsiteY41" fmla="*/ 637911 h 1601529"/>
                <a:gd name="connsiteX42" fmla="*/ 1461362 w 1465393"/>
                <a:gd name="connsiteY42" fmla="*/ 674197 h 1601529"/>
                <a:gd name="connsiteX43" fmla="*/ 1461362 w 1465393"/>
                <a:gd name="connsiteY43" fmla="*/ 737697 h 1601529"/>
                <a:gd name="connsiteX44" fmla="*/ 1406933 w 1465393"/>
                <a:gd name="connsiteY44" fmla="*/ 783054 h 1601529"/>
                <a:gd name="connsiteX45" fmla="*/ 1361576 w 1465393"/>
                <a:gd name="connsiteY45" fmla="*/ 792125 h 1601529"/>
                <a:gd name="connsiteX46" fmla="*/ 1289005 w 1465393"/>
                <a:gd name="connsiteY46" fmla="*/ 792125 h 1601529"/>
                <a:gd name="connsiteX47" fmla="*/ 1171076 w 1465393"/>
                <a:gd name="connsiteY47" fmla="*/ 792125 h 1601529"/>
                <a:gd name="connsiteX48" fmla="*/ 1125719 w 1465393"/>
                <a:gd name="connsiteY48" fmla="*/ 891911 h 1601529"/>
                <a:gd name="connsiteX49" fmla="*/ 1171076 w 1465393"/>
                <a:gd name="connsiteY49" fmla="*/ 937268 h 1601529"/>
                <a:gd name="connsiteX50" fmla="*/ 1216433 w 1465393"/>
                <a:gd name="connsiteY50" fmla="*/ 973554 h 1601529"/>
                <a:gd name="connsiteX51" fmla="*/ 1298076 w 1465393"/>
                <a:gd name="connsiteY51" fmla="*/ 955411 h 1601529"/>
                <a:gd name="connsiteX52" fmla="*/ 1379719 w 1465393"/>
                <a:gd name="connsiteY52" fmla="*/ 955411 h 1601529"/>
                <a:gd name="connsiteX53" fmla="*/ 1416005 w 1465393"/>
                <a:gd name="connsiteY53" fmla="*/ 1009840 h 1601529"/>
                <a:gd name="connsiteX54" fmla="*/ 1370648 w 1465393"/>
                <a:gd name="connsiteY54" fmla="*/ 1037054 h 1601529"/>
                <a:gd name="connsiteX55" fmla="*/ 1279933 w 1465393"/>
                <a:gd name="connsiteY55" fmla="*/ 1046125 h 1601529"/>
                <a:gd name="connsiteX56" fmla="*/ 1207362 w 1465393"/>
                <a:gd name="connsiteY56" fmla="*/ 1046125 h 1601529"/>
                <a:gd name="connsiteX57" fmla="*/ 1152933 w 1465393"/>
                <a:gd name="connsiteY57" fmla="*/ 1009840 h 1601529"/>
                <a:gd name="connsiteX58" fmla="*/ 1098505 w 1465393"/>
                <a:gd name="connsiteY58" fmla="*/ 1000768 h 1601529"/>
                <a:gd name="connsiteX59" fmla="*/ 1080362 w 1465393"/>
                <a:gd name="connsiteY59" fmla="*/ 1037054 h 1601529"/>
                <a:gd name="connsiteX60" fmla="*/ 1053148 w 1465393"/>
                <a:gd name="connsiteY60" fmla="*/ 1091483 h 1601529"/>
                <a:gd name="connsiteX61" fmla="*/ 1071291 w 1465393"/>
                <a:gd name="connsiteY61" fmla="*/ 1127768 h 1601529"/>
                <a:gd name="connsiteX62" fmla="*/ 1134791 w 1465393"/>
                <a:gd name="connsiteY62" fmla="*/ 1154983 h 1601529"/>
                <a:gd name="connsiteX63" fmla="*/ 1234576 w 1465393"/>
                <a:gd name="connsiteY63" fmla="*/ 1173125 h 1601529"/>
                <a:gd name="connsiteX64" fmla="*/ 1388791 w 1465393"/>
                <a:gd name="connsiteY64" fmla="*/ 1263840 h 1601529"/>
                <a:gd name="connsiteX65" fmla="*/ 1388791 w 1465393"/>
                <a:gd name="connsiteY65" fmla="*/ 1318268 h 1601529"/>
                <a:gd name="connsiteX66" fmla="*/ 1316219 w 1465393"/>
                <a:gd name="connsiteY66" fmla="*/ 1336411 h 1601529"/>
                <a:gd name="connsiteX67" fmla="*/ 1243648 w 1465393"/>
                <a:gd name="connsiteY67" fmla="*/ 1336411 h 1601529"/>
                <a:gd name="connsiteX68" fmla="*/ 1171076 w 1465393"/>
                <a:gd name="connsiteY68" fmla="*/ 1281983 h 1601529"/>
                <a:gd name="connsiteX69" fmla="*/ 1098505 w 1465393"/>
                <a:gd name="connsiteY69" fmla="*/ 1227554 h 1601529"/>
                <a:gd name="connsiteX70" fmla="*/ 1035005 w 1465393"/>
                <a:gd name="connsiteY70" fmla="*/ 1173125 h 1601529"/>
                <a:gd name="connsiteX71" fmla="*/ 989648 w 1465393"/>
                <a:gd name="connsiteY71" fmla="*/ 1145911 h 1601529"/>
                <a:gd name="connsiteX72" fmla="*/ 908005 w 1465393"/>
                <a:gd name="connsiteY72" fmla="*/ 1164054 h 1601529"/>
                <a:gd name="connsiteX73" fmla="*/ 871719 w 1465393"/>
                <a:gd name="connsiteY73" fmla="*/ 1182197 h 1601529"/>
                <a:gd name="connsiteX74" fmla="*/ 808219 w 1465393"/>
                <a:gd name="connsiteY74" fmla="*/ 1200340 h 1601529"/>
                <a:gd name="connsiteX75" fmla="*/ 753791 w 1465393"/>
                <a:gd name="connsiteY75" fmla="*/ 1227554 h 1601529"/>
                <a:gd name="connsiteX76" fmla="*/ 744719 w 1465393"/>
                <a:gd name="connsiteY76" fmla="*/ 1309197 h 1601529"/>
                <a:gd name="connsiteX77" fmla="*/ 799148 w 1465393"/>
                <a:gd name="connsiteY77" fmla="*/ 1372697 h 1601529"/>
                <a:gd name="connsiteX78" fmla="*/ 844505 w 1465393"/>
                <a:gd name="connsiteY78" fmla="*/ 1436197 h 1601529"/>
                <a:gd name="connsiteX79" fmla="*/ 844505 w 1465393"/>
                <a:gd name="connsiteY79" fmla="*/ 1517840 h 1601529"/>
                <a:gd name="connsiteX80" fmla="*/ 835433 w 1465393"/>
                <a:gd name="connsiteY80" fmla="*/ 1590411 h 1601529"/>
                <a:gd name="connsiteX81" fmla="*/ 808219 w 1465393"/>
                <a:gd name="connsiteY81" fmla="*/ 1599483 h 1601529"/>
                <a:gd name="connsiteX82" fmla="*/ 726576 w 1465393"/>
                <a:gd name="connsiteY82" fmla="*/ 1572268 h 1601529"/>
                <a:gd name="connsiteX83" fmla="*/ 690291 w 1465393"/>
                <a:gd name="connsiteY83" fmla="*/ 1490625 h 1601529"/>
                <a:gd name="connsiteX84" fmla="*/ 690291 w 1465393"/>
                <a:gd name="connsiteY84" fmla="*/ 1381768 h 1601529"/>
                <a:gd name="connsiteX85" fmla="*/ 690291 w 1465393"/>
                <a:gd name="connsiteY85" fmla="*/ 1281983 h 1601529"/>
                <a:gd name="connsiteX86" fmla="*/ 635862 w 1465393"/>
                <a:gd name="connsiteY86" fmla="*/ 1218483 h 1601529"/>
                <a:gd name="connsiteX87" fmla="*/ 572362 w 1465393"/>
                <a:gd name="connsiteY87" fmla="*/ 1182197 h 1601529"/>
                <a:gd name="connsiteX88" fmla="*/ 490719 w 1465393"/>
                <a:gd name="connsiteY88" fmla="*/ 1145911 h 1601529"/>
                <a:gd name="connsiteX89" fmla="*/ 454433 w 1465393"/>
                <a:gd name="connsiteY89" fmla="*/ 1145911 h 1601529"/>
                <a:gd name="connsiteX90" fmla="*/ 390933 w 1465393"/>
                <a:gd name="connsiteY90" fmla="*/ 1209411 h 1601529"/>
                <a:gd name="connsiteX91" fmla="*/ 327433 w 1465393"/>
                <a:gd name="connsiteY91" fmla="*/ 1281983 h 1601529"/>
                <a:gd name="connsiteX92" fmla="*/ 273005 w 1465393"/>
                <a:gd name="connsiteY92" fmla="*/ 1363625 h 1601529"/>
                <a:gd name="connsiteX93" fmla="*/ 173219 w 1465393"/>
                <a:gd name="connsiteY93" fmla="*/ 1354554 h 1601529"/>
                <a:gd name="connsiteX94" fmla="*/ 164148 w 1465393"/>
                <a:gd name="connsiteY94" fmla="*/ 1272911 h 1601529"/>
                <a:gd name="connsiteX95" fmla="*/ 254862 w 1465393"/>
                <a:gd name="connsiteY95" fmla="*/ 1218483 h 1601529"/>
                <a:gd name="connsiteX96" fmla="*/ 318362 w 1465393"/>
                <a:gd name="connsiteY96" fmla="*/ 1182197 h 1601529"/>
                <a:gd name="connsiteX97" fmla="*/ 336505 w 1465393"/>
                <a:gd name="connsiteY97" fmla="*/ 1073340 h 1601529"/>
                <a:gd name="connsiteX98" fmla="*/ 300219 w 1465393"/>
                <a:gd name="connsiteY98" fmla="*/ 991697 h 1601529"/>
                <a:gd name="connsiteX99" fmla="*/ 254862 w 1465393"/>
                <a:gd name="connsiteY99" fmla="*/ 973554 h 1601529"/>
                <a:gd name="connsiteX100" fmla="*/ 164148 w 1465393"/>
                <a:gd name="connsiteY100" fmla="*/ 955411 h 1601529"/>
                <a:gd name="connsiteX101" fmla="*/ 64362 w 1465393"/>
                <a:gd name="connsiteY101" fmla="*/ 946340 h 1601529"/>
                <a:gd name="connsiteX102" fmla="*/ 19005 w 1465393"/>
                <a:gd name="connsiteY102" fmla="*/ 891911 h 1601529"/>
                <a:gd name="connsiteX103" fmla="*/ 82505 w 1465393"/>
                <a:gd name="connsiteY103" fmla="*/ 846554 h 1601529"/>
                <a:gd name="connsiteX104" fmla="*/ 146005 w 1465393"/>
                <a:gd name="connsiteY104" fmla="*/ 819340 h 1601529"/>
                <a:gd name="connsiteX105" fmla="*/ 254862 w 1465393"/>
                <a:gd name="connsiteY105" fmla="*/ 792125 h 1601529"/>
                <a:gd name="connsiteX106" fmla="*/ 273005 w 1465393"/>
                <a:gd name="connsiteY106" fmla="*/ 710483 h 1601529"/>
                <a:gd name="connsiteX107" fmla="*/ 245791 w 1465393"/>
                <a:gd name="connsiteY107" fmla="*/ 665125 h 1601529"/>
                <a:gd name="connsiteX108" fmla="*/ 164148 w 1465393"/>
                <a:gd name="connsiteY108" fmla="*/ 619768 h 1601529"/>
                <a:gd name="connsiteX109" fmla="*/ 91576 w 1465393"/>
                <a:gd name="connsiteY109" fmla="*/ 610697 h 1601529"/>
                <a:gd name="connsiteX110" fmla="*/ 37148 w 1465393"/>
                <a:gd name="connsiteY110" fmla="*/ 574411 h 1601529"/>
                <a:gd name="connsiteX111" fmla="*/ 862 w 1465393"/>
                <a:gd name="connsiteY111" fmla="*/ 492768 h 1601529"/>
                <a:gd name="connsiteX112" fmla="*/ 73433 w 1465393"/>
                <a:gd name="connsiteY112" fmla="*/ 465554 h 1601529"/>
                <a:gd name="connsiteX113" fmla="*/ 136933 w 1465393"/>
                <a:gd name="connsiteY113" fmla="*/ 510911 h 1601529"/>
                <a:gd name="connsiteX114" fmla="*/ 209294 w 1465393"/>
                <a:gd name="connsiteY114" fmla="*/ 441888 h 1601529"/>
                <a:gd name="connsiteX115" fmla="*/ 263933 w 1465393"/>
                <a:gd name="connsiteY115" fmla="*/ 556268 h 1601529"/>
                <a:gd name="connsiteX116" fmla="*/ 318362 w 1465393"/>
                <a:gd name="connsiteY116" fmla="*/ 501840 h 1601529"/>
                <a:gd name="connsiteX117" fmla="*/ 238411 w 1465393"/>
                <a:gd name="connsiteY117" fmla="*/ 492767 h 1601529"/>
                <a:gd name="connsiteX118" fmla="*/ 481648 w 1465393"/>
                <a:gd name="connsiteY118" fmla="*/ 420197 h 1601529"/>
                <a:gd name="connsiteX119" fmla="*/ 508862 w 1465393"/>
                <a:gd name="connsiteY119" fmla="*/ 356697 h 1601529"/>
                <a:gd name="connsiteX120" fmla="*/ 472576 w 1465393"/>
                <a:gd name="connsiteY120" fmla="*/ 293197 h 1601529"/>
                <a:gd name="connsiteX121" fmla="*/ 409076 w 1465393"/>
                <a:gd name="connsiteY121" fmla="*/ 238768 h 1601529"/>
                <a:gd name="connsiteX122" fmla="*/ 291148 w 1465393"/>
                <a:gd name="connsiteY122" fmla="*/ 157125 h 1601529"/>
                <a:gd name="connsiteX123" fmla="*/ 254862 w 1465393"/>
                <a:gd name="connsiteY123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545148 w 1465393"/>
                <a:gd name="connsiteY3" fmla="*/ 211554 h 1601529"/>
                <a:gd name="connsiteX4" fmla="*/ 563291 w 1465393"/>
                <a:gd name="connsiteY4" fmla="*/ 293197 h 1601529"/>
                <a:gd name="connsiteX5" fmla="*/ 599576 w 1465393"/>
                <a:gd name="connsiteY5" fmla="*/ 356697 h 1601529"/>
                <a:gd name="connsiteX6" fmla="*/ 672148 w 1465393"/>
                <a:gd name="connsiteY6" fmla="*/ 374840 h 1601529"/>
                <a:gd name="connsiteX7" fmla="*/ 744719 w 1465393"/>
                <a:gd name="connsiteY7" fmla="*/ 329483 h 1601529"/>
                <a:gd name="connsiteX8" fmla="*/ 744719 w 1465393"/>
                <a:gd name="connsiteY8" fmla="*/ 256911 h 1601529"/>
                <a:gd name="connsiteX9" fmla="*/ 699362 w 1465393"/>
                <a:gd name="connsiteY9" fmla="*/ 166197 h 1601529"/>
                <a:gd name="connsiteX10" fmla="*/ 681219 w 1465393"/>
                <a:gd name="connsiteY10" fmla="*/ 129911 h 1601529"/>
                <a:gd name="connsiteX11" fmla="*/ 681219 w 1465393"/>
                <a:gd name="connsiteY11" fmla="*/ 75483 h 1601529"/>
                <a:gd name="connsiteX12" fmla="*/ 708433 w 1465393"/>
                <a:gd name="connsiteY12" fmla="*/ 39197 h 1601529"/>
                <a:gd name="connsiteX13" fmla="*/ 781005 w 1465393"/>
                <a:gd name="connsiteY13" fmla="*/ 93625 h 1601529"/>
                <a:gd name="connsiteX14" fmla="*/ 817291 w 1465393"/>
                <a:gd name="connsiteY14" fmla="*/ 138983 h 1601529"/>
                <a:gd name="connsiteX15" fmla="*/ 817291 w 1465393"/>
                <a:gd name="connsiteY15" fmla="*/ 211554 h 1601529"/>
                <a:gd name="connsiteX16" fmla="*/ 826362 w 1465393"/>
                <a:gd name="connsiteY16" fmla="*/ 284125 h 1601529"/>
                <a:gd name="connsiteX17" fmla="*/ 826362 w 1465393"/>
                <a:gd name="connsiteY17" fmla="*/ 329483 h 1601529"/>
                <a:gd name="connsiteX18" fmla="*/ 835433 w 1465393"/>
                <a:gd name="connsiteY18" fmla="*/ 365768 h 1601529"/>
                <a:gd name="connsiteX19" fmla="*/ 853576 w 1465393"/>
                <a:gd name="connsiteY19" fmla="*/ 374840 h 1601529"/>
                <a:gd name="connsiteX20" fmla="*/ 898933 w 1465393"/>
                <a:gd name="connsiteY20" fmla="*/ 383911 h 1601529"/>
                <a:gd name="connsiteX21" fmla="*/ 926148 w 1465393"/>
                <a:gd name="connsiteY21" fmla="*/ 383911 h 1601529"/>
                <a:gd name="connsiteX22" fmla="*/ 953362 w 1465393"/>
                <a:gd name="connsiteY22" fmla="*/ 438340 h 1601529"/>
                <a:gd name="connsiteX23" fmla="*/ 980576 w 1465393"/>
                <a:gd name="connsiteY23" fmla="*/ 474625 h 1601529"/>
                <a:gd name="connsiteX24" fmla="*/ 1016862 w 1465393"/>
                <a:gd name="connsiteY24" fmla="*/ 483697 h 1601529"/>
                <a:gd name="connsiteX25" fmla="*/ 1044076 w 1465393"/>
                <a:gd name="connsiteY25" fmla="*/ 465554 h 1601529"/>
                <a:gd name="connsiteX26" fmla="*/ 1080362 w 1465393"/>
                <a:gd name="connsiteY26" fmla="*/ 420197 h 1601529"/>
                <a:gd name="connsiteX27" fmla="*/ 1107576 w 1465393"/>
                <a:gd name="connsiteY27" fmla="*/ 347625 h 1601529"/>
                <a:gd name="connsiteX28" fmla="*/ 1134791 w 1465393"/>
                <a:gd name="connsiteY28" fmla="*/ 302268 h 1601529"/>
                <a:gd name="connsiteX29" fmla="*/ 1162005 w 1465393"/>
                <a:gd name="connsiteY29" fmla="*/ 302268 h 1601529"/>
                <a:gd name="connsiteX30" fmla="*/ 1189219 w 1465393"/>
                <a:gd name="connsiteY30" fmla="*/ 347625 h 1601529"/>
                <a:gd name="connsiteX31" fmla="*/ 1162005 w 1465393"/>
                <a:gd name="connsiteY31" fmla="*/ 429268 h 1601529"/>
                <a:gd name="connsiteX32" fmla="*/ 1143862 w 1465393"/>
                <a:gd name="connsiteY32" fmla="*/ 483697 h 1601529"/>
                <a:gd name="connsiteX33" fmla="*/ 1116648 w 1465393"/>
                <a:gd name="connsiteY33" fmla="*/ 556268 h 1601529"/>
                <a:gd name="connsiteX34" fmla="*/ 1098505 w 1465393"/>
                <a:gd name="connsiteY34" fmla="*/ 601625 h 1601529"/>
                <a:gd name="connsiteX35" fmla="*/ 1116648 w 1465393"/>
                <a:gd name="connsiteY35" fmla="*/ 665125 h 1601529"/>
                <a:gd name="connsiteX36" fmla="*/ 1134791 w 1465393"/>
                <a:gd name="connsiteY36" fmla="*/ 683268 h 1601529"/>
                <a:gd name="connsiteX37" fmla="*/ 1234576 w 1465393"/>
                <a:gd name="connsiteY37" fmla="*/ 665125 h 1601529"/>
                <a:gd name="connsiteX38" fmla="*/ 1307148 w 1465393"/>
                <a:gd name="connsiteY38" fmla="*/ 637911 h 1601529"/>
                <a:gd name="connsiteX39" fmla="*/ 1343433 w 1465393"/>
                <a:gd name="connsiteY39" fmla="*/ 601625 h 1601529"/>
                <a:gd name="connsiteX40" fmla="*/ 1425076 w 1465393"/>
                <a:gd name="connsiteY40" fmla="*/ 601625 h 1601529"/>
                <a:gd name="connsiteX41" fmla="*/ 1461362 w 1465393"/>
                <a:gd name="connsiteY41" fmla="*/ 637911 h 1601529"/>
                <a:gd name="connsiteX42" fmla="*/ 1461362 w 1465393"/>
                <a:gd name="connsiteY42" fmla="*/ 674197 h 1601529"/>
                <a:gd name="connsiteX43" fmla="*/ 1461362 w 1465393"/>
                <a:gd name="connsiteY43" fmla="*/ 737697 h 1601529"/>
                <a:gd name="connsiteX44" fmla="*/ 1406933 w 1465393"/>
                <a:gd name="connsiteY44" fmla="*/ 783054 h 1601529"/>
                <a:gd name="connsiteX45" fmla="*/ 1361576 w 1465393"/>
                <a:gd name="connsiteY45" fmla="*/ 792125 h 1601529"/>
                <a:gd name="connsiteX46" fmla="*/ 1289005 w 1465393"/>
                <a:gd name="connsiteY46" fmla="*/ 792125 h 1601529"/>
                <a:gd name="connsiteX47" fmla="*/ 1171076 w 1465393"/>
                <a:gd name="connsiteY47" fmla="*/ 792125 h 1601529"/>
                <a:gd name="connsiteX48" fmla="*/ 1125719 w 1465393"/>
                <a:gd name="connsiteY48" fmla="*/ 891911 h 1601529"/>
                <a:gd name="connsiteX49" fmla="*/ 1171076 w 1465393"/>
                <a:gd name="connsiteY49" fmla="*/ 937268 h 1601529"/>
                <a:gd name="connsiteX50" fmla="*/ 1216433 w 1465393"/>
                <a:gd name="connsiteY50" fmla="*/ 973554 h 1601529"/>
                <a:gd name="connsiteX51" fmla="*/ 1298076 w 1465393"/>
                <a:gd name="connsiteY51" fmla="*/ 955411 h 1601529"/>
                <a:gd name="connsiteX52" fmla="*/ 1379719 w 1465393"/>
                <a:gd name="connsiteY52" fmla="*/ 955411 h 1601529"/>
                <a:gd name="connsiteX53" fmla="*/ 1416005 w 1465393"/>
                <a:gd name="connsiteY53" fmla="*/ 1009840 h 1601529"/>
                <a:gd name="connsiteX54" fmla="*/ 1370648 w 1465393"/>
                <a:gd name="connsiteY54" fmla="*/ 1037054 h 1601529"/>
                <a:gd name="connsiteX55" fmla="*/ 1279933 w 1465393"/>
                <a:gd name="connsiteY55" fmla="*/ 1046125 h 1601529"/>
                <a:gd name="connsiteX56" fmla="*/ 1207362 w 1465393"/>
                <a:gd name="connsiteY56" fmla="*/ 1046125 h 1601529"/>
                <a:gd name="connsiteX57" fmla="*/ 1152933 w 1465393"/>
                <a:gd name="connsiteY57" fmla="*/ 1009840 h 1601529"/>
                <a:gd name="connsiteX58" fmla="*/ 1098505 w 1465393"/>
                <a:gd name="connsiteY58" fmla="*/ 1000768 h 1601529"/>
                <a:gd name="connsiteX59" fmla="*/ 1080362 w 1465393"/>
                <a:gd name="connsiteY59" fmla="*/ 1037054 h 1601529"/>
                <a:gd name="connsiteX60" fmla="*/ 1053148 w 1465393"/>
                <a:gd name="connsiteY60" fmla="*/ 1091483 h 1601529"/>
                <a:gd name="connsiteX61" fmla="*/ 1071291 w 1465393"/>
                <a:gd name="connsiteY61" fmla="*/ 1127768 h 1601529"/>
                <a:gd name="connsiteX62" fmla="*/ 1134791 w 1465393"/>
                <a:gd name="connsiteY62" fmla="*/ 1154983 h 1601529"/>
                <a:gd name="connsiteX63" fmla="*/ 1234576 w 1465393"/>
                <a:gd name="connsiteY63" fmla="*/ 1173125 h 1601529"/>
                <a:gd name="connsiteX64" fmla="*/ 1388791 w 1465393"/>
                <a:gd name="connsiteY64" fmla="*/ 1263840 h 1601529"/>
                <a:gd name="connsiteX65" fmla="*/ 1388791 w 1465393"/>
                <a:gd name="connsiteY65" fmla="*/ 1318268 h 1601529"/>
                <a:gd name="connsiteX66" fmla="*/ 1316219 w 1465393"/>
                <a:gd name="connsiteY66" fmla="*/ 1336411 h 1601529"/>
                <a:gd name="connsiteX67" fmla="*/ 1243648 w 1465393"/>
                <a:gd name="connsiteY67" fmla="*/ 1336411 h 1601529"/>
                <a:gd name="connsiteX68" fmla="*/ 1171076 w 1465393"/>
                <a:gd name="connsiteY68" fmla="*/ 1281983 h 1601529"/>
                <a:gd name="connsiteX69" fmla="*/ 1098505 w 1465393"/>
                <a:gd name="connsiteY69" fmla="*/ 1227554 h 1601529"/>
                <a:gd name="connsiteX70" fmla="*/ 1035005 w 1465393"/>
                <a:gd name="connsiteY70" fmla="*/ 1173125 h 1601529"/>
                <a:gd name="connsiteX71" fmla="*/ 989648 w 1465393"/>
                <a:gd name="connsiteY71" fmla="*/ 1145911 h 1601529"/>
                <a:gd name="connsiteX72" fmla="*/ 908005 w 1465393"/>
                <a:gd name="connsiteY72" fmla="*/ 1164054 h 1601529"/>
                <a:gd name="connsiteX73" fmla="*/ 871719 w 1465393"/>
                <a:gd name="connsiteY73" fmla="*/ 1182197 h 1601529"/>
                <a:gd name="connsiteX74" fmla="*/ 808219 w 1465393"/>
                <a:gd name="connsiteY74" fmla="*/ 1200340 h 1601529"/>
                <a:gd name="connsiteX75" fmla="*/ 753791 w 1465393"/>
                <a:gd name="connsiteY75" fmla="*/ 1227554 h 1601529"/>
                <a:gd name="connsiteX76" fmla="*/ 744719 w 1465393"/>
                <a:gd name="connsiteY76" fmla="*/ 1309197 h 1601529"/>
                <a:gd name="connsiteX77" fmla="*/ 799148 w 1465393"/>
                <a:gd name="connsiteY77" fmla="*/ 1372697 h 1601529"/>
                <a:gd name="connsiteX78" fmla="*/ 844505 w 1465393"/>
                <a:gd name="connsiteY78" fmla="*/ 1436197 h 1601529"/>
                <a:gd name="connsiteX79" fmla="*/ 844505 w 1465393"/>
                <a:gd name="connsiteY79" fmla="*/ 1517840 h 1601529"/>
                <a:gd name="connsiteX80" fmla="*/ 835433 w 1465393"/>
                <a:gd name="connsiteY80" fmla="*/ 1590411 h 1601529"/>
                <a:gd name="connsiteX81" fmla="*/ 808219 w 1465393"/>
                <a:gd name="connsiteY81" fmla="*/ 1599483 h 1601529"/>
                <a:gd name="connsiteX82" fmla="*/ 726576 w 1465393"/>
                <a:gd name="connsiteY82" fmla="*/ 1572268 h 1601529"/>
                <a:gd name="connsiteX83" fmla="*/ 690291 w 1465393"/>
                <a:gd name="connsiteY83" fmla="*/ 1490625 h 1601529"/>
                <a:gd name="connsiteX84" fmla="*/ 690291 w 1465393"/>
                <a:gd name="connsiteY84" fmla="*/ 1381768 h 1601529"/>
                <a:gd name="connsiteX85" fmla="*/ 690291 w 1465393"/>
                <a:gd name="connsiteY85" fmla="*/ 1281983 h 1601529"/>
                <a:gd name="connsiteX86" fmla="*/ 635862 w 1465393"/>
                <a:gd name="connsiteY86" fmla="*/ 1218483 h 1601529"/>
                <a:gd name="connsiteX87" fmla="*/ 572362 w 1465393"/>
                <a:gd name="connsiteY87" fmla="*/ 1182197 h 1601529"/>
                <a:gd name="connsiteX88" fmla="*/ 490719 w 1465393"/>
                <a:gd name="connsiteY88" fmla="*/ 1145911 h 1601529"/>
                <a:gd name="connsiteX89" fmla="*/ 454433 w 1465393"/>
                <a:gd name="connsiteY89" fmla="*/ 1145911 h 1601529"/>
                <a:gd name="connsiteX90" fmla="*/ 390933 w 1465393"/>
                <a:gd name="connsiteY90" fmla="*/ 1209411 h 1601529"/>
                <a:gd name="connsiteX91" fmla="*/ 327433 w 1465393"/>
                <a:gd name="connsiteY91" fmla="*/ 1281983 h 1601529"/>
                <a:gd name="connsiteX92" fmla="*/ 273005 w 1465393"/>
                <a:gd name="connsiteY92" fmla="*/ 1363625 h 1601529"/>
                <a:gd name="connsiteX93" fmla="*/ 173219 w 1465393"/>
                <a:gd name="connsiteY93" fmla="*/ 1354554 h 1601529"/>
                <a:gd name="connsiteX94" fmla="*/ 164148 w 1465393"/>
                <a:gd name="connsiteY94" fmla="*/ 1272911 h 1601529"/>
                <a:gd name="connsiteX95" fmla="*/ 254862 w 1465393"/>
                <a:gd name="connsiteY95" fmla="*/ 1218483 h 1601529"/>
                <a:gd name="connsiteX96" fmla="*/ 318362 w 1465393"/>
                <a:gd name="connsiteY96" fmla="*/ 1182197 h 1601529"/>
                <a:gd name="connsiteX97" fmla="*/ 336505 w 1465393"/>
                <a:gd name="connsiteY97" fmla="*/ 1073340 h 1601529"/>
                <a:gd name="connsiteX98" fmla="*/ 300219 w 1465393"/>
                <a:gd name="connsiteY98" fmla="*/ 991697 h 1601529"/>
                <a:gd name="connsiteX99" fmla="*/ 254862 w 1465393"/>
                <a:gd name="connsiteY99" fmla="*/ 973554 h 1601529"/>
                <a:gd name="connsiteX100" fmla="*/ 164148 w 1465393"/>
                <a:gd name="connsiteY100" fmla="*/ 955411 h 1601529"/>
                <a:gd name="connsiteX101" fmla="*/ 64362 w 1465393"/>
                <a:gd name="connsiteY101" fmla="*/ 946340 h 1601529"/>
                <a:gd name="connsiteX102" fmla="*/ 19005 w 1465393"/>
                <a:gd name="connsiteY102" fmla="*/ 891911 h 1601529"/>
                <a:gd name="connsiteX103" fmla="*/ 82505 w 1465393"/>
                <a:gd name="connsiteY103" fmla="*/ 846554 h 1601529"/>
                <a:gd name="connsiteX104" fmla="*/ 146005 w 1465393"/>
                <a:gd name="connsiteY104" fmla="*/ 819340 h 1601529"/>
                <a:gd name="connsiteX105" fmla="*/ 254862 w 1465393"/>
                <a:gd name="connsiteY105" fmla="*/ 792125 h 1601529"/>
                <a:gd name="connsiteX106" fmla="*/ 273005 w 1465393"/>
                <a:gd name="connsiteY106" fmla="*/ 710483 h 1601529"/>
                <a:gd name="connsiteX107" fmla="*/ 245791 w 1465393"/>
                <a:gd name="connsiteY107" fmla="*/ 665125 h 1601529"/>
                <a:gd name="connsiteX108" fmla="*/ 164148 w 1465393"/>
                <a:gd name="connsiteY108" fmla="*/ 619768 h 1601529"/>
                <a:gd name="connsiteX109" fmla="*/ 91576 w 1465393"/>
                <a:gd name="connsiteY109" fmla="*/ 610697 h 1601529"/>
                <a:gd name="connsiteX110" fmla="*/ 37148 w 1465393"/>
                <a:gd name="connsiteY110" fmla="*/ 574411 h 1601529"/>
                <a:gd name="connsiteX111" fmla="*/ 862 w 1465393"/>
                <a:gd name="connsiteY111" fmla="*/ 492768 h 1601529"/>
                <a:gd name="connsiteX112" fmla="*/ 73433 w 1465393"/>
                <a:gd name="connsiteY112" fmla="*/ 465554 h 1601529"/>
                <a:gd name="connsiteX113" fmla="*/ 136933 w 1465393"/>
                <a:gd name="connsiteY113" fmla="*/ 510911 h 1601529"/>
                <a:gd name="connsiteX114" fmla="*/ 209294 w 1465393"/>
                <a:gd name="connsiteY114" fmla="*/ 441888 h 1601529"/>
                <a:gd name="connsiteX115" fmla="*/ 263933 w 1465393"/>
                <a:gd name="connsiteY115" fmla="*/ 556268 h 1601529"/>
                <a:gd name="connsiteX116" fmla="*/ 318362 w 1465393"/>
                <a:gd name="connsiteY116" fmla="*/ 501840 h 1601529"/>
                <a:gd name="connsiteX117" fmla="*/ 184618 w 1465393"/>
                <a:gd name="connsiteY117" fmla="*/ 299701 h 1601529"/>
                <a:gd name="connsiteX118" fmla="*/ 481648 w 1465393"/>
                <a:gd name="connsiteY118" fmla="*/ 420197 h 1601529"/>
                <a:gd name="connsiteX119" fmla="*/ 508862 w 1465393"/>
                <a:gd name="connsiteY119" fmla="*/ 356697 h 1601529"/>
                <a:gd name="connsiteX120" fmla="*/ 472576 w 1465393"/>
                <a:gd name="connsiteY120" fmla="*/ 293197 h 1601529"/>
                <a:gd name="connsiteX121" fmla="*/ 409076 w 1465393"/>
                <a:gd name="connsiteY121" fmla="*/ 238768 h 1601529"/>
                <a:gd name="connsiteX122" fmla="*/ 291148 w 1465393"/>
                <a:gd name="connsiteY122" fmla="*/ 157125 h 1601529"/>
                <a:gd name="connsiteX123" fmla="*/ 254862 w 1465393"/>
                <a:gd name="connsiteY123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545148 w 1465393"/>
                <a:gd name="connsiteY3" fmla="*/ 211554 h 1601529"/>
                <a:gd name="connsiteX4" fmla="*/ 563291 w 1465393"/>
                <a:gd name="connsiteY4" fmla="*/ 293197 h 1601529"/>
                <a:gd name="connsiteX5" fmla="*/ 599576 w 1465393"/>
                <a:gd name="connsiteY5" fmla="*/ 356697 h 1601529"/>
                <a:gd name="connsiteX6" fmla="*/ 672148 w 1465393"/>
                <a:gd name="connsiteY6" fmla="*/ 374840 h 1601529"/>
                <a:gd name="connsiteX7" fmla="*/ 744719 w 1465393"/>
                <a:gd name="connsiteY7" fmla="*/ 329483 h 1601529"/>
                <a:gd name="connsiteX8" fmla="*/ 744719 w 1465393"/>
                <a:gd name="connsiteY8" fmla="*/ 256911 h 1601529"/>
                <a:gd name="connsiteX9" fmla="*/ 699362 w 1465393"/>
                <a:gd name="connsiteY9" fmla="*/ 166197 h 1601529"/>
                <a:gd name="connsiteX10" fmla="*/ 681219 w 1465393"/>
                <a:gd name="connsiteY10" fmla="*/ 129911 h 1601529"/>
                <a:gd name="connsiteX11" fmla="*/ 681219 w 1465393"/>
                <a:gd name="connsiteY11" fmla="*/ 75483 h 1601529"/>
                <a:gd name="connsiteX12" fmla="*/ 708433 w 1465393"/>
                <a:gd name="connsiteY12" fmla="*/ 39197 h 1601529"/>
                <a:gd name="connsiteX13" fmla="*/ 781005 w 1465393"/>
                <a:gd name="connsiteY13" fmla="*/ 93625 h 1601529"/>
                <a:gd name="connsiteX14" fmla="*/ 817291 w 1465393"/>
                <a:gd name="connsiteY14" fmla="*/ 138983 h 1601529"/>
                <a:gd name="connsiteX15" fmla="*/ 817291 w 1465393"/>
                <a:gd name="connsiteY15" fmla="*/ 211554 h 1601529"/>
                <a:gd name="connsiteX16" fmla="*/ 826362 w 1465393"/>
                <a:gd name="connsiteY16" fmla="*/ 284125 h 1601529"/>
                <a:gd name="connsiteX17" fmla="*/ 826362 w 1465393"/>
                <a:gd name="connsiteY17" fmla="*/ 329483 h 1601529"/>
                <a:gd name="connsiteX18" fmla="*/ 835433 w 1465393"/>
                <a:gd name="connsiteY18" fmla="*/ 365768 h 1601529"/>
                <a:gd name="connsiteX19" fmla="*/ 853576 w 1465393"/>
                <a:gd name="connsiteY19" fmla="*/ 374840 h 1601529"/>
                <a:gd name="connsiteX20" fmla="*/ 898933 w 1465393"/>
                <a:gd name="connsiteY20" fmla="*/ 383911 h 1601529"/>
                <a:gd name="connsiteX21" fmla="*/ 926148 w 1465393"/>
                <a:gd name="connsiteY21" fmla="*/ 383911 h 1601529"/>
                <a:gd name="connsiteX22" fmla="*/ 953362 w 1465393"/>
                <a:gd name="connsiteY22" fmla="*/ 438340 h 1601529"/>
                <a:gd name="connsiteX23" fmla="*/ 980576 w 1465393"/>
                <a:gd name="connsiteY23" fmla="*/ 474625 h 1601529"/>
                <a:gd name="connsiteX24" fmla="*/ 1016862 w 1465393"/>
                <a:gd name="connsiteY24" fmla="*/ 483697 h 1601529"/>
                <a:gd name="connsiteX25" fmla="*/ 1044076 w 1465393"/>
                <a:gd name="connsiteY25" fmla="*/ 465554 h 1601529"/>
                <a:gd name="connsiteX26" fmla="*/ 1080362 w 1465393"/>
                <a:gd name="connsiteY26" fmla="*/ 420197 h 1601529"/>
                <a:gd name="connsiteX27" fmla="*/ 1107576 w 1465393"/>
                <a:gd name="connsiteY27" fmla="*/ 347625 h 1601529"/>
                <a:gd name="connsiteX28" fmla="*/ 1134791 w 1465393"/>
                <a:gd name="connsiteY28" fmla="*/ 302268 h 1601529"/>
                <a:gd name="connsiteX29" fmla="*/ 1162005 w 1465393"/>
                <a:gd name="connsiteY29" fmla="*/ 302268 h 1601529"/>
                <a:gd name="connsiteX30" fmla="*/ 1189219 w 1465393"/>
                <a:gd name="connsiteY30" fmla="*/ 347625 h 1601529"/>
                <a:gd name="connsiteX31" fmla="*/ 1162005 w 1465393"/>
                <a:gd name="connsiteY31" fmla="*/ 429268 h 1601529"/>
                <a:gd name="connsiteX32" fmla="*/ 1143862 w 1465393"/>
                <a:gd name="connsiteY32" fmla="*/ 483697 h 1601529"/>
                <a:gd name="connsiteX33" fmla="*/ 1116648 w 1465393"/>
                <a:gd name="connsiteY33" fmla="*/ 556268 h 1601529"/>
                <a:gd name="connsiteX34" fmla="*/ 1098505 w 1465393"/>
                <a:gd name="connsiteY34" fmla="*/ 601625 h 1601529"/>
                <a:gd name="connsiteX35" fmla="*/ 1116648 w 1465393"/>
                <a:gd name="connsiteY35" fmla="*/ 665125 h 1601529"/>
                <a:gd name="connsiteX36" fmla="*/ 1134791 w 1465393"/>
                <a:gd name="connsiteY36" fmla="*/ 683268 h 1601529"/>
                <a:gd name="connsiteX37" fmla="*/ 1234576 w 1465393"/>
                <a:gd name="connsiteY37" fmla="*/ 665125 h 1601529"/>
                <a:gd name="connsiteX38" fmla="*/ 1307148 w 1465393"/>
                <a:gd name="connsiteY38" fmla="*/ 637911 h 1601529"/>
                <a:gd name="connsiteX39" fmla="*/ 1343433 w 1465393"/>
                <a:gd name="connsiteY39" fmla="*/ 601625 h 1601529"/>
                <a:gd name="connsiteX40" fmla="*/ 1425076 w 1465393"/>
                <a:gd name="connsiteY40" fmla="*/ 601625 h 1601529"/>
                <a:gd name="connsiteX41" fmla="*/ 1461362 w 1465393"/>
                <a:gd name="connsiteY41" fmla="*/ 637911 h 1601529"/>
                <a:gd name="connsiteX42" fmla="*/ 1461362 w 1465393"/>
                <a:gd name="connsiteY42" fmla="*/ 674197 h 1601529"/>
                <a:gd name="connsiteX43" fmla="*/ 1461362 w 1465393"/>
                <a:gd name="connsiteY43" fmla="*/ 737697 h 1601529"/>
                <a:gd name="connsiteX44" fmla="*/ 1406933 w 1465393"/>
                <a:gd name="connsiteY44" fmla="*/ 783054 h 1601529"/>
                <a:gd name="connsiteX45" fmla="*/ 1361576 w 1465393"/>
                <a:gd name="connsiteY45" fmla="*/ 792125 h 1601529"/>
                <a:gd name="connsiteX46" fmla="*/ 1289005 w 1465393"/>
                <a:gd name="connsiteY46" fmla="*/ 792125 h 1601529"/>
                <a:gd name="connsiteX47" fmla="*/ 1171076 w 1465393"/>
                <a:gd name="connsiteY47" fmla="*/ 792125 h 1601529"/>
                <a:gd name="connsiteX48" fmla="*/ 1125719 w 1465393"/>
                <a:gd name="connsiteY48" fmla="*/ 891911 h 1601529"/>
                <a:gd name="connsiteX49" fmla="*/ 1171076 w 1465393"/>
                <a:gd name="connsiteY49" fmla="*/ 937268 h 1601529"/>
                <a:gd name="connsiteX50" fmla="*/ 1216433 w 1465393"/>
                <a:gd name="connsiteY50" fmla="*/ 973554 h 1601529"/>
                <a:gd name="connsiteX51" fmla="*/ 1298076 w 1465393"/>
                <a:gd name="connsiteY51" fmla="*/ 955411 h 1601529"/>
                <a:gd name="connsiteX52" fmla="*/ 1379719 w 1465393"/>
                <a:gd name="connsiteY52" fmla="*/ 955411 h 1601529"/>
                <a:gd name="connsiteX53" fmla="*/ 1416005 w 1465393"/>
                <a:gd name="connsiteY53" fmla="*/ 1009840 h 1601529"/>
                <a:gd name="connsiteX54" fmla="*/ 1370648 w 1465393"/>
                <a:gd name="connsiteY54" fmla="*/ 1037054 h 1601529"/>
                <a:gd name="connsiteX55" fmla="*/ 1279933 w 1465393"/>
                <a:gd name="connsiteY55" fmla="*/ 1046125 h 1601529"/>
                <a:gd name="connsiteX56" fmla="*/ 1207362 w 1465393"/>
                <a:gd name="connsiteY56" fmla="*/ 1046125 h 1601529"/>
                <a:gd name="connsiteX57" fmla="*/ 1152933 w 1465393"/>
                <a:gd name="connsiteY57" fmla="*/ 1009840 h 1601529"/>
                <a:gd name="connsiteX58" fmla="*/ 1098505 w 1465393"/>
                <a:gd name="connsiteY58" fmla="*/ 1000768 h 1601529"/>
                <a:gd name="connsiteX59" fmla="*/ 1080362 w 1465393"/>
                <a:gd name="connsiteY59" fmla="*/ 1037054 h 1601529"/>
                <a:gd name="connsiteX60" fmla="*/ 1053148 w 1465393"/>
                <a:gd name="connsiteY60" fmla="*/ 1091483 h 1601529"/>
                <a:gd name="connsiteX61" fmla="*/ 1071291 w 1465393"/>
                <a:gd name="connsiteY61" fmla="*/ 1127768 h 1601529"/>
                <a:gd name="connsiteX62" fmla="*/ 1134791 w 1465393"/>
                <a:gd name="connsiteY62" fmla="*/ 1154983 h 1601529"/>
                <a:gd name="connsiteX63" fmla="*/ 1234576 w 1465393"/>
                <a:gd name="connsiteY63" fmla="*/ 1173125 h 1601529"/>
                <a:gd name="connsiteX64" fmla="*/ 1388791 w 1465393"/>
                <a:gd name="connsiteY64" fmla="*/ 1263840 h 1601529"/>
                <a:gd name="connsiteX65" fmla="*/ 1388791 w 1465393"/>
                <a:gd name="connsiteY65" fmla="*/ 1318268 h 1601529"/>
                <a:gd name="connsiteX66" fmla="*/ 1316219 w 1465393"/>
                <a:gd name="connsiteY66" fmla="*/ 1336411 h 1601529"/>
                <a:gd name="connsiteX67" fmla="*/ 1243648 w 1465393"/>
                <a:gd name="connsiteY67" fmla="*/ 1336411 h 1601529"/>
                <a:gd name="connsiteX68" fmla="*/ 1171076 w 1465393"/>
                <a:gd name="connsiteY68" fmla="*/ 1281983 h 1601529"/>
                <a:gd name="connsiteX69" fmla="*/ 1098505 w 1465393"/>
                <a:gd name="connsiteY69" fmla="*/ 1227554 h 1601529"/>
                <a:gd name="connsiteX70" fmla="*/ 1035005 w 1465393"/>
                <a:gd name="connsiteY70" fmla="*/ 1173125 h 1601529"/>
                <a:gd name="connsiteX71" fmla="*/ 989648 w 1465393"/>
                <a:gd name="connsiteY71" fmla="*/ 1145911 h 1601529"/>
                <a:gd name="connsiteX72" fmla="*/ 908005 w 1465393"/>
                <a:gd name="connsiteY72" fmla="*/ 1164054 h 1601529"/>
                <a:gd name="connsiteX73" fmla="*/ 871719 w 1465393"/>
                <a:gd name="connsiteY73" fmla="*/ 1182197 h 1601529"/>
                <a:gd name="connsiteX74" fmla="*/ 808219 w 1465393"/>
                <a:gd name="connsiteY74" fmla="*/ 1200340 h 1601529"/>
                <a:gd name="connsiteX75" fmla="*/ 753791 w 1465393"/>
                <a:gd name="connsiteY75" fmla="*/ 1227554 h 1601529"/>
                <a:gd name="connsiteX76" fmla="*/ 744719 w 1465393"/>
                <a:gd name="connsiteY76" fmla="*/ 1309197 h 1601529"/>
                <a:gd name="connsiteX77" fmla="*/ 799148 w 1465393"/>
                <a:gd name="connsiteY77" fmla="*/ 1372697 h 1601529"/>
                <a:gd name="connsiteX78" fmla="*/ 844505 w 1465393"/>
                <a:gd name="connsiteY78" fmla="*/ 1436197 h 1601529"/>
                <a:gd name="connsiteX79" fmla="*/ 844505 w 1465393"/>
                <a:gd name="connsiteY79" fmla="*/ 1517840 h 1601529"/>
                <a:gd name="connsiteX80" fmla="*/ 835433 w 1465393"/>
                <a:gd name="connsiteY80" fmla="*/ 1590411 h 1601529"/>
                <a:gd name="connsiteX81" fmla="*/ 808219 w 1465393"/>
                <a:gd name="connsiteY81" fmla="*/ 1599483 h 1601529"/>
                <a:gd name="connsiteX82" fmla="*/ 726576 w 1465393"/>
                <a:gd name="connsiteY82" fmla="*/ 1572268 h 1601529"/>
                <a:gd name="connsiteX83" fmla="*/ 690291 w 1465393"/>
                <a:gd name="connsiteY83" fmla="*/ 1490625 h 1601529"/>
                <a:gd name="connsiteX84" fmla="*/ 690291 w 1465393"/>
                <a:gd name="connsiteY84" fmla="*/ 1381768 h 1601529"/>
                <a:gd name="connsiteX85" fmla="*/ 690291 w 1465393"/>
                <a:gd name="connsiteY85" fmla="*/ 1281983 h 1601529"/>
                <a:gd name="connsiteX86" fmla="*/ 635862 w 1465393"/>
                <a:gd name="connsiteY86" fmla="*/ 1218483 h 1601529"/>
                <a:gd name="connsiteX87" fmla="*/ 572362 w 1465393"/>
                <a:gd name="connsiteY87" fmla="*/ 1182197 h 1601529"/>
                <a:gd name="connsiteX88" fmla="*/ 490719 w 1465393"/>
                <a:gd name="connsiteY88" fmla="*/ 1145911 h 1601529"/>
                <a:gd name="connsiteX89" fmla="*/ 454433 w 1465393"/>
                <a:gd name="connsiteY89" fmla="*/ 1145911 h 1601529"/>
                <a:gd name="connsiteX90" fmla="*/ 390933 w 1465393"/>
                <a:gd name="connsiteY90" fmla="*/ 1209411 h 1601529"/>
                <a:gd name="connsiteX91" fmla="*/ 327433 w 1465393"/>
                <a:gd name="connsiteY91" fmla="*/ 1281983 h 1601529"/>
                <a:gd name="connsiteX92" fmla="*/ 273005 w 1465393"/>
                <a:gd name="connsiteY92" fmla="*/ 1363625 h 1601529"/>
                <a:gd name="connsiteX93" fmla="*/ 173219 w 1465393"/>
                <a:gd name="connsiteY93" fmla="*/ 1354554 h 1601529"/>
                <a:gd name="connsiteX94" fmla="*/ 164148 w 1465393"/>
                <a:gd name="connsiteY94" fmla="*/ 1272911 h 1601529"/>
                <a:gd name="connsiteX95" fmla="*/ 254862 w 1465393"/>
                <a:gd name="connsiteY95" fmla="*/ 1218483 h 1601529"/>
                <a:gd name="connsiteX96" fmla="*/ 318362 w 1465393"/>
                <a:gd name="connsiteY96" fmla="*/ 1182197 h 1601529"/>
                <a:gd name="connsiteX97" fmla="*/ 336505 w 1465393"/>
                <a:gd name="connsiteY97" fmla="*/ 1073340 h 1601529"/>
                <a:gd name="connsiteX98" fmla="*/ 300219 w 1465393"/>
                <a:gd name="connsiteY98" fmla="*/ 991697 h 1601529"/>
                <a:gd name="connsiteX99" fmla="*/ 254862 w 1465393"/>
                <a:gd name="connsiteY99" fmla="*/ 973554 h 1601529"/>
                <a:gd name="connsiteX100" fmla="*/ 164148 w 1465393"/>
                <a:gd name="connsiteY100" fmla="*/ 955411 h 1601529"/>
                <a:gd name="connsiteX101" fmla="*/ 64362 w 1465393"/>
                <a:gd name="connsiteY101" fmla="*/ 946340 h 1601529"/>
                <a:gd name="connsiteX102" fmla="*/ 19005 w 1465393"/>
                <a:gd name="connsiteY102" fmla="*/ 891911 h 1601529"/>
                <a:gd name="connsiteX103" fmla="*/ 82505 w 1465393"/>
                <a:gd name="connsiteY103" fmla="*/ 846554 h 1601529"/>
                <a:gd name="connsiteX104" fmla="*/ 146005 w 1465393"/>
                <a:gd name="connsiteY104" fmla="*/ 819340 h 1601529"/>
                <a:gd name="connsiteX105" fmla="*/ 254862 w 1465393"/>
                <a:gd name="connsiteY105" fmla="*/ 792125 h 1601529"/>
                <a:gd name="connsiteX106" fmla="*/ 273005 w 1465393"/>
                <a:gd name="connsiteY106" fmla="*/ 710483 h 1601529"/>
                <a:gd name="connsiteX107" fmla="*/ 245791 w 1465393"/>
                <a:gd name="connsiteY107" fmla="*/ 665125 h 1601529"/>
                <a:gd name="connsiteX108" fmla="*/ 164148 w 1465393"/>
                <a:gd name="connsiteY108" fmla="*/ 619768 h 1601529"/>
                <a:gd name="connsiteX109" fmla="*/ 91576 w 1465393"/>
                <a:gd name="connsiteY109" fmla="*/ 610697 h 1601529"/>
                <a:gd name="connsiteX110" fmla="*/ 37148 w 1465393"/>
                <a:gd name="connsiteY110" fmla="*/ 574411 h 1601529"/>
                <a:gd name="connsiteX111" fmla="*/ 862 w 1465393"/>
                <a:gd name="connsiteY111" fmla="*/ 492768 h 1601529"/>
                <a:gd name="connsiteX112" fmla="*/ 73433 w 1465393"/>
                <a:gd name="connsiteY112" fmla="*/ 465554 h 1601529"/>
                <a:gd name="connsiteX113" fmla="*/ 136933 w 1465393"/>
                <a:gd name="connsiteY113" fmla="*/ 510911 h 1601529"/>
                <a:gd name="connsiteX114" fmla="*/ 101706 w 1465393"/>
                <a:gd name="connsiteY114" fmla="*/ 336579 h 1601529"/>
                <a:gd name="connsiteX115" fmla="*/ 263933 w 1465393"/>
                <a:gd name="connsiteY115" fmla="*/ 556268 h 1601529"/>
                <a:gd name="connsiteX116" fmla="*/ 318362 w 1465393"/>
                <a:gd name="connsiteY116" fmla="*/ 501840 h 1601529"/>
                <a:gd name="connsiteX117" fmla="*/ 184618 w 1465393"/>
                <a:gd name="connsiteY117" fmla="*/ 299701 h 1601529"/>
                <a:gd name="connsiteX118" fmla="*/ 481648 w 1465393"/>
                <a:gd name="connsiteY118" fmla="*/ 420197 h 1601529"/>
                <a:gd name="connsiteX119" fmla="*/ 508862 w 1465393"/>
                <a:gd name="connsiteY119" fmla="*/ 356697 h 1601529"/>
                <a:gd name="connsiteX120" fmla="*/ 472576 w 1465393"/>
                <a:gd name="connsiteY120" fmla="*/ 293197 h 1601529"/>
                <a:gd name="connsiteX121" fmla="*/ 409076 w 1465393"/>
                <a:gd name="connsiteY121" fmla="*/ 238768 h 1601529"/>
                <a:gd name="connsiteX122" fmla="*/ 291148 w 1465393"/>
                <a:gd name="connsiteY122" fmla="*/ 157125 h 1601529"/>
                <a:gd name="connsiteX123" fmla="*/ 254862 w 1465393"/>
                <a:gd name="connsiteY123" fmla="*/ 111768 h 1601529"/>
                <a:gd name="connsiteX0" fmla="*/ 273005 w 1465393"/>
                <a:gd name="connsiteY0" fmla="*/ 57340 h 1601529"/>
                <a:gd name="connsiteX1" fmla="*/ 345576 w 1465393"/>
                <a:gd name="connsiteY1" fmla="*/ 2911 h 1601529"/>
                <a:gd name="connsiteX2" fmla="*/ 588600 w 1465393"/>
                <a:gd name="connsiteY2" fmla="*/ 144504 h 1601529"/>
                <a:gd name="connsiteX3" fmla="*/ 545148 w 1465393"/>
                <a:gd name="connsiteY3" fmla="*/ 211554 h 1601529"/>
                <a:gd name="connsiteX4" fmla="*/ 563291 w 1465393"/>
                <a:gd name="connsiteY4" fmla="*/ 293197 h 1601529"/>
                <a:gd name="connsiteX5" fmla="*/ 599576 w 1465393"/>
                <a:gd name="connsiteY5" fmla="*/ 356697 h 1601529"/>
                <a:gd name="connsiteX6" fmla="*/ 672148 w 1465393"/>
                <a:gd name="connsiteY6" fmla="*/ 374840 h 1601529"/>
                <a:gd name="connsiteX7" fmla="*/ 744719 w 1465393"/>
                <a:gd name="connsiteY7" fmla="*/ 329483 h 1601529"/>
                <a:gd name="connsiteX8" fmla="*/ 744719 w 1465393"/>
                <a:gd name="connsiteY8" fmla="*/ 256911 h 1601529"/>
                <a:gd name="connsiteX9" fmla="*/ 699362 w 1465393"/>
                <a:gd name="connsiteY9" fmla="*/ 166197 h 1601529"/>
                <a:gd name="connsiteX10" fmla="*/ 681219 w 1465393"/>
                <a:gd name="connsiteY10" fmla="*/ 129911 h 1601529"/>
                <a:gd name="connsiteX11" fmla="*/ 681219 w 1465393"/>
                <a:gd name="connsiteY11" fmla="*/ 75483 h 1601529"/>
                <a:gd name="connsiteX12" fmla="*/ 708433 w 1465393"/>
                <a:gd name="connsiteY12" fmla="*/ 39197 h 1601529"/>
                <a:gd name="connsiteX13" fmla="*/ 781005 w 1465393"/>
                <a:gd name="connsiteY13" fmla="*/ 93625 h 1601529"/>
                <a:gd name="connsiteX14" fmla="*/ 817291 w 1465393"/>
                <a:gd name="connsiteY14" fmla="*/ 138983 h 1601529"/>
                <a:gd name="connsiteX15" fmla="*/ 817291 w 1465393"/>
                <a:gd name="connsiteY15" fmla="*/ 211554 h 1601529"/>
                <a:gd name="connsiteX16" fmla="*/ 826362 w 1465393"/>
                <a:gd name="connsiteY16" fmla="*/ 284125 h 1601529"/>
                <a:gd name="connsiteX17" fmla="*/ 826362 w 1465393"/>
                <a:gd name="connsiteY17" fmla="*/ 329483 h 1601529"/>
                <a:gd name="connsiteX18" fmla="*/ 835433 w 1465393"/>
                <a:gd name="connsiteY18" fmla="*/ 365768 h 1601529"/>
                <a:gd name="connsiteX19" fmla="*/ 853576 w 1465393"/>
                <a:gd name="connsiteY19" fmla="*/ 374840 h 1601529"/>
                <a:gd name="connsiteX20" fmla="*/ 898933 w 1465393"/>
                <a:gd name="connsiteY20" fmla="*/ 383911 h 1601529"/>
                <a:gd name="connsiteX21" fmla="*/ 926148 w 1465393"/>
                <a:gd name="connsiteY21" fmla="*/ 383911 h 1601529"/>
                <a:gd name="connsiteX22" fmla="*/ 953362 w 1465393"/>
                <a:gd name="connsiteY22" fmla="*/ 438340 h 1601529"/>
                <a:gd name="connsiteX23" fmla="*/ 980576 w 1465393"/>
                <a:gd name="connsiteY23" fmla="*/ 474625 h 1601529"/>
                <a:gd name="connsiteX24" fmla="*/ 1016862 w 1465393"/>
                <a:gd name="connsiteY24" fmla="*/ 483697 h 1601529"/>
                <a:gd name="connsiteX25" fmla="*/ 1044076 w 1465393"/>
                <a:gd name="connsiteY25" fmla="*/ 465554 h 1601529"/>
                <a:gd name="connsiteX26" fmla="*/ 1080362 w 1465393"/>
                <a:gd name="connsiteY26" fmla="*/ 420197 h 1601529"/>
                <a:gd name="connsiteX27" fmla="*/ 1107576 w 1465393"/>
                <a:gd name="connsiteY27" fmla="*/ 347625 h 1601529"/>
                <a:gd name="connsiteX28" fmla="*/ 1134791 w 1465393"/>
                <a:gd name="connsiteY28" fmla="*/ 302268 h 1601529"/>
                <a:gd name="connsiteX29" fmla="*/ 1162005 w 1465393"/>
                <a:gd name="connsiteY29" fmla="*/ 302268 h 1601529"/>
                <a:gd name="connsiteX30" fmla="*/ 1189219 w 1465393"/>
                <a:gd name="connsiteY30" fmla="*/ 347625 h 1601529"/>
                <a:gd name="connsiteX31" fmla="*/ 1162005 w 1465393"/>
                <a:gd name="connsiteY31" fmla="*/ 429268 h 1601529"/>
                <a:gd name="connsiteX32" fmla="*/ 1143862 w 1465393"/>
                <a:gd name="connsiteY32" fmla="*/ 483697 h 1601529"/>
                <a:gd name="connsiteX33" fmla="*/ 1116648 w 1465393"/>
                <a:gd name="connsiteY33" fmla="*/ 556268 h 1601529"/>
                <a:gd name="connsiteX34" fmla="*/ 1098505 w 1465393"/>
                <a:gd name="connsiteY34" fmla="*/ 601625 h 1601529"/>
                <a:gd name="connsiteX35" fmla="*/ 1116648 w 1465393"/>
                <a:gd name="connsiteY35" fmla="*/ 665125 h 1601529"/>
                <a:gd name="connsiteX36" fmla="*/ 1134791 w 1465393"/>
                <a:gd name="connsiteY36" fmla="*/ 683268 h 1601529"/>
                <a:gd name="connsiteX37" fmla="*/ 1234576 w 1465393"/>
                <a:gd name="connsiteY37" fmla="*/ 665125 h 1601529"/>
                <a:gd name="connsiteX38" fmla="*/ 1307148 w 1465393"/>
                <a:gd name="connsiteY38" fmla="*/ 637911 h 1601529"/>
                <a:gd name="connsiteX39" fmla="*/ 1343433 w 1465393"/>
                <a:gd name="connsiteY39" fmla="*/ 601625 h 1601529"/>
                <a:gd name="connsiteX40" fmla="*/ 1425076 w 1465393"/>
                <a:gd name="connsiteY40" fmla="*/ 601625 h 1601529"/>
                <a:gd name="connsiteX41" fmla="*/ 1461362 w 1465393"/>
                <a:gd name="connsiteY41" fmla="*/ 637911 h 1601529"/>
                <a:gd name="connsiteX42" fmla="*/ 1461362 w 1465393"/>
                <a:gd name="connsiteY42" fmla="*/ 674197 h 1601529"/>
                <a:gd name="connsiteX43" fmla="*/ 1461362 w 1465393"/>
                <a:gd name="connsiteY43" fmla="*/ 737697 h 1601529"/>
                <a:gd name="connsiteX44" fmla="*/ 1406933 w 1465393"/>
                <a:gd name="connsiteY44" fmla="*/ 783054 h 1601529"/>
                <a:gd name="connsiteX45" fmla="*/ 1361576 w 1465393"/>
                <a:gd name="connsiteY45" fmla="*/ 792125 h 1601529"/>
                <a:gd name="connsiteX46" fmla="*/ 1289005 w 1465393"/>
                <a:gd name="connsiteY46" fmla="*/ 792125 h 1601529"/>
                <a:gd name="connsiteX47" fmla="*/ 1171076 w 1465393"/>
                <a:gd name="connsiteY47" fmla="*/ 792125 h 1601529"/>
                <a:gd name="connsiteX48" fmla="*/ 1125719 w 1465393"/>
                <a:gd name="connsiteY48" fmla="*/ 891911 h 1601529"/>
                <a:gd name="connsiteX49" fmla="*/ 1171076 w 1465393"/>
                <a:gd name="connsiteY49" fmla="*/ 937268 h 1601529"/>
                <a:gd name="connsiteX50" fmla="*/ 1216433 w 1465393"/>
                <a:gd name="connsiteY50" fmla="*/ 973554 h 1601529"/>
                <a:gd name="connsiteX51" fmla="*/ 1298076 w 1465393"/>
                <a:gd name="connsiteY51" fmla="*/ 955411 h 1601529"/>
                <a:gd name="connsiteX52" fmla="*/ 1379719 w 1465393"/>
                <a:gd name="connsiteY52" fmla="*/ 955411 h 1601529"/>
                <a:gd name="connsiteX53" fmla="*/ 1416005 w 1465393"/>
                <a:gd name="connsiteY53" fmla="*/ 1009840 h 1601529"/>
                <a:gd name="connsiteX54" fmla="*/ 1370648 w 1465393"/>
                <a:gd name="connsiteY54" fmla="*/ 1037054 h 1601529"/>
                <a:gd name="connsiteX55" fmla="*/ 1279933 w 1465393"/>
                <a:gd name="connsiteY55" fmla="*/ 1046125 h 1601529"/>
                <a:gd name="connsiteX56" fmla="*/ 1207362 w 1465393"/>
                <a:gd name="connsiteY56" fmla="*/ 1046125 h 1601529"/>
                <a:gd name="connsiteX57" fmla="*/ 1152933 w 1465393"/>
                <a:gd name="connsiteY57" fmla="*/ 1009840 h 1601529"/>
                <a:gd name="connsiteX58" fmla="*/ 1098505 w 1465393"/>
                <a:gd name="connsiteY58" fmla="*/ 1000768 h 1601529"/>
                <a:gd name="connsiteX59" fmla="*/ 1080362 w 1465393"/>
                <a:gd name="connsiteY59" fmla="*/ 1037054 h 1601529"/>
                <a:gd name="connsiteX60" fmla="*/ 1053148 w 1465393"/>
                <a:gd name="connsiteY60" fmla="*/ 1091483 h 1601529"/>
                <a:gd name="connsiteX61" fmla="*/ 1071291 w 1465393"/>
                <a:gd name="connsiteY61" fmla="*/ 1127768 h 1601529"/>
                <a:gd name="connsiteX62" fmla="*/ 1134791 w 1465393"/>
                <a:gd name="connsiteY62" fmla="*/ 1154983 h 1601529"/>
                <a:gd name="connsiteX63" fmla="*/ 1234576 w 1465393"/>
                <a:gd name="connsiteY63" fmla="*/ 1173125 h 1601529"/>
                <a:gd name="connsiteX64" fmla="*/ 1388791 w 1465393"/>
                <a:gd name="connsiteY64" fmla="*/ 1263840 h 1601529"/>
                <a:gd name="connsiteX65" fmla="*/ 1388791 w 1465393"/>
                <a:gd name="connsiteY65" fmla="*/ 1318268 h 1601529"/>
                <a:gd name="connsiteX66" fmla="*/ 1316219 w 1465393"/>
                <a:gd name="connsiteY66" fmla="*/ 1336411 h 1601529"/>
                <a:gd name="connsiteX67" fmla="*/ 1243648 w 1465393"/>
                <a:gd name="connsiteY67" fmla="*/ 1336411 h 1601529"/>
                <a:gd name="connsiteX68" fmla="*/ 1171076 w 1465393"/>
                <a:gd name="connsiteY68" fmla="*/ 1281983 h 1601529"/>
                <a:gd name="connsiteX69" fmla="*/ 1098505 w 1465393"/>
                <a:gd name="connsiteY69" fmla="*/ 1227554 h 1601529"/>
                <a:gd name="connsiteX70" fmla="*/ 1035005 w 1465393"/>
                <a:gd name="connsiteY70" fmla="*/ 1173125 h 1601529"/>
                <a:gd name="connsiteX71" fmla="*/ 989648 w 1465393"/>
                <a:gd name="connsiteY71" fmla="*/ 1145911 h 1601529"/>
                <a:gd name="connsiteX72" fmla="*/ 908005 w 1465393"/>
                <a:gd name="connsiteY72" fmla="*/ 1164054 h 1601529"/>
                <a:gd name="connsiteX73" fmla="*/ 871719 w 1465393"/>
                <a:gd name="connsiteY73" fmla="*/ 1182197 h 1601529"/>
                <a:gd name="connsiteX74" fmla="*/ 808219 w 1465393"/>
                <a:gd name="connsiteY74" fmla="*/ 1200340 h 1601529"/>
                <a:gd name="connsiteX75" fmla="*/ 753791 w 1465393"/>
                <a:gd name="connsiteY75" fmla="*/ 1227554 h 1601529"/>
                <a:gd name="connsiteX76" fmla="*/ 744719 w 1465393"/>
                <a:gd name="connsiteY76" fmla="*/ 1309197 h 1601529"/>
                <a:gd name="connsiteX77" fmla="*/ 799148 w 1465393"/>
                <a:gd name="connsiteY77" fmla="*/ 1372697 h 1601529"/>
                <a:gd name="connsiteX78" fmla="*/ 844505 w 1465393"/>
                <a:gd name="connsiteY78" fmla="*/ 1436197 h 1601529"/>
                <a:gd name="connsiteX79" fmla="*/ 844505 w 1465393"/>
                <a:gd name="connsiteY79" fmla="*/ 1517840 h 1601529"/>
                <a:gd name="connsiteX80" fmla="*/ 835433 w 1465393"/>
                <a:gd name="connsiteY80" fmla="*/ 1590411 h 1601529"/>
                <a:gd name="connsiteX81" fmla="*/ 808219 w 1465393"/>
                <a:gd name="connsiteY81" fmla="*/ 1599483 h 1601529"/>
                <a:gd name="connsiteX82" fmla="*/ 726576 w 1465393"/>
                <a:gd name="connsiteY82" fmla="*/ 1572268 h 1601529"/>
                <a:gd name="connsiteX83" fmla="*/ 690291 w 1465393"/>
                <a:gd name="connsiteY83" fmla="*/ 1490625 h 1601529"/>
                <a:gd name="connsiteX84" fmla="*/ 690291 w 1465393"/>
                <a:gd name="connsiteY84" fmla="*/ 1381768 h 1601529"/>
                <a:gd name="connsiteX85" fmla="*/ 690291 w 1465393"/>
                <a:gd name="connsiteY85" fmla="*/ 1281983 h 1601529"/>
                <a:gd name="connsiteX86" fmla="*/ 635862 w 1465393"/>
                <a:gd name="connsiteY86" fmla="*/ 1218483 h 1601529"/>
                <a:gd name="connsiteX87" fmla="*/ 572362 w 1465393"/>
                <a:gd name="connsiteY87" fmla="*/ 1182197 h 1601529"/>
                <a:gd name="connsiteX88" fmla="*/ 490719 w 1465393"/>
                <a:gd name="connsiteY88" fmla="*/ 1145911 h 1601529"/>
                <a:gd name="connsiteX89" fmla="*/ 454433 w 1465393"/>
                <a:gd name="connsiteY89" fmla="*/ 1145911 h 1601529"/>
                <a:gd name="connsiteX90" fmla="*/ 390933 w 1465393"/>
                <a:gd name="connsiteY90" fmla="*/ 1209411 h 1601529"/>
                <a:gd name="connsiteX91" fmla="*/ 327433 w 1465393"/>
                <a:gd name="connsiteY91" fmla="*/ 1281983 h 1601529"/>
                <a:gd name="connsiteX92" fmla="*/ 273005 w 1465393"/>
                <a:gd name="connsiteY92" fmla="*/ 1363625 h 1601529"/>
                <a:gd name="connsiteX93" fmla="*/ 173219 w 1465393"/>
                <a:gd name="connsiteY93" fmla="*/ 1354554 h 1601529"/>
                <a:gd name="connsiteX94" fmla="*/ 164148 w 1465393"/>
                <a:gd name="connsiteY94" fmla="*/ 1272911 h 1601529"/>
                <a:gd name="connsiteX95" fmla="*/ 254862 w 1465393"/>
                <a:gd name="connsiteY95" fmla="*/ 1218483 h 1601529"/>
                <a:gd name="connsiteX96" fmla="*/ 318362 w 1465393"/>
                <a:gd name="connsiteY96" fmla="*/ 1182197 h 1601529"/>
                <a:gd name="connsiteX97" fmla="*/ 336505 w 1465393"/>
                <a:gd name="connsiteY97" fmla="*/ 1073340 h 1601529"/>
                <a:gd name="connsiteX98" fmla="*/ 300219 w 1465393"/>
                <a:gd name="connsiteY98" fmla="*/ 991697 h 1601529"/>
                <a:gd name="connsiteX99" fmla="*/ 254862 w 1465393"/>
                <a:gd name="connsiteY99" fmla="*/ 973554 h 1601529"/>
                <a:gd name="connsiteX100" fmla="*/ 164148 w 1465393"/>
                <a:gd name="connsiteY100" fmla="*/ 955411 h 1601529"/>
                <a:gd name="connsiteX101" fmla="*/ 64362 w 1465393"/>
                <a:gd name="connsiteY101" fmla="*/ 946340 h 1601529"/>
                <a:gd name="connsiteX102" fmla="*/ 19005 w 1465393"/>
                <a:gd name="connsiteY102" fmla="*/ 891911 h 1601529"/>
                <a:gd name="connsiteX103" fmla="*/ 82505 w 1465393"/>
                <a:gd name="connsiteY103" fmla="*/ 846554 h 1601529"/>
                <a:gd name="connsiteX104" fmla="*/ 146005 w 1465393"/>
                <a:gd name="connsiteY104" fmla="*/ 819340 h 1601529"/>
                <a:gd name="connsiteX105" fmla="*/ 254862 w 1465393"/>
                <a:gd name="connsiteY105" fmla="*/ 792125 h 1601529"/>
                <a:gd name="connsiteX106" fmla="*/ 273005 w 1465393"/>
                <a:gd name="connsiteY106" fmla="*/ 710483 h 1601529"/>
                <a:gd name="connsiteX107" fmla="*/ 245791 w 1465393"/>
                <a:gd name="connsiteY107" fmla="*/ 665125 h 1601529"/>
                <a:gd name="connsiteX108" fmla="*/ 164148 w 1465393"/>
                <a:gd name="connsiteY108" fmla="*/ 619768 h 1601529"/>
                <a:gd name="connsiteX109" fmla="*/ 91576 w 1465393"/>
                <a:gd name="connsiteY109" fmla="*/ 610697 h 1601529"/>
                <a:gd name="connsiteX110" fmla="*/ 37148 w 1465393"/>
                <a:gd name="connsiteY110" fmla="*/ 574411 h 1601529"/>
                <a:gd name="connsiteX111" fmla="*/ 862 w 1465393"/>
                <a:gd name="connsiteY111" fmla="*/ 492768 h 1601529"/>
                <a:gd name="connsiteX112" fmla="*/ 73433 w 1465393"/>
                <a:gd name="connsiteY112" fmla="*/ 465554 h 1601529"/>
                <a:gd name="connsiteX113" fmla="*/ 39493 w 1465393"/>
                <a:gd name="connsiteY113" fmla="*/ 400494 h 1601529"/>
                <a:gd name="connsiteX114" fmla="*/ 101706 w 1465393"/>
                <a:gd name="connsiteY114" fmla="*/ 336579 h 1601529"/>
                <a:gd name="connsiteX115" fmla="*/ 263933 w 1465393"/>
                <a:gd name="connsiteY115" fmla="*/ 556268 h 1601529"/>
                <a:gd name="connsiteX116" fmla="*/ 318362 w 1465393"/>
                <a:gd name="connsiteY116" fmla="*/ 501840 h 1601529"/>
                <a:gd name="connsiteX117" fmla="*/ 184618 w 1465393"/>
                <a:gd name="connsiteY117" fmla="*/ 299701 h 1601529"/>
                <a:gd name="connsiteX118" fmla="*/ 481648 w 1465393"/>
                <a:gd name="connsiteY118" fmla="*/ 420197 h 1601529"/>
                <a:gd name="connsiteX119" fmla="*/ 508862 w 1465393"/>
                <a:gd name="connsiteY119" fmla="*/ 356697 h 1601529"/>
                <a:gd name="connsiteX120" fmla="*/ 472576 w 1465393"/>
                <a:gd name="connsiteY120" fmla="*/ 293197 h 1601529"/>
                <a:gd name="connsiteX121" fmla="*/ 409076 w 1465393"/>
                <a:gd name="connsiteY121" fmla="*/ 238768 h 1601529"/>
                <a:gd name="connsiteX122" fmla="*/ 291148 w 1465393"/>
                <a:gd name="connsiteY122" fmla="*/ 157125 h 1601529"/>
                <a:gd name="connsiteX123" fmla="*/ 254862 w 1465393"/>
                <a:gd name="connsiteY123" fmla="*/ 111768 h 1601529"/>
                <a:gd name="connsiteX0" fmla="*/ 273150 w 1465538"/>
                <a:gd name="connsiteY0" fmla="*/ 57340 h 1601529"/>
                <a:gd name="connsiteX1" fmla="*/ 345721 w 1465538"/>
                <a:gd name="connsiteY1" fmla="*/ 2911 h 1601529"/>
                <a:gd name="connsiteX2" fmla="*/ 588745 w 1465538"/>
                <a:gd name="connsiteY2" fmla="*/ 144504 h 1601529"/>
                <a:gd name="connsiteX3" fmla="*/ 545293 w 1465538"/>
                <a:gd name="connsiteY3" fmla="*/ 211554 h 1601529"/>
                <a:gd name="connsiteX4" fmla="*/ 563436 w 1465538"/>
                <a:gd name="connsiteY4" fmla="*/ 293197 h 1601529"/>
                <a:gd name="connsiteX5" fmla="*/ 599721 w 1465538"/>
                <a:gd name="connsiteY5" fmla="*/ 356697 h 1601529"/>
                <a:gd name="connsiteX6" fmla="*/ 672293 w 1465538"/>
                <a:gd name="connsiteY6" fmla="*/ 374840 h 1601529"/>
                <a:gd name="connsiteX7" fmla="*/ 744864 w 1465538"/>
                <a:gd name="connsiteY7" fmla="*/ 329483 h 1601529"/>
                <a:gd name="connsiteX8" fmla="*/ 744864 w 1465538"/>
                <a:gd name="connsiteY8" fmla="*/ 256911 h 1601529"/>
                <a:gd name="connsiteX9" fmla="*/ 699507 w 1465538"/>
                <a:gd name="connsiteY9" fmla="*/ 166197 h 1601529"/>
                <a:gd name="connsiteX10" fmla="*/ 681364 w 1465538"/>
                <a:gd name="connsiteY10" fmla="*/ 129911 h 1601529"/>
                <a:gd name="connsiteX11" fmla="*/ 681364 w 1465538"/>
                <a:gd name="connsiteY11" fmla="*/ 75483 h 1601529"/>
                <a:gd name="connsiteX12" fmla="*/ 708578 w 1465538"/>
                <a:gd name="connsiteY12" fmla="*/ 39197 h 1601529"/>
                <a:gd name="connsiteX13" fmla="*/ 781150 w 1465538"/>
                <a:gd name="connsiteY13" fmla="*/ 93625 h 1601529"/>
                <a:gd name="connsiteX14" fmla="*/ 817436 w 1465538"/>
                <a:gd name="connsiteY14" fmla="*/ 138983 h 1601529"/>
                <a:gd name="connsiteX15" fmla="*/ 817436 w 1465538"/>
                <a:gd name="connsiteY15" fmla="*/ 211554 h 1601529"/>
                <a:gd name="connsiteX16" fmla="*/ 826507 w 1465538"/>
                <a:gd name="connsiteY16" fmla="*/ 284125 h 1601529"/>
                <a:gd name="connsiteX17" fmla="*/ 826507 w 1465538"/>
                <a:gd name="connsiteY17" fmla="*/ 329483 h 1601529"/>
                <a:gd name="connsiteX18" fmla="*/ 835578 w 1465538"/>
                <a:gd name="connsiteY18" fmla="*/ 365768 h 1601529"/>
                <a:gd name="connsiteX19" fmla="*/ 853721 w 1465538"/>
                <a:gd name="connsiteY19" fmla="*/ 374840 h 1601529"/>
                <a:gd name="connsiteX20" fmla="*/ 899078 w 1465538"/>
                <a:gd name="connsiteY20" fmla="*/ 383911 h 1601529"/>
                <a:gd name="connsiteX21" fmla="*/ 926293 w 1465538"/>
                <a:gd name="connsiteY21" fmla="*/ 383911 h 1601529"/>
                <a:gd name="connsiteX22" fmla="*/ 953507 w 1465538"/>
                <a:gd name="connsiteY22" fmla="*/ 438340 h 1601529"/>
                <a:gd name="connsiteX23" fmla="*/ 980721 w 1465538"/>
                <a:gd name="connsiteY23" fmla="*/ 474625 h 1601529"/>
                <a:gd name="connsiteX24" fmla="*/ 1017007 w 1465538"/>
                <a:gd name="connsiteY24" fmla="*/ 483697 h 1601529"/>
                <a:gd name="connsiteX25" fmla="*/ 1044221 w 1465538"/>
                <a:gd name="connsiteY25" fmla="*/ 465554 h 1601529"/>
                <a:gd name="connsiteX26" fmla="*/ 1080507 w 1465538"/>
                <a:gd name="connsiteY26" fmla="*/ 420197 h 1601529"/>
                <a:gd name="connsiteX27" fmla="*/ 1107721 w 1465538"/>
                <a:gd name="connsiteY27" fmla="*/ 347625 h 1601529"/>
                <a:gd name="connsiteX28" fmla="*/ 1134936 w 1465538"/>
                <a:gd name="connsiteY28" fmla="*/ 302268 h 1601529"/>
                <a:gd name="connsiteX29" fmla="*/ 1162150 w 1465538"/>
                <a:gd name="connsiteY29" fmla="*/ 302268 h 1601529"/>
                <a:gd name="connsiteX30" fmla="*/ 1189364 w 1465538"/>
                <a:gd name="connsiteY30" fmla="*/ 347625 h 1601529"/>
                <a:gd name="connsiteX31" fmla="*/ 1162150 w 1465538"/>
                <a:gd name="connsiteY31" fmla="*/ 429268 h 1601529"/>
                <a:gd name="connsiteX32" fmla="*/ 1144007 w 1465538"/>
                <a:gd name="connsiteY32" fmla="*/ 483697 h 1601529"/>
                <a:gd name="connsiteX33" fmla="*/ 1116793 w 1465538"/>
                <a:gd name="connsiteY33" fmla="*/ 556268 h 1601529"/>
                <a:gd name="connsiteX34" fmla="*/ 1098650 w 1465538"/>
                <a:gd name="connsiteY34" fmla="*/ 601625 h 1601529"/>
                <a:gd name="connsiteX35" fmla="*/ 1116793 w 1465538"/>
                <a:gd name="connsiteY35" fmla="*/ 665125 h 1601529"/>
                <a:gd name="connsiteX36" fmla="*/ 1134936 w 1465538"/>
                <a:gd name="connsiteY36" fmla="*/ 683268 h 1601529"/>
                <a:gd name="connsiteX37" fmla="*/ 1234721 w 1465538"/>
                <a:gd name="connsiteY37" fmla="*/ 665125 h 1601529"/>
                <a:gd name="connsiteX38" fmla="*/ 1307293 w 1465538"/>
                <a:gd name="connsiteY38" fmla="*/ 637911 h 1601529"/>
                <a:gd name="connsiteX39" fmla="*/ 1343578 w 1465538"/>
                <a:gd name="connsiteY39" fmla="*/ 601625 h 1601529"/>
                <a:gd name="connsiteX40" fmla="*/ 1425221 w 1465538"/>
                <a:gd name="connsiteY40" fmla="*/ 601625 h 1601529"/>
                <a:gd name="connsiteX41" fmla="*/ 1461507 w 1465538"/>
                <a:gd name="connsiteY41" fmla="*/ 637911 h 1601529"/>
                <a:gd name="connsiteX42" fmla="*/ 1461507 w 1465538"/>
                <a:gd name="connsiteY42" fmla="*/ 674197 h 1601529"/>
                <a:gd name="connsiteX43" fmla="*/ 1461507 w 1465538"/>
                <a:gd name="connsiteY43" fmla="*/ 737697 h 1601529"/>
                <a:gd name="connsiteX44" fmla="*/ 1407078 w 1465538"/>
                <a:gd name="connsiteY44" fmla="*/ 783054 h 1601529"/>
                <a:gd name="connsiteX45" fmla="*/ 1361721 w 1465538"/>
                <a:gd name="connsiteY45" fmla="*/ 792125 h 1601529"/>
                <a:gd name="connsiteX46" fmla="*/ 1289150 w 1465538"/>
                <a:gd name="connsiteY46" fmla="*/ 792125 h 1601529"/>
                <a:gd name="connsiteX47" fmla="*/ 1171221 w 1465538"/>
                <a:gd name="connsiteY47" fmla="*/ 792125 h 1601529"/>
                <a:gd name="connsiteX48" fmla="*/ 1125864 w 1465538"/>
                <a:gd name="connsiteY48" fmla="*/ 891911 h 1601529"/>
                <a:gd name="connsiteX49" fmla="*/ 1171221 w 1465538"/>
                <a:gd name="connsiteY49" fmla="*/ 937268 h 1601529"/>
                <a:gd name="connsiteX50" fmla="*/ 1216578 w 1465538"/>
                <a:gd name="connsiteY50" fmla="*/ 973554 h 1601529"/>
                <a:gd name="connsiteX51" fmla="*/ 1298221 w 1465538"/>
                <a:gd name="connsiteY51" fmla="*/ 955411 h 1601529"/>
                <a:gd name="connsiteX52" fmla="*/ 1379864 w 1465538"/>
                <a:gd name="connsiteY52" fmla="*/ 955411 h 1601529"/>
                <a:gd name="connsiteX53" fmla="*/ 1416150 w 1465538"/>
                <a:gd name="connsiteY53" fmla="*/ 1009840 h 1601529"/>
                <a:gd name="connsiteX54" fmla="*/ 1370793 w 1465538"/>
                <a:gd name="connsiteY54" fmla="*/ 1037054 h 1601529"/>
                <a:gd name="connsiteX55" fmla="*/ 1280078 w 1465538"/>
                <a:gd name="connsiteY55" fmla="*/ 1046125 h 1601529"/>
                <a:gd name="connsiteX56" fmla="*/ 1207507 w 1465538"/>
                <a:gd name="connsiteY56" fmla="*/ 1046125 h 1601529"/>
                <a:gd name="connsiteX57" fmla="*/ 1153078 w 1465538"/>
                <a:gd name="connsiteY57" fmla="*/ 1009840 h 1601529"/>
                <a:gd name="connsiteX58" fmla="*/ 1098650 w 1465538"/>
                <a:gd name="connsiteY58" fmla="*/ 1000768 h 1601529"/>
                <a:gd name="connsiteX59" fmla="*/ 1080507 w 1465538"/>
                <a:gd name="connsiteY59" fmla="*/ 1037054 h 1601529"/>
                <a:gd name="connsiteX60" fmla="*/ 1053293 w 1465538"/>
                <a:gd name="connsiteY60" fmla="*/ 1091483 h 1601529"/>
                <a:gd name="connsiteX61" fmla="*/ 1071436 w 1465538"/>
                <a:gd name="connsiteY61" fmla="*/ 1127768 h 1601529"/>
                <a:gd name="connsiteX62" fmla="*/ 1134936 w 1465538"/>
                <a:gd name="connsiteY62" fmla="*/ 1154983 h 1601529"/>
                <a:gd name="connsiteX63" fmla="*/ 1234721 w 1465538"/>
                <a:gd name="connsiteY63" fmla="*/ 1173125 h 1601529"/>
                <a:gd name="connsiteX64" fmla="*/ 1388936 w 1465538"/>
                <a:gd name="connsiteY64" fmla="*/ 1263840 h 1601529"/>
                <a:gd name="connsiteX65" fmla="*/ 1388936 w 1465538"/>
                <a:gd name="connsiteY65" fmla="*/ 1318268 h 1601529"/>
                <a:gd name="connsiteX66" fmla="*/ 1316364 w 1465538"/>
                <a:gd name="connsiteY66" fmla="*/ 1336411 h 1601529"/>
                <a:gd name="connsiteX67" fmla="*/ 1243793 w 1465538"/>
                <a:gd name="connsiteY67" fmla="*/ 1336411 h 1601529"/>
                <a:gd name="connsiteX68" fmla="*/ 1171221 w 1465538"/>
                <a:gd name="connsiteY68" fmla="*/ 1281983 h 1601529"/>
                <a:gd name="connsiteX69" fmla="*/ 1098650 w 1465538"/>
                <a:gd name="connsiteY69" fmla="*/ 1227554 h 1601529"/>
                <a:gd name="connsiteX70" fmla="*/ 1035150 w 1465538"/>
                <a:gd name="connsiteY70" fmla="*/ 1173125 h 1601529"/>
                <a:gd name="connsiteX71" fmla="*/ 989793 w 1465538"/>
                <a:gd name="connsiteY71" fmla="*/ 1145911 h 1601529"/>
                <a:gd name="connsiteX72" fmla="*/ 908150 w 1465538"/>
                <a:gd name="connsiteY72" fmla="*/ 1164054 h 1601529"/>
                <a:gd name="connsiteX73" fmla="*/ 871864 w 1465538"/>
                <a:gd name="connsiteY73" fmla="*/ 1182197 h 1601529"/>
                <a:gd name="connsiteX74" fmla="*/ 808364 w 1465538"/>
                <a:gd name="connsiteY74" fmla="*/ 1200340 h 1601529"/>
                <a:gd name="connsiteX75" fmla="*/ 753936 w 1465538"/>
                <a:gd name="connsiteY75" fmla="*/ 1227554 h 1601529"/>
                <a:gd name="connsiteX76" fmla="*/ 744864 w 1465538"/>
                <a:gd name="connsiteY76" fmla="*/ 1309197 h 1601529"/>
                <a:gd name="connsiteX77" fmla="*/ 799293 w 1465538"/>
                <a:gd name="connsiteY77" fmla="*/ 1372697 h 1601529"/>
                <a:gd name="connsiteX78" fmla="*/ 844650 w 1465538"/>
                <a:gd name="connsiteY78" fmla="*/ 1436197 h 1601529"/>
                <a:gd name="connsiteX79" fmla="*/ 844650 w 1465538"/>
                <a:gd name="connsiteY79" fmla="*/ 1517840 h 1601529"/>
                <a:gd name="connsiteX80" fmla="*/ 835578 w 1465538"/>
                <a:gd name="connsiteY80" fmla="*/ 1590411 h 1601529"/>
                <a:gd name="connsiteX81" fmla="*/ 808364 w 1465538"/>
                <a:gd name="connsiteY81" fmla="*/ 1599483 h 1601529"/>
                <a:gd name="connsiteX82" fmla="*/ 726721 w 1465538"/>
                <a:gd name="connsiteY82" fmla="*/ 1572268 h 1601529"/>
                <a:gd name="connsiteX83" fmla="*/ 690436 w 1465538"/>
                <a:gd name="connsiteY83" fmla="*/ 1490625 h 1601529"/>
                <a:gd name="connsiteX84" fmla="*/ 690436 w 1465538"/>
                <a:gd name="connsiteY84" fmla="*/ 1381768 h 1601529"/>
                <a:gd name="connsiteX85" fmla="*/ 690436 w 1465538"/>
                <a:gd name="connsiteY85" fmla="*/ 1281983 h 1601529"/>
                <a:gd name="connsiteX86" fmla="*/ 636007 w 1465538"/>
                <a:gd name="connsiteY86" fmla="*/ 1218483 h 1601529"/>
                <a:gd name="connsiteX87" fmla="*/ 572507 w 1465538"/>
                <a:gd name="connsiteY87" fmla="*/ 1182197 h 1601529"/>
                <a:gd name="connsiteX88" fmla="*/ 490864 w 1465538"/>
                <a:gd name="connsiteY88" fmla="*/ 1145911 h 1601529"/>
                <a:gd name="connsiteX89" fmla="*/ 454578 w 1465538"/>
                <a:gd name="connsiteY89" fmla="*/ 1145911 h 1601529"/>
                <a:gd name="connsiteX90" fmla="*/ 391078 w 1465538"/>
                <a:gd name="connsiteY90" fmla="*/ 1209411 h 1601529"/>
                <a:gd name="connsiteX91" fmla="*/ 327578 w 1465538"/>
                <a:gd name="connsiteY91" fmla="*/ 1281983 h 1601529"/>
                <a:gd name="connsiteX92" fmla="*/ 273150 w 1465538"/>
                <a:gd name="connsiteY92" fmla="*/ 1363625 h 1601529"/>
                <a:gd name="connsiteX93" fmla="*/ 173364 w 1465538"/>
                <a:gd name="connsiteY93" fmla="*/ 1354554 h 1601529"/>
                <a:gd name="connsiteX94" fmla="*/ 164293 w 1465538"/>
                <a:gd name="connsiteY94" fmla="*/ 1272911 h 1601529"/>
                <a:gd name="connsiteX95" fmla="*/ 255007 w 1465538"/>
                <a:gd name="connsiteY95" fmla="*/ 1218483 h 1601529"/>
                <a:gd name="connsiteX96" fmla="*/ 318507 w 1465538"/>
                <a:gd name="connsiteY96" fmla="*/ 1182197 h 1601529"/>
                <a:gd name="connsiteX97" fmla="*/ 336650 w 1465538"/>
                <a:gd name="connsiteY97" fmla="*/ 1073340 h 1601529"/>
                <a:gd name="connsiteX98" fmla="*/ 300364 w 1465538"/>
                <a:gd name="connsiteY98" fmla="*/ 991697 h 1601529"/>
                <a:gd name="connsiteX99" fmla="*/ 255007 w 1465538"/>
                <a:gd name="connsiteY99" fmla="*/ 973554 h 1601529"/>
                <a:gd name="connsiteX100" fmla="*/ 164293 w 1465538"/>
                <a:gd name="connsiteY100" fmla="*/ 955411 h 1601529"/>
                <a:gd name="connsiteX101" fmla="*/ 64507 w 1465538"/>
                <a:gd name="connsiteY101" fmla="*/ 946340 h 1601529"/>
                <a:gd name="connsiteX102" fmla="*/ 19150 w 1465538"/>
                <a:gd name="connsiteY102" fmla="*/ 891911 h 1601529"/>
                <a:gd name="connsiteX103" fmla="*/ 82650 w 1465538"/>
                <a:gd name="connsiteY103" fmla="*/ 846554 h 1601529"/>
                <a:gd name="connsiteX104" fmla="*/ 146150 w 1465538"/>
                <a:gd name="connsiteY104" fmla="*/ 819340 h 1601529"/>
                <a:gd name="connsiteX105" fmla="*/ 255007 w 1465538"/>
                <a:gd name="connsiteY105" fmla="*/ 792125 h 1601529"/>
                <a:gd name="connsiteX106" fmla="*/ 273150 w 1465538"/>
                <a:gd name="connsiteY106" fmla="*/ 710483 h 1601529"/>
                <a:gd name="connsiteX107" fmla="*/ 245936 w 1465538"/>
                <a:gd name="connsiteY107" fmla="*/ 665125 h 1601529"/>
                <a:gd name="connsiteX108" fmla="*/ 164293 w 1465538"/>
                <a:gd name="connsiteY108" fmla="*/ 619768 h 1601529"/>
                <a:gd name="connsiteX109" fmla="*/ 91721 w 1465538"/>
                <a:gd name="connsiteY109" fmla="*/ 610697 h 1601529"/>
                <a:gd name="connsiteX110" fmla="*/ 37293 w 1465538"/>
                <a:gd name="connsiteY110" fmla="*/ 574411 h 1601529"/>
                <a:gd name="connsiteX111" fmla="*/ 1007 w 1465538"/>
                <a:gd name="connsiteY111" fmla="*/ 492768 h 1601529"/>
                <a:gd name="connsiteX112" fmla="*/ 12678 w 1465538"/>
                <a:gd name="connsiteY112" fmla="*/ 456354 h 1601529"/>
                <a:gd name="connsiteX113" fmla="*/ 39638 w 1465538"/>
                <a:gd name="connsiteY113" fmla="*/ 400494 h 1601529"/>
                <a:gd name="connsiteX114" fmla="*/ 101851 w 1465538"/>
                <a:gd name="connsiteY114" fmla="*/ 336579 h 1601529"/>
                <a:gd name="connsiteX115" fmla="*/ 264078 w 1465538"/>
                <a:gd name="connsiteY115" fmla="*/ 556268 h 1601529"/>
                <a:gd name="connsiteX116" fmla="*/ 318507 w 1465538"/>
                <a:gd name="connsiteY116" fmla="*/ 501840 h 1601529"/>
                <a:gd name="connsiteX117" fmla="*/ 184763 w 1465538"/>
                <a:gd name="connsiteY117" fmla="*/ 299701 h 1601529"/>
                <a:gd name="connsiteX118" fmla="*/ 481793 w 1465538"/>
                <a:gd name="connsiteY118" fmla="*/ 420197 h 1601529"/>
                <a:gd name="connsiteX119" fmla="*/ 509007 w 1465538"/>
                <a:gd name="connsiteY119" fmla="*/ 356697 h 1601529"/>
                <a:gd name="connsiteX120" fmla="*/ 472721 w 1465538"/>
                <a:gd name="connsiteY120" fmla="*/ 293197 h 1601529"/>
                <a:gd name="connsiteX121" fmla="*/ 409221 w 1465538"/>
                <a:gd name="connsiteY121" fmla="*/ 238768 h 1601529"/>
                <a:gd name="connsiteX122" fmla="*/ 291293 w 1465538"/>
                <a:gd name="connsiteY122" fmla="*/ 157125 h 1601529"/>
                <a:gd name="connsiteX123" fmla="*/ 255007 w 1465538"/>
                <a:gd name="connsiteY123" fmla="*/ 111768 h 1601529"/>
                <a:gd name="connsiteX0" fmla="*/ 273150 w 1465538"/>
                <a:gd name="connsiteY0" fmla="*/ 57340 h 1601529"/>
                <a:gd name="connsiteX1" fmla="*/ 345721 w 1465538"/>
                <a:gd name="connsiteY1" fmla="*/ 2911 h 1601529"/>
                <a:gd name="connsiteX2" fmla="*/ 588745 w 1465538"/>
                <a:gd name="connsiteY2" fmla="*/ 144504 h 1601529"/>
                <a:gd name="connsiteX3" fmla="*/ 545293 w 1465538"/>
                <a:gd name="connsiteY3" fmla="*/ 211554 h 1601529"/>
                <a:gd name="connsiteX4" fmla="*/ 563436 w 1465538"/>
                <a:gd name="connsiteY4" fmla="*/ 293197 h 1601529"/>
                <a:gd name="connsiteX5" fmla="*/ 599721 w 1465538"/>
                <a:gd name="connsiteY5" fmla="*/ 356697 h 1601529"/>
                <a:gd name="connsiteX6" fmla="*/ 672293 w 1465538"/>
                <a:gd name="connsiteY6" fmla="*/ 374840 h 1601529"/>
                <a:gd name="connsiteX7" fmla="*/ 744864 w 1465538"/>
                <a:gd name="connsiteY7" fmla="*/ 329483 h 1601529"/>
                <a:gd name="connsiteX8" fmla="*/ 744864 w 1465538"/>
                <a:gd name="connsiteY8" fmla="*/ 256911 h 1601529"/>
                <a:gd name="connsiteX9" fmla="*/ 699507 w 1465538"/>
                <a:gd name="connsiteY9" fmla="*/ 166197 h 1601529"/>
                <a:gd name="connsiteX10" fmla="*/ 681364 w 1465538"/>
                <a:gd name="connsiteY10" fmla="*/ 129911 h 1601529"/>
                <a:gd name="connsiteX11" fmla="*/ 681364 w 1465538"/>
                <a:gd name="connsiteY11" fmla="*/ 75483 h 1601529"/>
                <a:gd name="connsiteX12" fmla="*/ 708578 w 1465538"/>
                <a:gd name="connsiteY12" fmla="*/ 39197 h 1601529"/>
                <a:gd name="connsiteX13" fmla="*/ 781150 w 1465538"/>
                <a:gd name="connsiteY13" fmla="*/ 93625 h 1601529"/>
                <a:gd name="connsiteX14" fmla="*/ 817436 w 1465538"/>
                <a:gd name="connsiteY14" fmla="*/ 138983 h 1601529"/>
                <a:gd name="connsiteX15" fmla="*/ 817436 w 1465538"/>
                <a:gd name="connsiteY15" fmla="*/ 211554 h 1601529"/>
                <a:gd name="connsiteX16" fmla="*/ 826507 w 1465538"/>
                <a:gd name="connsiteY16" fmla="*/ 284125 h 1601529"/>
                <a:gd name="connsiteX17" fmla="*/ 826507 w 1465538"/>
                <a:gd name="connsiteY17" fmla="*/ 329483 h 1601529"/>
                <a:gd name="connsiteX18" fmla="*/ 835578 w 1465538"/>
                <a:gd name="connsiteY18" fmla="*/ 365768 h 1601529"/>
                <a:gd name="connsiteX19" fmla="*/ 853721 w 1465538"/>
                <a:gd name="connsiteY19" fmla="*/ 374840 h 1601529"/>
                <a:gd name="connsiteX20" fmla="*/ 899078 w 1465538"/>
                <a:gd name="connsiteY20" fmla="*/ 383911 h 1601529"/>
                <a:gd name="connsiteX21" fmla="*/ 926293 w 1465538"/>
                <a:gd name="connsiteY21" fmla="*/ 383911 h 1601529"/>
                <a:gd name="connsiteX22" fmla="*/ 953507 w 1465538"/>
                <a:gd name="connsiteY22" fmla="*/ 438340 h 1601529"/>
                <a:gd name="connsiteX23" fmla="*/ 980721 w 1465538"/>
                <a:gd name="connsiteY23" fmla="*/ 474625 h 1601529"/>
                <a:gd name="connsiteX24" fmla="*/ 1017007 w 1465538"/>
                <a:gd name="connsiteY24" fmla="*/ 483697 h 1601529"/>
                <a:gd name="connsiteX25" fmla="*/ 1044221 w 1465538"/>
                <a:gd name="connsiteY25" fmla="*/ 465554 h 1601529"/>
                <a:gd name="connsiteX26" fmla="*/ 1080507 w 1465538"/>
                <a:gd name="connsiteY26" fmla="*/ 420197 h 1601529"/>
                <a:gd name="connsiteX27" fmla="*/ 1107721 w 1465538"/>
                <a:gd name="connsiteY27" fmla="*/ 347625 h 1601529"/>
                <a:gd name="connsiteX28" fmla="*/ 1134936 w 1465538"/>
                <a:gd name="connsiteY28" fmla="*/ 302268 h 1601529"/>
                <a:gd name="connsiteX29" fmla="*/ 1162150 w 1465538"/>
                <a:gd name="connsiteY29" fmla="*/ 302268 h 1601529"/>
                <a:gd name="connsiteX30" fmla="*/ 1189364 w 1465538"/>
                <a:gd name="connsiteY30" fmla="*/ 347625 h 1601529"/>
                <a:gd name="connsiteX31" fmla="*/ 1162150 w 1465538"/>
                <a:gd name="connsiteY31" fmla="*/ 429268 h 1601529"/>
                <a:gd name="connsiteX32" fmla="*/ 1144007 w 1465538"/>
                <a:gd name="connsiteY32" fmla="*/ 483697 h 1601529"/>
                <a:gd name="connsiteX33" fmla="*/ 1116793 w 1465538"/>
                <a:gd name="connsiteY33" fmla="*/ 556268 h 1601529"/>
                <a:gd name="connsiteX34" fmla="*/ 1098650 w 1465538"/>
                <a:gd name="connsiteY34" fmla="*/ 601625 h 1601529"/>
                <a:gd name="connsiteX35" fmla="*/ 1116793 w 1465538"/>
                <a:gd name="connsiteY35" fmla="*/ 665125 h 1601529"/>
                <a:gd name="connsiteX36" fmla="*/ 1134936 w 1465538"/>
                <a:gd name="connsiteY36" fmla="*/ 683268 h 1601529"/>
                <a:gd name="connsiteX37" fmla="*/ 1234721 w 1465538"/>
                <a:gd name="connsiteY37" fmla="*/ 665125 h 1601529"/>
                <a:gd name="connsiteX38" fmla="*/ 1307293 w 1465538"/>
                <a:gd name="connsiteY38" fmla="*/ 637911 h 1601529"/>
                <a:gd name="connsiteX39" fmla="*/ 1343578 w 1465538"/>
                <a:gd name="connsiteY39" fmla="*/ 601625 h 1601529"/>
                <a:gd name="connsiteX40" fmla="*/ 1425221 w 1465538"/>
                <a:gd name="connsiteY40" fmla="*/ 601625 h 1601529"/>
                <a:gd name="connsiteX41" fmla="*/ 1461507 w 1465538"/>
                <a:gd name="connsiteY41" fmla="*/ 637911 h 1601529"/>
                <a:gd name="connsiteX42" fmla="*/ 1461507 w 1465538"/>
                <a:gd name="connsiteY42" fmla="*/ 674197 h 1601529"/>
                <a:gd name="connsiteX43" fmla="*/ 1461507 w 1465538"/>
                <a:gd name="connsiteY43" fmla="*/ 737697 h 1601529"/>
                <a:gd name="connsiteX44" fmla="*/ 1407078 w 1465538"/>
                <a:gd name="connsiteY44" fmla="*/ 783054 h 1601529"/>
                <a:gd name="connsiteX45" fmla="*/ 1361721 w 1465538"/>
                <a:gd name="connsiteY45" fmla="*/ 792125 h 1601529"/>
                <a:gd name="connsiteX46" fmla="*/ 1289150 w 1465538"/>
                <a:gd name="connsiteY46" fmla="*/ 792125 h 1601529"/>
                <a:gd name="connsiteX47" fmla="*/ 1171221 w 1465538"/>
                <a:gd name="connsiteY47" fmla="*/ 792125 h 1601529"/>
                <a:gd name="connsiteX48" fmla="*/ 1125864 w 1465538"/>
                <a:gd name="connsiteY48" fmla="*/ 891911 h 1601529"/>
                <a:gd name="connsiteX49" fmla="*/ 1171221 w 1465538"/>
                <a:gd name="connsiteY49" fmla="*/ 937268 h 1601529"/>
                <a:gd name="connsiteX50" fmla="*/ 1216578 w 1465538"/>
                <a:gd name="connsiteY50" fmla="*/ 973554 h 1601529"/>
                <a:gd name="connsiteX51" fmla="*/ 1298221 w 1465538"/>
                <a:gd name="connsiteY51" fmla="*/ 955411 h 1601529"/>
                <a:gd name="connsiteX52" fmla="*/ 1379864 w 1465538"/>
                <a:gd name="connsiteY52" fmla="*/ 955411 h 1601529"/>
                <a:gd name="connsiteX53" fmla="*/ 1416150 w 1465538"/>
                <a:gd name="connsiteY53" fmla="*/ 1009840 h 1601529"/>
                <a:gd name="connsiteX54" fmla="*/ 1370793 w 1465538"/>
                <a:gd name="connsiteY54" fmla="*/ 1037054 h 1601529"/>
                <a:gd name="connsiteX55" fmla="*/ 1280078 w 1465538"/>
                <a:gd name="connsiteY55" fmla="*/ 1046125 h 1601529"/>
                <a:gd name="connsiteX56" fmla="*/ 1207507 w 1465538"/>
                <a:gd name="connsiteY56" fmla="*/ 1046125 h 1601529"/>
                <a:gd name="connsiteX57" fmla="*/ 1153078 w 1465538"/>
                <a:gd name="connsiteY57" fmla="*/ 1009840 h 1601529"/>
                <a:gd name="connsiteX58" fmla="*/ 1098650 w 1465538"/>
                <a:gd name="connsiteY58" fmla="*/ 1000768 h 1601529"/>
                <a:gd name="connsiteX59" fmla="*/ 1080507 w 1465538"/>
                <a:gd name="connsiteY59" fmla="*/ 1037054 h 1601529"/>
                <a:gd name="connsiteX60" fmla="*/ 1053293 w 1465538"/>
                <a:gd name="connsiteY60" fmla="*/ 1091483 h 1601529"/>
                <a:gd name="connsiteX61" fmla="*/ 1071436 w 1465538"/>
                <a:gd name="connsiteY61" fmla="*/ 1127768 h 1601529"/>
                <a:gd name="connsiteX62" fmla="*/ 1134936 w 1465538"/>
                <a:gd name="connsiteY62" fmla="*/ 1154983 h 1601529"/>
                <a:gd name="connsiteX63" fmla="*/ 1234721 w 1465538"/>
                <a:gd name="connsiteY63" fmla="*/ 1173125 h 1601529"/>
                <a:gd name="connsiteX64" fmla="*/ 1388936 w 1465538"/>
                <a:gd name="connsiteY64" fmla="*/ 1263840 h 1601529"/>
                <a:gd name="connsiteX65" fmla="*/ 1388936 w 1465538"/>
                <a:gd name="connsiteY65" fmla="*/ 1318268 h 1601529"/>
                <a:gd name="connsiteX66" fmla="*/ 1316364 w 1465538"/>
                <a:gd name="connsiteY66" fmla="*/ 1336411 h 1601529"/>
                <a:gd name="connsiteX67" fmla="*/ 1243793 w 1465538"/>
                <a:gd name="connsiteY67" fmla="*/ 1336411 h 1601529"/>
                <a:gd name="connsiteX68" fmla="*/ 1171221 w 1465538"/>
                <a:gd name="connsiteY68" fmla="*/ 1281983 h 1601529"/>
                <a:gd name="connsiteX69" fmla="*/ 1098650 w 1465538"/>
                <a:gd name="connsiteY69" fmla="*/ 1227554 h 1601529"/>
                <a:gd name="connsiteX70" fmla="*/ 1035150 w 1465538"/>
                <a:gd name="connsiteY70" fmla="*/ 1173125 h 1601529"/>
                <a:gd name="connsiteX71" fmla="*/ 989793 w 1465538"/>
                <a:gd name="connsiteY71" fmla="*/ 1145911 h 1601529"/>
                <a:gd name="connsiteX72" fmla="*/ 908150 w 1465538"/>
                <a:gd name="connsiteY72" fmla="*/ 1164054 h 1601529"/>
                <a:gd name="connsiteX73" fmla="*/ 871864 w 1465538"/>
                <a:gd name="connsiteY73" fmla="*/ 1182197 h 1601529"/>
                <a:gd name="connsiteX74" fmla="*/ 808364 w 1465538"/>
                <a:gd name="connsiteY74" fmla="*/ 1200340 h 1601529"/>
                <a:gd name="connsiteX75" fmla="*/ 753936 w 1465538"/>
                <a:gd name="connsiteY75" fmla="*/ 1227554 h 1601529"/>
                <a:gd name="connsiteX76" fmla="*/ 744864 w 1465538"/>
                <a:gd name="connsiteY76" fmla="*/ 1309197 h 1601529"/>
                <a:gd name="connsiteX77" fmla="*/ 799293 w 1465538"/>
                <a:gd name="connsiteY77" fmla="*/ 1372697 h 1601529"/>
                <a:gd name="connsiteX78" fmla="*/ 844650 w 1465538"/>
                <a:gd name="connsiteY78" fmla="*/ 1436197 h 1601529"/>
                <a:gd name="connsiteX79" fmla="*/ 844650 w 1465538"/>
                <a:gd name="connsiteY79" fmla="*/ 1517840 h 1601529"/>
                <a:gd name="connsiteX80" fmla="*/ 835578 w 1465538"/>
                <a:gd name="connsiteY80" fmla="*/ 1590411 h 1601529"/>
                <a:gd name="connsiteX81" fmla="*/ 808364 w 1465538"/>
                <a:gd name="connsiteY81" fmla="*/ 1599483 h 1601529"/>
                <a:gd name="connsiteX82" fmla="*/ 726721 w 1465538"/>
                <a:gd name="connsiteY82" fmla="*/ 1572268 h 1601529"/>
                <a:gd name="connsiteX83" fmla="*/ 690436 w 1465538"/>
                <a:gd name="connsiteY83" fmla="*/ 1490625 h 1601529"/>
                <a:gd name="connsiteX84" fmla="*/ 690436 w 1465538"/>
                <a:gd name="connsiteY84" fmla="*/ 1381768 h 1601529"/>
                <a:gd name="connsiteX85" fmla="*/ 690436 w 1465538"/>
                <a:gd name="connsiteY85" fmla="*/ 1281983 h 1601529"/>
                <a:gd name="connsiteX86" fmla="*/ 636007 w 1465538"/>
                <a:gd name="connsiteY86" fmla="*/ 1218483 h 1601529"/>
                <a:gd name="connsiteX87" fmla="*/ 572507 w 1465538"/>
                <a:gd name="connsiteY87" fmla="*/ 1182197 h 1601529"/>
                <a:gd name="connsiteX88" fmla="*/ 490864 w 1465538"/>
                <a:gd name="connsiteY88" fmla="*/ 1145911 h 1601529"/>
                <a:gd name="connsiteX89" fmla="*/ 454578 w 1465538"/>
                <a:gd name="connsiteY89" fmla="*/ 1145911 h 1601529"/>
                <a:gd name="connsiteX90" fmla="*/ 391078 w 1465538"/>
                <a:gd name="connsiteY90" fmla="*/ 1209411 h 1601529"/>
                <a:gd name="connsiteX91" fmla="*/ 327578 w 1465538"/>
                <a:gd name="connsiteY91" fmla="*/ 1281983 h 1601529"/>
                <a:gd name="connsiteX92" fmla="*/ 273150 w 1465538"/>
                <a:gd name="connsiteY92" fmla="*/ 1363625 h 1601529"/>
                <a:gd name="connsiteX93" fmla="*/ 173364 w 1465538"/>
                <a:gd name="connsiteY93" fmla="*/ 1354554 h 1601529"/>
                <a:gd name="connsiteX94" fmla="*/ 164293 w 1465538"/>
                <a:gd name="connsiteY94" fmla="*/ 1272911 h 1601529"/>
                <a:gd name="connsiteX95" fmla="*/ 255007 w 1465538"/>
                <a:gd name="connsiteY95" fmla="*/ 1218483 h 1601529"/>
                <a:gd name="connsiteX96" fmla="*/ 318507 w 1465538"/>
                <a:gd name="connsiteY96" fmla="*/ 1182197 h 1601529"/>
                <a:gd name="connsiteX97" fmla="*/ 336650 w 1465538"/>
                <a:gd name="connsiteY97" fmla="*/ 1073340 h 1601529"/>
                <a:gd name="connsiteX98" fmla="*/ 300364 w 1465538"/>
                <a:gd name="connsiteY98" fmla="*/ 991697 h 1601529"/>
                <a:gd name="connsiteX99" fmla="*/ 255007 w 1465538"/>
                <a:gd name="connsiteY99" fmla="*/ 973554 h 1601529"/>
                <a:gd name="connsiteX100" fmla="*/ 164293 w 1465538"/>
                <a:gd name="connsiteY100" fmla="*/ 955411 h 1601529"/>
                <a:gd name="connsiteX101" fmla="*/ 64507 w 1465538"/>
                <a:gd name="connsiteY101" fmla="*/ 946340 h 1601529"/>
                <a:gd name="connsiteX102" fmla="*/ 19150 w 1465538"/>
                <a:gd name="connsiteY102" fmla="*/ 891911 h 1601529"/>
                <a:gd name="connsiteX103" fmla="*/ 82650 w 1465538"/>
                <a:gd name="connsiteY103" fmla="*/ 846554 h 1601529"/>
                <a:gd name="connsiteX104" fmla="*/ 146150 w 1465538"/>
                <a:gd name="connsiteY104" fmla="*/ 819340 h 1601529"/>
                <a:gd name="connsiteX105" fmla="*/ 255007 w 1465538"/>
                <a:gd name="connsiteY105" fmla="*/ 792125 h 1601529"/>
                <a:gd name="connsiteX106" fmla="*/ 273150 w 1465538"/>
                <a:gd name="connsiteY106" fmla="*/ 710483 h 1601529"/>
                <a:gd name="connsiteX107" fmla="*/ 245936 w 1465538"/>
                <a:gd name="connsiteY107" fmla="*/ 665125 h 1601529"/>
                <a:gd name="connsiteX108" fmla="*/ 164293 w 1465538"/>
                <a:gd name="connsiteY108" fmla="*/ 619768 h 1601529"/>
                <a:gd name="connsiteX109" fmla="*/ 91721 w 1465538"/>
                <a:gd name="connsiteY109" fmla="*/ 610697 h 1601529"/>
                <a:gd name="connsiteX110" fmla="*/ 37293 w 1465538"/>
                <a:gd name="connsiteY110" fmla="*/ 574411 h 1601529"/>
                <a:gd name="connsiteX111" fmla="*/ 1007 w 1465538"/>
                <a:gd name="connsiteY111" fmla="*/ 492768 h 1601529"/>
                <a:gd name="connsiteX112" fmla="*/ 12678 w 1465538"/>
                <a:gd name="connsiteY112" fmla="*/ 456354 h 1601529"/>
                <a:gd name="connsiteX113" fmla="*/ 39638 w 1465538"/>
                <a:gd name="connsiteY113" fmla="*/ 400494 h 1601529"/>
                <a:gd name="connsiteX114" fmla="*/ 101851 w 1465538"/>
                <a:gd name="connsiteY114" fmla="*/ 336579 h 1601529"/>
                <a:gd name="connsiteX115" fmla="*/ 264078 w 1465538"/>
                <a:gd name="connsiteY115" fmla="*/ 556268 h 1601529"/>
                <a:gd name="connsiteX116" fmla="*/ 318507 w 1465538"/>
                <a:gd name="connsiteY116" fmla="*/ 501840 h 1601529"/>
                <a:gd name="connsiteX117" fmla="*/ 184763 w 1465538"/>
                <a:gd name="connsiteY117" fmla="*/ 299701 h 1601529"/>
                <a:gd name="connsiteX118" fmla="*/ 481793 w 1465538"/>
                <a:gd name="connsiteY118" fmla="*/ 420197 h 1601529"/>
                <a:gd name="connsiteX119" fmla="*/ 509007 w 1465538"/>
                <a:gd name="connsiteY119" fmla="*/ 356697 h 1601529"/>
                <a:gd name="connsiteX120" fmla="*/ 472721 w 1465538"/>
                <a:gd name="connsiteY120" fmla="*/ 293197 h 1601529"/>
                <a:gd name="connsiteX121" fmla="*/ 409221 w 1465538"/>
                <a:gd name="connsiteY121" fmla="*/ 238768 h 1601529"/>
                <a:gd name="connsiteX122" fmla="*/ 291293 w 1465538"/>
                <a:gd name="connsiteY122" fmla="*/ 157125 h 1601529"/>
                <a:gd name="connsiteX123" fmla="*/ 425527 w 1465538"/>
                <a:gd name="connsiteY123" fmla="*/ 185379 h 1601529"/>
                <a:gd name="connsiteX0" fmla="*/ 413220 w 1465538"/>
                <a:gd name="connsiteY0" fmla="*/ 174235 h 1598807"/>
                <a:gd name="connsiteX1" fmla="*/ 345721 w 1465538"/>
                <a:gd name="connsiteY1" fmla="*/ 189 h 1598807"/>
                <a:gd name="connsiteX2" fmla="*/ 588745 w 1465538"/>
                <a:gd name="connsiteY2" fmla="*/ 141782 h 1598807"/>
                <a:gd name="connsiteX3" fmla="*/ 545293 w 1465538"/>
                <a:gd name="connsiteY3" fmla="*/ 208832 h 1598807"/>
                <a:gd name="connsiteX4" fmla="*/ 563436 w 1465538"/>
                <a:gd name="connsiteY4" fmla="*/ 290475 h 1598807"/>
                <a:gd name="connsiteX5" fmla="*/ 599721 w 1465538"/>
                <a:gd name="connsiteY5" fmla="*/ 353975 h 1598807"/>
                <a:gd name="connsiteX6" fmla="*/ 672293 w 1465538"/>
                <a:gd name="connsiteY6" fmla="*/ 372118 h 1598807"/>
                <a:gd name="connsiteX7" fmla="*/ 744864 w 1465538"/>
                <a:gd name="connsiteY7" fmla="*/ 326761 h 1598807"/>
                <a:gd name="connsiteX8" fmla="*/ 744864 w 1465538"/>
                <a:gd name="connsiteY8" fmla="*/ 254189 h 1598807"/>
                <a:gd name="connsiteX9" fmla="*/ 699507 w 1465538"/>
                <a:gd name="connsiteY9" fmla="*/ 163475 h 1598807"/>
                <a:gd name="connsiteX10" fmla="*/ 681364 w 1465538"/>
                <a:gd name="connsiteY10" fmla="*/ 127189 h 1598807"/>
                <a:gd name="connsiteX11" fmla="*/ 681364 w 1465538"/>
                <a:gd name="connsiteY11" fmla="*/ 72761 h 1598807"/>
                <a:gd name="connsiteX12" fmla="*/ 708578 w 1465538"/>
                <a:gd name="connsiteY12" fmla="*/ 36475 h 1598807"/>
                <a:gd name="connsiteX13" fmla="*/ 781150 w 1465538"/>
                <a:gd name="connsiteY13" fmla="*/ 90903 h 1598807"/>
                <a:gd name="connsiteX14" fmla="*/ 817436 w 1465538"/>
                <a:gd name="connsiteY14" fmla="*/ 136261 h 1598807"/>
                <a:gd name="connsiteX15" fmla="*/ 817436 w 1465538"/>
                <a:gd name="connsiteY15" fmla="*/ 208832 h 1598807"/>
                <a:gd name="connsiteX16" fmla="*/ 826507 w 1465538"/>
                <a:gd name="connsiteY16" fmla="*/ 281403 h 1598807"/>
                <a:gd name="connsiteX17" fmla="*/ 826507 w 1465538"/>
                <a:gd name="connsiteY17" fmla="*/ 326761 h 1598807"/>
                <a:gd name="connsiteX18" fmla="*/ 835578 w 1465538"/>
                <a:gd name="connsiteY18" fmla="*/ 363046 h 1598807"/>
                <a:gd name="connsiteX19" fmla="*/ 853721 w 1465538"/>
                <a:gd name="connsiteY19" fmla="*/ 372118 h 1598807"/>
                <a:gd name="connsiteX20" fmla="*/ 899078 w 1465538"/>
                <a:gd name="connsiteY20" fmla="*/ 381189 h 1598807"/>
                <a:gd name="connsiteX21" fmla="*/ 926293 w 1465538"/>
                <a:gd name="connsiteY21" fmla="*/ 381189 h 1598807"/>
                <a:gd name="connsiteX22" fmla="*/ 953507 w 1465538"/>
                <a:gd name="connsiteY22" fmla="*/ 435618 h 1598807"/>
                <a:gd name="connsiteX23" fmla="*/ 980721 w 1465538"/>
                <a:gd name="connsiteY23" fmla="*/ 471903 h 1598807"/>
                <a:gd name="connsiteX24" fmla="*/ 1017007 w 1465538"/>
                <a:gd name="connsiteY24" fmla="*/ 480975 h 1598807"/>
                <a:gd name="connsiteX25" fmla="*/ 1044221 w 1465538"/>
                <a:gd name="connsiteY25" fmla="*/ 462832 h 1598807"/>
                <a:gd name="connsiteX26" fmla="*/ 1080507 w 1465538"/>
                <a:gd name="connsiteY26" fmla="*/ 417475 h 1598807"/>
                <a:gd name="connsiteX27" fmla="*/ 1107721 w 1465538"/>
                <a:gd name="connsiteY27" fmla="*/ 344903 h 1598807"/>
                <a:gd name="connsiteX28" fmla="*/ 1134936 w 1465538"/>
                <a:gd name="connsiteY28" fmla="*/ 299546 h 1598807"/>
                <a:gd name="connsiteX29" fmla="*/ 1162150 w 1465538"/>
                <a:gd name="connsiteY29" fmla="*/ 299546 h 1598807"/>
                <a:gd name="connsiteX30" fmla="*/ 1189364 w 1465538"/>
                <a:gd name="connsiteY30" fmla="*/ 344903 h 1598807"/>
                <a:gd name="connsiteX31" fmla="*/ 1162150 w 1465538"/>
                <a:gd name="connsiteY31" fmla="*/ 426546 h 1598807"/>
                <a:gd name="connsiteX32" fmla="*/ 1144007 w 1465538"/>
                <a:gd name="connsiteY32" fmla="*/ 480975 h 1598807"/>
                <a:gd name="connsiteX33" fmla="*/ 1116793 w 1465538"/>
                <a:gd name="connsiteY33" fmla="*/ 553546 h 1598807"/>
                <a:gd name="connsiteX34" fmla="*/ 1098650 w 1465538"/>
                <a:gd name="connsiteY34" fmla="*/ 598903 h 1598807"/>
                <a:gd name="connsiteX35" fmla="*/ 1116793 w 1465538"/>
                <a:gd name="connsiteY35" fmla="*/ 662403 h 1598807"/>
                <a:gd name="connsiteX36" fmla="*/ 1134936 w 1465538"/>
                <a:gd name="connsiteY36" fmla="*/ 680546 h 1598807"/>
                <a:gd name="connsiteX37" fmla="*/ 1234721 w 1465538"/>
                <a:gd name="connsiteY37" fmla="*/ 662403 h 1598807"/>
                <a:gd name="connsiteX38" fmla="*/ 1307293 w 1465538"/>
                <a:gd name="connsiteY38" fmla="*/ 635189 h 1598807"/>
                <a:gd name="connsiteX39" fmla="*/ 1343578 w 1465538"/>
                <a:gd name="connsiteY39" fmla="*/ 598903 h 1598807"/>
                <a:gd name="connsiteX40" fmla="*/ 1425221 w 1465538"/>
                <a:gd name="connsiteY40" fmla="*/ 598903 h 1598807"/>
                <a:gd name="connsiteX41" fmla="*/ 1461507 w 1465538"/>
                <a:gd name="connsiteY41" fmla="*/ 635189 h 1598807"/>
                <a:gd name="connsiteX42" fmla="*/ 1461507 w 1465538"/>
                <a:gd name="connsiteY42" fmla="*/ 671475 h 1598807"/>
                <a:gd name="connsiteX43" fmla="*/ 1461507 w 1465538"/>
                <a:gd name="connsiteY43" fmla="*/ 734975 h 1598807"/>
                <a:gd name="connsiteX44" fmla="*/ 1407078 w 1465538"/>
                <a:gd name="connsiteY44" fmla="*/ 780332 h 1598807"/>
                <a:gd name="connsiteX45" fmla="*/ 1361721 w 1465538"/>
                <a:gd name="connsiteY45" fmla="*/ 789403 h 1598807"/>
                <a:gd name="connsiteX46" fmla="*/ 1289150 w 1465538"/>
                <a:gd name="connsiteY46" fmla="*/ 789403 h 1598807"/>
                <a:gd name="connsiteX47" fmla="*/ 1171221 w 1465538"/>
                <a:gd name="connsiteY47" fmla="*/ 789403 h 1598807"/>
                <a:gd name="connsiteX48" fmla="*/ 1125864 w 1465538"/>
                <a:gd name="connsiteY48" fmla="*/ 889189 h 1598807"/>
                <a:gd name="connsiteX49" fmla="*/ 1171221 w 1465538"/>
                <a:gd name="connsiteY49" fmla="*/ 934546 h 1598807"/>
                <a:gd name="connsiteX50" fmla="*/ 1216578 w 1465538"/>
                <a:gd name="connsiteY50" fmla="*/ 970832 h 1598807"/>
                <a:gd name="connsiteX51" fmla="*/ 1298221 w 1465538"/>
                <a:gd name="connsiteY51" fmla="*/ 952689 h 1598807"/>
                <a:gd name="connsiteX52" fmla="*/ 1379864 w 1465538"/>
                <a:gd name="connsiteY52" fmla="*/ 952689 h 1598807"/>
                <a:gd name="connsiteX53" fmla="*/ 1416150 w 1465538"/>
                <a:gd name="connsiteY53" fmla="*/ 1007118 h 1598807"/>
                <a:gd name="connsiteX54" fmla="*/ 1370793 w 1465538"/>
                <a:gd name="connsiteY54" fmla="*/ 1034332 h 1598807"/>
                <a:gd name="connsiteX55" fmla="*/ 1280078 w 1465538"/>
                <a:gd name="connsiteY55" fmla="*/ 1043403 h 1598807"/>
                <a:gd name="connsiteX56" fmla="*/ 1207507 w 1465538"/>
                <a:gd name="connsiteY56" fmla="*/ 1043403 h 1598807"/>
                <a:gd name="connsiteX57" fmla="*/ 1153078 w 1465538"/>
                <a:gd name="connsiteY57" fmla="*/ 1007118 h 1598807"/>
                <a:gd name="connsiteX58" fmla="*/ 1098650 w 1465538"/>
                <a:gd name="connsiteY58" fmla="*/ 998046 h 1598807"/>
                <a:gd name="connsiteX59" fmla="*/ 1080507 w 1465538"/>
                <a:gd name="connsiteY59" fmla="*/ 1034332 h 1598807"/>
                <a:gd name="connsiteX60" fmla="*/ 1053293 w 1465538"/>
                <a:gd name="connsiteY60" fmla="*/ 1088761 h 1598807"/>
                <a:gd name="connsiteX61" fmla="*/ 1071436 w 1465538"/>
                <a:gd name="connsiteY61" fmla="*/ 1125046 h 1598807"/>
                <a:gd name="connsiteX62" fmla="*/ 1134936 w 1465538"/>
                <a:gd name="connsiteY62" fmla="*/ 1152261 h 1598807"/>
                <a:gd name="connsiteX63" fmla="*/ 1234721 w 1465538"/>
                <a:gd name="connsiteY63" fmla="*/ 1170403 h 1598807"/>
                <a:gd name="connsiteX64" fmla="*/ 1388936 w 1465538"/>
                <a:gd name="connsiteY64" fmla="*/ 1261118 h 1598807"/>
                <a:gd name="connsiteX65" fmla="*/ 1388936 w 1465538"/>
                <a:gd name="connsiteY65" fmla="*/ 1315546 h 1598807"/>
                <a:gd name="connsiteX66" fmla="*/ 1316364 w 1465538"/>
                <a:gd name="connsiteY66" fmla="*/ 1333689 h 1598807"/>
                <a:gd name="connsiteX67" fmla="*/ 1243793 w 1465538"/>
                <a:gd name="connsiteY67" fmla="*/ 1333689 h 1598807"/>
                <a:gd name="connsiteX68" fmla="*/ 1171221 w 1465538"/>
                <a:gd name="connsiteY68" fmla="*/ 1279261 h 1598807"/>
                <a:gd name="connsiteX69" fmla="*/ 1098650 w 1465538"/>
                <a:gd name="connsiteY69" fmla="*/ 1224832 h 1598807"/>
                <a:gd name="connsiteX70" fmla="*/ 1035150 w 1465538"/>
                <a:gd name="connsiteY70" fmla="*/ 1170403 h 1598807"/>
                <a:gd name="connsiteX71" fmla="*/ 989793 w 1465538"/>
                <a:gd name="connsiteY71" fmla="*/ 1143189 h 1598807"/>
                <a:gd name="connsiteX72" fmla="*/ 908150 w 1465538"/>
                <a:gd name="connsiteY72" fmla="*/ 1161332 h 1598807"/>
                <a:gd name="connsiteX73" fmla="*/ 871864 w 1465538"/>
                <a:gd name="connsiteY73" fmla="*/ 1179475 h 1598807"/>
                <a:gd name="connsiteX74" fmla="*/ 808364 w 1465538"/>
                <a:gd name="connsiteY74" fmla="*/ 1197618 h 1598807"/>
                <a:gd name="connsiteX75" fmla="*/ 753936 w 1465538"/>
                <a:gd name="connsiteY75" fmla="*/ 1224832 h 1598807"/>
                <a:gd name="connsiteX76" fmla="*/ 744864 w 1465538"/>
                <a:gd name="connsiteY76" fmla="*/ 1306475 h 1598807"/>
                <a:gd name="connsiteX77" fmla="*/ 799293 w 1465538"/>
                <a:gd name="connsiteY77" fmla="*/ 1369975 h 1598807"/>
                <a:gd name="connsiteX78" fmla="*/ 844650 w 1465538"/>
                <a:gd name="connsiteY78" fmla="*/ 1433475 h 1598807"/>
                <a:gd name="connsiteX79" fmla="*/ 844650 w 1465538"/>
                <a:gd name="connsiteY79" fmla="*/ 1515118 h 1598807"/>
                <a:gd name="connsiteX80" fmla="*/ 835578 w 1465538"/>
                <a:gd name="connsiteY80" fmla="*/ 1587689 h 1598807"/>
                <a:gd name="connsiteX81" fmla="*/ 808364 w 1465538"/>
                <a:gd name="connsiteY81" fmla="*/ 1596761 h 1598807"/>
                <a:gd name="connsiteX82" fmla="*/ 726721 w 1465538"/>
                <a:gd name="connsiteY82" fmla="*/ 1569546 h 1598807"/>
                <a:gd name="connsiteX83" fmla="*/ 690436 w 1465538"/>
                <a:gd name="connsiteY83" fmla="*/ 1487903 h 1598807"/>
                <a:gd name="connsiteX84" fmla="*/ 690436 w 1465538"/>
                <a:gd name="connsiteY84" fmla="*/ 1379046 h 1598807"/>
                <a:gd name="connsiteX85" fmla="*/ 690436 w 1465538"/>
                <a:gd name="connsiteY85" fmla="*/ 1279261 h 1598807"/>
                <a:gd name="connsiteX86" fmla="*/ 636007 w 1465538"/>
                <a:gd name="connsiteY86" fmla="*/ 1215761 h 1598807"/>
                <a:gd name="connsiteX87" fmla="*/ 572507 w 1465538"/>
                <a:gd name="connsiteY87" fmla="*/ 1179475 h 1598807"/>
                <a:gd name="connsiteX88" fmla="*/ 490864 w 1465538"/>
                <a:gd name="connsiteY88" fmla="*/ 1143189 h 1598807"/>
                <a:gd name="connsiteX89" fmla="*/ 454578 w 1465538"/>
                <a:gd name="connsiteY89" fmla="*/ 1143189 h 1598807"/>
                <a:gd name="connsiteX90" fmla="*/ 391078 w 1465538"/>
                <a:gd name="connsiteY90" fmla="*/ 1206689 h 1598807"/>
                <a:gd name="connsiteX91" fmla="*/ 327578 w 1465538"/>
                <a:gd name="connsiteY91" fmla="*/ 1279261 h 1598807"/>
                <a:gd name="connsiteX92" fmla="*/ 273150 w 1465538"/>
                <a:gd name="connsiteY92" fmla="*/ 1360903 h 1598807"/>
                <a:gd name="connsiteX93" fmla="*/ 173364 w 1465538"/>
                <a:gd name="connsiteY93" fmla="*/ 1351832 h 1598807"/>
                <a:gd name="connsiteX94" fmla="*/ 164293 w 1465538"/>
                <a:gd name="connsiteY94" fmla="*/ 1270189 h 1598807"/>
                <a:gd name="connsiteX95" fmla="*/ 255007 w 1465538"/>
                <a:gd name="connsiteY95" fmla="*/ 1215761 h 1598807"/>
                <a:gd name="connsiteX96" fmla="*/ 318507 w 1465538"/>
                <a:gd name="connsiteY96" fmla="*/ 1179475 h 1598807"/>
                <a:gd name="connsiteX97" fmla="*/ 336650 w 1465538"/>
                <a:gd name="connsiteY97" fmla="*/ 1070618 h 1598807"/>
                <a:gd name="connsiteX98" fmla="*/ 300364 w 1465538"/>
                <a:gd name="connsiteY98" fmla="*/ 988975 h 1598807"/>
                <a:gd name="connsiteX99" fmla="*/ 255007 w 1465538"/>
                <a:gd name="connsiteY99" fmla="*/ 970832 h 1598807"/>
                <a:gd name="connsiteX100" fmla="*/ 164293 w 1465538"/>
                <a:gd name="connsiteY100" fmla="*/ 952689 h 1598807"/>
                <a:gd name="connsiteX101" fmla="*/ 64507 w 1465538"/>
                <a:gd name="connsiteY101" fmla="*/ 943618 h 1598807"/>
                <a:gd name="connsiteX102" fmla="*/ 19150 w 1465538"/>
                <a:gd name="connsiteY102" fmla="*/ 889189 h 1598807"/>
                <a:gd name="connsiteX103" fmla="*/ 82650 w 1465538"/>
                <a:gd name="connsiteY103" fmla="*/ 843832 h 1598807"/>
                <a:gd name="connsiteX104" fmla="*/ 146150 w 1465538"/>
                <a:gd name="connsiteY104" fmla="*/ 816618 h 1598807"/>
                <a:gd name="connsiteX105" fmla="*/ 255007 w 1465538"/>
                <a:gd name="connsiteY105" fmla="*/ 789403 h 1598807"/>
                <a:gd name="connsiteX106" fmla="*/ 273150 w 1465538"/>
                <a:gd name="connsiteY106" fmla="*/ 707761 h 1598807"/>
                <a:gd name="connsiteX107" fmla="*/ 245936 w 1465538"/>
                <a:gd name="connsiteY107" fmla="*/ 662403 h 1598807"/>
                <a:gd name="connsiteX108" fmla="*/ 164293 w 1465538"/>
                <a:gd name="connsiteY108" fmla="*/ 617046 h 1598807"/>
                <a:gd name="connsiteX109" fmla="*/ 91721 w 1465538"/>
                <a:gd name="connsiteY109" fmla="*/ 607975 h 1598807"/>
                <a:gd name="connsiteX110" fmla="*/ 37293 w 1465538"/>
                <a:gd name="connsiteY110" fmla="*/ 571689 h 1598807"/>
                <a:gd name="connsiteX111" fmla="*/ 1007 w 1465538"/>
                <a:gd name="connsiteY111" fmla="*/ 490046 h 1598807"/>
                <a:gd name="connsiteX112" fmla="*/ 12678 w 1465538"/>
                <a:gd name="connsiteY112" fmla="*/ 453632 h 1598807"/>
                <a:gd name="connsiteX113" fmla="*/ 39638 w 1465538"/>
                <a:gd name="connsiteY113" fmla="*/ 397772 h 1598807"/>
                <a:gd name="connsiteX114" fmla="*/ 101851 w 1465538"/>
                <a:gd name="connsiteY114" fmla="*/ 333857 h 1598807"/>
                <a:gd name="connsiteX115" fmla="*/ 264078 w 1465538"/>
                <a:gd name="connsiteY115" fmla="*/ 553546 h 1598807"/>
                <a:gd name="connsiteX116" fmla="*/ 318507 w 1465538"/>
                <a:gd name="connsiteY116" fmla="*/ 499118 h 1598807"/>
                <a:gd name="connsiteX117" fmla="*/ 184763 w 1465538"/>
                <a:gd name="connsiteY117" fmla="*/ 296979 h 1598807"/>
                <a:gd name="connsiteX118" fmla="*/ 481793 w 1465538"/>
                <a:gd name="connsiteY118" fmla="*/ 417475 h 1598807"/>
                <a:gd name="connsiteX119" fmla="*/ 509007 w 1465538"/>
                <a:gd name="connsiteY119" fmla="*/ 353975 h 1598807"/>
                <a:gd name="connsiteX120" fmla="*/ 472721 w 1465538"/>
                <a:gd name="connsiteY120" fmla="*/ 290475 h 1598807"/>
                <a:gd name="connsiteX121" fmla="*/ 409221 w 1465538"/>
                <a:gd name="connsiteY121" fmla="*/ 236046 h 1598807"/>
                <a:gd name="connsiteX122" fmla="*/ 291293 w 1465538"/>
                <a:gd name="connsiteY122" fmla="*/ 154403 h 1598807"/>
                <a:gd name="connsiteX123" fmla="*/ 425527 w 1465538"/>
                <a:gd name="connsiteY123" fmla="*/ 182657 h 1598807"/>
                <a:gd name="connsiteX0" fmla="*/ 413220 w 1465538"/>
                <a:gd name="connsiteY0" fmla="*/ 138019 h 1562591"/>
                <a:gd name="connsiteX1" fmla="*/ 424891 w 1465538"/>
                <a:gd name="connsiteY1" fmla="*/ 120397 h 1562591"/>
                <a:gd name="connsiteX2" fmla="*/ 588745 w 1465538"/>
                <a:gd name="connsiteY2" fmla="*/ 105566 h 1562591"/>
                <a:gd name="connsiteX3" fmla="*/ 545293 w 1465538"/>
                <a:gd name="connsiteY3" fmla="*/ 172616 h 1562591"/>
                <a:gd name="connsiteX4" fmla="*/ 563436 w 1465538"/>
                <a:gd name="connsiteY4" fmla="*/ 254259 h 1562591"/>
                <a:gd name="connsiteX5" fmla="*/ 599721 w 1465538"/>
                <a:gd name="connsiteY5" fmla="*/ 317759 h 1562591"/>
                <a:gd name="connsiteX6" fmla="*/ 672293 w 1465538"/>
                <a:gd name="connsiteY6" fmla="*/ 335902 h 1562591"/>
                <a:gd name="connsiteX7" fmla="*/ 744864 w 1465538"/>
                <a:gd name="connsiteY7" fmla="*/ 290545 h 1562591"/>
                <a:gd name="connsiteX8" fmla="*/ 744864 w 1465538"/>
                <a:gd name="connsiteY8" fmla="*/ 217973 h 1562591"/>
                <a:gd name="connsiteX9" fmla="*/ 699507 w 1465538"/>
                <a:gd name="connsiteY9" fmla="*/ 127259 h 1562591"/>
                <a:gd name="connsiteX10" fmla="*/ 681364 w 1465538"/>
                <a:gd name="connsiteY10" fmla="*/ 90973 h 1562591"/>
                <a:gd name="connsiteX11" fmla="*/ 681364 w 1465538"/>
                <a:gd name="connsiteY11" fmla="*/ 36545 h 1562591"/>
                <a:gd name="connsiteX12" fmla="*/ 708578 w 1465538"/>
                <a:gd name="connsiteY12" fmla="*/ 259 h 1562591"/>
                <a:gd name="connsiteX13" fmla="*/ 781150 w 1465538"/>
                <a:gd name="connsiteY13" fmla="*/ 54687 h 1562591"/>
                <a:gd name="connsiteX14" fmla="*/ 817436 w 1465538"/>
                <a:gd name="connsiteY14" fmla="*/ 100045 h 1562591"/>
                <a:gd name="connsiteX15" fmla="*/ 817436 w 1465538"/>
                <a:gd name="connsiteY15" fmla="*/ 172616 h 1562591"/>
                <a:gd name="connsiteX16" fmla="*/ 826507 w 1465538"/>
                <a:gd name="connsiteY16" fmla="*/ 245187 h 1562591"/>
                <a:gd name="connsiteX17" fmla="*/ 826507 w 1465538"/>
                <a:gd name="connsiteY17" fmla="*/ 290545 h 1562591"/>
                <a:gd name="connsiteX18" fmla="*/ 835578 w 1465538"/>
                <a:gd name="connsiteY18" fmla="*/ 326830 h 1562591"/>
                <a:gd name="connsiteX19" fmla="*/ 853721 w 1465538"/>
                <a:gd name="connsiteY19" fmla="*/ 335902 h 1562591"/>
                <a:gd name="connsiteX20" fmla="*/ 899078 w 1465538"/>
                <a:gd name="connsiteY20" fmla="*/ 344973 h 1562591"/>
                <a:gd name="connsiteX21" fmla="*/ 926293 w 1465538"/>
                <a:gd name="connsiteY21" fmla="*/ 344973 h 1562591"/>
                <a:gd name="connsiteX22" fmla="*/ 953507 w 1465538"/>
                <a:gd name="connsiteY22" fmla="*/ 399402 h 1562591"/>
                <a:gd name="connsiteX23" fmla="*/ 980721 w 1465538"/>
                <a:gd name="connsiteY23" fmla="*/ 435687 h 1562591"/>
                <a:gd name="connsiteX24" fmla="*/ 1017007 w 1465538"/>
                <a:gd name="connsiteY24" fmla="*/ 444759 h 1562591"/>
                <a:gd name="connsiteX25" fmla="*/ 1044221 w 1465538"/>
                <a:gd name="connsiteY25" fmla="*/ 426616 h 1562591"/>
                <a:gd name="connsiteX26" fmla="*/ 1080507 w 1465538"/>
                <a:gd name="connsiteY26" fmla="*/ 381259 h 1562591"/>
                <a:gd name="connsiteX27" fmla="*/ 1107721 w 1465538"/>
                <a:gd name="connsiteY27" fmla="*/ 308687 h 1562591"/>
                <a:gd name="connsiteX28" fmla="*/ 1134936 w 1465538"/>
                <a:gd name="connsiteY28" fmla="*/ 263330 h 1562591"/>
                <a:gd name="connsiteX29" fmla="*/ 1162150 w 1465538"/>
                <a:gd name="connsiteY29" fmla="*/ 263330 h 1562591"/>
                <a:gd name="connsiteX30" fmla="*/ 1189364 w 1465538"/>
                <a:gd name="connsiteY30" fmla="*/ 308687 h 1562591"/>
                <a:gd name="connsiteX31" fmla="*/ 1162150 w 1465538"/>
                <a:gd name="connsiteY31" fmla="*/ 390330 h 1562591"/>
                <a:gd name="connsiteX32" fmla="*/ 1144007 w 1465538"/>
                <a:gd name="connsiteY32" fmla="*/ 444759 h 1562591"/>
                <a:gd name="connsiteX33" fmla="*/ 1116793 w 1465538"/>
                <a:gd name="connsiteY33" fmla="*/ 517330 h 1562591"/>
                <a:gd name="connsiteX34" fmla="*/ 1098650 w 1465538"/>
                <a:gd name="connsiteY34" fmla="*/ 562687 h 1562591"/>
                <a:gd name="connsiteX35" fmla="*/ 1116793 w 1465538"/>
                <a:gd name="connsiteY35" fmla="*/ 626187 h 1562591"/>
                <a:gd name="connsiteX36" fmla="*/ 1134936 w 1465538"/>
                <a:gd name="connsiteY36" fmla="*/ 644330 h 1562591"/>
                <a:gd name="connsiteX37" fmla="*/ 1234721 w 1465538"/>
                <a:gd name="connsiteY37" fmla="*/ 626187 h 1562591"/>
                <a:gd name="connsiteX38" fmla="*/ 1307293 w 1465538"/>
                <a:gd name="connsiteY38" fmla="*/ 598973 h 1562591"/>
                <a:gd name="connsiteX39" fmla="*/ 1343578 w 1465538"/>
                <a:gd name="connsiteY39" fmla="*/ 562687 h 1562591"/>
                <a:gd name="connsiteX40" fmla="*/ 1425221 w 1465538"/>
                <a:gd name="connsiteY40" fmla="*/ 562687 h 1562591"/>
                <a:gd name="connsiteX41" fmla="*/ 1461507 w 1465538"/>
                <a:gd name="connsiteY41" fmla="*/ 598973 h 1562591"/>
                <a:gd name="connsiteX42" fmla="*/ 1461507 w 1465538"/>
                <a:gd name="connsiteY42" fmla="*/ 635259 h 1562591"/>
                <a:gd name="connsiteX43" fmla="*/ 1461507 w 1465538"/>
                <a:gd name="connsiteY43" fmla="*/ 698759 h 1562591"/>
                <a:gd name="connsiteX44" fmla="*/ 1407078 w 1465538"/>
                <a:gd name="connsiteY44" fmla="*/ 744116 h 1562591"/>
                <a:gd name="connsiteX45" fmla="*/ 1361721 w 1465538"/>
                <a:gd name="connsiteY45" fmla="*/ 753187 h 1562591"/>
                <a:gd name="connsiteX46" fmla="*/ 1289150 w 1465538"/>
                <a:gd name="connsiteY46" fmla="*/ 753187 h 1562591"/>
                <a:gd name="connsiteX47" fmla="*/ 1171221 w 1465538"/>
                <a:gd name="connsiteY47" fmla="*/ 753187 h 1562591"/>
                <a:gd name="connsiteX48" fmla="*/ 1125864 w 1465538"/>
                <a:gd name="connsiteY48" fmla="*/ 852973 h 1562591"/>
                <a:gd name="connsiteX49" fmla="*/ 1171221 w 1465538"/>
                <a:gd name="connsiteY49" fmla="*/ 898330 h 1562591"/>
                <a:gd name="connsiteX50" fmla="*/ 1216578 w 1465538"/>
                <a:gd name="connsiteY50" fmla="*/ 934616 h 1562591"/>
                <a:gd name="connsiteX51" fmla="*/ 1298221 w 1465538"/>
                <a:gd name="connsiteY51" fmla="*/ 916473 h 1562591"/>
                <a:gd name="connsiteX52" fmla="*/ 1379864 w 1465538"/>
                <a:gd name="connsiteY52" fmla="*/ 916473 h 1562591"/>
                <a:gd name="connsiteX53" fmla="*/ 1416150 w 1465538"/>
                <a:gd name="connsiteY53" fmla="*/ 970902 h 1562591"/>
                <a:gd name="connsiteX54" fmla="*/ 1370793 w 1465538"/>
                <a:gd name="connsiteY54" fmla="*/ 998116 h 1562591"/>
                <a:gd name="connsiteX55" fmla="*/ 1280078 w 1465538"/>
                <a:gd name="connsiteY55" fmla="*/ 1007187 h 1562591"/>
                <a:gd name="connsiteX56" fmla="*/ 1207507 w 1465538"/>
                <a:gd name="connsiteY56" fmla="*/ 1007187 h 1562591"/>
                <a:gd name="connsiteX57" fmla="*/ 1153078 w 1465538"/>
                <a:gd name="connsiteY57" fmla="*/ 970902 h 1562591"/>
                <a:gd name="connsiteX58" fmla="*/ 1098650 w 1465538"/>
                <a:gd name="connsiteY58" fmla="*/ 961830 h 1562591"/>
                <a:gd name="connsiteX59" fmla="*/ 1080507 w 1465538"/>
                <a:gd name="connsiteY59" fmla="*/ 998116 h 1562591"/>
                <a:gd name="connsiteX60" fmla="*/ 1053293 w 1465538"/>
                <a:gd name="connsiteY60" fmla="*/ 1052545 h 1562591"/>
                <a:gd name="connsiteX61" fmla="*/ 1071436 w 1465538"/>
                <a:gd name="connsiteY61" fmla="*/ 1088830 h 1562591"/>
                <a:gd name="connsiteX62" fmla="*/ 1134936 w 1465538"/>
                <a:gd name="connsiteY62" fmla="*/ 1116045 h 1562591"/>
                <a:gd name="connsiteX63" fmla="*/ 1234721 w 1465538"/>
                <a:gd name="connsiteY63" fmla="*/ 1134187 h 1562591"/>
                <a:gd name="connsiteX64" fmla="*/ 1388936 w 1465538"/>
                <a:gd name="connsiteY64" fmla="*/ 1224902 h 1562591"/>
                <a:gd name="connsiteX65" fmla="*/ 1388936 w 1465538"/>
                <a:gd name="connsiteY65" fmla="*/ 1279330 h 1562591"/>
                <a:gd name="connsiteX66" fmla="*/ 1316364 w 1465538"/>
                <a:gd name="connsiteY66" fmla="*/ 1297473 h 1562591"/>
                <a:gd name="connsiteX67" fmla="*/ 1243793 w 1465538"/>
                <a:gd name="connsiteY67" fmla="*/ 1297473 h 1562591"/>
                <a:gd name="connsiteX68" fmla="*/ 1171221 w 1465538"/>
                <a:gd name="connsiteY68" fmla="*/ 1243045 h 1562591"/>
                <a:gd name="connsiteX69" fmla="*/ 1098650 w 1465538"/>
                <a:gd name="connsiteY69" fmla="*/ 1188616 h 1562591"/>
                <a:gd name="connsiteX70" fmla="*/ 1035150 w 1465538"/>
                <a:gd name="connsiteY70" fmla="*/ 1134187 h 1562591"/>
                <a:gd name="connsiteX71" fmla="*/ 989793 w 1465538"/>
                <a:gd name="connsiteY71" fmla="*/ 1106973 h 1562591"/>
                <a:gd name="connsiteX72" fmla="*/ 908150 w 1465538"/>
                <a:gd name="connsiteY72" fmla="*/ 1125116 h 1562591"/>
                <a:gd name="connsiteX73" fmla="*/ 871864 w 1465538"/>
                <a:gd name="connsiteY73" fmla="*/ 1143259 h 1562591"/>
                <a:gd name="connsiteX74" fmla="*/ 808364 w 1465538"/>
                <a:gd name="connsiteY74" fmla="*/ 1161402 h 1562591"/>
                <a:gd name="connsiteX75" fmla="*/ 753936 w 1465538"/>
                <a:gd name="connsiteY75" fmla="*/ 1188616 h 1562591"/>
                <a:gd name="connsiteX76" fmla="*/ 744864 w 1465538"/>
                <a:gd name="connsiteY76" fmla="*/ 1270259 h 1562591"/>
                <a:gd name="connsiteX77" fmla="*/ 799293 w 1465538"/>
                <a:gd name="connsiteY77" fmla="*/ 1333759 h 1562591"/>
                <a:gd name="connsiteX78" fmla="*/ 844650 w 1465538"/>
                <a:gd name="connsiteY78" fmla="*/ 1397259 h 1562591"/>
                <a:gd name="connsiteX79" fmla="*/ 844650 w 1465538"/>
                <a:gd name="connsiteY79" fmla="*/ 1478902 h 1562591"/>
                <a:gd name="connsiteX80" fmla="*/ 835578 w 1465538"/>
                <a:gd name="connsiteY80" fmla="*/ 1551473 h 1562591"/>
                <a:gd name="connsiteX81" fmla="*/ 808364 w 1465538"/>
                <a:gd name="connsiteY81" fmla="*/ 1560545 h 1562591"/>
                <a:gd name="connsiteX82" fmla="*/ 726721 w 1465538"/>
                <a:gd name="connsiteY82" fmla="*/ 1533330 h 1562591"/>
                <a:gd name="connsiteX83" fmla="*/ 690436 w 1465538"/>
                <a:gd name="connsiteY83" fmla="*/ 1451687 h 1562591"/>
                <a:gd name="connsiteX84" fmla="*/ 690436 w 1465538"/>
                <a:gd name="connsiteY84" fmla="*/ 1342830 h 1562591"/>
                <a:gd name="connsiteX85" fmla="*/ 690436 w 1465538"/>
                <a:gd name="connsiteY85" fmla="*/ 1243045 h 1562591"/>
                <a:gd name="connsiteX86" fmla="*/ 636007 w 1465538"/>
                <a:gd name="connsiteY86" fmla="*/ 1179545 h 1562591"/>
                <a:gd name="connsiteX87" fmla="*/ 572507 w 1465538"/>
                <a:gd name="connsiteY87" fmla="*/ 1143259 h 1562591"/>
                <a:gd name="connsiteX88" fmla="*/ 490864 w 1465538"/>
                <a:gd name="connsiteY88" fmla="*/ 1106973 h 1562591"/>
                <a:gd name="connsiteX89" fmla="*/ 454578 w 1465538"/>
                <a:gd name="connsiteY89" fmla="*/ 1106973 h 1562591"/>
                <a:gd name="connsiteX90" fmla="*/ 391078 w 1465538"/>
                <a:gd name="connsiteY90" fmla="*/ 1170473 h 1562591"/>
                <a:gd name="connsiteX91" fmla="*/ 327578 w 1465538"/>
                <a:gd name="connsiteY91" fmla="*/ 1243045 h 1562591"/>
                <a:gd name="connsiteX92" fmla="*/ 273150 w 1465538"/>
                <a:gd name="connsiteY92" fmla="*/ 1324687 h 1562591"/>
                <a:gd name="connsiteX93" fmla="*/ 173364 w 1465538"/>
                <a:gd name="connsiteY93" fmla="*/ 1315616 h 1562591"/>
                <a:gd name="connsiteX94" fmla="*/ 164293 w 1465538"/>
                <a:gd name="connsiteY94" fmla="*/ 1233973 h 1562591"/>
                <a:gd name="connsiteX95" fmla="*/ 255007 w 1465538"/>
                <a:gd name="connsiteY95" fmla="*/ 1179545 h 1562591"/>
                <a:gd name="connsiteX96" fmla="*/ 318507 w 1465538"/>
                <a:gd name="connsiteY96" fmla="*/ 1143259 h 1562591"/>
                <a:gd name="connsiteX97" fmla="*/ 336650 w 1465538"/>
                <a:gd name="connsiteY97" fmla="*/ 1034402 h 1562591"/>
                <a:gd name="connsiteX98" fmla="*/ 300364 w 1465538"/>
                <a:gd name="connsiteY98" fmla="*/ 952759 h 1562591"/>
                <a:gd name="connsiteX99" fmla="*/ 255007 w 1465538"/>
                <a:gd name="connsiteY99" fmla="*/ 934616 h 1562591"/>
                <a:gd name="connsiteX100" fmla="*/ 164293 w 1465538"/>
                <a:gd name="connsiteY100" fmla="*/ 916473 h 1562591"/>
                <a:gd name="connsiteX101" fmla="*/ 64507 w 1465538"/>
                <a:gd name="connsiteY101" fmla="*/ 907402 h 1562591"/>
                <a:gd name="connsiteX102" fmla="*/ 19150 w 1465538"/>
                <a:gd name="connsiteY102" fmla="*/ 852973 h 1562591"/>
                <a:gd name="connsiteX103" fmla="*/ 82650 w 1465538"/>
                <a:gd name="connsiteY103" fmla="*/ 807616 h 1562591"/>
                <a:gd name="connsiteX104" fmla="*/ 146150 w 1465538"/>
                <a:gd name="connsiteY104" fmla="*/ 780402 h 1562591"/>
                <a:gd name="connsiteX105" fmla="*/ 255007 w 1465538"/>
                <a:gd name="connsiteY105" fmla="*/ 753187 h 1562591"/>
                <a:gd name="connsiteX106" fmla="*/ 273150 w 1465538"/>
                <a:gd name="connsiteY106" fmla="*/ 671545 h 1562591"/>
                <a:gd name="connsiteX107" fmla="*/ 245936 w 1465538"/>
                <a:gd name="connsiteY107" fmla="*/ 626187 h 1562591"/>
                <a:gd name="connsiteX108" fmla="*/ 164293 w 1465538"/>
                <a:gd name="connsiteY108" fmla="*/ 580830 h 1562591"/>
                <a:gd name="connsiteX109" fmla="*/ 91721 w 1465538"/>
                <a:gd name="connsiteY109" fmla="*/ 571759 h 1562591"/>
                <a:gd name="connsiteX110" fmla="*/ 37293 w 1465538"/>
                <a:gd name="connsiteY110" fmla="*/ 535473 h 1562591"/>
                <a:gd name="connsiteX111" fmla="*/ 1007 w 1465538"/>
                <a:gd name="connsiteY111" fmla="*/ 453830 h 1562591"/>
                <a:gd name="connsiteX112" fmla="*/ 12678 w 1465538"/>
                <a:gd name="connsiteY112" fmla="*/ 417416 h 1562591"/>
                <a:gd name="connsiteX113" fmla="*/ 39638 w 1465538"/>
                <a:gd name="connsiteY113" fmla="*/ 361556 h 1562591"/>
                <a:gd name="connsiteX114" fmla="*/ 101851 w 1465538"/>
                <a:gd name="connsiteY114" fmla="*/ 297641 h 1562591"/>
                <a:gd name="connsiteX115" fmla="*/ 264078 w 1465538"/>
                <a:gd name="connsiteY115" fmla="*/ 517330 h 1562591"/>
                <a:gd name="connsiteX116" fmla="*/ 318507 w 1465538"/>
                <a:gd name="connsiteY116" fmla="*/ 462902 h 1562591"/>
                <a:gd name="connsiteX117" fmla="*/ 184763 w 1465538"/>
                <a:gd name="connsiteY117" fmla="*/ 260763 h 1562591"/>
                <a:gd name="connsiteX118" fmla="*/ 481793 w 1465538"/>
                <a:gd name="connsiteY118" fmla="*/ 381259 h 1562591"/>
                <a:gd name="connsiteX119" fmla="*/ 509007 w 1465538"/>
                <a:gd name="connsiteY119" fmla="*/ 317759 h 1562591"/>
                <a:gd name="connsiteX120" fmla="*/ 472721 w 1465538"/>
                <a:gd name="connsiteY120" fmla="*/ 254259 h 1562591"/>
                <a:gd name="connsiteX121" fmla="*/ 409221 w 1465538"/>
                <a:gd name="connsiteY121" fmla="*/ 199830 h 1562591"/>
                <a:gd name="connsiteX122" fmla="*/ 291293 w 1465538"/>
                <a:gd name="connsiteY122" fmla="*/ 118187 h 1562591"/>
                <a:gd name="connsiteX123" fmla="*/ 425527 w 1465538"/>
                <a:gd name="connsiteY123" fmla="*/ 146441 h 1562591"/>
                <a:gd name="connsiteX0" fmla="*/ 413220 w 1465538"/>
                <a:gd name="connsiteY0" fmla="*/ 138019 h 1562591"/>
                <a:gd name="connsiteX1" fmla="*/ 424891 w 1465538"/>
                <a:gd name="connsiteY1" fmla="*/ 120397 h 1562591"/>
                <a:gd name="connsiteX2" fmla="*/ 588745 w 1465538"/>
                <a:gd name="connsiteY2" fmla="*/ 105566 h 1562591"/>
                <a:gd name="connsiteX3" fmla="*/ 545293 w 1465538"/>
                <a:gd name="connsiteY3" fmla="*/ 172616 h 1562591"/>
                <a:gd name="connsiteX4" fmla="*/ 563436 w 1465538"/>
                <a:gd name="connsiteY4" fmla="*/ 254259 h 1562591"/>
                <a:gd name="connsiteX5" fmla="*/ 599721 w 1465538"/>
                <a:gd name="connsiteY5" fmla="*/ 317759 h 1562591"/>
                <a:gd name="connsiteX6" fmla="*/ 672293 w 1465538"/>
                <a:gd name="connsiteY6" fmla="*/ 335902 h 1562591"/>
                <a:gd name="connsiteX7" fmla="*/ 744864 w 1465538"/>
                <a:gd name="connsiteY7" fmla="*/ 290545 h 1562591"/>
                <a:gd name="connsiteX8" fmla="*/ 744864 w 1465538"/>
                <a:gd name="connsiteY8" fmla="*/ 217973 h 1562591"/>
                <a:gd name="connsiteX9" fmla="*/ 699507 w 1465538"/>
                <a:gd name="connsiteY9" fmla="*/ 127259 h 1562591"/>
                <a:gd name="connsiteX10" fmla="*/ 681364 w 1465538"/>
                <a:gd name="connsiteY10" fmla="*/ 90973 h 1562591"/>
                <a:gd name="connsiteX11" fmla="*/ 681364 w 1465538"/>
                <a:gd name="connsiteY11" fmla="*/ 36545 h 1562591"/>
                <a:gd name="connsiteX12" fmla="*/ 708578 w 1465538"/>
                <a:gd name="connsiteY12" fmla="*/ 259 h 1562591"/>
                <a:gd name="connsiteX13" fmla="*/ 781150 w 1465538"/>
                <a:gd name="connsiteY13" fmla="*/ 54687 h 1562591"/>
                <a:gd name="connsiteX14" fmla="*/ 817436 w 1465538"/>
                <a:gd name="connsiteY14" fmla="*/ 100045 h 1562591"/>
                <a:gd name="connsiteX15" fmla="*/ 817436 w 1465538"/>
                <a:gd name="connsiteY15" fmla="*/ 172616 h 1562591"/>
                <a:gd name="connsiteX16" fmla="*/ 826507 w 1465538"/>
                <a:gd name="connsiteY16" fmla="*/ 245187 h 1562591"/>
                <a:gd name="connsiteX17" fmla="*/ 826507 w 1465538"/>
                <a:gd name="connsiteY17" fmla="*/ 290545 h 1562591"/>
                <a:gd name="connsiteX18" fmla="*/ 835578 w 1465538"/>
                <a:gd name="connsiteY18" fmla="*/ 326830 h 1562591"/>
                <a:gd name="connsiteX19" fmla="*/ 853721 w 1465538"/>
                <a:gd name="connsiteY19" fmla="*/ 335902 h 1562591"/>
                <a:gd name="connsiteX20" fmla="*/ 899078 w 1465538"/>
                <a:gd name="connsiteY20" fmla="*/ 344973 h 1562591"/>
                <a:gd name="connsiteX21" fmla="*/ 926293 w 1465538"/>
                <a:gd name="connsiteY21" fmla="*/ 344973 h 1562591"/>
                <a:gd name="connsiteX22" fmla="*/ 953507 w 1465538"/>
                <a:gd name="connsiteY22" fmla="*/ 399402 h 1562591"/>
                <a:gd name="connsiteX23" fmla="*/ 980721 w 1465538"/>
                <a:gd name="connsiteY23" fmla="*/ 435687 h 1562591"/>
                <a:gd name="connsiteX24" fmla="*/ 1017007 w 1465538"/>
                <a:gd name="connsiteY24" fmla="*/ 444759 h 1562591"/>
                <a:gd name="connsiteX25" fmla="*/ 1044221 w 1465538"/>
                <a:gd name="connsiteY25" fmla="*/ 426616 h 1562591"/>
                <a:gd name="connsiteX26" fmla="*/ 1080507 w 1465538"/>
                <a:gd name="connsiteY26" fmla="*/ 381259 h 1562591"/>
                <a:gd name="connsiteX27" fmla="*/ 1107721 w 1465538"/>
                <a:gd name="connsiteY27" fmla="*/ 308687 h 1562591"/>
                <a:gd name="connsiteX28" fmla="*/ 1134936 w 1465538"/>
                <a:gd name="connsiteY28" fmla="*/ 263330 h 1562591"/>
                <a:gd name="connsiteX29" fmla="*/ 1162150 w 1465538"/>
                <a:gd name="connsiteY29" fmla="*/ 263330 h 1562591"/>
                <a:gd name="connsiteX30" fmla="*/ 1189364 w 1465538"/>
                <a:gd name="connsiteY30" fmla="*/ 308687 h 1562591"/>
                <a:gd name="connsiteX31" fmla="*/ 1162150 w 1465538"/>
                <a:gd name="connsiteY31" fmla="*/ 390330 h 1562591"/>
                <a:gd name="connsiteX32" fmla="*/ 1144007 w 1465538"/>
                <a:gd name="connsiteY32" fmla="*/ 444759 h 1562591"/>
                <a:gd name="connsiteX33" fmla="*/ 1116793 w 1465538"/>
                <a:gd name="connsiteY33" fmla="*/ 517330 h 1562591"/>
                <a:gd name="connsiteX34" fmla="*/ 1098650 w 1465538"/>
                <a:gd name="connsiteY34" fmla="*/ 562687 h 1562591"/>
                <a:gd name="connsiteX35" fmla="*/ 1116793 w 1465538"/>
                <a:gd name="connsiteY35" fmla="*/ 626187 h 1562591"/>
                <a:gd name="connsiteX36" fmla="*/ 1134936 w 1465538"/>
                <a:gd name="connsiteY36" fmla="*/ 644330 h 1562591"/>
                <a:gd name="connsiteX37" fmla="*/ 1234721 w 1465538"/>
                <a:gd name="connsiteY37" fmla="*/ 626187 h 1562591"/>
                <a:gd name="connsiteX38" fmla="*/ 1307293 w 1465538"/>
                <a:gd name="connsiteY38" fmla="*/ 598973 h 1562591"/>
                <a:gd name="connsiteX39" fmla="*/ 1343578 w 1465538"/>
                <a:gd name="connsiteY39" fmla="*/ 562687 h 1562591"/>
                <a:gd name="connsiteX40" fmla="*/ 1425221 w 1465538"/>
                <a:gd name="connsiteY40" fmla="*/ 562687 h 1562591"/>
                <a:gd name="connsiteX41" fmla="*/ 1461507 w 1465538"/>
                <a:gd name="connsiteY41" fmla="*/ 598973 h 1562591"/>
                <a:gd name="connsiteX42" fmla="*/ 1461507 w 1465538"/>
                <a:gd name="connsiteY42" fmla="*/ 635259 h 1562591"/>
                <a:gd name="connsiteX43" fmla="*/ 1461507 w 1465538"/>
                <a:gd name="connsiteY43" fmla="*/ 698759 h 1562591"/>
                <a:gd name="connsiteX44" fmla="*/ 1407078 w 1465538"/>
                <a:gd name="connsiteY44" fmla="*/ 744116 h 1562591"/>
                <a:gd name="connsiteX45" fmla="*/ 1361721 w 1465538"/>
                <a:gd name="connsiteY45" fmla="*/ 753187 h 1562591"/>
                <a:gd name="connsiteX46" fmla="*/ 1289150 w 1465538"/>
                <a:gd name="connsiteY46" fmla="*/ 753187 h 1562591"/>
                <a:gd name="connsiteX47" fmla="*/ 1171221 w 1465538"/>
                <a:gd name="connsiteY47" fmla="*/ 753187 h 1562591"/>
                <a:gd name="connsiteX48" fmla="*/ 1125864 w 1465538"/>
                <a:gd name="connsiteY48" fmla="*/ 852973 h 1562591"/>
                <a:gd name="connsiteX49" fmla="*/ 1171221 w 1465538"/>
                <a:gd name="connsiteY49" fmla="*/ 898330 h 1562591"/>
                <a:gd name="connsiteX50" fmla="*/ 1216578 w 1465538"/>
                <a:gd name="connsiteY50" fmla="*/ 934616 h 1562591"/>
                <a:gd name="connsiteX51" fmla="*/ 1298221 w 1465538"/>
                <a:gd name="connsiteY51" fmla="*/ 916473 h 1562591"/>
                <a:gd name="connsiteX52" fmla="*/ 1379864 w 1465538"/>
                <a:gd name="connsiteY52" fmla="*/ 916473 h 1562591"/>
                <a:gd name="connsiteX53" fmla="*/ 1416150 w 1465538"/>
                <a:gd name="connsiteY53" fmla="*/ 970902 h 1562591"/>
                <a:gd name="connsiteX54" fmla="*/ 1370793 w 1465538"/>
                <a:gd name="connsiteY54" fmla="*/ 998116 h 1562591"/>
                <a:gd name="connsiteX55" fmla="*/ 1280078 w 1465538"/>
                <a:gd name="connsiteY55" fmla="*/ 1007187 h 1562591"/>
                <a:gd name="connsiteX56" fmla="*/ 1207507 w 1465538"/>
                <a:gd name="connsiteY56" fmla="*/ 1007187 h 1562591"/>
                <a:gd name="connsiteX57" fmla="*/ 1153078 w 1465538"/>
                <a:gd name="connsiteY57" fmla="*/ 970902 h 1562591"/>
                <a:gd name="connsiteX58" fmla="*/ 1098650 w 1465538"/>
                <a:gd name="connsiteY58" fmla="*/ 961830 h 1562591"/>
                <a:gd name="connsiteX59" fmla="*/ 1080507 w 1465538"/>
                <a:gd name="connsiteY59" fmla="*/ 998116 h 1562591"/>
                <a:gd name="connsiteX60" fmla="*/ 1053293 w 1465538"/>
                <a:gd name="connsiteY60" fmla="*/ 1052545 h 1562591"/>
                <a:gd name="connsiteX61" fmla="*/ 1071436 w 1465538"/>
                <a:gd name="connsiteY61" fmla="*/ 1088830 h 1562591"/>
                <a:gd name="connsiteX62" fmla="*/ 1134936 w 1465538"/>
                <a:gd name="connsiteY62" fmla="*/ 1116045 h 1562591"/>
                <a:gd name="connsiteX63" fmla="*/ 1234721 w 1465538"/>
                <a:gd name="connsiteY63" fmla="*/ 1134187 h 1562591"/>
                <a:gd name="connsiteX64" fmla="*/ 1388936 w 1465538"/>
                <a:gd name="connsiteY64" fmla="*/ 1224902 h 1562591"/>
                <a:gd name="connsiteX65" fmla="*/ 1388936 w 1465538"/>
                <a:gd name="connsiteY65" fmla="*/ 1279330 h 1562591"/>
                <a:gd name="connsiteX66" fmla="*/ 1316364 w 1465538"/>
                <a:gd name="connsiteY66" fmla="*/ 1297473 h 1562591"/>
                <a:gd name="connsiteX67" fmla="*/ 1243793 w 1465538"/>
                <a:gd name="connsiteY67" fmla="*/ 1297473 h 1562591"/>
                <a:gd name="connsiteX68" fmla="*/ 1171221 w 1465538"/>
                <a:gd name="connsiteY68" fmla="*/ 1243045 h 1562591"/>
                <a:gd name="connsiteX69" fmla="*/ 1098650 w 1465538"/>
                <a:gd name="connsiteY69" fmla="*/ 1188616 h 1562591"/>
                <a:gd name="connsiteX70" fmla="*/ 1035150 w 1465538"/>
                <a:gd name="connsiteY70" fmla="*/ 1134187 h 1562591"/>
                <a:gd name="connsiteX71" fmla="*/ 989793 w 1465538"/>
                <a:gd name="connsiteY71" fmla="*/ 1106973 h 1562591"/>
                <a:gd name="connsiteX72" fmla="*/ 908150 w 1465538"/>
                <a:gd name="connsiteY72" fmla="*/ 1125116 h 1562591"/>
                <a:gd name="connsiteX73" fmla="*/ 871864 w 1465538"/>
                <a:gd name="connsiteY73" fmla="*/ 1143259 h 1562591"/>
                <a:gd name="connsiteX74" fmla="*/ 808364 w 1465538"/>
                <a:gd name="connsiteY74" fmla="*/ 1161402 h 1562591"/>
                <a:gd name="connsiteX75" fmla="*/ 753936 w 1465538"/>
                <a:gd name="connsiteY75" fmla="*/ 1188616 h 1562591"/>
                <a:gd name="connsiteX76" fmla="*/ 744864 w 1465538"/>
                <a:gd name="connsiteY76" fmla="*/ 1270259 h 1562591"/>
                <a:gd name="connsiteX77" fmla="*/ 799293 w 1465538"/>
                <a:gd name="connsiteY77" fmla="*/ 1333759 h 1562591"/>
                <a:gd name="connsiteX78" fmla="*/ 844650 w 1465538"/>
                <a:gd name="connsiteY78" fmla="*/ 1397259 h 1562591"/>
                <a:gd name="connsiteX79" fmla="*/ 844650 w 1465538"/>
                <a:gd name="connsiteY79" fmla="*/ 1478902 h 1562591"/>
                <a:gd name="connsiteX80" fmla="*/ 835578 w 1465538"/>
                <a:gd name="connsiteY80" fmla="*/ 1551473 h 1562591"/>
                <a:gd name="connsiteX81" fmla="*/ 808364 w 1465538"/>
                <a:gd name="connsiteY81" fmla="*/ 1560545 h 1562591"/>
                <a:gd name="connsiteX82" fmla="*/ 726721 w 1465538"/>
                <a:gd name="connsiteY82" fmla="*/ 1533330 h 1562591"/>
                <a:gd name="connsiteX83" fmla="*/ 690436 w 1465538"/>
                <a:gd name="connsiteY83" fmla="*/ 1451687 h 1562591"/>
                <a:gd name="connsiteX84" fmla="*/ 690436 w 1465538"/>
                <a:gd name="connsiteY84" fmla="*/ 1342830 h 1562591"/>
                <a:gd name="connsiteX85" fmla="*/ 471195 w 1465538"/>
                <a:gd name="connsiteY85" fmla="*/ 1169434 h 1562591"/>
                <a:gd name="connsiteX86" fmla="*/ 636007 w 1465538"/>
                <a:gd name="connsiteY86" fmla="*/ 1179545 h 1562591"/>
                <a:gd name="connsiteX87" fmla="*/ 572507 w 1465538"/>
                <a:gd name="connsiteY87" fmla="*/ 1143259 h 1562591"/>
                <a:gd name="connsiteX88" fmla="*/ 490864 w 1465538"/>
                <a:gd name="connsiteY88" fmla="*/ 1106973 h 1562591"/>
                <a:gd name="connsiteX89" fmla="*/ 454578 w 1465538"/>
                <a:gd name="connsiteY89" fmla="*/ 1106973 h 1562591"/>
                <a:gd name="connsiteX90" fmla="*/ 391078 w 1465538"/>
                <a:gd name="connsiteY90" fmla="*/ 1170473 h 1562591"/>
                <a:gd name="connsiteX91" fmla="*/ 327578 w 1465538"/>
                <a:gd name="connsiteY91" fmla="*/ 1243045 h 1562591"/>
                <a:gd name="connsiteX92" fmla="*/ 273150 w 1465538"/>
                <a:gd name="connsiteY92" fmla="*/ 1324687 h 1562591"/>
                <a:gd name="connsiteX93" fmla="*/ 173364 w 1465538"/>
                <a:gd name="connsiteY93" fmla="*/ 1315616 h 1562591"/>
                <a:gd name="connsiteX94" fmla="*/ 164293 w 1465538"/>
                <a:gd name="connsiteY94" fmla="*/ 1233973 h 1562591"/>
                <a:gd name="connsiteX95" fmla="*/ 255007 w 1465538"/>
                <a:gd name="connsiteY95" fmla="*/ 1179545 h 1562591"/>
                <a:gd name="connsiteX96" fmla="*/ 318507 w 1465538"/>
                <a:gd name="connsiteY96" fmla="*/ 1143259 h 1562591"/>
                <a:gd name="connsiteX97" fmla="*/ 336650 w 1465538"/>
                <a:gd name="connsiteY97" fmla="*/ 1034402 h 1562591"/>
                <a:gd name="connsiteX98" fmla="*/ 300364 w 1465538"/>
                <a:gd name="connsiteY98" fmla="*/ 952759 h 1562591"/>
                <a:gd name="connsiteX99" fmla="*/ 255007 w 1465538"/>
                <a:gd name="connsiteY99" fmla="*/ 934616 h 1562591"/>
                <a:gd name="connsiteX100" fmla="*/ 164293 w 1465538"/>
                <a:gd name="connsiteY100" fmla="*/ 916473 h 1562591"/>
                <a:gd name="connsiteX101" fmla="*/ 64507 w 1465538"/>
                <a:gd name="connsiteY101" fmla="*/ 907402 h 1562591"/>
                <a:gd name="connsiteX102" fmla="*/ 19150 w 1465538"/>
                <a:gd name="connsiteY102" fmla="*/ 852973 h 1562591"/>
                <a:gd name="connsiteX103" fmla="*/ 82650 w 1465538"/>
                <a:gd name="connsiteY103" fmla="*/ 807616 h 1562591"/>
                <a:gd name="connsiteX104" fmla="*/ 146150 w 1465538"/>
                <a:gd name="connsiteY104" fmla="*/ 780402 h 1562591"/>
                <a:gd name="connsiteX105" fmla="*/ 255007 w 1465538"/>
                <a:gd name="connsiteY105" fmla="*/ 753187 h 1562591"/>
                <a:gd name="connsiteX106" fmla="*/ 273150 w 1465538"/>
                <a:gd name="connsiteY106" fmla="*/ 671545 h 1562591"/>
                <a:gd name="connsiteX107" fmla="*/ 245936 w 1465538"/>
                <a:gd name="connsiteY107" fmla="*/ 626187 h 1562591"/>
                <a:gd name="connsiteX108" fmla="*/ 164293 w 1465538"/>
                <a:gd name="connsiteY108" fmla="*/ 580830 h 1562591"/>
                <a:gd name="connsiteX109" fmla="*/ 91721 w 1465538"/>
                <a:gd name="connsiteY109" fmla="*/ 571759 h 1562591"/>
                <a:gd name="connsiteX110" fmla="*/ 37293 w 1465538"/>
                <a:gd name="connsiteY110" fmla="*/ 535473 h 1562591"/>
                <a:gd name="connsiteX111" fmla="*/ 1007 w 1465538"/>
                <a:gd name="connsiteY111" fmla="*/ 453830 h 1562591"/>
                <a:gd name="connsiteX112" fmla="*/ 12678 w 1465538"/>
                <a:gd name="connsiteY112" fmla="*/ 417416 h 1562591"/>
                <a:gd name="connsiteX113" fmla="*/ 39638 w 1465538"/>
                <a:gd name="connsiteY113" fmla="*/ 361556 h 1562591"/>
                <a:gd name="connsiteX114" fmla="*/ 101851 w 1465538"/>
                <a:gd name="connsiteY114" fmla="*/ 297641 h 1562591"/>
                <a:gd name="connsiteX115" fmla="*/ 264078 w 1465538"/>
                <a:gd name="connsiteY115" fmla="*/ 517330 h 1562591"/>
                <a:gd name="connsiteX116" fmla="*/ 318507 w 1465538"/>
                <a:gd name="connsiteY116" fmla="*/ 462902 h 1562591"/>
                <a:gd name="connsiteX117" fmla="*/ 184763 w 1465538"/>
                <a:gd name="connsiteY117" fmla="*/ 260763 h 1562591"/>
                <a:gd name="connsiteX118" fmla="*/ 481793 w 1465538"/>
                <a:gd name="connsiteY118" fmla="*/ 381259 h 1562591"/>
                <a:gd name="connsiteX119" fmla="*/ 509007 w 1465538"/>
                <a:gd name="connsiteY119" fmla="*/ 317759 h 1562591"/>
                <a:gd name="connsiteX120" fmla="*/ 472721 w 1465538"/>
                <a:gd name="connsiteY120" fmla="*/ 254259 h 1562591"/>
                <a:gd name="connsiteX121" fmla="*/ 409221 w 1465538"/>
                <a:gd name="connsiteY121" fmla="*/ 199830 h 1562591"/>
                <a:gd name="connsiteX122" fmla="*/ 291293 w 1465538"/>
                <a:gd name="connsiteY122" fmla="*/ 118187 h 1562591"/>
                <a:gd name="connsiteX123" fmla="*/ 425527 w 1465538"/>
                <a:gd name="connsiteY123" fmla="*/ 146441 h 1562591"/>
                <a:gd name="connsiteX0" fmla="*/ 413220 w 1465538"/>
                <a:gd name="connsiteY0" fmla="*/ 138019 h 1562591"/>
                <a:gd name="connsiteX1" fmla="*/ 424891 w 1465538"/>
                <a:gd name="connsiteY1" fmla="*/ 120397 h 1562591"/>
                <a:gd name="connsiteX2" fmla="*/ 588745 w 1465538"/>
                <a:gd name="connsiteY2" fmla="*/ 105566 h 1562591"/>
                <a:gd name="connsiteX3" fmla="*/ 545293 w 1465538"/>
                <a:gd name="connsiteY3" fmla="*/ 172616 h 1562591"/>
                <a:gd name="connsiteX4" fmla="*/ 563436 w 1465538"/>
                <a:gd name="connsiteY4" fmla="*/ 254259 h 1562591"/>
                <a:gd name="connsiteX5" fmla="*/ 599721 w 1465538"/>
                <a:gd name="connsiteY5" fmla="*/ 317759 h 1562591"/>
                <a:gd name="connsiteX6" fmla="*/ 672293 w 1465538"/>
                <a:gd name="connsiteY6" fmla="*/ 335902 h 1562591"/>
                <a:gd name="connsiteX7" fmla="*/ 744864 w 1465538"/>
                <a:gd name="connsiteY7" fmla="*/ 290545 h 1562591"/>
                <a:gd name="connsiteX8" fmla="*/ 744864 w 1465538"/>
                <a:gd name="connsiteY8" fmla="*/ 217973 h 1562591"/>
                <a:gd name="connsiteX9" fmla="*/ 699507 w 1465538"/>
                <a:gd name="connsiteY9" fmla="*/ 127259 h 1562591"/>
                <a:gd name="connsiteX10" fmla="*/ 681364 w 1465538"/>
                <a:gd name="connsiteY10" fmla="*/ 90973 h 1562591"/>
                <a:gd name="connsiteX11" fmla="*/ 681364 w 1465538"/>
                <a:gd name="connsiteY11" fmla="*/ 36545 h 1562591"/>
                <a:gd name="connsiteX12" fmla="*/ 708578 w 1465538"/>
                <a:gd name="connsiteY12" fmla="*/ 259 h 1562591"/>
                <a:gd name="connsiteX13" fmla="*/ 781150 w 1465538"/>
                <a:gd name="connsiteY13" fmla="*/ 54687 h 1562591"/>
                <a:gd name="connsiteX14" fmla="*/ 817436 w 1465538"/>
                <a:gd name="connsiteY14" fmla="*/ 100045 h 1562591"/>
                <a:gd name="connsiteX15" fmla="*/ 817436 w 1465538"/>
                <a:gd name="connsiteY15" fmla="*/ 172616 h 1562591"/>
                <a:gd name="connsiteX16" fmla="*/ 826507 w 1465538"/>
                <a:gd name="connsiteY16" fmla="*/ 245187 h 1562591"/>
                <a:gd name="connsiteX17" fmla="*/ 826507 w 1465538"/>
                <a:gd name="connsiteY17" fmla="*/ 290545 h 1562591"/>
                <a:gd name="connsiteX18" fmla="*/ 835578 w 1465538"/>
                <a:gd name="connsiteY18" fmla="*/ 326830 h 1562591"/>
                <a:gd name="connsiteX19" fmla="*/ 853721 w 1465538"/>
                <a:gd name="connsiteY19" fmla="*/ 335902 h 1562591"/>
                <a:gd name="connsiteX20" fmla="*/ 899078 w 1465538"/>
                <a:gd name="connsiteY20" fmla="*/ 344973 h 1562591"/>
                <a:gd name="connsiteX21" fmla="*/ 926293 w 1465538"/>
                <a:gd name="connsiteY21" fmla="*/ 344973 h 1562591"/>
                <a:gd name="connsiteX22" fmla="*/ 953507 w 1465538"/>
                <a:gd name="connsiteY22" fmla="*/ 399402 h 1562591"/>
                <a:gd name="connsiteX23" fmla="*/ 980721 w 1465538"/>
                <a:gd name="connsiteY23" fmla="*/ 435687 h 1562591"/>
                <a:gd name="connsiteX24" fmla="*/ 1017007 w 1465538"/>
                <a:gd name="connsiteY24" fmla="*/ 444759 h 1562591"/>
                <a:gd name="connsiteX25" fmla="*/ 1044221 w 1465538"/>
                <a:gd name="connsiteY25" fmla="*/ 426616 h 1562591"/>
                <a:gd name="connsiteX26" fmla="*/ 1080507 w 1465538"/>
                <a:gd name="connsiteY26" fmla="*/ 381259 h 1562591"/>
                <a:gd name="connsiteX27" fmla="*/ 1107721 w 1465538"/>
                <a:gd name="connsiteY27" fmla="*/ 308687 h 1562591"/>
                <a:gd name="connsiteX28" fmla="*/ 1134936 w 1465538"/>
                <a:gd name="connsiteY28" fmla="*/ 263330 h 1562591"/>
                <a:gd name="connsiteX29" fmla="*/ 1162150 w 1465538"/>
                <a:gd name="connsiteY29" fmla="*/ 263330 h 1562591"/>
                <a:gd name="connsiteX30" fmla="*/ 1189364 w 1465538"/>
                <a:gd name="connsiteY30" fmla="*/ 308687 h 1562591"/>
                <a:gd name="connsiteX31" fmla="*/ 1162150 w 1465538"/>
                <a:gd name="connsiteY31" fmla="*/ 390330 h 1562591"/>
                <a:gd name="connsiteX32" fmla="*/ 1144007 w 1465538"/>
                <a:gd name="connsiteY32" fmla="*/ 444759 h 1562591"/>
                <a:gd name="connsiteX33" fmla="*/ 1116793 w 1465538"/>
                <a:gd name="connsiteY33" fmla="*/ 517330 h 1562591"/>
                <a:gd name="connsiteX34" fmla="*/ 1098650 w 1465538"/>
                <a:gd name="connsiteY34" fmla="*/ 562687 h 1562591"/>
                <a:gd name="connsiteX35" fmla="*/ 1116793 w 1465538"/>
                <a:gd name="connsiteY35" fmla="*/ 626187 h 1562591"/>
                <a:gd name="connsiteX36" fmla="*/ 1134936 w 1465538"/>
                <a:gd name="connsiteY36" fmla="*/ 644330 h 1562591"/>
                <a:gd name="connsiteX37" fmla="*/ 1234721 w 1465538"/>
                <a:gd name="connsiteY37" fmla="*/ 626187 h 1562591"/>
                <a:gd name="connsiteX38" fmla="*/ 1307293 w 1465538"/>
                <a:gd name="connsiteY38" fmla="*/ 598973 h 1562591"/>
                <a:gd name="connsiteX39" fmla="*/ 1343578 w 1465538"/>
                <a:gd name="connsiteY39" fmla="*/ 562687 h 1562591"/>
                <a:gd name="connsiteX40" fmla="*/ 1425221 w 1465538"/>
                <a:gd name="connsiteY40" fmla="*/ 562687 h 1562591"/>
                <a:gd name="connsiteX41" fmla="*/ 1461507 w 1465538"/>
                <a:gd name="connsiteY41" fmla="*/ 598973 h 1562591"/>
                <a:gd name="connsiteX42" fmla="*/ 1461507 w 1465538"/>
                <a:gd name="connsiteY42" fmla="*/ 635259 h 1562591"/>
                <a:gd name="connsiteX43" fmla="*/ 1461507 w 1465538"/>
                <a:gd name="connsiteY43" fmla="*/ 698759 h 1562591"/>
                <a:gd name="connsiteX44" fmla="*/ 1407078 w 1465538"/>
                <a:gd name="connsiteY44" fmla="*/ 744116 h 1562591"/>
                <a:gd name="connsiteX45" fmla="*/ 1361721 w 1465538"/>
                <a:gd name="connsiteY45" fmla="*/ 753187 h 1562591"/>
                <a:gd name="connsiteX46" fmla="*/ 1289150 w 1465538"/>
                <a:gd name="connsiteY46" fmla="*/ 753187 h 1562591"/>
                <a:gd name="connsiteX47" fmla="*/ 1171221 w 1465538"/>
                <a:gd name="connsiteY47" fmla="*/ 753187 h 1562591"/>
                <a:gd name="connsiteX48" fmla="*/ 1125864 w 1465538"/>
                <a:gd name="connsiteY48" fmla="*/ 852973 h 1562591"/>
                <a:gd name="connsiteX49" fmla="*/ 1171221 w 1465538"/>
                <a:gd name="connsiteY49" fmla="*/ 898330 h 1562591"/>
                <a:gd name="connsiteX50" fmla="*/ 1216578 w 1465538"/>
                <a:gd name="connsiteY50" fmla="*/ 934616 h 1562591"/>
                <a:gd name="connsiteX51" fmla="*/ 1298221 w 1465538"/>
                <a:gd name="connsiteY51" fmla="*/ 916473 h 1562591"/>
                <a:gd name="connsiteX52" fmla="*/ 1379864 w 1465538"/>
                <a:gd name="connsiteY52" fmla="*/ 916473 h 1562591"/>
                <a:gd name="connsiteX53" fmla="*/ 1416150 w 1465538"/>
                <a:gd name="connsiteY53" fmla="*/ 970902 h 1562591"/>
                <a:gd name="connsiteX54" fmla="*/ 1370793 w 1465538"/>
                <a:gd name="connsiteY54" fmla="*/ 998116 h 1562591"/>
                <a:gd name="connsiteX55" fmla="*/ 1280078 w 1465538"/>
                <a:gd name="connsiteY55" fmla="*/ 1007187 h 1562591"/>
                <a:gd name="connsiteX56" fmla="*/ 1207507 w 1465538"/>
                <a:gd name="connsiteY56" fmla="*/ 1007187 h 1562591"/>
                <a:gd name="connsiteX57" fmla="*/ 1153078 w 1465538"/>
                <a:gd name="connsiteY57" fmla="*/ 970902 h 1562591"/>
                <a:gd name="connsiteX58" fmla="*/ 1098650 w 1465538"/>
                <a:gd name="connsiteY58" fmla="*/ 961830 h 1562591"/>
                <a:gd name="connsiteX59" fmla="*/ 1080507 w 1465538"/>
                <a:gd name="connsiteY59" fmla="*/ 998116 h 1562591"/>
                <a:gd name="connsiteX60" fmla="*/ 1053293 w 1465538"/>
                <a:gd name="connsiteY60" fmla="*/ 1052545 h 1562591"/>
                <a:gd name="connsiteX61" fmla="*/ 1071436 w 1465538"/>
                <a:gd name="connsiteY61" fmla="*/ 1088830 h 1562591"/>
                <a:gd name="connsiteX62" fmla="*/ 1134936 w 1465538"/>
                <a:gd name="connsiteY62" fmla="*/ 1116045 h 1562591"/>
                <a:gd name="connsiteX63" fmla="*/ 1234721 w 1465538"/>
                <a:gd name="connsiteY63" fmla="*/ 1134187 h 1562591"/>
                <a:gd name="connsiteX64" fmla="*/ 1388936 w 1465538"/>
                <a:gd name="connsiteY64" fmla="*/ 1224902 h 1562591"/>
                <a:gd name="connsiteX65" fmla="*/ 1388936 w 1465538"/>
                <a:gd name="connsiteY65" fmla="*/ 1279330 h 1562591"/>
                <a:gd name="connsiteX66" fmla="*/ 1316364 w 1465538"/>
                <a:gd name="connsiteY66" fmla="*/ 1297473 h 1562591"/>
                <a:gd name="connsiteX67" fmla="*/ 1243793 w 1465538"/>
                <a:gd name="connsiteY67" fmla="*/ 1297473 h 1562591"/>
                <a:gd name="connsiteX68" fmla="*/ 1171221 w 1465538"/>
                <a:gd name="connsiteY68" fmla="*/ 1243045 h 1562591"/>
                <a:gd name="connsiteX69" fmla="*/ 1098650 w 1465538"/>
                <a:gd name="connsiteY69" fmla="*/ 1188616 h 1562591"/>
                <a:gd name="connsiteX70" fmla="*/ 1035150 w 1465538"/>
                <a:gd name="connsiteY70" fmla="*/ 1134187 h 1562591"/>
                <a:gd name="connsiteX71" fmla="*/ 989793 w 1465538"/>
                <a:gd name="connsiteY71" fmla="*/ 1106973 h 1562591"/>
                <a:gd name="connsiteX72" fmla="*/ 908150 w 1465538"/>
                <a:gd name="connsiteY72" fmla="*/ 1125116 h 1562591"/>
                <a:gd name="connsiteX73" fmla="*/ 871864 w 1465538"/>
                <a:gd name="connsiteY73" fmla="*/ 1143259 h 1562591"/>
                <a:gd name="connsiteX74" fmla="*/ 808364 w 1465538"/>
                <a:gd name="connsiteY74" fmla="*/ 1161402 h 1562591"/>
                <a:gd name="connsiteX75" fmla="*/ 753936 w 1465538"/>
                <a:gd name="connsiteY75" fmla="*/ 1188616 h 1562591"/>
                <a:gd name="connsiteX76" fmla="*/ 744864 w 1465538"/>
                <a:gd name="connsiteY76" fmla="*/ 1270259 h 1562591"/>
                <a:gd name="connsiteX77" fmla="*/ 799293 w 1465538"/>
                <a:gd name="connsiteY77" fmla="*/ 1333759 h 1562591"/>
                <a:gd name="connsiteX78" fmla="*/ 844650 w 1465538"/>
                <a:gd name="connsiteY78" fmla="*/ 1397259 h 1562591"/>
                <a:gd name="connsiteX79" fmla="*/ 844650 w 1465538"/>
                <a:gd name="connsiteY79" fmla="*/ 1478902 h 1562591"/>
                <a:gd name="connsiteX80" fmla="*/ 835578 w 1465538"/>
                <a:gd name="connsiteY80" fmla="*/ 1551473 h 1562591"/>
                <a:gd name="connsiteX81" fmla="*/ 808364 w 1465538"/>
                <a:gd name="connsiteY81" fmla="*/ 1560545 h 1562591"/>
                <a:gd name="connsiteX82" fmla="*/ 726721 w 1465538"/>
                <a:gd name="connsiteY82" fmla="*/ 1533330 h 1562591"/>
                <a:gd name="connsiteX83" fmla="*/ 690436 w 1465538"/>
                <a:gd name="connsiteY83" fmla="*/ 1451687 h 1562591"/>
                <a:gd name="connsiteX84" fmla="*/ 690436 w 1465538"/>
                <a:gd name="connsiteY84" fmla="*/ 1342830 h 1562591"/>
                <a:gd name="connsiteX85" fmla="*/ 471195 w 1465538"/>
                <a:gd name="connsiteY85" fmla="*/ 1169434 h 1562591"/>
                <a:gd name="connsiteX86" fmla="*/ 636007 w 1465538"/>
                <a:gd name="connsiteY86" fmla="*/ 1179545 h 1562591"/>
                <a:gd name="connsiteX87" fmla="*/ 572507 w 1465538"/>
                <a:gd name="connsiteY87" fmla="*/ 1143259 h 1562591"/>
                <a:gd name="connsiteX88" fmla="*/ 490864 w 1465538"/>
                <a:gd name="connsiteY88" fmla="*/ 1106973 h 1562591"/>
                <a:gd name="connsiteX89" fmla="*/ 454578 w 1465538"/>
                <a:gd name="connsiteY89" fmla="*/ 1171381 h 1562591"/>
                <a:gd name="connsiteX90" fmla="*/ 391078 w 1465538"/>
                <a:gd name="connsiteY90" fmla="*/ 1170473 h 1562591"/>
                <a:gd name="connsiteX91" fmla="*/ 327578 w 1465538"/>
                <a:gd name="connsiteY91" fmla="*/ 1243045 h 1562591"/>
                <a:gd name="connsiteX92" fmla="*/ 273150 w 1465538"/>
                <a:gd name="connsiteY92" fmla="*/ 1324687 h 1562591"/>
                <a:gd name="connsiteX93" fmla="*/ 173364 w 1465538"/>
                <a:gd name="connsiteY93" fmla="*/ 1315616 h 1562591"/>
                <a:gd name="connsiteX94" fmla="*/ 164293 w 1465538"/>
                <a:gd name="connsiteY94" fmla="*/ 1233973 h 1562591"/>
                <a:gd name="connsiteX95" fmla="*/ 255007 w 1465538"/>
                <a:gd name="connsiteY95" fmla="*/ 1179545 h 1562591"/>
                <a:gd name="connsiteX96" fmla="*/ 318507 w 1465538"/>
                <a:gd name="connsiteY96" fmla="*/ 1143259 h 1562591"/>
                <a:gd name="connsiteX97" fmla="*/ 336650 w 1465538"/>
                <a:gd name="connsiteY97" fmla="*/ 1034402 h 1562591"/>
                <a:gd name="connsiteX98" fmla="*/ 300364 w 1465538"/>
                <a:gd name="connsiteY98" fmla="*/ 952759 h 1562591"/>
                <a:gd name="connsiteX99" fmla="*/ 255007 w 1465538"/>
                <a:gd name="connsiteY99" fmla="*/ 934616 h 1562591"/>
                <a:gd name="connsiteX100" fmla="*/ 164293 w 1465538"/>
                <a:gd name="connsiteY100" fmla="*/ 916473 h 1562591"/>
                <a:gd name="connsiteX101" fmla="*/ 64507 w 1465538"/>
                <a:gd name="connsiteY101" fmla="*/ 907402 h 1562591"/>
                <a:gd name="connsiteX102" fmla="*/ 19150 w 1465538"/>
                <a:gd name="connsiteY102" fmla="*/ 852973 h 1562591"/>
                <a:gd name="connsiteX103" fmla="*/ 82650 w 1465538"/>
                <a:gd name="connsiteY103" fmla="*/ 807616 h 1562591"/>
                <a:gd name="connsiteX104" fmla="*/ 146150 w 1465538"/>
                <a:gd name="connsiteY104" fmla="*/ 780402 h 1562591"/>
                <a:gd name="connsiteX105" fmla="*/ 255007 w 1465538"/>
                <a:gd name="connsiteY105" fmla="*/ 753187 h 1562591"/>
                <a:gd name="connsiteX106" fmla="*/ 273150 w 1465538"/>
                <a:gd name="connsiteY106" fmla="*/ 671545 h 1562591"/>
                <a:gd name="connsiteX107" fmla="*/ 245936 w 1465538"/>
                <a:gd name="connsiteY107" fmla="*/ 626187 h 1562591"/>
                <a:gd name="connsiteX108" fmla="*/ 164293 w 1465538"/>
                <a:gd name="connsiteY108" fmla="*/ 580830 h 1562591"/>
                <a:gd name="connsiteX109" fmla="*/ 91721 w 1465538"/>
                <a:gd name="connsiteY109" fmla="*/ 571759 h 1562591"/>
                <a:gd name="connsiteX110" fmla="*/ 37293 w 1465538"/>
                <a:gd name="connsiteY110" fmla="*/ 535473 h 1562591"/>
                <a:gd name="connsiteX111" fmla="*/ 1007 w 1465538"/>
                <a:gd name="connsiteY111" fmla="*/ 453830 h 1562591"/>
                <a:gd name="connsiteX112" fmla="*/ 12678 w 1465538"/>
                <a:gd name="connsiteY112" fmla="*/ 417416 h 1562591"/>
                <a:gd name="connsiteX113" fmla="*/ 39638 w 1465538"/>
                <a:gd name="connsiteY113" fmla="*/ 361556 h 1562591"/>
                <a:gd name="connsiteX114" fmla="*/ 101851 w 1465538"/>
                <a:gd name="connsiteY114" fmla="*/ 297641 h 1562591"/>
                <a:gd name="connsiteX115" fmla="*/ 264078 w 1465538"/>
                <a:gd name="connsiteY115" fmla="*/ 517330 h 1562591"/>
                <a:gd name="connsiteX116" fmla="*/ 318507 w 1465538"/>
                <a:gd name="connsiteY116" fmla="*/ 462902 h 1562591"/>
                <a:gd name="connsiteX117" fmla="*/ 184763 w 1465538"/>
                <a:gd name="connsiteY117" fmla="*/ 260763 h 1562591"/>
                <a:gd name="connsiteX118" fmla="*/ 481793 w 1465538"/>
                <a:gd name="connsiteY118" fmla="*/ 381259 h 1562591"/>
                <a:gd name="connsiteX119" fmla="*/ 509007 w 1465538"/>
                <a:gd name="connsiteY119" fmla="*/ 317759 h 1562591"/>
                <a:gd name="connsiteX120" fmla="*/ 472721 w 1465538"/>
                <a:gd name="connsiteY120" fmla="*/ 254259 h 1562591"/>
                <a:gd name="connsiteX121" fmla="*/ 409221 w 1465538"/>
                <a:gd name="connsiteY121" fmla="*/ 199830 h 1562591"/>
                <a:gd name="connsiteX122" fmla="*/ 291293 w 1465538"/>
                <a:gd name="connsiteY122" fmla="*/ 118187 h 1562591"/>
                <a:gd name="connsiteX123" fmla="*/ 425527 w 1465538"/>
                <a:gd name="connsiteY123" fmla="*/ 146441 h 1562591"/>
                <a:gd name="connsiteX0" fmla="*/ 413220 w 1465538"/>
                <a:gd name="connsiteY0" fmla="*/ 138019 h 1562591"/>
                <a:gd name="connsiteX1" fmla="*/ 424891 w 1465538"/>
                <a:gd name="connsiteY1" fmla="*/ 120397 h 1562591"/>
                <a:gd name="connsiteX2" fmla="*/ 588745 w 1465538"/>
                <a:gd name="connsiteY2" fmla="*/ 105566 h 1562591"/>
                <a:gd name="connsiteX3" fmla="*/ 545293 w 1465538"/>
                <a:gd name="connsiteY3" fmla="*/ 172616 h 1562591"/>
                <a:gd name="connsiteX4" fmla="*/ 563436 w 1465538"/>
                <a:gd name="connsiteY4" fmla="*/ 254259 h 1562591"/>
                <a:gd name="connsiteX5" fmla="*/ 599721 w 1465538"/>
                <a:gd name="connsiteY5" fmla="*/ 317759 h 1562591"/>
                <a:gd name="connsiteX6" fmla="*/ 672293 w 1465538"/>
                <a:gd name="connsiteY6" fmla="*/ 335902 h 1562591"/>
                <a:gd name="connsiteX7" fmla="*/ 744864 w 1465538"/>
                <a:gd name="connsiteY7" fmla="*/ 290545 h 1562591"/>
                <a:gd name="connsiteX8" fmla="*/ 744864 w 1465538"/>
                <a:gd name="connsiteY8" fmla="*/ 217973 h 1562591"/>
                <a:gd name="connsiteX9" fmla="*/ 699507 w 1465538"/>
                <a:gd name="connsiteY9" fmla="*/ 127259 h 1562591"/>
                <a:gd name="connsiteX10" fmla="*/ 681364 w 1465538"/>
                <a:gd name="connsiteY10" fmla="*/ 90973 h 1562591"/>
                <a:gd name="connsiteX11" fmla="*/ 681364 w 1465538"/>
                <a:gd name="connsiteY11" fmla="*/ 36545 h 1562591"/>
                <a:gd name="connsiteX12" fmla="*/ 708578 w 1465538"/>
                <a:gd name="connsiteY12" fmla="*/ 259 h 1562591"/>
                <a:gd name="connsiteX13" fmla="*/ 781150 w 1465538"/>
                <a:gd name="connsiteY13" fmla="*/ 54687 h 1562591"/>
                <a:gd name="connsiteX14" fmla="*/ 817436 w 1465538"/>
                <a:gd name="connsiteY14" fmla="*/ 100045 h 1562591"/>
                <a:gd name="connsiteX15" fmla="*/ 817436 w 1465538"/>
                <a:gd name="connsiteY15" fmla="*/ 172616 h 1562591"/>
                <a:gd name="connsiteX16" fmla="*/ 826507 w 1465538"/>
                <a:gd name="connsiteY16" fmla="*/ 245187 h 1562591"/>
                <a:gd name="connsiteX17" fmla="*/ 826507 w 1465538"/>
                <a:gd name="connsiteY17" fmla="*/ 290545 h 1562591"/>
                <a:gd name="connsiteX18" fmla="*/ 835578 w 1465538"/>
                <a:gd name="connsiteY18" fmla="*/ 326830 h 1562591"/>
                <a:gd name="connsiteX19" fmla="*/ 853721 w 1465538"/>
                <a:gd name="connsiteY19" fmla="*/ 335902 h 1562591"/>
                <a:gd name="connsiteX20" fmla="*/ 899078 w 1465538"/>
                <a:gd name="connsiteY20" fmla="*/ 344973 h 1562591"/>
                <a:gd name="connsiteX21" fmla="*/ 926293 w 1465538"/>
                <a:gd name="connsiteY21" fmla="*/ 344973 h 1562591"/>
                <a:gd name="connsiteX22" fmla="*/ 953507 w 1465538"/>
                <a:gd name="connsiteY22" fmla="*/ 399402 h 1562591"/>
                <a:gd name="connsiteX23" fmla="*/ 980721 w 1465538"/>
                <a:gd name="connsiteY23" fmla="*/ 435687 h 1562591"/>
                <a:gd name="connsiteX24" fmla="*/ 1017007 w 1465538"/>
                <a:gd name="connsiteY24" fmla="*/ 444759 h 1562591"/>
                <a:gd name="connsiteX25" fmla="*/ 1044221 w 1465538"/>
                <a:gd name="connsiteY25" fmla="*/ 426616 h 1562591"/>
                <a:gd name="connsiteX26" fmla="*/ 1080507 w 1465538"/>
                <a:gd name="connsiteY26" fmla="*/ 381259 h 1562591"/>
                <a:gd name="connsiteX27" fmla="*/ 1107721 w 1465538"/>
                <a:gd name="connsiteY27" fmla="*/ 308687 h 1562591"/>
                <a:gd name="connsiteX28" fmla="*/ 1134936 w 1465538"/>
                <a:gd name="connsiteY28" fmla="*/ 263330 h 1562591"/>
                <a:gd name="connsiteX29" fmla="*/ 1162150 w 1465538"/>
                <a:gd name="connsiteY29" fmla="*/ 263330 h 1562591"/>
                <a:gd name="connsiteX30" fmla="*/ 1189364 w 1465538"/>
                <a:gd name="connsiteY30" fmla="*/ 308687 h 1562591"/>
                <a:gd name="connsiteX31" fmla="*/ 1162150 w 1465538"/>
                <a:gd name="connsiteY31" fmla="*/ 390330 h 1562591"/>
                <a:gd name="connsiteX32" fmla="*/ 1144007 w 1465538"/>
                <a:gd name="connsiteY32" fmla="*/ 444759 h 1562591"/>
                <a:gd name="connsiteX33" fmla="*/ 1116793 w 1465538"/>
                <a:gd name="connsiteY33" fmla="*/ 517330 h 1562591"/>
                <a:gd name="connsiteX34" fmla="*/ 1098650 w 1465538"/>
                <a:gd name="connsiteY34" fmla="*/ 562687 h 1562591"/>
                <a:gd name="connsiteX35" fmla="*/ 1116793 w 1465538"/>
                <a:gd name="connsiteY35" fmla="*/ 626187 h 1562591"/>
                <a:gd name="connsiteX36" fmla="*/ 1134936 w 1465538"/>
                <a:gd name="connsiteY36" fmla="*/ 644330 h 1562591"/>
                <a:gd name="connsiteX37" fmla="*/ 1234721 w 1465538"/>
                <a:gd name="connsiteY37" fmla="*/ 626187 h 1562591"/>
                <a:gd name="connsiteX38" fmla="*/ 1307293 w 1465538"/>
                <a:gd name="connsiteY38" fmla="*/ 598973 h 1562591"/>
                <a:gd name="connsiteX39" fmla="*/ 1343578 w 1465538"/>
                <a:gd name="connsiteY39" fmla="*/ 562687 h 1562591"/>
                <a:gd name="connsiteX40" fmla="*/ 1425221 w 1465538"/>
                <a:gd name="connsiteY40" fmla="*/ 562687 h 1562591"/>
                <a:gd name="connsiteX41" fmla="*/ 1461507 w 1465538"/>
                <a:gd name="connsiteY41" fmla="*/ 598973 h 1562591"/>
                <a:gd name="connsiteX42" fmla="*/ 1461507 w 1465538"/>
                <a:gd name="connsiteY42" fmla="*/ 635259 h 1562591"/>
                <a:gd name="connsiteX43" fmla="*/ 1461507 w 1465538"/>
                <a:gd name="connsiteY43" fmla="*/ 698759 h 1562591"/>
                <a:gd name="connsiteX44" fmla="*/ 1407078 w 1465538"/>
                <a:gd name="connsiteY44" fmla="*/ 744116 h 1562591"/>
                <a:gd name="connsiteX45" fmla="*/ 1361721 w 1465538"/>
                <a:gd name="connsiteY45" fmla="*/ 753187 h 1562591"/>
                <a:gd name="connsiteX46" fmla="*/ 1289150 w 1465538"/>
                <a:gd name="connsiteY46" fmla="*/ 753187 h 1562591"/>
                <a:gd name="connsiteX47" fmla="*/ 1171221 w 1465538"/>
                <a:gd name="connsiteY47" fmla="*/ 753187 h 1562591"/>
                <a:gd name="connsiteX48" fmla="*/ 1125864 w 1465538"/>
                <a:gd name="connsiteY48" fmla="*/ 852973 h 1562591"/>
                <a:gd name="connsiteX49" fmla="*/ 1171221 w 1465538"/>
                <a:gd name="connsiteY49" fmla="*/ 898330 h 1562591"/>
                <a:gd name="connsiteX50" fmla="*/ 1216578 w 1465538"/>
                <a:gd name="connsiteY50" fmla="*/ 934616 h 1562591"/>
                <a:gd name="connsiteX51" fmla="*/ 1298221 w 1465538"/>
                <a:gd name="connsiteY51" fmla="*/ 916473 h 1562591"/>
                <a:gd name="connsiteX52" fmla="*/ 1379864 w 1465538"/>
                <a:gd name="connsiteY52" fmla="*/ 916473 h 1562591"/>
                <a:gd name="connsiteX53" fmla="*/ 1416150 w 1465538"/>
                <a:gd name="connsiteY53" fmla="*/ 970902 h 1562591"/>
                <a:gd name="connsiteX54" fmla="*/ 1370793 w 1465538"/>
                <a:gd name="connsiteY54" fmla="*/ 998116 h 1562591"/>
                <a:gd name="connsiteX55" fmla="*/ 1280078 w 1465538"/>
                <a:gd name="connsiteY55" fmla="*/ 1007187 h 1562591"/>
                <a:gd name="connsiteX56" fmla="*/ 1207507 w 1465538"/>
                <a:gd name="connsiteY56" fmla="*/ 1007187 h 1562591"/>
                <a:gd name="connsiteX57" fmla="*/ 1153078 w 1465538"/>
                <a:gd name="connsiteY57" fmla="*/ 970902 h 1562591"/>
                <a:gd name="connsiteX58" fmla="*/ 1098650 w 1465538"/>
                <a:gd name="connsiteY58" fmla="*/ 961830 h 1562591"/>
                <a:gd name="connsiteX59" fmla="*/ 1080507 w 1465538"/>
                <a:gd name="connsiteY59" fmla="*/ 998116 h 1562591"/>
                <a:gd name="connsiteX60" fmla="*/ 1053293 w 1465538"/>
                <a:gd name="connsiteY60" fmla="*/ 1052545 h 1562591"/>
                <a:gd name="connsiteX61" fmla="*/ 1071436 w 1465538"/>
                <a:gd name="connsiteY61" fmla="*/ 1088830 h 1562591"/>
                <a:gd name="connsiteX62" fmla="*/ 1134936 w 1465538"/>
                <a:gd name="connsiteY62" fmla="*/ 1116045 h 1562591"/>
                <a:gd name="connsiteX63" fmla="*/ 1234721 w 1465538"/>
                <a:gd name="connsiteY63" fmla="*/ 1134187 h 1562591"/>
                <a:gd name="connsiteX64" fmla="*/ 1388936 w 1465538"/>
                <a:gd name="connsiteY64" fmla="*/ 1224902 h 1562591"/>
                <a:gd name="connsiteX65" fmla="*/ 1388936 w 1465538"/>
                <a:gd name="connsiteY65" fmla="*/ 1279330 h 1562591"/>
                <a:gd name="connsiteX66" fmla="*/ 1316364 w 1465538"/>
                <a:gd name="connsiteY66" fmla="*/ 1297473 h 1562591"/>
                <a:gd name="connsiteX67" fmla="*/ 1243793 w 1465538"/>
                <a:gd name="connsiteY67" fmla="*/ 1297473 h 1562591"/>
                <a:gd name="connsiteX68" fmla="*/ 1171221 w 1465538"/>
                <a:gd name="connsiteY68" fmla="*/ 1243045 h 1562591"/>
                <a:gd name="connsiteX69" fmla="*/ 1098650 w 1465538"/>
                <a:gd name="connsiteY69" fmla="*/ 1188616 h 1562591"/>
                <a:gd name="connsiteX70" fmla="*/ 1035150 w 1465538"/>
                <a:gd name="connsiteY70" fmla="*/ 1134187 h 1562591"/>
                <a:gd name="connsiteX71" fmla="*/ 989793 w 1465538"/>
                <a:gd name="connsiteY71" fmla="*/ 1106973 h 1562591"/>
                <a:gd name="connsiteX72" fmla="*/ 908150 w 1465538"/>
                <a:gd name="connsiteY72" fmla="*/ 1125116 h 1562591"/>
                <a:gd name="connsiteX73" fmla="*/ 871864 w 1465538"/>
                <a:gd name="connsiteY73" fmla="*/ 1143259 h 1562591"/>
                <a:gd name="connsiteX74" fmla="*/ 808364 w 1465538"/>
                <a:gd name="connsiteY74" fmla="*/ 1161402 h 1562591"/>
                <a:gd name="connsiteX75" fmla="*/ 753936 w 1465538"/>
                <a:gd name="connsiteY75" fmla="*/ 1188616 h 1562591"/>
                <a:gd name="connsiteX76" fmla="*/ 744864 w 1465538"/>
                <a:gd name="connsiteY76" fmla="*/ 1270259 h 1562591"/>
                <a:gd name="connsiteX77" fmla="*/ 799293 w 1465538"/>
                <a:gd name="connsiteY77" fmla="*/ 1333759 h 1562591"/>
                <a:gd name="connsiteX78" fmla="*/ 844650 w 1465538"/>
                <a:gd name="connsiteY78" fmla="*/ 1397259 h 1562591"/>
                <a:gd name="connsiteX79" fmla="*/ 844650 w 1465538"/>
                <a:gd name="connsiteY79" fmla="*/ 1478902 h 1562591"/>
                <a:gd name="connsiteX80" fmla="*/ 835578 w 1465538"/>
                <a:gd name="connsiteY80" fmla="*/ 1551473 h 1562591"/>
                <a:gd name="connsiteX81" fmla="*/ 808364 w 1465538"/>
                <a:gd name="connsiteY81" fmla="*/ 1560545 h 1562591"/>
                <a:gd name="connsiteX82" fmla="*/ 726721 w 1465538"/>
                <a:gd name="connsiteY82" fmla="*/ 1533330 h 1562591"/>
                <a:gd name="connsiteX83" fmla="*/ 690436 w 1465538"/>
                <a:gd name="connsiteY83" fmla="*/ 1451687 h 1562591"/>
                <a:gd name="connsiteX84" fmla="*/ 690436 w 1465538"/>
                <a:gd name="connsiteY84" fmla="*/ 1342830 h 1562591"/>
                <a:gd name="connsiteX85" fmla="*/ 471195 w 1465538"/>
                <a:gd name="connsiteY85" fmla="*/ 1169434 h 1562591"/>
                <a:gd name="connsiteX86" fmla="*/ 636007 w 1465538"/>
                <a:gd name="connsiteY86" fmla="*/ 1179545 h 1562591"/>
                <a:gd name="connsiteX87" fmla="*/ 572507 w 1465538"/>
                <a:gd name="connsiteY87" fmla="*/ 1143259 h 1562591"/>
                <a:gd name="connsiteX88" fmla="*/ 454578 w 1465538"/>
                <a:gd name="connsiteY88" fmla="*/ 1171381 h 1562591"/>
                <a:gd name="connsiteX89" fmla="*/ 391078 w 1465538"/>
                <a:gd name="connsiteY89" fmla="*/ 1170473 h 1562591"/>
                <a:gd name="connsiteX90" fmla="*/ 327578 w 1465538"/>
                <a:gd name="connsiteY90" fmla="*/ 1243045 h 1562591"/>
                <a:gd name="connsiteX91" fmla="*/ 273150 w 1465538"/>
                <a:gd name="connsiteY91" fmla="*/ 1324687 h 1562591"/>
                <a:gd name="connsiteX92" fmla="*/ 173364 w 1465538"/>
                <a:gd name="connsiteY92" fmla="*/ 1315616 h 1562591"/>
                <a:gd name="connsiteX93" fmla="*/ 164293 w 1465538"/>
                <a:gd name="connsiteY93" fmla="*/ 1233973 h 1562591"/>
                <a:gd name="connsiteX94" fmla="*/ 255007 w 1465538"/>
                <a:gd name="connsiteY94" fmla="*/ 1179545 h 1562591"/>
                <a:gd name="connsiteX95" fmla="*/ 318507 w 1465538"/>
                <a:gd name="connsiteY95" fmla="*/ 1143259 h 1562591"/>
                <a:gd name="connsiteX96" fmla="*/ 336650 w 1465538"/>
                <a:gd name="connsiteY96" fmla="*/ 1034402 h 1562591"/>
                <a:gd name="connsiteX97" fmla="*/ 300364 w 1465538"/>
                <a:gd name="connsiteY97" fmla="*/ 952759 h 1562591"/>
                <a:gd name="connsiteX98" fmla="*/ 255007 w 1465538"/>
                <a:gd name="connsiteY98" fmla="*/ 934616 h 1562591"/>
                <a:gd name="connsiteX99" fmla="*/ 164293 w 1465538"/>
                <a:gd name="connsiteY99" fmla="*/ 916473 h 1562591"/>
                <a:gd name="connsiteX100" fmla="*/ 64507 w 1465538"/>
                <a:gd name="connsiteY100" fmla="*/ 907402 h 1562591"/>
                <a:gd name="connsiteX101" fmla="*/ 19150 w 1465538"/>
                <a:gd name="connsiteY101" fmla="*/ 852973 h 1562591"/>
                <a:gd name="connsiteX102" fmla="*/ 82650 w 1465538"/>
                <a:gd name="connsiteY102" fmla="*/ 807616 h 1562591"/>
                <a:gd name="connsiteX103" fmla="*/ 146150 w 1465538"/>
                <a:gd name="connsiteY103" fmla="*/ 780402 h 1562591"/>
                <a:gd name="connsiteX104" fmla="*/ 255007 w 1465538"/>
                <a:gd name="connsiteY104" fmla="*/ 753187 h 1562591"/>
                <a:gd name="connsiteX105" fmla="*/ 273150 w 1465538"/>
                <a:gd name="connsiteY105" fmla="*/ 671545 h 1562591"/>
                <a:gd name="connsiteX106" fmla="*/ 245936 w 1465538"/>
                <a:gd name="connsiteY106" fmla="*/ 626187 h 1562591"/>
                <a:gd name="connsiteX107" fmla="*/ 164293 w 1465538"/>
                <a:gd name="connsiteY107" fmla="*/ 580830 h 1562591"/>
                <a:gd name="connsiteX108" fmla="*/ 91721 w 1465538"/>
                <a:gd name="connsiteY108" fmla="*/ 571759 h 1562591"/>
                <a:gd name="connsiteX109" fmla="*/ 37293 w 1465538"/>
                <a:gd name="connsiteY109" fmla="*/ 535473 h 1562591"/>
                <a:gd name="connsiteX110" fmla="*/ 1007 w 1465538"/>
                <a:gd name="connsiteY110" fmla="*/ 453830 h 1562591"/>
                <a:gd name="connsiteX111" fmla="*/ 12678 w 1465538"/>
                <a:gd name="connsiteY111" fmla="*/ 417416 h 1562591"/>
                <a:gd name="connsiteX112" fmla="*/ 39638 w 1465538"/>
                <a:gd name="connsiteY112" fmla="*/ 361556 h 1562591"/>
                <a:gd name="connsiteX113" fmla="*/ 101851 w 1465538"/>
                <a:gd name="connsiteY113" fmla="*/ 297641 h 1562591"/>
                <a:gd name="connsiteX114" fmla="*/ 264078 w 1465538"/>
                <a:gd name="connsiteY114" fmla="*/ 517330 h 1562591"/>
                <a:gd name="connsiteX115" fmla="*/ 318507 w 1465538"/>
                <a:gd name="connsiteY115" fmla="*/ 462902 h 1562591"/>
                <a:gd name="connsiteX116" fmla="*/ 184763 w 1465538"/>
                <a:gd name="connsiteY116" fmla="*/ 260763 h 1562591"/>
                <a:gd name="connsiteX117" fmla="*/ 481793 w 1465538"/>
                <a:gd name="connsiteY117" fmla="*/ 381259 h 1562591"/>
                <a:gd name="connsiteX118" fmla="*/ 509007 w 1465538"/>
                <a:gd name="connsiteY118" fmla="*/ 317759 h 1562591"/>
                <a:gd name="connsiteX119" fmla="*/ 472721 w 1465538"/>
                <a:gd name="connsiteY119" fmla="*/ 254259 h 1562591"/>
                <a:gd name="connsiteX120" fmla="*/ 409221 w 1465538"/>
                <a:gd name="connsiteY120" fmla="*/ 199830 h 1562591"/>
                <a:gd name="connsiteX121" fmla="*/ 291293 w 1465538"/>
                <a:gd name="connsiteY121" fmla="*/ 118187 h 1562591"/>
                <a:gd name="connsiteX122" fmla="*/ 425527 w 1465538"/>
                <a:gd name="connsiteY122" fmla="*/ 146441 h 1562591"/>
                <a:gd name="connsiteX0" fmla="*/ 413220 w 1465538"/>
                <a:gd name="connsiteY0" fmla="*/ 138019 h 1562591"/>
                <a:gd name="connsiteX1" fmla="*/ 424891 w 1465538"/>
                <a:gd name="connsiteY1" fmla="*/ 120397 h 1562591"/>
                <a:gd name="connsiteX2" fmla="*/ 588745 w 1465538"/>
                <a:gd name="connsiteY2" fmla="*/ 105566 h 1562591"/>
                <a:gd name="connsiteX3" fmla="*/ 545293 w 1465538"/>
                <a:gd name="connsiteY3" fmla="*/ 172616 h 1562591"/>
                <a:gd name="connsiteX4" fmla="*/ 563436 w 1465538"/>
                <a:gd name="connsiteY4" fmla="*/ 254259 h 1562591"/>
                <a:gd name="connsiteX5" fmla="*/ 599721 w 1465538"/>
                <a:gd name="connsiteY5" fmla="*/ 317759 h 1562591"/>
                <a:gd name="connsiteX6" fmla="*/ 672293 w 1465538"/>
                <a:gd name="connsiteY6" fmla="*/ 335902 h 1562591"/>
                <a:gd name="connsiteX7" fmla="*/ 744864 w 1465538"/>
                <a:gd name="connsiteY7" fmla="*/ 290545 h 1562591"/>
                <a:gd name="connsiteX8" fmla="*/ 744864 w 1465538"/>
                <a:gd name="connsiteY8" fmla="*/ 217973 h 1562591"/>
                <a:gd name="connsiteX9" fmla="*/ 699507 w 1465538"/>
                <a:gd name="connsiteY9" fmla="*/ 127259 h 1562591"/>
                <a:gd name="connsiteX10" fmla="*/ 681364 w 1465538"/>
                <a:gd name="connsiteY10" fmla="*/ 90973 h 1562591"/>
                <a:gd name="connsiteX11" fmla="*/ 681364 w 1465538"/>
                <a:gd name="connsiteY11" fmla="*/ 36545 h 1562591"/>
                <a:gd name="connsiteX12" fmla="*/ 708578 w 1465538"/>
                <a:gd name="connsiteY12" fmla="*/ 259 h 1562591"/>
                <a:gd name="connsiteX13" fmla="*/ 781150 w 1465538"/>
                <a:gd name="connsiteY13" fmla="*/ 54687 h 1562591"/>
                <a:gd name="connsiteX14" fmla="*/ 817436 w 1465538"/>
                <a:gd name="connsiteY14" fmla="*/ 100045 h 1562591"/>
                <a:gd name="connsiteX15" fmla="*/ 817436 w 1465538"/>
                <a:gd name="connsiteY15" fmla="*/ 172616 h 1562591"/>
                <a:gd name="connsiteX16" fmla="*/ 826507 w 1465538"/>
                <a:gd name="connsiteY16" fmla="*/ 245187 h 1562591"/>
                <a:gd name="connsiteX17" fmla="*/ 826507 w 1465538"/>
                <a:gd name="connsiteY17" fmla="*/ 290545 h 1562591"/>
                <a:gd name="connsiteX18" fmla="*/ 835578 w 1465538"/>
                <a:gd name="connsiteY18" fmla="*/ 326830 h 1562591"/>
                <a:gd name="connsiteX19" fmla="*/ 853721 w 1465538"/>
                <a:gd name="connsiteY19" fmla="*/ 335902 h 1562591"/>
                <a:gd name="connsiteX20" fmla="*/ 899078 w 1465538"/>
                <a:gd name="connsiteY20" fmla="*/ 344973 h 1562591"/>
                <a:gd name="connsiteX21" fmla="*/ 926293 w 1465538"/>
                <a:gd name="connsiteY21" fmla="*/ 344973 h 1562591"/>
                <a:gd name="connsiteX22" fmla="*/ 953507 w 1465538"/>
                <a:gd name="connsiteY22" fmla="*/ 399402 h 1562591"/>
                <a:gd name="connsiteX23" fmla="*/ 980721 w 1465538"/>
                <a:gd name="connsiteY23" fmla="*/ 435687 h 1562591"/>
                <a:gd name="connsiteX24" fmla="*/ 1017007 w 1465538"/>
                <a:gd name="connsiteY24" fmla="*/ 444759 h 1562591"/>
                <a:gd name="connsiteX25" fmla="*/ 1044221 w 1465538"/>
                <a:gd name="connsiteY25" fmla="*/ 426616 h 1562591"/>
                <a:gd name="connsiteX26" fmla="*/ 1080507 w 1465538"/>
                <a:gd name="connsiteY26" fmla="*/ 381259 h 1562591"/>
                <a:gd name="connsiteX27" fmla="*/ 1107721 w 1465538"/>
                <a:gd name="connsiteY27" fmla="*/ 308687 h 1562591"/>
                <a:gd name="connsiteX28" fmla="*/ 1134936 w 1465538"/>
                <a:gd name="connsiteY28" fmla="*/ 263330 h 1562591"/>
                <a:gd name="connsiteX29" fmla="*/ 1162150 w 1465538"/>
                <a:gd name="connsiteY29" fmla="*/ 263330 h 1562591"/>
                <a:gd name="connsiteX30" fmla="*/ 1189364 w 1465538"/>
                <a:gd name="connsiteY30" fmla="*/ 308687 h 1562591"/>
                <a:gd name="connsiteX31" fmla="*/ 1162150 w 1465538"/>
                <a:gd name="connsiteY31" fmla="*/ 390330 h 1562591"/>
                <a:gd name="connsiteX32" fmla="*/ 1144007 w 1465538"/>
                <a:gd name="connsiteY32" fmla="*/ 444759 h 1562591"/>
                <a:gd name="connsiteX33" fmla="*/ 1116793 w 1465538"/>
                <a:gd name="connsiteY33" fmla="*/ 517330 h 1562591"/>
                <a:gd name="connsiteX34" fmla="*/ 1098650 w 1465538"/>
                <a:gd name="connsiteY34" fmla="*/ 562687 h 1562591"/>
                <a:gd name="connsiteX35" fmla="*/ 1116793 w 1465538"/>
                <a:gd name="connsiteY35" fmla="*/ 626187 h 1562591"/>
                <a:gd name="connsiteX36" fmla="*/ 1134936 w 1465538"/>
                <a:gd name="connsiteY36" fmla="*/ 644330 h 1562591"/>
                <a:gd name="connsiteX37" fmla="*/ 1234721 w 1465538"/>
                <a:gd name="connsiteY37" fmla="*/ 626187 h 1562591"/>
                <a:gd name="connsiteX38" fmla="*/ 1307293 w 1465538"/>
                <a:gd name="connsiteY38" fmla="*/ 598973 h 1562591"/>
                <a:gd name="connsiteX39" fmla="*/ 1343578 w 1465538"/>
                <a:gd name="connsiteY39" fmla="*/ 562687 h 1562591"/>
                <a:gd name="connsiteX40" fmla="*/ 1425221 w 1465538"/>
                <a:gd name="connsiteY40" fmla="*/ 562687 h 1562591"/>
                <a:gd name="connsiteX41" fmla="*/ 1461507 w 1465538"/>
                <a:gd name="connsiteY41" fmla="*/ 598973 h 1562591"/>
                <a:gd name="connsiteX42" fmla="*/ 1461507 w 1465538"/>
                <a:gd name="connsiteY42" fmla="*/ 635259 h 1562591"/>
                <a:gd name="connsiteX43" fmla="*/ 1461507 w 1465538"/>
                <a:gd name="connsiteY43" fmla="*/ 698759 h 1562591"/>
                <a:gd name="connsiteX44" fmla="*/ 1407078 w 1465538"/>
                <a:gd name="connsiteY44" fmla="*/ 744116 h 1562591"/>
                <a:gd name="connsiteX45" fmla="*/ 1361721 w 1465538"/>
                <a:gd name="connsiteY45" fmla="*/ 753187 h 1562591"/>
                <a:gd name="connsiteX46" fmla="*/ 1289150 w 1465538"/>
                <a:gd name="connsiteY46" fmla="*/ 753187 h 1562591"/>
                <a:gd name="connsiteX47" fmla="*/ 1171221 w 1465538"/>
                <a:gd name="connsiteY47" fmla="*/ 753187 h 1562591"/>
                <a:gd name="connsiteX48" fmla="*/ 1125864 w 1465538"/>
                <a:gd name="connsiteY48" fmla="*/ 852973 h 1562591"/>
                <a:gd name="connsiteX49" fmla="*/ 1171221 w 1465538"/>
                <a:gd name="connsiteY49" fmla="*/ 898330 h 1562591"/>
                <a:gd name="connsiteX50" fmla="*/ 1216578 w 1465538"/>
                <a:gd name="connsiteY50" fmla="*/ 934616 h 1562591"/>
                <a:gd name="connsiteX51" fmla="*/ 1298221 w 1465538"/>
                <a:gd name="connsiteY51" fmla="*/ 916473 h 1562591"/>
                <a:gd name="connsiteX52" fmla="*/ 1379864 w 1465538"/>
                <a:gd name="connsiteY52" fmla="*/ 916473 h 1562591"/>
                <a:gd name="connsiteX53" fmla="*/ 1416150 w 1465538"/>
                <a:gd name="connsiteY53" fmla="*/ 970902 h 1562591"/>
                <a:gd name="connsiteX54" fmla="*/ 1370793 w 1465538"/>
                <a:gd name="connsiteY54" fmla="*/ 998116 h 1562591"/>
                <a:gd name="connsiteX55" fmla="*/ 1280078 w 1465538"/>
                <a:gd name="connsiteY55" fmla="*/ 1007187 h 1562591"/>
                <a:gd name="connsiteX56" fmla="*/ 1207507 w 1465538"/>
                <a:gd name="connsiteY56" fmla="*/ 1007187 h 1562591"/>
                <a:gd name="connsiteX57" fmla="*/ 1153078 w 1465538"/>
                <a:gd name="connsiteY57" fmla="*/ 970902 h 1562591"/>
                <a:gd name="connsiteX58" fmla="*/ 1098650 w 1465538"/>
                <a:gd name="connsiteY58" fmla="*/ 961830 h 1562591"/>
                <a:gd name="connsiteX59" fmla="*/ 1080507 w 1465538"/>
                <a:gd name="connsiteY59" fmla="*/ 998116 h 1562591"/>
                <a:gd name="connsiteX60" fmla="*/ 1053293 w 1465538"/>
                <a:gd name="connsiteY60" fmla="*/ 1052545 h 1562591"/>
                <a:gd name="connsiteX61" fmla="*/ 1071436 w 1465538"/>
                <a:gd name="connsiteY61" fmla="*/ 1088830 h 1562591"/>
                <a:gd name="connsiteX62" fmla="*/ 1134936 w 1465538"/>
                <a:gd name="connsiteY62" fmla="*/ 1116045 h 1562591"/>
                <a:gd name="connsiteX63" fmla="*/ 1234721 w 1465538"/>
                <a:gd name="connsiteY63" fmla="*/ 1134187 h 1562591"/>
                <a:gd name="connsiteX64" fmla="*/ 1388936 w 1465538"/>
                <a:gd name="connsiteY64" fmla="*/ 1224902 h 1562591"/>
                <a:gd name="connsiteX65" fmla="*/ 1388936 w 1465538"/>
                <a:gd name="connsiteY65" fmla="*/ 1279330 h 1562591"/>
                <a:gd name="connsiteX66" fmla="*/ 1316364 w 1465538"/>
                <a:gd name="connsiteY66" fmla="*/ 1297473 h 1562591"/>
                <a:gd name="connsiteX67" fmla="*/ 1243793 w 1465538"/>
                <a:gd name="connsiteY67" fmla="*/ 1297473 h 1562591"/>
                <a:gd name="connsiteX68" fmla="*/ 1171221 w 1465538"/>
                <a:gd name="connsiteY68" fmla="*/ 1243045 h 1562591"/>
                <a:gd name="connsiteX69" fmla="*/ 1098650 w 1465538"/>
                <a:gd name="connsiteY69" fmla="*/ 1188616 h 1562591"/>
                <a:gd name="connsiteX70" fmla="*/ 1035150 w 1465538"/>
                <a:gd name="connsiteY70" fmla="*/ 1134187 h 1562591"/>
                <a:gd name="connsiteX71" fmla="*/ 989793 w 1465538"/>
                <a:gd name="connsiteY71" fmla="*/ 1106973 h 1562591"/>
                <a:gd name="connsiteX72" fmla="*/ 908150 w 1465538"/>
                <a:gd name="connsiteY72" fmla="*/ 1125116 h 1562591"/>
                <a:gd name="connsiteX73" fmla="*/ 871864 w 1465538"/>
                <a:gd name="connsiteY73" fmla="*/ 1143259 h 1562591"/>
                <a:gd name="connsiteX74" fmla="*/ 808364 w 1465538"/>
                <a:gd name="connsiteY74" fmla="*/ 1161402 h 1562591"/>
                <a:gd name="connsiteX75" fmla="*/ 753936 w 1465538"/>
                <a:gd name="connsiteY75" fmla="*/ 1188616 h 1562591"/>
                <a:gd name="connsiteX76" fmla="*/ 744864 w 1465538"/>
                <a:gd name="connsiteY76" fmla="*/ 1270259 h 1562591"/>
                <a:gd name="connsiteX77" fmla="*/ 799293 w 1465538"/>
                <a:gd name="connsiteY77" fmla="*/ 1333759 h 1562591"/>
                <a:gd name="connsiteX78" fmla="*/ 844650 w 1465538"/>
                <a:gd name="connsiteY78" fmla="*/ 1397259 h 1562591"/>
                <a:gd name="connsiteX79" fmla="*/ 844650 w 1465538"/>
                <a:gd name="connsiteY79" fmla="*/ 1478902 h 1562591"/>
                <a:gd name="connsiteX80" fmla="*/ 835578 w 1465538"/>
                <a:gd name="connsiteY80" fmla="*/ 1551473 h 1562591"/>
                <a:gd name="connsiteX81" fmla="*/ 808364 w 1465538"/>
                <a:gd name="connsiteY81" fmla="*/ 1560545 h 1562591"/>
                <a:gd name="connsiteX82" fmla="*/ 726721 w 1465538"/>
                <a:gd name="connsiteY82" fmla="*/ 1533330 h 1562591"/>
                <a:gd name="connsiteX83" fmla="*/ 690436 w 1465538"/>
                <a:gd name="connsiteY83" fmla="*/ 1451687 h 1562591"/>
                <a:gd name="connsiteX84" fmla="*/ 690436 w 1465538"/>
                <a:gd name="connsiteY84" fmla="*/ 1342830 h 1562591"/>
                <a:gd name="connsiteX85" fmla="*/ 471195 w 1465538"/>
                <a:gd name="connsiteY85" fmla="*/ 1169434 h 1562591"/>
                <a:gd name="connsiteX86" fmla="*/ 572507 w 1465538"/>
                <a:gd name="connsiteY86" fmla="*/ 1143259 h 1562591"/>
                <a:gd name="connsiteX87" fmla="*/ 454578 w 1465538"/>
                <a:gd name="connsiteY87" fmla="*/ 1171381 h 1562591"/>
                <a:gd name="connsiteX88" fmla="*/ 391078 w 1465538"/>
                <a:gd name="connsiteY88" fmla="*/ 1170473 h 1562591"/>
                <a:gd name="connsiteX89" fmla="*/ 327578 w 1465538"/>
                <a:gd name="connsiteY89" fmla="*/ 1243045 h 1562591"/>
                <a:gd name="connsiteX90" fmla="*/ 273150 w 1465538"/>
                <a:gd name="connsiteY90" fmla="*/ 1324687 h 1562591"/>
                <a:gd name="connsiteX91" fmla="*/ 173364 w 1465538"/>
                <a:gd name="connsiteY91" fmla="*/ 1315616 h 1562591"/>
                <a:gd name="connsiteX92" fmla="*/ 164293 w 1465538"/>
                <a:gd name="connsiteY92" fmla="*/ 1233973 h 1562591"/>
                <a:gd name="connsiteX93" fmla="*/ 255007 w 1465538"/>
                <a:gd name="connsiteY93" fmla="*/ 1179545 h 1562591"/>
                <a:gd name="connsiteX94" fmla="*/ 318507 w 1465538"/>
                <a:gd name="connsiteY94" fmla="*/ 1143259 h 1562591"/>
                <a:gd name="connsiteX95" fmla="*/ 336650 w 1465538"/>
                <a:gd name="connsiteY95" fmla="*/ 1034402 h 1562591"/>
                <a:gd name="connsiteX96" fmla="*/ 300364 w 1465538"/>
                <a:gd name="connsiteY96" fmla="*/ 952759 h 1562591"/>
                <a:gd name="connsiteX97" fmla="*/ 255007 w 1465538"/>
                <a:gd name="connsiteY97" fmla="*/ 934616 h 1562591"/>
                <a:gd name="connsiteX98" fmla="*/ 164293 w 1465538"/>
                <a:gd name="connsiteY98" fmla="*/ 916473 h 1562591"/>
                <a:gd name="connsiteX99" fmla="*/ 64507 w 1465538"/>
                <a:gd name="connsiteY99" fmla="*/ 907402 h 1562591"/>
                <a:gd name="connsiteX100" fmla="*/ 19150 w 1465538"/>
                <a:gd name="connsiteY100" fmla="*/ 852973 h 1562591"/>
                <a:gd name="connsiteX101" fmla="*/ 82650 w 1465538"/>
                <a:gd name="connsiteY101" fmla="*/ 807616 h 1562591"/>
                <a:gd name="connsiteX102" fmla="*/ 146150 w 1465538"/>
                <a:gd name="connsiteY102" fmla="*/ 780402 h 1562591"/>
                <a:gd name="connsiteX103" fmla="*/ 255007 w 1465538"/>
                <a:gd name="connsiteY103" fmla="*/ 753187 h 1562591"/>
                <a:gd name="connsiteX104" fmla="*/ 273150 w 1465538"/>
                <a:gd name="connsiteY104" fmla="*/ 671545 h 1562591"/>
                <a:gd name="connsiteX105" fmla="*/ 245936 w 1465538"/>
                <a:gd name="connsiteY105" fmla="*/ 626187 h 1562591"/>
                <a:gd name="connsiteX106" fmla="*/ 164293 w 1465538"/>
                <a:gd name="connsiteY106" fmla="*/ 580830 h 1562591"/>
                <a:gd name="connsiteX107" fmla="*/ 91721 w 1465538"/>
                <a:gd name="connsiteY107" fmla="*/ 571759 h 1562591"/>
                <a:gd name="connsiteX108" fmla="*/ 37293 w 1465538"/>
                <a:gd name="connsiteY108" fmla="*/ 535473 h 1562591"/>
                <a:gd name="connsiteX109" fmla="*/ 1007 w 1465538"/>
                <a:gd name="connsiteY109" fmla="*/ 453830 h 1562591"/>
                <a:gd name="connsiteX110" fmla="*/ 12678 w 1465538"/>
                <a:gd name="connsiteY110" fmla="*/ 417416 h 1562591"/>
                <a:gd name="connsiteX111" fmla="*/ 39638 w 1465538"/>
                <a:gd name="connsiteY111" fmla="*/ 361556 h 1562591"/>
                <a:gd name="connsiteX112" fmla="*/ 101851 w 1465538"/>
                <a:gd name="connsiteY112" fmla="*/ 297641 h 1562591"/>
                <a:gd name="connsiteX113" fmla="*/ 264078 w 1465538"/>
                <a:gd name="connsiteY113" fmla="*/ 517330 h 1562591"/>
                <a:gd name="connsiteX114" fmla="*/ 318507 w 1465538"/>
                <a:gd name="connsiteY114" fmla="*/ 462902 h 1562591"/>
                <a:gd name="connsiteX115" fmla="*/ 184763 w 1465538"/>
                <a:gd name="connsiteY115" fmla="*/ 260763 h 1562591"/>
                <a:gd name="connsiteX116" fmla="*/ 481793 w 1465538"/>
                <a:gd name="connsiteY116" fmla="*/ 381259 h 1562591"/>
                <a:gd name="connsiteX117" fmla="*/ 509007 w 1465538"/>
                <a:gd name="connsiteY117" fmla="*/ 317759 h 1562591"/>
                <a:gd name="connsiteX118" fmla="*/ 472721 w 1465538"/>
                <a:gd name="connsiteY118" fmla="*/ 254259 h 1562591"/>
                <a:gd name="connsiteX119" fmla="*/ 409221 w 1465538"/>
                <a:gd name="connsiteY119" fmla="*/ 199830 h 1562591"/>
                <a:gd name="connsiteX120" fmla="*/ 291293 w 1465538"/>
                <a:gd name="connsiteY120" fmla="*/ 118187 h 1562591"/>
                <a:gd name="connsiteX121" fmla="*/ 425527 w 1465538"/>
                <a:gd name="connsiteY121" fmla="*/ 146441 h 1562591"/>
                <a:gd name="connsiteX0" fmla="*/ 413220 w 1465538"/>
                <a:gd name="connsiteY0" fmla="*/ 138019 h 1562591"/>
                <a:gd name="connsiteX1" fmla="*/ 424891 w 1465538"/>
                <a:gd name="connsiteY1" fmla="*/ 120397 h 1562591"/>
                <a:gd name="connsiteX2" fmla="*/ 588745 w 1465538"/>
                <a:gd name="connsiteY2" fmla="*/ 105566 h 1562591"/>
                <a:gd name="connsiteX3" fmla="*/ 545293 w 1465538"/>
                <a:gd name="connsiteY3" fmla="*/ 172616 h 1562591"/>
                <a:gd name="connsiteX4" fmla="*/ 563436 w 1465538"/>
                <a:gd name="connsiteY4" fmla="*/ 254259 h 1562591"/>
                <a:gd name="connsiteX5" fmla="*/ 599721 w 1465538"/>
                <a:gd name="connsiteY5" fmla="*/ 317759 h 1562591"/>
                <a:gd name="connsiteX6" fmla="*/ 672293 w 1465538"/>
                <a:gd name="connsiteY6" fmla="*/ 335902 h 1562591"/>
                <a:gd name="connsiteX7" fmla="*/ 744864 w 1465538"/>
                <a:gd name="connsiteY7" fmla="*/ 290545 h 1562591"/>
                <a:gd name="connsiteX8" fmla="*/ 744864 w 1465538"/>
                <a:gd name="connsiteY8" fmla="*/ 217973 h 1562591"/>
                <a:gd name="connsiteX9" fmla="*/ 699507 w 1465538"/>
                <a:gd name="connsiteY9" fmla="*/ 127259 h 1562591"/>
                <a:gd name="connsiteX10" fmla="*/ 681364 w 1465538"/>
                <a:gd name="connsiteY10" fmla="*/ 90973 h 1562591"/>
                <a:gd name="connsiteX11" fmla="*/ 681364 w 1465538"/>
                <a:gd name="connsiteY11" fmla="*/ 36545 h 1562591"/>
                <a:gd name="connsiteX12" fmla="*/ 708578 w 1465538"/>
                <a:gd name="connsiteY12" fmla="*/ 259 h 1562591"/>
                <a:gd name="connsiteX13" fmla="*/ 781150 w 1465538"/>
                <a:gd name="connsiteY13" fmla="*/ 54687 h 1562591"/>
                <a:gd name="connsiteX14" fmla="*/ 817436 w 1465538"/>
                <a:gd name="connsiteY14" fmla="*/ 100045 h 1562591"/>
                <a:gd name="connsiteX15" fmla="*/ 817436 w 1465538"/>
                <a:gd name="connsiteY15" fmla="*/ 172616 h 1562591"/>
                <a:gd name="connsiteX16" fmla="*/ 826507 w 1465538"/>
                <a:gd name="connsiteY16" fmla="*/ 245187 h 1562591"/>
                <a:gd name="connsiteX17" fmla="*/ 826507 w 1465538"/>
                <a:gd name="connsiteY17" fmla="*/ 290545 h 1562591"/>
                <a:gd name="connsiteX18" fmla="*/ 835578 w 1465538"/>
                <a:gd name="connsiteY18" fmla="*/ 326830 h 1562591"/>
                <a:gd name="connsiteX19" fmla="*/ 853721 w 1465538"/>
                <a:gd name="connsiteY19" fmla="*/ 335902 h 1562591"/>
                <a:gd name="connsiteX20" fmla="*/ 899078 w 1465538"/>
                <a:gd name="connsiteY20" fmla="*/ 344973 h 1562591"/>
                <a:gd name="connsiteX21" fmla="*/ 926293 w 1465538"/>
                <a:gd name="connsiteY21" fmla="*/ 344973 h 1562591"/>
                <a:gd name="connsiteX22" fmla="*/ 953507 w 1465538"/>
                <a:gd name="connsiteY22" fmla="*/ 399402 h 1562591"/>
                <a:gd name="connsiteX23" fmla="*/ 980721 w 1465538"/>
                <a:gd name="connsiteY23" fmla="*/ 435687 h 1562591"/>
                <a:gd name="connsiteX24" fmla="*/ 1017007 w 1465538"/>
                <a:gd name="connsiteY24" fmla="*/ 444759 h 1562591"/>
                <a:gd name="connsiteX25" fmla="*/ 1044221 w 1465538"/>
                <a:gd name="connsiteY25" fmla="*/ 426616 h 1562591"/>
                <a:gd name="connsiteX26" fmla="*/ 1080507 w 1465538"/>
                <a:gd name="connsiteY26" fmla="*/ 381259 h 1562591"/>
                <a:gd name="connsiteX27" fmla="*/ 1107721 w 1465538"/>
                <a:gd name="connsiteY27" fmla="*/ 308687 h 1562591"/>
                <a:gd name="connsiteX28" fmla="*/ 1134936 w 1465538"/>
                <a:gd name="connsiteY28" fmla="*/ 263330 h 1562591"/>
                <a:gd name="connsiteX29" fmla="*/ 1162150 w 1465538"/>
                <a:gd name="connsiteY29" fmla="*/ 263330 h 1562591"/>
                <a:gd name="connsiteX30" fmla="*/ 1189364 w 1465538"/>
                <a:gd name="connsiteY30" fmla="*/ 308687 h 1562591"/>
                <a:gd name="connsiteX31" fmla="*/ 1162150 w 1465538"/>
                <a:gd name="connsiteY31" fmla="*/ 390330 h 1562591"/>
                <a:gd name="connsiteX32" fmla="*/ 1144007 w 1465538"/>
                <a:gd name="connsiteY32" fmla="*/ 444759 h 1562591"/>
                <a:gd name="connsiteX33" fmla="*/ 1116793 w 1465538"/>
                <a:gd name="connsiteY33" fmla="*/ 517330 h 1562591"/>
                <a:gd name="connsiteX34" fmla="*/ 1098650 w 1465538"/>
                <a:gd name="connsiteY34" fmla="*/ 562687 h 1562591"/>
                <a:gd name="connsiteX35" fmla="*/ 1116793 w 1465538"/>
                <a:gd name="connsiteY35" fmla="*/ 626187 h 1562591"/>
                <a:gd name="connsiteX36" fmla="*/ 1134936 w 1465538"/>
                <a:gd name="connsiteY36" fmla="*/ 644330 h 1562591"/>
                <a:gd name="connsiteX37" fmla="*/ 1234721 w 1465538"/>
                <a:gd name="connsiteY37" fmla="*/ 626187 h 1562591"/>
                <a:gd name="connsiteX38" fmla="*/ 1307293 w 1465538"/>
                <a:gd name="connsiteY38" fmla="*/ 598973 h 1562591"/>
                <a:gd name="connsiteX39" fmla="*/ 1343578 w 1465538"/>
                <a:gd name="connsiteY39" fmla="*/ 562687 h 1562591"/>
                <a:gd name="connsiteX40" fmla="*/ 1425221 w 1465538"/>
                <a:gd name="connsiteY40" fmla="*/ 562687 h 1562591"/>
                <a:gd name="connsiteX41" fmla="*/ 1461507 w 1465538"/>
                <a:gd name="connsiteY41" fmla="*/ 598973 h 1562591"/>
                <a:gd name="connsiteX42" fmla="*/ 1461507 w 1465538"/>
                <a:gd name="connsiteY42" fmla="*/ 635259 h 1562591"/>
                <a:gd name="connsiteX43" fmla="*/ 1461507 w 1465538"/>
                <a:gd name="connsiteY43" fmla="*/ 698759 h 1562591"/>
                <a:gd name="connsiteX44" fmla="*/ 1407078 w 1465538"/>
                <a:gd name="connsiteY44" fmla="*/ 744116 h 1562591"/>
                <a:gd name="connsiteX45" fmla="*/ 1361721 w 1465538"/>
                <a:gd name="connsiteY45" fmla="*/ 753187 h 1562591"/>
                <a:gd name="connsiteX46" fmla="*/ 1289150 w 1465538"/>
                <a:gd name="connsiteY46" fmla="*/ 753187 h 1562591"/>
                <a:gd name="connsiteX47" fmla="*/ 1171221 w 1465538"/>
                <a:gd name="connsiteY47" fmla="*/ 753187 h 1562591"/>
                <a:gd name="connsiteX48" fmla="*/ 1125864 w 1465538"/>
                <a:gd name="connsiteY48" fmla="*/ 852973 h 1562591"/>
                <a:gd name="connsiteX49" fmla="*/ 1171221 w 1465538"/>
                <a:gd name="connsiteY49" fmla="*/ 898330 h 1562591"/>
                <a:gd name="connsiteX50" fmla="*/ 1216578 w 1465538"/>
                <a:gd name="connsiteY50" fmla="*/ 934616 h 1562591"/>
                <a:gd name="connsiteX51" fmla="*/ 1298221 w 1465538"/>
                <a:gd name="connsiteY51" fmla="*/ 916473 h 1562591"/>
                <a:gd name="connsiteX52" fmla="*/ 1379864 w 1465538"/>
                <a:gd name="connsiteY52" fmla="*/ 916473 h 1562591"/>
                <a:gd name="connsiteX53" fmla="*/ 1416150 w 1465538"/>
                <a:gd name="connsiteY53" fmla="*/ 970902 h 1562591"/>
                <a:gd name="connsiteX54" fmla="*/ 1370793 w 1465538"/>
                <a:gd name="connsiteY54" fmla="*/ 998116 h 1562591"/>
                <a:gd name="connsiteX55" fmla="*/ 1280078 w 1465538"/>
                <a:gd name="connsiteY55" fmla="*/ 1007187 h 1562591"/>
                <a:gd name="connsiteX56" fmla="*/ 1207507 w 1465538"/>
                <a:gd name="connsiteY56" fmla="*/ 1007187 h 1562591"/>
                <a:gd name="connsiteX57" fmla="*/ 1153078 w 1465538"/>
                <a:gd name="connsiteY57" fmla="*/ 970902 h 1562591"/>
                <a:gd name="connsiteX58" fmla="*/ 1098650 w 1465538"/>
                <a:gd name="connsiteY58" fmla="*/ 961830 h 1562591"/>
                <a:gd name="connsiteX59" fmla="*/ 1080507 w 1465538"/>
                <a:gd name="connsiteY59" fmla="*/ 998116 h 1562591"/>
                <a:gd name="connsiteX60" fmla="*/ 1053293 w 1465538"/>
                <a:gd name="connsiteY60" fmla="*/ 1052545 h 1562591"/>
                <a:gd name="connsiteX61" fmla="*/ 1071436 w 1465538"/>
                <a:gd name="connsiteY61" fmla="*/ 1088830 h 1562591"/>
                <a:gd name="connsiteX62" fmla="*/ 1134936 w 1465538"/>
                <a:gd name="connsiteY62" fmla="*/ 1116045 h 1562591"/>
                <a:gd name="connsiteX63" fmla="*/ 1234721 w 1465538"/>
                <a:gd name="connsiteY63" fmla="*/ 1134187 h 1562591"/>
                <a:gd name="connsiteX64" fmla="*/ 1388936 w 1465538"/>
                <a:gd name="connsiteY64" fmla="*/ 1224902 h 1562591"/>
                <a:gd name="connsiteX65" fmla="*/ 1388936 w 1465538"/>
                <a:gd name="connsiteY65" fmla="*/ 1279330 h 1562591"/>
                <a:gd name="connsiteX66" fmla="*/ 1316364 w 1465538"/>
                <a:gd name="connsiteY66" fmla="*/ 1297473 h 1562591"/>
                <a:gd name="connsiteX67" fmla="*/ 1243793 w 1465538"/>
                <a:gd name="connsiteY67" fmla="*/ 1297473 h 1562591"/>
                <a:gd name="connsiteX68" fmla="*/ 1171221 w 1465538"/>
                <a:gd name="connsiteY68" fmla="*/ 1243045 h 1562591"/>
                <a:gd name="connsiteX69" fmla="*/ 1098650 w 1465538"/>
                <a:gd name="connsiteY69" fmla="*/ 1188616 h 1562591"/>
                <a:gd name="connsiteX70" fmla="*/ 1035150 w 1465538"/>
                <a:gd name="connsiteY70" fmla="*/ 1134187 h 1562591"/>
                <a:gd name="connsiteX71" fmla="*/ 989793 w 1465538"/>
                <a:gd name="connsiteY71" fmla="*/ 1106973 h 1562591"/>
                <a:gd name="connsiteX72" fmla="*/ 908150 w 1465538"/>
                <a:gd name="connsiteY72" fmla="*/ 1125116 h 1562591"/>
                <a:gd name="connsiteX73" fmla="*/ 871864 w 1465538"/>
                <a:gd name="connsiteY73" fmla="*/ 1143259 h 1562591"/>
                <a:gd name="connsiteX74" fmla="*/ 808364 w 1465538"/>
                <a:gd name="connsiteY74" fmla="*/ 1161402 h 1562591"/>
                <a:gd name="connsiteX75" fmla="*/ 753936 w 1465538"/>
                <a:gd name="connsiteY75" fmla="*/ 1188616 h 1562591"/>
                <a:gd name="connsiteX76" fmla="*/ 744864 w 1465538"/>
                <a:gd name="connsiteY76" fmla="*/ 1270259 h 1562591"/>
                <a:gd name="connsiteX77" fmla="*/ 799293 w 1465538"/>
                <a:gd name="connsiteY77" fmla="*/ 1333759 h 1562591"/>
                <a:gd name="connsiteX78" fmla="*/ 844650 w 1465538"/>
                <a:gd name="connsiteY78" fmla="*/ 1397259 h 1562591"/>
                <a:gd name="connsiteX79" fmla="*/ 844650 w 1465538"/>
                <a:gd name="connsiteY79" fmla="*/ 1478902 h 1562591"/>
                <a:gd name="connsiteX80" fmla="*/ 835578 w 1465538"/>
                <a:gd name="connsiteY80" fmla="*/ 1551473 h 1562591"/>
                <a:gd name="connsiteX81" fmla="*/ 808364 w 1465538"/>
                <a:gd name="connsiteY81" fmla="*/ 1560545 h 1562591"/>
                <a:gd name="connsiteX82" fmla="*/ 726721 w 1465538"/>
                <a:gd name="connsiteY82" fmla="*/ 1533330 h 1562591"/>
                <a:gd name="connsiteX83" fmla="*/ 690436 w 1465538"/>
                <a:gd name="connsiteY83" fmla="*/ 1451687 h 1562591"/>
                <a:gd name="connsiteX84" fmla="*/ 690436 w 1465538"/>
                <a:gd name="connsiteY84" fmla="*/ 1342830 h 1562591"/>
                <a:gd name="connsiteX85" fmla="*/ 471195 w 1465538"/>
                <a:gd name="connsiteY85" fmla="*/ 1169434 h 1562591"/>
                <a:gd name="connsiteX86" fmla="*/ 454578 w 1465538"/>
                <a:gd name="connsiteY86" fmla="*/ 1171381 h 1562591"/>
                <a:gd name="connsiteX87" fmla="*/ 391078 w 1465538"/>
                <a:gd name="connsiteY87" fmla="*/ 1170473 h 1562591"/>
                <a:gd name="connsiteX88" fmla="*/ 327578 w 1465538"/>
                <a:gd name="connsiteY88" fmla="*/ 1243045 h 1562591"/>
                <a:gd name="connsiteX89" fmla="*/ 273150 w 1465538"/>
                <a:gd name="connsiteY89" fmla="*/ 1324687 h 1562591"/>
                <a:gd name="connsiteX90" fmla="*/ 173364 w 1465538"/>
                <a:gd name="connsiteY90" fmla="*/ 1315616 h 1562591"/>
                <a:gd name="connsiteX91" fmla="*/ 164293 w 1465538"/>
                <a:gd name="connsiteY91" fmla="*/ 1233973 h 1562591"/>
                <a:gd name="connsiteX92" fmla="*/ 255007 w 1465538"/>
                <a:gd name="connsiteY92" fmla="*/ 1179545 h 1562591"/>
                <a:gd name="connsiteX93" fmla="*/ 318507 w 1465538"/>
                <a:gd name="connsiteY93" fmla="*/ 1143259 h 1562591"/>
                <a:gd name="connsiteX94" fmla="*/ 336650 w 1465538"/>
                <a:gd name="connsiteY94" fmla="*/ 1034402 h 1562591"/>
                <a:gd name="connsiteX95" fmla="*/ 300364 w 1465538"/>
                <a:gd name="connsiteY95" fmla="*/ 952759 h 1562591"/>
                <a:gd name="connsiteX96" fmla="*/ 255007 w 1465538"/>
                <a:gd name="connsiteY96" fmla="*/ 934616 h 1562591"/>
                <a:gd name="connsiteX97" fmla="*/ 164293 w 1465538"/>
                <a:gd name="connsiteY97" fmla="*/ 916473 h 1562591"/>
                <a:gd name="connsiteX98" fmla="*/ 64507 w 1465538"/>
                <a:gd name="connsiteY98" fmla="*/ 907402 h 1562591"/>
                <a:gd name="connsiteX99" fmla="*/ 19150 w 1465538"/>
                <a:gd name="connsiteY99" fmla="*/ 852973 h 1562591"/>
                <a:gd name="connsiteX100" fmla="*/ 82650 w 1465538"/>
                <a:gd name="connsiteY100" fmla="*/ 807616 h 1562591"/>
                <a:gd name="connsiteX101" fmla="*/ 146150 w 1465538"/>
                <a:gd name="connsiteY101" fmla="*/ 780402 h 1562591"/>
                <a:gd name="connsiteX102" fmla="*/ 255007 w 1465538"/>
                <a:gd name="connsiteY102" fmla="*/ 753187 h 1562591"/>
                <a:gd name="connsiteX103" fmla="*/ 273150 w 1465538"/>
                <a:gd name="connsiteY103" fmla="*/ 671545 h 1562591"/>
                <a:gd name="connsiteX104" fmla="*/ 245936 w 1465538"/>
                <a:gd name="connsiteY104" fmla="*/ 626187 h 1562591"/>
                <a:gd name="connsiteX105" fmla="*/ 164293 w 1465538"/>
                <a:gd name="connsiteY105" fmla="*/ 580830 h 1562591"/>
                <a:gd name="connsiteX106" fmla="*/ 91721 w 1465538"/>
                <a:gd name="connsiteY106" fmla="*/ 571759 h 1562591"/>
                <a:gd name="connsiteX107" fmla="*/ 37293 w 1465538"/>
                <a:gd name="connsiteY107" fmla="*/ 535473 h 1562591"/>
                <a:gd name="connsiteX108" fmla="*/ 1007 w 1465538"/>
                <a:gd name="connsiteY108" fmla="*/ 453830 h 1562591"/>
                <a:gd name="connsiteX109" fmla="*/ 12678 w 1465538"/>
                <a:gd name="connsiteY109" fmla="*/ 417416 h 1562591"/>
                <a:gd name="connsiteX110" fmla="*/ 39638 w 1465538"/>
                <a:gd name="connsiteY110" fmla="*/ 361556 h 1562591"/>
                <a:gd name="connsiteX111" fmla="*/ 101851 w 1465538"/>
                <a:gd name="connsiteY111" fmla="*/ 297641 h 1562591"/>
                <a:gd name="connsiteX112" fmla="*/ 264078 w 1465538"/>
                <a:gd name="connsiteY112" fmla="*/ 517330 h 1562591"/>
                <a:gd name="connsiteX113" fmla="*/ 318507 w 1465538"/>
                <a:gd name="connsiteY113" fmla="*/ 462902 h 1562591"/>
                <a:gd name="connsiteX114" fmla="*/ 184763 w 1465538"/>
                <a:gd name="connsiteY114" fmla="*/ 260763 h 1562591"/>
                <a:gd name="connsiteX115" fmla="*/ 481793 w 1465538"/>
                <a:gd name="connsiteY115" fmla="*/ 381259 h 1562591"/>
                <a:gd name="connsiteX116" fmla="*/ 509007 w 1465538"/>
                <a:gd name="connsiteY116" fmla="*/ 317759 h 1562591"/>
                <a:gd name="connsiteX117" fmla="*/ 472721 w 1465538"/>
                <a:gd name="connsiteY117" fmla="*/ 254259 h 1562591"/>
                <a:gd name="connsiteX118" fmla="*/ 409221 w 1465538"/>
                <a:gd name="connsiteY118" fmla="*/ 199830 h 1562591"/>
                <a:gd name="connsiteX119" fmla="*/ 291293 w 1465538"/>
                <a:gd name="connsiteY119" fmla="*/ 118187 h 1562591"/>
                <a:gd name="connsiteX120" fmla="*/ 425527 w 1465538"/>
                <a:gd name="connsiteY120" fmla="*/ 146441 h 1562591"/>
                <a:gd name="connsiteX0" fmla="*/ 413220 w 1465538"/>
                <a:gd name="connsiteY0" fmla="*/ 138019 h 1680230"/>
                <a:gd name="connsiteX1" fmla="*/ 424891 w 1465538"/>
                <a:gd name="connsiteY1" fmla="*/ 120397 h 1680230"/>
                <a:gd name="connsiteX2" fmla="*/ 588745 w 1465538"/>
                <a:gd name="connsiteY2" fmla="*/ 105566 h 1680230"/>
                <a:gd name="connsiteX3" fmla="*/ 545293 w 1465538"/>
                <a:gd name="connsiteY3" fmla="*/ 172616 h 1680230"/>
                <a:gd name="connsiteX4" fmla="*/ 563436 w 1465538"/>
                <a:gd name="connsiteY4" fmla="*/ 254259 h 1680230"/>
                <a:gd name="connsiteX5" fmla="*/ 599721 w 1465538"/>
                <a:gd name="connsiteY5" fmla="*/ 317759 h 1680230"/>
                <a:gd name="connsiteX6" fmla="*/ 672293 w 1465538"/>
                <a:gd name="connsiteY6" fmla="*/ 335902 h 1680230"/>
                <a:gd name="connsiteX7" fmla="*/ 744864 w 1465538"/>
                <a:gd name="connsiteY7" fmla="*/ 290545 h 1680230"/>
                <a:gd name="connsiteX8" fmla="*/ 744864 w 1465538"/>
                <a:gd name="connsiteY8" fmla="*/ 217973 h 1680230"/>
                <a:gd name="connsiteX9" fmla="*/ 699507 w 1465538"/>
                <a:gd name="connsiteY9" fmla="*/ 127259 h 1680230"/>
                <a:gd name="connsiteX10" fmla="*/ 681364 w 1465538"/>
                <a:gd name="connsiteY10" fmla="*/ 90973 h 1680230"/>
                <a:gd name="connsiteX11" fmla="*/ 681364 w 1465538"/>
                <a:gd name="connsiteY11" fmla="*/ 36545 h 1680230"/>
                <a:gd name="connsiteX12" fmla="*/ 708578 w 1465538"/>
                <a:gd name="connsiteY12" fmla="*/ 259 h 1680230"/>
                <a:gd name="connsiteX13" fmla="*/ 781150 w 1465538"/>
                <a:gd name="connsiteY13" fmla="*/ 54687 h 1680230"/>
                <a:gd name="connsiteX14" fmla="*/ 817436 w 1465538"/>
                <a:gd name="connsiteY14" fmla="*/ 100045 h 1680230"/>
                <a:gd name="connsiteX15" fmla="*/ 817436 w 1465538"/>
                <a:gd name="connsiteY15" fmla="*/ 172616 h 1680230"/>
                <a:gd name="connsiteX16" fmla="*/ 826507 w 1465538"/>
                <a:gd name="connsiteY16" fmla="*/ 245187 h 1680230"/>
                <a:gd name="connsiteX17" fmla="*/ 826507 w 1465538"/>
                <a:gd name="connsiteY17" fmla="*/ 290545 h 1680230"/>
                <a:gd name="connsiteX18" fmla="*/ 835578 w 1465538"/>
                <a:gd name="connsiteY18" fmla="*/ 326830 h 1680230"/>
                <a:gd name="connsiteX19" fmla="*/ 853721 w 1465538"/>
                <a:gd name="connsiteY19" fmla="*/ 335902 h 1680230"/>
                <a:gd name="connsiteX20" fmla="*/ 899078 w 1465538"/>
                <a:gd name="connsiteY20" fmla="*/ 344973 h 1680230"/>
                <a:gd name="connsiteX21" fmla="*/ 926293 w 1465538"/>
                <a:gd name="connsiteY21" fmla="*/ 344973 h 1680230"/>
                <a:gd name="connsiteX22" fmla="*/ 953507 w 1465538"/>
                <a:gd name="connsiteY22" fmla="*/ 399402 h 1680230"/>
                <a:gd name="connsiteX23" fmla="*/ 980721 w 1465538"/>
                <a:gd name="connsiteY23" fmla="*/ 435687 h 1680230"/>
                <a:gd name="connsiteX24" fmla="*/ 1017007 w 1465538"/>
                <a:gd name="connsiteY24" fmla="*/ 444759 h 1680230"/>
                <a:gd name="connsiteX25" fmla="*/ 1044221 w 1465538"/>
                <a:gd name="connsiteY25" fmla="*/ 426616 h 1680230"/>
                <a:gd name="connsiteX26" fmla="*/ 1080507 w 1465538"/>
                <a:gd name="connsiteY26" fmla="*/ 381259 h 1680230"/>
                <a:gd name="connsiteX27" fmla="*/ 1107721 w 1465538"/>
                <a:gd name="connsiteY27" fmla="*/ 308687 h 1680230"/>
                <a:gd name="connsiteX28" fmla="*/ 1134936 w 1465538"/>
                <a:gd name="connsiteY28" fmla="*/ 263330 h 1680230"/>
                <a:gd name="connsiteX29" fmla="*/ 1162150 w 1465538"/>
                <a:gd name="connsiteY29" fmla="*/ 263330 h 1680230"/>
                <a:gd name="connsiteX30" fmla="*/ 1189364 w 1465538"/>
                <a:gd name="connsiteY30" fmla="*/ 308687 h 1680230"/>
                <a:gd name="connsiteX31" fmla="*/ 1162150 w 1465538"/>
                <a:gd name="connsiteY31" fmla="*/ 390330 h 1680230"/>
                <a:gd name="connsiteX32" fmla="*/ 1144007 w 1465538"/>
                <a:gd name="connsiteY32" fmla="*/ 444759 h 1680230"/>
                <a:gd name="connsiteX33" fmla="*/ 1116793 w 1465538"/>
                <a:gd name="connsiteY33" fmla="*/ 517330 h 1680230"/>
                <a:gd name="connsiteX34" fmla="*/ 1098650 w 1465538"/>
                <a:gd name="connsiteY34" fmla="*/ 562687 h 1680230"/>
                <a:gd name="connsiteX35" fmla="*/ 1116793 w 1465538"/>
                <a:gd name="connsiteY35" fmla="*/ 626187 h 1680230"/>
                <a:gd name="connsiteX36" fmla="*/ 1134936 w 1465538"/>
                <a:gd name="connsiteY36" fmla="*/ 644330 h 1680230"/>
                <a:gd name="connsiteX37" fmla="*/ 1234721 w 1465538"/>
                <a:gd name="connsiteY37" fmla="*/ 626187 h 1680230"/>
                <a:gd name="connsiteX38" fmla="*/ 1307293 w 1465538"/>
                <a:gd name="connsiteY38" fmla="*/ 598973 h 1680230"/>
                <a:gd name="connsiteX39" fmla="*/ 1343578 w 1465538"/>
                <a:gd name="connsiteY39" fmla="*/ 562687 h 1680230"/>
                <a:gd name="connsiteX40" fmla="*/ 1425221 w 1465538"/>
                <a:gd name="connsiteY40" fmla="*/ 562687 h 1680230"/>
                <a:gd name="connsiteX41" fmla="*/ 1461507 w 1465538"/>
                <a:gd name="connsiteY41" fmla="*/ 598973 h 1680230"/>
                <a:gd name="connsiteX42" fmla="*/ 1461507 w 1465538"/>
                <a:gd name="connsiteY42" fmla="*/ 635259 h 1680230"/>
                <a:gd name="connsiteX43" fmla="*/ 1461507 w 1465538"/>
                <a:gd name="connsiteY43" fmla="*/ 698759 h 1680230"/>
                <a:gd name="connsiteX44" fmla="*/ 1407078 w 1465538"/>
                <a:gd name="connsiteY44" fmla="*/ 744116 h 1680230"/>
                <a:gd name="connsiteX45" fmla="*/ 1361721 w 1465538"/>
                <a:gd name="connsiteY45" fmla="*/ 753187 h 1680230"/>
                <a:gd name="connsiteX46" fmla="*/ 1289150 w 1465538"/>
                <a:gd name="connsiteY46" fmla="*/ 753187 h 1680230"/>
                <a:gd name="connsiteX47" fmla="*/ 1171221 w 1465538"/>
                <a:gd name="connsiteY47" fmla="*/ 753187 h 1680230"/>
                <a:gd name="connsiteX48" fmla="*/ 1125864 w 1465538"/>
                <a:gd name="connsiteY48" fmla="*/ 852973 h 1680230"/>
                <a:gd name="connsiteX49" fmla="*/ 1171221 w 1465538"/>
                <a:gd name="connsiteY49" fmla="*/ 898330 h 1680230"/>
                <a:gd name="connsiteX50" fmla="*/ 1216578 w 1465538"/>
                <a:gd name="connsiteY50" fmla="*/ 934616 h 1680230"/>
                <a:gd name="connsiteX51" fmla="*/ 1298221 w 1465538"/>
                <a:gd name="connsiteY51" fmla="*/ 916473 h 1680230"/>
                <a:gd name="connsiteX52" fmla="*/ 1379864 w 1465538"/>
                <a:gd name="connsiteY52" fmla="*/ 916473 h 1680230"/>
                <a:gd name="connsiteX53" fmla="*/ 1416150 w 1465538"/>
                <a:gd name="connsiteY53" fmla="*/ 970902 h 1680230"/>
                <a:gd name="connsiteX54" fmla="*/ 1370793 w 1465538"/>
                <a:gd name="connsiteY54" fmla="*/ 998116 h 1680230"/>
                <a:gd name="connsiteX55" fmla="*/ 1280078 w 1465538"/>
                <a:gd name="connsiteY55" fmla="*/ 1007187 h 1680230"/>
                <a:gd name="connsiteX56" fmla="*/ 1207507 w 1465538"/>
                <a:gd name="connsiteY56" fmla="*/ 1007187 h 1680230"/>
                <a:gd name="connsiteX57" fmla="*/ 1153078 w 1465538"/>
                <a:gd name="connsiteY57" fmla="*/ 970902 h 1680230"/>
                <a:gd name="connsiteX58" fmla="*/ 1098650 w 1465538"/>
                <a:gd name="connsiteY58" fmla="*/ 961830 h 1680230"/>
                <a:gd name="connsiteX59" fmla="*/ 1080507 w 1465538"/>
                <a:gd name="connsiteY59" fmla="*/ 998116 h 1680230"/>
                <a:gd name="connsiteX60" fmla="*/ 1053293 w 1465538"/>
                <a:gd name="connsiteY60" fmla="*/ 1052545 h 1680230"/>
                <a:gd name="connsiteX61" fmla="*/ 1071436 w 1465538"/>
                <a:gd name="connsiteY61" fmla="*/ 1088830 h 1680230"/>
                <a:gd name="connsiteX62" fmla="*/ 1134936 w 1465538"/>
                <a:gd name="connsiteY62" fmla="*/ 1116045 h 1680230"/>
                <a:gd name="connsiteX63" fmla="*/ 1234721 w 1465538"/>
                <a:gd name="connsiteY63" fmla="*/ 1134187 h 1680230"/>
                <a:gd name="connsiteX64" fmla="*/ 1388936 w 1465538"/>
                <a:gd name="connsiteY64" fmla="*/ 1224902 h 1680230"/>
                <a:gd name="connsiteX65" fmla="*/ 1388936 w 1465538"/>
                <a:gd name="connsiteY65" fmla="*/ 1279330 h 1680230"/>
                <a:gd name="connsiteX66" fmla="*/ 1316364 w 1465538"/>
                <a:gd name="connsiteY66" fmla="*/ 1297473 h 1680230"/>
                <a:gd name="connsiteX67" fmla="*/ 1243793 w 1465538"/>
                <a:gd name="connsiteY67" fmla="*/ 1297473 h 1680230"/>
                <a:gd name="connsiteX68" fmla="*/ 1171221 w 1465538"/>
                <a:gd name="connsiteY68" fmla="*/ 1243045 h 1680230"/>
                <a:gd name="connsiteX69" fmla="*/ 1098650 w 1465538"/>
                <a:gd name="connsiteY69" fmla="*/ 1188616 h 1680230"/>
                <a:gd name="connsiteX70" fmla="*/ 1035150 w 1465538"/>
                <a:gd name="connsiteY70" fmla="*/ 1134187 h 1680230"/>
                <a:gd name="connsiteX71" fmla="*/ 989793 w 1465538"/>
                <a:gd name="connsiteY71" fmla="*/ 1106973 h 1680230"/>
                <a:gd name="connsiteX72" fmla="*/ 908150 w 1465538"/>
                <a:gd name="connsiteY72" fmla="*/ 1125116 h 1680230"/>
                <a:gd name="connsiteX73" fmla="*/ 871864 w 1465538"/>
                <a:gd name="connsiteY73" fmla="*/ 1143259 h 1680230"/>
                <a:gd name="connsiteX74" fmla="*/ 808364 w 1465538"/>
                <a:gd name="connsiteY74" fmla="*/ 1161402 h 1680230"/>
                <a:gd name="connsiteX75" fmla="*/ 753936 w 1465538"/>
                <a:gd name="connsiteY75" fmla="*/ 1188616 h 1680230"/>
                <a:gd name="connsiteX76" fmla="*/ 744864 w 1465538"/>
                <a:gd name="connsiteY76" fmla="*/ 1270259 h 1680230"/>
                <a:gd name="connsiteX77" fmla="*/ 799293 w 1465538"/>
                <a:gd name="connsiteY77" fmla="*/ 1333759 h 1680230"/>
                <a:gd name="connsiteX78" fmla="*/ 844650 w 1465538"/>
                <a:gd name="connsiteY78" fmla="*/ 1397259 h 1680230"/>
                <a:gd name="connsiteX79" fmla="*/ 844650 w 1465538"/>
                <a:gd name="connsiteY79" fmla="*/ 1478902 h 1680230"/>
                <a:gd name="connsiteX80" fmla="*/ 835578 w 1465538"/>
                <a:gd name="connsiteY80" fmla="*/ 1551473 h 1680230"/>
                <a:gd name="connsiteX81" fmla="*/ 546493 w 1465538"/>
                <a:gd name="connsiteY81" fmla="*/ 1680162 h 1680230"/>
                <a:gd name="connsiteX82" fmla="*/ 726721 w 1465538"/>
                <a:gd name="connsiteY82" fmla="*/ 1533330 h 1680230"/>
                <a:gd name="connsiteX83" fmla="*/ 690436 w 1465538"/>
                <a:gd name="connsiteY83" fmla="*/ 1451687 h 1680230"/>
                <a:gd name="connsiteX84" fmla="*/ 690436 w 1465538"/>
                <a:gd name="connsiteY84" fmla="*/ 1342830 h 1680230"/>
                <a:gd name="connsiteX85" fmla="*/ 471195 w 1465538"/>
                <a:gd name="connsiteY85" fmla="*/ 1169434 h 1680230"/>
                <a:gd name="connsiteX86" fmla="*/ 454578 w 1465538"/>
                <a:gd name="connsiteY86" fmla="*/ 1171381 h 1680230"/>
                <a:gd name="connsiteX87" fmla="*/ 391078 w 1465538"/>
                <a:gd name="connsiteY87" fmla="*/ 1170473 h 1680230"/>
                <a:gd name="connsiteX88" fmla="*/ 327578 w 1465538"/>
                <a:gd name="connsiteY88" fmla="*/ 1243045 h 1680230"/>
                <a:gd name="connsiteX89" fmla="*/ 273150 w 1465538"/>
                <a:gd name="connsiteY89" fmla="*/ 1324687 h 1680230"/>
                <a:gd name="connsiteX90" fmla="*/ 173364 w 1465538"/>
                <a:gd name="connsiteY90" fmla="*/ 1315616 h 1680230"/>
                <a:gd name="connsiteX91" fmla="*/ 164293 w 1465538"/>
                <a:gd name="connsiteY91" fmla="*/ 1233973 h 1680230"/>
                <a:gd name="connsiteX92" fmla="*/ 255007 w 1465538"/>
                <a:gd name="connsiteY92" fmla="*/ 1179545 h 1680230"/>
                <a:gd name="connsiteX93" fmla="*/ 318507 w 1465538"/>
                <a:gd name="connsiteY93" fmla="*/ 1143259 h 1680230"/>
                <a:gd name="connsiteX94" fmla="*/ 336650 w 1465538"/>
                <a:gd name="connsiteY94" fmla="*/ 1034402 h 1680230"/>
                <a:gd name="connsiteX95" fmla="*/ 300364 w 1465538"/>
                <a:gd name="connsiteY95" fmla="*/ 952759 h 1680230"/>
                <a:gd name="connsiteX96" fmla="*/ 255007 w 1465538"/>
                <a:gd name="connsiteY96" fmla="*/ 934616 h 1680230"/>
                <a:gd name="connsiteX97" fmla="*/ 164293 w 1465538"/>
                <a:gd name="connsiteY97" fmla="*/ 916473 h 1680230"/>
                <a:gd name="connsiteX98" fmla="*/ 64507 w 1465538"/>
                <a:gd name="connsiteY98" fmla="*/ 907402 h 1680230"/>
                <a:gd name="connsiteX99" fmla="*/ 19150 w 1465538"/>
                <a:gd name="connsiteY99" fmla="*/ 852973 h 1680230"/>
                <a:gd name="connsiteX100" fmla="*/ 82650 w 1465538"/>
                <a:gd name="connsiteY100" fmla="*/ 807616 h 1680230"/>
                <a:gd name="connsiteX101" fmla="*/ 146150 w 1465538"/>
                <a:gd name="connsiteY101" fmla="*/ 780402 h 1680230"/>
                <a:gd name="connsiteX102" fmla="*/ 255007 w 1465538"/>
                <a:gd name="connsiteY102" fmla="*/ 753187 h 1680230"/>
                <a:gd name="connsiteX103" fmla="*/ 273150 w 1465538"/>
                <a:gd name="connsiteY103" fmla="*/ 671545 h 1680230"/>
                <a:gd name="connsiteX104" fmla="*/ 245936 w 1465538"/>
                <a:gd name="connsiteY104" fmla="*/ 626187 h 1680230"/>
                <a:gd name="connsiteX105" fmla="*/ 164293 w 1465538"/>
                <a:gd name="connsiteY105" fmla="*/ 580830 h 1680230"/>
                <a:gd name="connsiteX106" fmla="*/ 91721 w 1465538"/>
                <a:gd name="connsiteY106" fmla="*/ 571759 h 1680230"/>
                <a:gd name="connsiteX107" fmla="*/ 37293 w 1465538"/>
                <a:gd name="connsiteY107" fmla="*/ 535473 h 1680230"/>
                <a:gd name="connsiteX108" fmla="*/ 1007 w 1465538"/>
                <a:gd name="connsiteY108" fmla="*/ 453830 h 1680230"/>
                <a:gd name="connsiteX109" fmla="*/ 12678 w 1465538"/>
                <a:gd name="connsiteY109" fmla="*/ 417416 h 1680230"/>
                <a:gd name="connsiteX110" fmla="*/ 39638 w 1465538"/>
                <a:gd name="connsiteY110" fmla="*/ 361556 h 1680230"/>
                <a:gd name="connsiteX111" fmla="*/ 101851 w 1465538"/>
                <a:gd name="connsiteY111" fmla="*/ 297641 h 1680230"/>
                <a:gd name="connsiteX112" fmla="*/ 264078 w 1465538"/>
                <a:gd name="connsiteY112" fmla="*/ 517330 h 1680230"/>
                <a:gd name="connsiteX113" fmla="*/ 318507 w 1465538"/>
                <a:gd name="connsiteY113" fmla="*/ 462902 h 1680230"/>
                <a:gd name="connsiteX114" fmla="*/ 184763 w 1465538"/>
                <a:gd name="connsiteY114" fmla="*/ 260763 h 1680230"/>
                <a:gd name="connsiteX115" fmla="*/ 481793 w 1465538"/>
                <a:gd name="connsiteY115" fmla="*/ 381259 h 1680230"/>
                <a:gd name="connsiteX116" fmla="*/ 509007 w 1465538"/>
                <a:gd name="connsiteY116" fmla="*/ 317759 h 1680230"/>
                <a:gd name="connsiteX117" fmla="*/ 472721 w 1465538"/>
                <a:gd name="connsiteY117" fmla="*/ 254259 h 1680230"/>
                <a:gd name="connsiteX118" fmla="*/ 409221 w 1465538"/>
                <a:gd name="connsiteY118" fmla="*/ 199830 h 1680230"/>
                <a:gd name="connsiteX119" fmla="*/ 291293 w 1465538"/>
                <a:gd name="connsiteY119" fmla="*/ 118187 h 1680230"/>
                <a:gd name="connsiteX120" fmla="*/ 425527 w 1465538"/>
                <a:gd name="connsiteY120" fmla="*/ 146441 h 1680230"/>
                <a:gd name="connsiteX0" fmla="*/ 413220 w 1465538"/>
                <a:gd name="connsiteY0" fmla="*/ 138019 h 1680230"/>
                <a:gd name="connsiteX1" fmla="*/ 424891 w 1465538"/>
                <a:gd name="connsiteY1" fmla="*/ 120397 h 1680230"/>
                <a:gd name="connsiteX2" fmla="*/ 588745 w 1465538"/>
                <a:gd name="connsiteY2" fmla="*/ 105566 h 1680230"/>
                <a:gd name="connsiteX3" fmla="*/ 545293 w 1465538"/>
                <a:gd name="connsiteY3" fmla="*/ 172616 h 1680230"/>
                <a:gd name="connsiteX4" fmla="*/ 563436 w 1465538"/>
                <a:gd name="connsiteY4" fmla="*/ 254259 h 1680230"/>
                <a:gd name="connsiteX5" fmla="*/ 599721 w 1465538"/>
                <a:gd name="connsiteY5" fmla="*/ 317759 h 1680230"/>
                <a:gd name="connsiteX6" fmla="*/ 672293 w 1465538"/>
                <a:gd name="connsiteY6" fmla="*/ 335902 h 1680230"/>
                <a:gd name="connsiteX7" fmla="*/ 744864 w 1465538"/>
                <a:gd name="connsiteY7" fmla="*/ 290545 h 1680230"/>
                <a:gd name="connsiteX8" fmla="*/ 744864 w 1465538"/>
                <a:gd name="connsiteY8" fmla="*/ 217973 h 1680230"/>
                <a:gd name="connsiteX9" fmla="*/ 699507 w 1465538"/>
                <a:gd name="connsiteY9" fmla="*/ 127259 h 1680230"/>
                <a:gd name="connsiteX10" fmla="*/ 681364 w 1465538"/>
                <a:gd name="connsiteY10" fmla="*/ 90973 h 1680230"/>
                <a:gd name="connsiteX11" fmla="*/ 681364 w 1465538"/>
                <a:gd name="connsiteY11" fmla="*/ 36545 h 1680230"/>
                <a:gd name="connsiteX12" fmla="*/ 708578 w 1465538"/>
                <a:gd name="connsiteY12" fmla="*/ 259 h 1680230"/>
                <a:gd name="connsiteX13" fmla="*/ 781150 w 1465538"/>
                <a:gd name="connsiteY13" fmla="*/ 54687 h 1680230"/>
                <a:gd name="connsiteX14" fmla="*/ 817436 w 1465538"/>
                <a:gd name="connsiteY14" fmla="*/ 100045 h 1680230"/>
                <a:gd name="connsiteX15" fmla="*/ 817436 w 1465538"/>
                <a:gd name="connsiteY15" fmla="*/ 172616 h 1680230"/>
                <a:gd name="connsiteX16" fmla="*/ 826507 w 1465538"/>
                <a:gd name="connsiteY16" fmla="*/ 245187 h 1680230"/>
                <a:gd name="connsiteX17" fmla="*/ 826507 w 1465538"/>
                <a:gd name="connsiteY17" fmla="*/ 290545 h 1680230"/>
                <a:gd name="connsiteX18" fmla="*/ 835578 w 1465538"/>
                <a:gd name="connsiteY18" fmla="*/ 326830 h 1680230"/>
                <a:gd name="connsiteX19" fmla="*/ 853721 w 1465538"/>
                <a:gd name="connsiteY19" fmla="*/ 335902 h 1680230"/>
                <a:gd name="connsiteX20" fmla="*/ 899078 w 1465538"/>
                <a:gd name="connsiteY20" fmla="*/ 344973 h 1680230"/>
                <a:gd name="connsiteX21" fmla="*/ 926293 w 1465538"/>
                <a:gd name="connsiteY21" fmla="*/ 344973 h 1680230"/>
                <a:gd name="connsiteX22" fmla="*/ 953507 w 1465538"/>
                <a:gd name="connsiteY22" fmla="*/ 399402 h 1680230"/>
                <a:gd name="connsiteX23" fmla="*/ 980721 w 1465538"/>
                <a:gd name="connsiteY23" fmla="*/ 435687 h 1680230"/>
                <a:gd name="connsiteX24" fmla="*/ 1017007 w 1465538"/>
                <a:gd name="connsiteY24" fmla="*/ 444759 h 1680230"/>
                <a:gd name="connsiteX25" fmla="*/ 1044221 w 1465538"/>
                <a:gd name="connsiteY25" fmla="*/ 426616 h 1680230"/>
                <a:gd name="connsiteX26" fmla="*/ 1080507 w 1465538"/>
                <a:gd name="connsiteY26" fmla="*/ 381259 h 1680230"/>
                <a:gd name="connsiteX27" fmla="*/ 1107721 w 1465538"/>
                <a:gd name="connsiteY27" fmla="*/ 308687 h 1680230"/>
                <a:gd name="connsiteX28" fmla="*/ 1134936 w 1465538"/>
                <a:gd name="connsiteY28" fmla="*/ 263330 h 1680230"/>
                <a:gd name="connsiteX29" fmla="*/ 1162150 w 1465538"/>
                <a:gd name="connsiteY29" fmla="*/ 263330 h 1680230"/>
                <a:gd name="connsiteX30" fmla="*/ 1189364 w 1465538"/>
                <a:gd name="connsiteY30" fmla="*/ 308687 h 1680230"/>
                <a:gd name="connsiteX31" fmla="*/ 1162150 w 1465538"/>
                <a:gd name="connsiteY31" fmla="*/ 390330 h 1680230"/>
                <a:gd name="connsiteX32" fmla="*/ 1144007 w 1465538"/>
                <a:gd name="connsiteY32" fmla="*/ 444759 h 1680230"/>
                <a:gd name="connsiteX33" fmla="*/ 1116793 w 1465538"/>
                <a:gd name="connsiteY33" fmla="*/ 517330 h 1680230"/>
                <a:gd name="connsiteX34" fmla="*/ 1098650 w 1465538"/>
                <a:gd name="connsiteY34" fmla="*/ 562687 h 1680230"/>
                <a:gd name="connsiteX35" fmla="*/ 1116793 w 1465538"/>
                <a:gd name="connsiteY35" fmla="*/ 626187 h 1680230"/>
                <a:gd name="connsiteX36" fmla="*/ 1134936 w 1465538"/>
                <a:gd name="connsiteY36" fmla="*/ 644330 h 1680230"/>
                <a:gd name="connsiteX37" fmla="*/ 1234721 w 1465538"/>
                <a:gd name="connsiteY37" fmla="*/ 626187 h 1680230"/>
                <a:gd name="connsiteX38" fmla="*/ 1307293 w 1465538"/>
                <a:gd name="connsiteY38" fmla="*/ 598973 h 1680230"/>
                <a:gd name="connsiteX39" fmla="*/ 1343578 w 1465538"/>
                <a:gd name="connsiteY39" fmla="*/ 562687 h 1680230"/>
                <a:gd name="connsiteX40" fmla="*/ 1425221 w 1465538"/>
                <a:gd name="connsiteY40" fmla="*/ 562687 h 1680230"/>
                <a:gd name="connsiteX41" fmla="*/ 1461507 w 1465538"/>
                <a:gd name="connsiteY41" fmla="*/ 598973 h 1680230"/>
                <a:gd name="connsiteX42" fmla="*/ 1461507 w 1465538"/>
                <a:gd name="connsiteY42" fmla="*/ 635259 h 1680230"/>
                <a:gd name="connsiteX43" fmla="*/ 1461507 w 1465538"/>
                <a:gd name="connsiteY43" fmla="*/ 698759 h 1680230"/>
                <a:gd name="connsiteX44" fmla="*/ 1407078 w 1465538"/>
                <a:gd name="connsiteY44" fmla="*/ 744116 h 1680230"/>
                <a:gd name="connsiteX45" fmla="*/ 1361721 w 1465538"/>
                <a:gd name="connsiteY45" fmla="*/ 753187 h 1680230"/>
                <a:gd name="connsiteX46" fmla="*/ 1289150 w 1465538"/>
                <a:gd name="connsiteY46" fmla="*/ 753187 h 1680230"/>
                <a:gd name="connsiteX47" fmla="*/ 1171221 w 1465538"/>
                <a:gd name="connsiteY47" fmla="*/ 753187 h 1680230"/>
                <a:gd name="connsiteX48" fmla="*/ 1125864 w 1465538"/>
                <a:gd name="connsiteY48" fmla="*/ 852973 h 1680230"/>
                <a:gd name="connsiteX49" fmla="*/ 1171221 w 1465538"/>
                <a:gd name="connsiteY49" fmla="*/ 898330 h 1680230"/>
                <a:gd name="connsiteX50" fmla="*/ 1216578 w 1465538"/>
                <a:gd name="connsiteY50" fmla="*/ 934616 h 1680230"/>
                <a:gd name="connsiteX51" fmla="*/ 1298221 w 1465538"/>
                <a:gd name="connsiteY51" fmla="*/ 916473 h 1680230"/>
                <a:gd name="connsiteX52" fmla="*/ 1379864 w 1465538"/>
                <a:gd name="connsiteY52" fmla="*/ 916473 h 1680230"/>
                <a:gd name="connsiteX53" fmla="*/ 1416150 w 1465538"/>
                <a:gd name="connsiteY53" fmla="*/ 970902 h 1680230"/>
                <a:gd name="connsiteX54" fmla="*/ 1370793 w 1465538"/>
                <a:gd name="connsiteY54" fmla="*/ 998116 h 1680230"/>
                <a:gd name="connsiteX55" fmla="*/ 1280078 w 1465538"/>
                <a:gd name="connsiteY55" fmla="*/ 1007187 h 1680230"/>
                <a:gd name="connsiteX56" fmla="*/ 1207507 w 1465538"/>
                <a:gd name="connsiteY56" fmla="*/ 1007187 h 1680230"/>
                <a:gd name="connsiteX57" fmla="*/ 1153078 w 1465538"/>
                <a:gd name="connsiteY57" fmla="*/ 970902 h 1680230"/>
                <a:gd name="connsiteX58" fmla="*/ 1098650 w 1465538"/>
                <a:gd name="connsiteY58" fmla="*/ 961830 h 1680230"/>
                <a:gd name="connsiteX59" fmla="*/ 1080507 w 1465538"/>
                <a:gd name="connsiteY59" fmla="*/ 998116 h 1680230"/>
                <a:gd name="connsiteX60" fmla="*/ 1053293 w 1465538"/>
                <a:gd name="connsiteY60" fmla="*/ 1052545 h 1680230"/>
                <a:gd name="connsiteX61" fmla="*/ 1071436 w 1465538"/>
                <a:gd name="connsiteY61" fmla="*/ 1088830 h 1680230"/>
                <a:gd name="connsiteX62" fmla="*/ 1134936 w 1465538"/>
                <a:gd name="connsiteY62" fmla="*/ 1116045 h 1680230"/>
                <a:gd name="connsiteX63" fmla="*/ 1234721 w 1465538"/>
                <a:gd name="connsiteY63" fmla="*/ 1134187 h 1680230"/>
                <a:gd name="connsiteX64" fmla="*/ 1388936 w 1465538"/>
                <a:gd name="connsiteY64" fmla="*/ 1224902 h 1680230"/>
                <a:gd name="connsiteX65" fmla="*/ 1388936 w 1465538"/>
                <a:gd name="connsiteY65" fmla="*/ 1279330 h 1680230"/>
                <a:gd name="connsiteX66" fmla="*/ 1316364 w 1465538"/>
                <a:gd name="connsiteY66" fmla="*/ 1297473 h 1680230"/>
                <a:gd name="connsiteX67" fmla="*/ 1243793 w 1465538"/>
                <a:gd name="connsiteY67" fmla="*/ 1297473 h 1680230"/>
                <a:gd name="connsiteX68" fmla="*/ 1171221 w 1465538"/>
                <a:gd name="connsiteY68" fmla="*/ 1243045 h 1680230"/>
                <a:gd name="connsiteX69" fmla="*/ 1098650 w 1465538"/>
                <a:gd name="connsiteY69" fmla="*/ 1188616 h 1680230"/>
                <a:gd name="connsiteX70" fmla="*/ 1035150 w 1465538"/>
                <a:gd name="connsiteY70" fmla="*/ 1134187 h 1680230"/>
                <a:gd name="connsiteX71" fmla="*/ 989793 w 1465538"/>
                <a:gd name="connsiteY71" fmla="*/ 1106973 h 1680230"/>
                <a:gd name="connsiteX72" fmla="*/ 908150 w 1465538"/>
                <a:gd name="connsiteY72" fmla="*/ 1125116 h 1680230"/>
                <a:gd name="connsiteX73" fmla="*/ 871864 w 1465538"/>
                <a:gd name="connsiteY73" fmla="*/ 1143259 h 1680230"/>
                <a:gd name="connsiteX74" fmla="*/ 808364 w 1465538"/>
                <a:gd name="connsiteY74" fmla="*/ 1161402 h 1680230"/>
                <a:gd name="connsiteX75" fmla="*/ 753936 w 1465538"/>
                <a:gd name="connsiteY75" fmla="*/ 1188616 h 1680230"/>
                <a:gd name="connsiteX76" fmla="*/ 744864 w 1465538"/>
                <a:gd name="connsiteY76" fmla="*/ 1270259 h 1680230"/>
                <a:gd name="connsiteX77" fmla="*/ 799293 w 1465538"/>
                <a:gd name="connsiteY77" fmla="*/ 1333759 h 1680230"/>
                <a:gd name="connsiteX78" fmla="*/ 844650 w 1465538"/>
                <a:gd name="connsiteY78" fmla="*/ 1397259 h 1680230"/>
                <a:gd name="connsiteX79" fmla="*/ 844650 w 1465538"/>
                <a:gd name="connsiteY79" fmla="*/ 1478902 h 1680230"/>
                <a:gd name="connsiteX80" fmla="*/ 835578 w 1465538"/>
                <a:gd name="connsiteY80" fmla="*/ 1551473 h 1680230"/>
                <a:gd name="connsiteX81" fmla="*/ 546493 w 1465538"/>
                <a:gd name="connsiteY81" fmla="*/ 1680162 h 1680230"/>
                <a:gd name="connsiteX82" fmla="*/ 726721 w 1465538"/>
                <a:gd name="connsiteY82" fmla="*/ 1533330 h 1680230"/>
                <a:gd name="connsiteX83" fmla="*/ 477285 w 1465538"/>
                <a:gd name="connsiteY83" fmla="*/ 1635713 h 1680230"/>
                <a:gd name="connsiteX84" fmla="*/ 690436 w 1465538"/>
                <a:gd name="connsiteY84" fmla="*/ 1342830 h 1680230"/>
                <a:gd name="connsiteX85" fmla="*/ 471195 w 1465538"/>
                <a:gd name="connsiteY85" fmla="*/ 1169434 h 1680230"/>
                <a:gd name="connsiteX86" fmla="*/ 454578 w 1465538"/>
                <a:gd name="connsiteY86" fmla="*/ 1171381 h 1680230"/>
                <a:gd name="connsiteX87" fmla="*/ 391078 w 1465538"/>
                <a:gd name="connsiteY87" fmla="*/ 1170473 h 1680230"/>
                <a:gd name="connsiteX88" fmla="*/ 327578 w 1465538"/>
                <a:gd name="connsiteY88" fmla="*/ 1243045 h 1680230"/>
                <a:gd name="connsiteX89" fmla="*/ 273150 w 1465538"/>
                <a:gd name="connsiteY89" fmla="*/ 1324687 h 1680230"/>
                <a:gd name="connsiteX90" fmla="*/ 173364 w 1465538"/>
                <a:gd name="connsiteY90" fmla="*/ 1315616 h 1680230"/>
                <a:gd name="connsiteX91" fmla="*/ 164293 w 1465538"/>
                <a:gd name="connsiteY91" fmla="*/ 1233973 h 1680230"/>
                <a:gd name="connsiteX92" fmla="*/ 255007 w 1465538"/>
                <a:gd name="connsiteY92" fmla="*/ 1179545 h 1680230"/>
                <a:gd name="connsiteX93" fmla="*/ 318507 w 1465538"/>
                <a:gd name="connsiteY93" fmla="*/ 1143259 h 1680230"/>
                <a:gd name="connsiteX94" fmla="*/ 336650 w 1465538"/>
                <a:gd name="connsiteY94" fmla="*/ 1034402 h 1680230"/>
                <a:gd name="connsiteX95" fmla="*/ 300364 w 1465538"/>
                <a:gd name="connsiteY95" fmla="*/ 952759 h 1680230"/>
                <a:gd name="connsiteX96" fmla="*/ 255007 w 1465538"/>
                <a:gd name="connsiteY96" fmla="*/ 934616 h 1680230"/>
                <a:gd name="connsiteX97" fmla="*/ 164293 w 1465538"/>
                <a:gd name="connsiteY97" fmla="*/ 916473 h 1680230"/>
                <a:gd name="connsiteX98" fmla="*/ 64507 w 1465538"/>
                <a:gd name="connsiteY98" fmla="*/ 907402 h 1680230"/>
                <a:gd name="connsiteX99" fmla="*/ 19150 w 1465538"/>
                <a:gd name="connsiteY99" fmla="*/ 852973 h 1680230"/>
                <a:gd name="connsiteX100" fmla="*/ 82650 w 1465538"/>
                <a:gd name="connsiteY100" fmla="*/ 807616 h 1680230"/>
                <a:gd name="connsiteX101" fmla="*/ 146150 w 1465538"/>
                <a:gd name="connsiteY101" fmla="*/ 780402 h 1680230"/>
                <a:gd name="connsiteX102" fmla="*/ 255007 w 1465538"/>
                <a:gd name="connsiteY102" fmla="*/ 753187 h 1680230"/>
                <a:gd name="connsiteX103" fmla="*/ 273150 w 1465538"/>
                <a:gd name="connsiteY103" fmla="*/ 671545 h 1680230"/>
                <a:gd name="connsiteX104" fmla="*/ 245936 w 1465538"/>
                <a:gd name="connsiteY104" fmla="*/ 626187 h 1680230"/>
                <a:gd name="connsiteX105" fmla="*/ 164293 w 1465538"/>
                <a:gd name="connsiteY105" fmla="*/ 580830 h 1680230"/>
                <a:gd name="connsiteX106" fmla="*/ 91721 w 1465538"/>
                <a:gd name="connsiteY106" fmla="*/ 571759 h 1680230"/>
                <a:gd name="connsiteX107" fmla="*/ 37293 w 1465538"/>
                <a:gd name="connsiteY107" fmla="*/ 535473 h 1680230"/>
                <a:gd name="connsiteX108" fmla="*/ 1007 w 1465538"/>
                <a:gd name="connsiteY108" fmla="*/ 453830 h 1680230"/>
                <a:gd name="connsiteX109" fmla="*/ 12678 w 1465538"/>
                <a:gd name="connsiteY109" fmla="*/ 417416 h 1680230"/>
                <a:gd name="connsiteX110" fmla="*/ 39638 w 1465538"/>
                <a:gd name="connsiteY110" fmla="*/ 361556 h 1680230"/>
                <a:gd name="connsiteX111" fmla="*/ 101851 w 1465538"/>
                <a:gd name="connsiteY111" fmla="*/ 297641 h 1680230"/>
                <a:gd name="connsiteX112" fmla="*/ 264078 w 1465538"/>
                <a:gd name="connsiteY112" fmla="*/ 517330 h 1680230"/>
                <a:gd name="connsiteX113" fmla="*/ 318507 w 1465538"/>
                <a:gd name="connsiteY113" fmla="*/ 462902 h 1680230"/>
                <a:gd name="connsiteX114" fmla="*/ 184763 w 1465538"/>
                <a:gd name="connsiteY114" fmla="*/ 260763 h 1680230"/>
                <a:gd name="connsiteX115" fmla="*/ 481793 w 1465538"/>
                <a:gd name="connsiteY115" fmla="*/ 381259 h 1680230"/>
                <a:gd name="connsiteX116" fmla="*/ 509007 w 1465538"/>
                <a:gd name="connsiteY116" fmla="*/ 317759 h 1680230"/>
                <a:gd name="connsiteX117" fmla="*/ 472721 w 1465538"/>
                <a:gd name="connsiteY117" fmla="*/ 254259 h 1680230"/>
                <a:gd name="connsiteX118" fmla="*/ 409221 w 1465538"/>
                <a:gd name="connsiteY118" fmla="*/ 199830 h 1680230"/>
                <a:gd name="connsiteX119" fmla="*/ 291293 w 1465538"/>
                <a:gd name="connsiteY119" fmla="*/ 118187 h 1680230"/>
                <a:gd name="connsiteX120" fmla="*/ 425527 w 1465538"/>
                <a:gd name="connsiteY120" fmla="*/ 146441 h 1680230"/>
                <a:gd name="connsiteX0" fmla="*/ 413220 w 1465538"/>
                <a:gd name="connsiteY0" fmla="*/ 138019 h 1680230"/>
                <a:gd name="connsiteX1" fmla="*/ 424891 w 1465538"/>
                <a:gd name="connsiteY1" fmla="*/ 120397 h 1680230"/>
                <a:gd name="connsiteX2" fmla="*/ 588745 w 1465538"/>
                <a:gd name="connsiteY2" fmla="*/ 105566 h 1680230"/>
                <a:gd name="connsiteX3" fmla="*/ 545293 w 1465538"/>
                <a:gd name="connsiteY3" fmla="*/ 172616 h 1680230"/>
                <a:gd name="connsiteX4" fmla="*/ 563436 w 1465538"/>
                <a:gd name="connsiteY4" fmla="*/ 254259 h 1680230"/>
                <a:gd name="connsiteX5" fmla="*/ 599721 w 1465538"/>
                <a:gd name="connsiteY5" fmla="*/ 317759 h 1680230"/>
                <a:gd name="connsiteX6" fmla="*/ 672293 w 1465538"/>
                <a:gd name="connsiteY6" fmla="*/ 335902 h 1680230"/>
                <a:gd name="connsiteX7" fmla="*/ 744864 w 1465538"/>
                <a:gd name="connsiteY7" fmla="*/ 290545 h 1680230"/>
                <a:gd name="connsiteX8" fmla="*/ 744864 w 1465538"/>
                <a:gd name="connsiteY8" fmla="*/ 217973 h 1680230"/>
                <a:gd name="connsiteX9" fmla="*/ 699507 w 1465538"/>
                <a:gd name="connsiteY9" fmla="*/ 127259 h 1680230"/>
                <a:gd name="connsiteX10" fmla="*/ 681364 w 1465538"/>
                <a:gd name="connsiteY10" fmla="*/ 90973 h 1680230"/>
                <a:gd name="connsiteX11" fmla="*/ 681364 w 1465538"/>
                <a:gd name="connsiteY11" fmla="*/ 36545 h 1680230"/>
                <a:gd name="connsiteX12" fmla="*/ 708578 w 1465538"/>
                <a:gd name="connsiteY12" fmla="*/ 259 h 1680230"/>
                <a:gd name="connsiteX13" fmla="*/ 781150 w 1465538"/>
                <a:gd name="connsiteY13" fmla="*/ 54687 h 1680230"/>
                <a:gd name="connsiteX14" fmla="*/ 817436 w 1465538"/>
                <a:gd name="connsiteY14" fmla="*/ 100045 h 1680230"/>
                <a:gd name="connsiteX15" fmla="*/ 817436 w 1465538"/>
                <a:gd name="connsiteY15" fmla="*/ 172616 h 1680230"/>
                <a:gd name="connsiteX16" fmla="*/ 826507 w 1465538"/>
                <a:gd name="connsiteY16" fmla="*/ 245187 h 1680230"/>
                <a:gd name="connsiteX17" fmla="*/ 826507 w 1465538"/>
                <a:gd name="connsiteY17" fmla="*/ 290545 h 1680230"/>
                <a:gd name="connsiteX18" fmla="*/ 835578 w 1465538"/>
                <a:gd name="connsiteY18" fmla="*/ 326830 h 1680230"/>
                <a:gd name="connsiteX19" fmla="*/ 853721 w 1465538"/>
                <a:gd name="connsiteY19" fmla="*/ 335902 h 1680230"/>
                <a:gd name="connsiteX20" fmla="*/ 899078 w 1465538"/>
                <a:gd name="connsiteY20" fmla="*/ 344973 h 1680230"/>
                <a:gd name="connsiteX21" fmla="*/ 926293 w 1465538"/>
                <a:gd name="connsiteY21" fmla="*/ 344973 h 1680230"/>
                <a:gd name="connsiteX22" fmla="*/ 953507 w 1465538"/>
                <a:gd name="connsiteY22" fmla="*/ 399402 h 1680230"/>
                <a:gd name="connsiteX23" fmla="*/ 980721 w 1465538"/>
                <a:gd name="connsiteY23" fmla="*/ 435687 h 1680230"/>
                <a:gd name="connsiteX24" fmla="*/ 1017007 w 1465538"/>
                <a:gd name="connsiteY24" fmla="*/ 444759 h 1680230"/>
                <a:gd name="connsiteX25" fmla="*/ 1044221 w 1465538"/>
                <a:gd name="connsiteY25" fmla="*/ 426616 h 1680230"/>
                <a:gd name="connsiteX26" fmla="*/ 1080507 w 1465538"/>
                <a:gd name="connsiteY26" fmla="*/ 381259 h 1680230"/>
                <a:gd name="connsiteX27" fmla="*/ 1107721 w 1465538"/>
                <a:gd name="connsiteY27" fmla="*/ 308687 h 1680230"/>
                <a:gd name="connsiteX28" fmla="*/ 1134936 w 1465538"/>
                <a:gd name="connsiteY28" fmla="*/ 263330 h 1680230"/>
                <a:gd name="connsiteX29" fmla="*/ 1162150 w 1465538"/>
                <a:gd name="connsiteY29" fmla="*/ 263330 h 1680230"/>
                <a:gd name="connsiteX30" fmla="*/ 1189364 w 1465538"/>
                <a:gd name="connsiteY30" fmla="*/ 308687 h 1680230"/>
                <a:gd name="connsiteX31" fmla="*/ 1162150 w 1465538"/>
                <a:gd name="connsiteY31" fmla="*/ 390330 h 1680230"/>
                <a:gd name="connsiteX32" fmla="*/ 1144007 w 1465538"/>
                <a:gd name="connsiteY32" fmla="*/ 444759 h 1680230"/>
                <a:gd name="connsiteX33" fmla="*/ 1116793 w 1465538"/>
                <a:gd name="connsiteY33" fmla="*/ 517330 h 1680230"/>
                <a:gd name="connsiteX34" fmla="*/ 1098650 w 1465538"/>
                <a:gd name="connsiteY34" fmla="*/ 562687 h 1680230"/>
                <a:gd name="connsiteX35" fmla="*/ 1116793 w 1465538"/>
                <a:gd name="connsiteY35" fmla="*/ 626187 h 1680230"/>
                <a:gd name="connsiteX36" fmla="*/ 1134936 w 1465538"/>
                <a:gd name="connsiteY36" fmla="*/ 644330 h 1680230"/>
                <a:gd name="connsiteX37" fmla="*/ 1234721 w 1465538"/>
                <a:gd name="connsiteY37" fmla="*/ 626187 h 1680230"/>
                <a:gd name="connsiteX38" fmla="*/ 1307293 w 1465538"/>
                <a:gd name="connsiteY38" fmla="*/ 598973 h 1680230"/>
                <a:gd name="connsiteX39" fmla="*/ 1343578 w 1465538"/>
                <a:gd name="connsiteY39" fmla="*/ 562687 h 1680230"/>
                <a:gd name="connsiteX40" fmla="*/ 1425221 w 1465538"/>
                <a:gd name="connsiteY40" fmla="*/ 562687 h 1680230"/>
                <a:gd name="connsiteX41" fmla="*/ 1461507 w 1465538"/>
                <a:gd name="connsiteY41" fmla="*/ 598973 h 1680230"/>
                <a:gd name="connsiteX42" fmla="*/ 1461507 w 1465538"/>
                <a:gd name="connsiteY42" fmla="*/ 635259 h 1680230"/>
                <a:gd name="connsiteX43" fmla="*/ 1461507 w 1465538"/>
                <a:gd name="connsiteY43" fmla="*/ 698759 h 1680230"/>
                <a:gd name="connsiteX44" fmla="*/ 1407078 w 1465538"/>
                <a:gd name="connsiteY44" fmla="*/ 744116 h 1680230"/>
                <a:gd name="connsiteX45" fmla="*/ 1361721 w 1465538"/>
                <a:gd name="connsiteY45" fmla="*/ 753187 h 1680230"/>
                <a:gd name="connsiteX46" fmla="*/ 1289150 w 1465538"/>
                <a:gd name="connsiteY46" fmla="*/ 753187 h 1680230"/>
                <a:gd name="connsiteX47" fmla="*/ 1171221 w 1465538"/>
                <a:gd name="connsiteY47" fmla="*/ 753187 h 1680230"/>
                <a:gd name="connsiteX48" fmla="*/ 1125864 w 1465538"/>
                <a:gd name="connsiteY48" fmla="*/ 852973 h 1680230"/>
                <a:gd name="connsiteX49" fmla="*/ 1171221 w 1465538"/>
                <a:gd name="connsiteY49" fmla="*/ 898330 h 1680230"/>
                <a:gd name="connsiteX50" fmla="*/ 1216578 w 1465538"/>
                <a:gd name="connsiteY50" fmla="*/ 934616 h 1680230"/>
                <a:gd name="connsiteX51" fmla="*/ 1298221 w 1465538"/>
                <a:gd name="connsiteY51" fmla="*/ 916473 h 1680230"/>
                <a:gd name="connsiteX52" fmla="*/ 1379864 w 1465538"/>
                <a:gd name="connsiteY52" fmla="*/ 916473 h 1680230"/>
                <a:gd name="connsiteX53" fmla="*/ 1416150 w 1465538"/>
                <a:gd name="connsiteY53" fmla="*/ 970902 h 1680230"/>
                <a:gd name="connsiteX54" fmla="*/ 1370793 w 1465538"/>
                <a:gd name="connsiteY54" fmla="*/ 998116 h 1680230"/>
                <a:gd name="connsiteX55" fmla="*/ 1280078 w 1465538"/>
                <a:gd name="connsiteY55" fmla="*/ 1007187 h 1680230"/>
                <a:gd name="connsiteX56" fmla="*/ 1207507 w 1465538"/>
                <a:gd name="connsiteY56" fmla="*/ 1007187 h 1680230"/>
                <a:gd name="connsiteX57" fmla="*/ 1153078 w 1465538"/>
                <a:gd name="connsiteY57" fmla="*/ 970902 h 1680230"/>
                <a:gd name="connsiteX58" fmla="*/ 1098650 w 1465538"/>
                <a:gd name="connsiteY58" fmla="*/ 961830 h 1680230"/>
                <a:gd name="connsiteX59" fmla="*/ 1080507 w 1465538"/>
                <a:gd name="connsiteY59" fmla="*/ 998116 h 1680230"/>
                <a:gd name="connsiteX60" fmla="*/ 1053293 w 1465538"/>
                <a:gd name="connsiteY60" fmla="*/ 1052545 h 1680230"/>
                <a:gd name="connsiteX61" fmla="*/ 1071436 w 1465538"/>
                <a:gd name="connsiteY61" fmla="*/ 1088830 h 1680230"/>
                <a:gd name="connsiteX62" fmla="*/ 1134936 w 1465538"/>
                <a:gd name="connsiteY62" fmla="*/ 1116045 h 1680230"/>
                <a:gd name="connsiteX63" fmla="*/ 1234721 w 1465538"/>
                <a:gd name="connsiteY63" fmla="*/ 1134187 h 1680230"/>
                <a:gd name="connsiteX64" fmla="*/ 1388936 w 1465538"/>
                <a:gd name="connsiteY64" fmla="*/ 1224902 h 1680230"/>
                <a:gd name="connsiteX65" fmla="*/ 1388936 w 1465538"/>
                <a:gd name="connsiteY65" fmla="*/ 1279330 h 1680230"/>
                <a:gd name="connsiteX66" fmla="*/ 1316364 w 1465538"/>
                <a:gd name="connsiteY66" fmla="*/ 1297473 h 1680230"/>
                <a:gd name="connsiteX67" fmla="*/ 1243793 w 1465538"/>
                <a:gd name="connsiteY67" fmla="*/ 1297473 h 1680230"/>
                <a:gd name="connsiteX68" fmla="*/ 1171221 w 1465538"/>
                <a:gd name="connsiteY68" fmla="*/ 1243045 h 1680230"/>
                <a:gd name="connsiteX69" fmla="*/ 1098650 w 1465538"/>
                <a:gd name="connsiteY69" fmla="*/ 1188616 h 1680230"/>
                <a:gd name="connsiteX70" fmla="*/ 1035150 w 1465538"/>
                <a:gd name="connsiteY70" fmla="*/ 1134187 h 1680230"/>
                <a:gd name="connsiteX71" fmla="*/ 989793 w 1465538"/>
                <a:gd name="connsiteY71" fmla="*/ 1106973 h 1680230"/>
                <a:gd name="connsiteX72" fmla="*/ 908150 w 1465538"/>
                <a:gd name="connsiteY72" fmla="*/ 1125116 h 1680230"/>
                <a:gd name="connsiteX73" fmla="*/ 871864 w 1465538"/>
                <a:gd name="connsiteY73" fmla="*/ 1143259 h 1680230"/>
                <a:gd name="connsiteX74" fmla="*/ 808364 w 1465538"/>
                <a:gd name="connsiteY74" fmla="*/ 1161402 h 1680230"/>
                <a:gd name="connsiteX75" fmla="*/ 753936 w 1465538"/>
                <a:gd name="connsiteY75" fmla="*/ 1188616 h 1680230"/>
                <a:gd name="connsiteX76" fmla="*/ 744864 w 1465538"/>
                <a:gd name="connsiteY76" fmla="*/ 1270259 h 1680230"/>
                <a:gd name="connsiteX77" fmla="*/ 799293 w 1465538"/>
                <a:gd name="connsiteY77" fmla="*/ 1333759 h 1680230"/>
                <a:gd name="connsiteX78" fmla="*/ 844650 w 1465538"/>
                <a:gd name="connsiteY78" fmla="*/ 1397259 h 1680230"/>
                <a:gd name="connsiteX79" fmla="*/ 844650 w 1465538"/>
                <a:gd name="connsiteY79" fmla="*/ 1478902 h 1680230"/>
                <a:gd name="connsiteX80" fmla="*/ 835578 w 1465538"/>
                <a:gd name="connsiteY80" fmla="*/ 1551473 h 1680230"/>
                <a:gd name="connsiteX81" fmla="*/ 546493 w 1465538"/>
                <a:gd name="connsiteY81" fmla="*/ 1680162 h 1680230"/>
                <a:gd name="connsiteX82" fmla="*/ 726721 w 1465538"/>
                <a:gd name="connsiteY82" fmla="*/ 1533330 h 1680230"/>
                <a:gd name="connsiteX83" fmla="*/ 477285 w 1465538"/>
                <a:gd name="connsiteY83" fmla="*/ 1635713 h 1680230"/>
                <a:gd name="connsiteX84" fmla="*/ 513825 w 1465538"/>
                <a:gd name="connsiteY84" fmla="*/ 1434844 h 1680230"/>
                <a:gd name="connsiteX85" fmla="*/ 471195 w 1465538"/>
                <a:gd name="connsiteY85" fmla="*/ 1169434 h 1680230"/>
                <a:gd name="connsiteX86" fmla="*/ 454578 w 1465538"/>
                <a:gd name="connsiteY86" fmla="*/ 1171381 h 1680230"/>
                <a:gd name="connsiteX87" fmla="*/ 391078 w 1465538"/>
                <a:gd name="connsiteY87" fmla="*/ 1170473 h 1680230"/>
                <a:gd name="connsiteX88" fmla="*/ 327578 w 1465538"/>
                <a:gd name="connsiteY88" fmla="*/ 1243045 h 1680230"/>
                <a:gd name="connsiteX89" fmla="*/ 273150 w 1465538"/>
                <a:gd name="connsiteY89" fmla="*/ 1324687 h 1680230"/>
                <a:gd name="connsiteX90" fmla="*/ 173364 w 1465538"/>
                <a:gd name="connsiteY90" fmla="*/ 1315616 h 1680230"/>
                <a:gd name="connsiteX91" fmla="*/ 164293 w 1465538"/>
                <a:gd name="connsiteY91" fmla="*/ 1233973 h 1680230"/>
                <a:gd name="connsiteX92" fmla="*/ 255007 w 1465538"/>
                <a:gd name="connsiteY92" fmla="*/ 1179545 h 1680230"/>
                <a:gd name="connsiteX93" fmla="*/ 318507 w 1465538"/>
                <a:gd name="connsiteY93" fmla="*/ 1143259 h 1680230"/>
                <a:gd name="connsiteX94" fmla="*/ 336650 w 1465538"/>
                <a:gd name="connsiteY94" fmla="*/ 1034402 h 1680230"/>
                <a:gd name="connsiteX95" fmla="*/ 300364 w 1465538"/>
                <a:gd name="connsiteY95" fmla="*/ 952759 h 1680230"/>
                <a:gd name="connsiteX96" fmla="*/ 255007 w 1465538"/>
                <a:gd name="connsiteY96" fmla="*/ 934616 h 1680230"/>
                <a:gd name="connsiteX97" fmla="*/ 164293 w 1465538"/>
                <a:gd name="connsiteY97" fmla="*/ 916473 h 1680230"/>
                <a:gd name="connsiteX98" fmla="*/ 64507 w 1465538"/>
                <a:gd name="connsiteY98" fmla="*/ 907402 h 1680230"/>
                <a:gd name="connsiteX99" fmla="*/ 19150 w 1465538"/>
                <a:gd name="connsiteY99" fmla="*/ 852973 h 1680230"/>
                <a:gd name="connsiteX100" fmla="*/ 82650 w 1465538"/>
                <a:gd name="connsiteY100" fmla="*/ 807616 h 1680230"/>
                <a:gd name="connsiteX101" fmla="*/ 146150 w 1465538"/>
                <a:gd name="connsiteY101" fmla="*/ 780402 h 1680230"/>
                <a:gd name="connsiteX102" fmla="*/ 255007 w 1465538"/>
                <a:gd name="connsiteY102" fmla="*/ 753187 h 1680230"/>
                <a:gd name="connsiteX103" fmla="*/ 273150 w 1465538"/>
                <a:gd name="connsiteY103" fmla="*/ 671545 h 1680230"/>
                <a:gd name="connsiteX104" fmla="*/ 245936 w 1465538"/>
                <a:gd name="connsiteY104" fmla="*/ 626187 h 1680230"/>
                <a:gd name="connsiteX105" fmla="*/ 164293 w 1465538"/>
                <a:gd name="connsiteY105" fmla="*/ 580830 h 1680230"/>
                <a:gd name="connsiteX106" fmla="*/ 91721 w 1465538"/>
                <a:gd name="connsiteY106" fmla="*/ 571759 h 1680230"/>
                <a:gd name="connsiteX107" fmla="*/ 37293 w 1465538"/>
                <a:gd name="connsiteY107" fmla="*/ 535473 h 1680230"/>
                <a:gd name="connsiteX108" fmla="*/ 1007 w 1465538"/>
                <a:gd name="connsiteY108" fmla="*/ 453830 h 1680230"/>
                <a:gd name="connsiteX109" fmla="*/ 12678 w 1465538"/>
                <a:gd name="connsiteY109" fmla="*/ 417416 h 1680230"/>
                <a:gd name="connsiteX110" fmla="*/ 39638 w 1465538"/>
                <a:gd name="connsiteY110" fmla="*/ 361556 h 1680230"/>
                <a:gd name="connsiteX111" fmla="*/ 101851 w 1465538"/>
                <a:gd name="connsiteY111" fmla="*/ 297641 h 1680230"/>
                <a:gd name="connsiteX112" fmla="*/ 264078 w 1465538"/>
                <a:gd name="connsiteY112" fmla="*/ 517330 h 1680230"/>
                <a:gd name="connsiteX113" fmla="*/ 318507 w 1465538"/>
                <a:gd name="connsiteY113" fmla="*/ 462902 h 1680230"/>
                <a:gd name="connsiteX114" fmla="*/ 184763 w 1465538"/>
                <a:gd name="connsiteY114" fmla="*/ 260763 h 1680230"/>
                <a:gd name="connsiteX115" fmla="*/ 481793 w 1465538"/>
                <a:gd name="connsiteY115" fmla="*/ 381259 h 1680230"/>
                <a:gd name="connsiteX116" fmla="*/ 509007 w 1465538"/>
                <a:gd name="connsiteY116" fmla="*/ 317759 h 1680230"/>
                <a:gd name="connsiteX117" fmla="*/ 472721 w 1465538"/>
                <a:gd name="connsiteY117" fmla="*/ 254259 h 1680230"/>
                <a:gd name="connsiteX118" fmla="*/ 409221 w 1465538"/>
                <a:gd name="connsiteY118" fmla="*/ 199830 h 1680230"/>
                <a:gd name="connsiteX119" fmla="*/ 291293 w 1465538"/>
                <a:gd name="connsiteY119" fmla="*/ 118187 h 1680230"/>
                <a:gd name="connsiteX120" fmla="*/ 425527 w 1465538"/>
                <a:gd name="connsiteY120" fmla="*/ 146441 h 1680230"/>
                <a:gd name="connsiteX0" fmla="*/ 413220 w 1465538"/>
                <a:gd name="connsiteY0" fmla="*/ 138019 h 1686194"/>
                <a:gd name="connsiteX1" fmla="*/ 424891 w 1465538"/>
                <a:gd name="connsiteY1" fmla="*/ 120397 h 1686194"/>
                <a:gd name="connsiteX2" fmla="*/ 588745 w 1465538"/>
                <a:gd name="connsiteY2" fmla="*/ 105566 h 1686194"/>
                <a:gd name="connsiteX3" fmla="*/ 545293 w 1465538"/>
                <a:gd name="connsiteY3" fmla="*/ 172616 h 1686194"/>
                <a:gd name="connsiteX4" fmla="*/ 563436 w 1465538"/>
                <a:gd name="connsiteY4" fmla="*/ 254259 h 1686194"/>
                <a:gd name="connsiteX5" fmla="*/ 599721 w 1465538"/>
                <a:gd name="connsiteY5" fmla="*/ 317759 h 1686194"/>
                <a:gd name="connsiteX6" fmla="*/ 672293 w 1465538"/>
                <a:gd name="connsiteY6" fmla="*/ 335902 h 1686194"/>
                <a:gd name="connsiteX7" fmla="*/ 744864 w 1465538"/>
                <a:gd name="connsiteY7" fmla="*/ 290545 h 1686194"/>
                <a:gd name="connsiteX8" fmla="*/ 744864 w 1465538"/>
                <a:gd name="connsiteY8" fmla="*/ 217973 h 1686194"/>
                <a:gd name="connsiteX9" fmla="*/ 699507 w 1465538"/>
                <a:gd name="connsiteY9" fmla="*/ 127259 h 1686194"/>
                <a:gd name="connsiteX10" fmla="*/ 681364 w 1465538"/>
                <a:gd name="connsiteY10" fmla="*/ 90973 h 1686194"/>
                <a:gd name="connsiteX11" fmla="*/ 681364 w 1465538"/>
                <a:gd name="connsiteY11" fmla="*/ 36545 h 1686194"/>
                <a:gd name="connsiteX12" fmla="*/ 708578 w 1465538"/>
                <a:gd name="connsiteY12" fmla="*/ 259 h 1686194"/>
                <a:gd name="connsiteX13" fmla="*/ 781150 w 1465538"/>
                <a:gd name="connsiteY13" fmla="*/ 54687 h 1686194"/>
                <a:gd name="connsiteX14" fmla="*/ 817436 w 1465538"/>
                <a:gd name="connsiteY14" fmla="*/ 100045 h 1686194"/>
                <a:gd name="connsiteX15" fmla="*/ 817436 w 1465538"/>
                <a:gd name="connsiteY15" fmla="*/ 172616 h 1686194"/>
                <a:gd name="connsiteX16" fmla="*/ 826507 w 1465538"/>
                <a:gd name="connsiteY16" fmla="*/ 245187 h 1686194"/>
                <a:gd name="connsiteX17" fmla="*/ 826507 w 1465538"/>
                <a:gd name="connsiteY17" fmla="*/ 290545 h 1686194"/>
                <a:gd name="connsiteX18" fmla="*/ 835578 w 1465538"/>
                <a:gd name="connsiteY18" fmla="*/ 326830 h 1686194"/>
                <a:gd name="connsiteX19" fmla="*/ 853721 w 1465538"/>
                <a:gd name="connsiteY19" fmla="*/ 335902 h 1686194"/>
                <a:gd name="connsiteX20" fmla="*/ 899078 w 1465538"/>
                <a:gd name="connsiteY20" fmla="*/ 344973 h 1686194"/>
                <a:gd name="connsiteX21" fmla="*/ 926293 w 1465538"/>
                <a:gd name="connsiteY21" fmla="*/ 344973 h 1686194"/>
                <a:gd name="connsiteX22" fmla="*/ 953507 w 1465538"/>
                <a:gd name="connsiteY22" fmla="*/ 399402 h 1686194"/>
                <a:gd name="connsiteX23" fmla="*/ 980721 w 1465538"/>
                <a:gd name="connsiteY23" fmla="*/ 435687 h 1686194"/>
                <a:gd name="connsiteX24" fmla="*/ 1017007 w 1465538"/>
                <a:gd name="connsiteY24" fmla="*/ 444759 h 1686194"/>
                <a:gd name="connsiteX25" fmla="*/ 1044221 w 1465538"/>
                <a:gd name="connsiteY25" fmla="*/ 426616 h 1686194"/>
                <a:gd name="connsiteX26" fmla="*/ 1080507 w 1465538"/>
                <a:gd name="connsiteY26" fmla="*/ 381259 h 1686194"/>
                <a:gd name="connsiteX27" fmla="*/ 1107721 w 1465538"/>
                <a:gd name="connsiteY27" fmla="*/ 308687 h 1686194"/>
                <a:gd name="connsiteX28" fmla="*/ 1134936 w 1465538"/>
                <a:gd name="connsiteY28" fmla="*/ 263330 h 1686194"/>
                <a:gd name="connsiteX29" fmla="*/ 1162150 w 1465538"/>
                <a:gd name="connsiteY29" fmla="*/ 263330 h 1686194"/>
                <a:gd name="connsiteX30" fmla="*/ 1189364 w 1465538"/>
                <a:gd name="connsiteY30" fmla="*/ 308687 h 1686194"/>
                <a:gd name="connsiteX31" fmla="*/ 1162150 w 1465538"/>
                <a:gd name="connsiteY31" fmla="*/ 390330 h 1686194"/>
                <a:gd name="connsiteX32" fmla="*/ 1144007 w 1465538"/>
                <a:gd name="connsiteY32" fmla="*/ 444759 h 1686194"/>
                <a:gd name="connsiteX33" fmla="*/ 1116793 w 1465538"/>
                <a:gd name="connsiteY33" fmla="*/ 517330 h 1686194"/>
                <a:gd name="connsiteX34" fmla="*/ 1098650 w 1465538"/>
                <a:gd name="connsiteY34" fmla="*/ 562687 h 1686194"/>
                <a:gd name="connsiteX35" fmla="*/ 1116793 w 1465538"/>
                <a:gd name="connsiteY35" fmla="*/ 626187 h 1686194"/>
                <a:gd name="connsiteX36" fmla="*/ 1134936 w 1465538"/>
                <a:gd name="connsiteY36" fmla="*/ 644330 h 1686194"/>
                <a:gd name="connsiteX37" fmla="*/ 1234721 w 1465538"/>
                <a:gd name="connsiteY37" fmla="*/ 626187 h 1686194"/>
                <a:gd name="connsiteX38" fmla="*/ 1307293 w 1465538"/>
                <a:gd name="connsiteY38" fmla="*/ 598973 h 1686194"/>
                <a:gd name="connsiteX39" fmla="*/ 1343578 w 1465538"/>
                <a:gd name="connsiteY39" fmla="*/ 562687 h 1686194"/>
                <a:gd name="connsiteX40" fmla="*/ 1425221 w 1465538"/>
                <a:gd name="connsiteY40" fmla="*/ 562687 h 1686194"/>
                <a:gd name="connsiteX41" fmla="*/ 1461507 w 1465538"/>
                <a:gd name="connsiteY41" fmla="*/ 598973 h 1686194"/>
                <a:gd name="connsiteX42" fmla="*/ 1461507 w 1465538"/>
                <a:gd name="connsiteY42" fmla="*/ 635259 h 1686194"/>
                <a:gd name="connsiteX43" fmla="*/ 1461507 w 1465538"/>
                <a:gd name="connsiteY43" fmla="*/ 698759 h 1686194"/>
                <a:gd name="connsiteX44" fmla="*/ 1407078 w 1465538"/>
                <a:gd name="connsiteY44" fmla="*/ 744116 h 1686194"/>
                <a:gd name="connsiteX45" fmla="*/ 1361721 w 1465538"/>
                <a:gd name="connsiteY45" fmla="*/ 753187 h 1686194"/>
                <a:gd name="connsiteX46" fmla="*/ 1289150 w 1465538"/>
                <a:gd name="connsiteY46" fmla="*/ 753187 h 1686194"/>
                <a:gd name="connsiteX47" fmla="*/ 1171221 w 1465538"/>
                <a:gd name="connsiteY47" fmla="*/ 753187 h 1686194"/>
                <a:gd name="connsiteX48" fmla="*/ 1125864 w 1465538"/>
                <a:gd name="connsiteY48" fmla="*/ 852973 h 1686194"/>
                <a:gd name="connsiteX49" fmla="*/ 1171221 w 1465538"/>
                <a:gd name="connsiteY49" fmla="*/ 898330 h 1686194"/>
                <a:gd name="connsiteX50" fmla="*/ 1216578 w 1465538"/>
                <a:gd name="connsiteY50" fmla="*/ 934616 h 1686194"/>
                <a:gd name="connsiteX51" fmla="*/ 1298221 w 1465538"/>
                <a:gd name="connsiteY51" fmla="*/ 916473 h 1686194"/>
                <a:gd name="connsiteX52" fmla="*/ 1379864 w 1465538"/>
                <a:gd name="connsiteY52" fmla="*/ 916473 h 1686194"/>
                <a:gd name="connsiteX53" fmla="*/ 1416150 w 1465538"/>
                <a:gd name="connsiteY53" fmla="*/ 970902 h 1686194"/>
                <a:gd name="connsiteX54" fmla="*/ 1370793 w 1465538"/>
                <a:gd name="connsiteY54" fmla="*/ 998116 h 1686194"/>
                <a:gd name="connsiteX55" fmla="*/ 1280078 w 1465538"/>
                <a:gd name="connsiteY55" fmla="*/ 1007187 h 1686194"/>
                <a:gd name="connsiteX56" fmla="*/ 1207507 w 1465538"/>
                <a:gd name="connsiteY56" fmla="*/ 1007187 h 1686194"/>
                <a:gd name="connsiteX57" fmla="*/ 1153078 w 1465538"/>
                <a:gd name="connsiteY57" fmla="*/ 970902 h 1686194"/>
                <a:gd name="connsiteX58" fmla="*/ 1098650 w 1465538"/>
                <a:gd name="connsiteY58" fmla="*/ 961830 h 1686194"/>
                <a:gd name="connsiteX59" fmla="*/ 1080507 w 1465538"/>
                <a:gd name="connsiteY59" fmla="*/ 998116 h 1686194"/>
                <a:gd name="connsiteX60" fmla="*/ 1053293 w 1465538"/>
                <a:gd name="connsiteY60" fmla="*/ 1052545 h 1686194"/>
                <a:gd name="connsiteX61" fmla="*/ 1071436 w 1465538"/>
                <a:gd name="connsiteY61" fmla="*/ 1088830 h 1686194"/>
                <a:gd name="connsiteX62" fmla="*/ 1134936 w 1465538"/>
                <a:gd name="connsiteY62" fmla="*/ 1116045 h 1686194"/>
                <a:gd name="connsiteX63" fmla="*/ 1234721 w 1465538"/>
                <a:gd name="connsiteY63" fmla="*/ 1134187 h 1686194"/>
                <a:gd name="connsiteX64" fmla="*/ 1388936 w 1465538"/>
                <a:gd name="connsiteY64" fmla="*/ 1224902 h 1686194"/>
                <a:gd name="connsiteX65" fmla="*/ 1388936 w 1465538"/>
                <a:gd name="connsiteY65" fmla="*/ 1279330 h 1686194"/>
                <a:gd name="connsiteX66" fmla="*/ 1316364 w 1465538"/>
                <a:gd name="connsiteY66" fmla="*/ 1297473 h 1686194"/>
                <a:gd name="connsiteX67" fmla="*/ 1243793 w 1465538"/>
                <a:gd name="connsiteY67" fmla="*/ 1297473 h 1686194"/>
                <a:gd name="connsiteX68" fmla="*/ 1171221 w 1465538"/>
                <a:gd name="connsiteY68" fmla="*/ 1243045 h 1686194"/>
                <a:gd name="connsiteX69" fmla="*/ 1098650 w 1465538"/>
                <a:gd name="connsiteY69" fmla="*/ 1188616 h 1686194"/>
                <a:gd name="connsiteX70" fmla="*/ 1035150 w 1465538"/>
                <a:gd name="connsiteY70" fmla="*/ 1134187 h 1686194"/>
                <a:gd name="connsiteX71" fmla="*/ 989793 w 1465538"/>
                <a:gd name="connsiteY71" fmla="*/ 1106973 h 1686194"/>
                <a:gd name="connsiteX72" fmla="*/ 908150 w 1465538"/>
                <a:gd name="connsiteY72" fmla="*/ 1125116 h 1686194"/>
                <a:gd name="connsiteX73" fmla="*/ 871864 w 1465538"/>
                <a:gd name="connsiteY73" fmla="*/ 1143259 h 1686194"/>
                <a:gd name="connsiteX74" fmla="*/ 808364 w 1465538"/>
                <a:gd name="connsiteY74" fmla="*/ 1161402 h 1686194"/>
                <a:gd name="connsiteX75" fmla="*/ 753936 w 1465538"/>
                <a:gd name="connsiteY75" fmla="*/ 1188616 h 1686194"/>
                <a:gd name="connsiteX76" fmla="*/ 744864 w 1465538"/>
                <a:gd name="connsiteY76" fmla="*/ 1270259 h 1686194"/>
                <a:gd name="connsiteX77" fmla="*/ 799293 w 1465538"/>
                <a:gd name="connsiteY77" fmla="*/ 1333759 h 1686194"/>
                <a:gd name="connsiteX78" fmla="*/ 844650 w 1465538"/>
                <a:gd name="connsiteY78" fmla="*/ 1397259 h 1686194"/>
                <a:gd name="connsiteX79" fmla="*/ 844650 w 1465538"/>
                <a:gd name="connsiteY79" fmla="*/ 1478902 h 1686194"/>
                <a:gd name="connsiteX80" fmla="*/ 835578 w 1465538"/>
                <a:gd name="connsiteY80" fmla="*/ 1551473 h 1686194"/>
                <a:gd name="connsiteX81" fmla="*/ 546493 w 1465538"/>
                <a:gd name="connsiteY81" fmla="*/ 1680162 h 1686194"/>
                <a:gd name="connsiteX82" fmla="*/ 550111 w 1465538"/>
                <a:gd name="connsiteY82" fmla="*/ 1662149 h 1686194"/>
                <a:gd name="connsiteX83" fmla="*/ 477285 w 1465538"/>
                <a:gd name="connsiteY83" fmla="*/ 1635713 h 1686194"/>
                <a:gd name="connsiteX84" fmla="*/ 513825 w 1465538"/>
                <a:gd name="connsiteY84" fmla="*/ 1434844 h 1686194"/>
                <a:gd name="connsiteX85" fmla="*/ 471195 w 1465538"/>
                <a:gd name="connsiteY85" fmla="*/ 1169434 h 1686194"/>
                <a:gd name="connsiteX86" fmla="*/ 454578 w 1465538"/>
                <a:gd name="connsiteY86" fmla="*/ 1171381 h 1686194"/>
                <a:gd name="connsiteX87" fmla="*/ 391078 w 1465538"/>
                <a:gd name="connsiteY87" fmla="*/ 1170473 h 1686194"/>
                <a:gd name="connsiteX88" fmla="*/ 327578 w 1465538"/>
                <a:gd name="connsiteY88" fmla="*/ 1243045 h 1686194"/>
                <a:gd name="connsiteX89" fmla="*/ 273150 w 1465538"/>
                <a:gd name="connsiteY89" fmla="*/ 1324687 h 1686194"/>
                <a:gd name="connsiteX90" fmla="*/ 173364 w 1465538"/>
                <a:gd name="connsiteY90" fmla="*/ 1315616 h 1686194"/>
                <a:gd name="connsiteX91" fmla="*/ 164293 w 1465538"/>
                <a:gd name="connsiteY91" fmla="*/ 1233973 h 1686194"/>
                <a:gd name="connsiteX92" fmla="*/ 255007 w 1465538"/>
                <a:gd name="connsiteY92" fmla="*/ 1179545 h 1686194"/>
                <a:gd name="connsiteX93" fmla="*/ 318507 w 1465538"/>
                <a:gd name="connsiteY93" fmla="*/ 1143259 h 1686194"/>
                <a:gd name="connsiteX94" fmla="*/ 336650 w 1465538"/>
                <a:gd name="connsiteY94" fmla="*/ 1034402 h 1686194"/>
                <a:gd name="connsiteX95" fmla="*/ 300364 w 1465538"/>
                <a:gd name="connsiteY95" fmla="*/ 952759 h 1686194"/>
                <a:gd name="connsiteX96" fmla="*/ 255007 w 1465538"/>
                <a:gd name="connsiteY96" fmla="*/ 934616 h 1686194"/>
                <a:gd name="connsiteX97" fmla="*/ 164293 w 1465538"/>
                <a:gd name="connsiteY97" fmla="*/ 916473 h 1686194"/>
                <a:gd name="connsiteX98" fmla="*/ 64507 w 1465538"/>
                <a:gd name="connsiteY98" fmla="*/ 907402 h 1686194"/>
                <a:gd name="connsiteX99" fmla="*/ 19150 w 1465538"/>
                <a:gd name="connsiteY99" fmla="*/ 852973 h 1686194"/>
                <a:gd name="connsiteX100" fmla="*/ 82650 w 1465538"/>
                <a:gd name="connsiteY100" fmla="*/ 807616 h 1686194"/>
                <a:gd name="connsiteX101" fmla="*/ 146150 w 1465538"/>
                <a:gd name="connsiteY101" fmla="*/ 780402 h 1686194"/>
                <a:gd name="connsiteX102" fmla="*/ 255007 w 1465538"/>
                <a:gd name="connsiteY102" fmla="*/ 753187 h 1686194"/>
                <a:gd name="connsiteX103" fmla="*/ 273150 w 1465538"/>
                <a:gd name="connsiteY103" fmla="*/ 671545 h 1686194"/>
                <a:gd name="connsiteX104" fmla="*/ 245936 w 1465538"/>
                <a:gd name="connsiteY104" fmla="*/ 626187 h 1686194"/>
                <a:gd name="connsiteX105" fmla="*/ 164293 w 1465538"/>
                <a:gd name="connsiteY105" fmla="*/ 580830 h 1686194"/>
                <a:gd name="connsiteX106" fmla="*/ 91721 w 1465538"/>
                <a:gd name="connsiteY106" fmla="*/ 571759 h 1686194"/>
                <a:gd name="connsiteX107" fmla="*/ 37293 w 1465538"/>
                <a:gd name="connsiteY107" fmla="*/ 535473 h 1686194"/>
                <a:gd name="connsiteX108" fmla="*/ 1007 w 1465538"/>
                <a:gd name="connsiteY108" fmla="*/ 453830 h 1686194"/>
                <a:gd name="connsiteX109" fmla="*/ 12678 w 1465538"/>
                <a:gd name="connsiteY109" fmla="*/ 417416 h 1686194"/>
                <a:gd name="connsiteX110" fmla="*/ 39638 w 1465538"/>
                <a:gd name="connsiteY110" fmla="*/ 361556 h 1686194"/>
                <a:gd name="connsiteX111" fmla="*/ 101851 w 1465538"/>
                <a:gd name="connsiteY111" fmla="*/ 297641 h 1686194"/>
                <a:gd name="connsiteX112" fmla="*/ 264078 w 1465538"/>
                <a:gd name="connsiteY112" fmla="*/ 517330 h 1686194"/>
                <a:gd name="connsiteX113" fmla="*/ 318507 w 1465538"/>
                <a:gd name="connsiteY113" fmla="*/ 462902 h 1686194"/>
                <a:gd name="connsiteX114" fmla="*/ 184763 w 1465538"/>
                <a:gd name="connsiteY114" fmla="*/ 260763 h 1686194"/>
                <a:gd name="connsiteX115" fmla="*/ 481793 w 1465538"/>
                <a:gd name="connsiteY115" fmla="*/ 381259 h 1686194"/>
                <a:gd name="connsiteX116" fmla="*/ 509007 w 1465538"/>
                <a:gd name="connsiteY116" fmla="*/ 317759 h 1686194"/>
                <a:gd name="connsiteX117" fmla="*/ 472721 w 1465538"/>
                <a:gd name="connsiteY117" fmla="*/ 254259 h 1686194"/>
                <a:gd name="connsiteX118" fmla="*/ 409221 w 1465538"/>
                <a:gd name="connsiteY118" fmla="*/ 199830 h 1686194"/>
                <a:gd name="connsiteX119" fmla="*/ 291293 w 1465538"/>
                <a:gd name="connsiteY119" fmla="*/ 118187 h 1686194"/>
                <a:gd name="connsiteX120" fmla="*/ 425527 w 1465538"/>
                <a:gd name="connsiteY120" fmla="*/ 146441 h 1686194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808364 w 1465538"/>
                <a:gd name="connsiteY74" fmla="*/ 1161402 h 1682568"/>
                <a:gd name="connsiteX75" fmla="*/ 753936 w 1465538"/>
                <a:gd name="connsiteY75" fmla="*/ 1188616 h 1682568"/>
                <a:gd name="connsiteX76" fmla="*/ 744864 w 1465538"/>
                <a:gd name="connsiteY76" fmla="*/ 1270259 h 1682568"/>
                <a:gd name="connsiteX77" fmla="*/ 799293 w 1465538"/>
                <a:gd name="connsiteY77" fmla="*/ 1333759 h 1682568"/>
                <a:gd name="connsiteX78" fmla="*/ 844650 w 1465538"/>
                <a:gd name="connsiteY78" fmla="*/ 1397259 h 1682568"/>
                <a:gd name="connsiteX79" fmla="*/ 844650 w 1465538"/>
                <a:gd name="connsiteY79" fmla="*/ 1478902 h 1682568"/>
                <a:gd name="connsiteX80" fmla="*/ 652877 w 1465538"/>
                <a:gd name="connsiteY80" fmla="*/ 1606680 h 1682568"/>
                <a:gd name="connsiteX81" fmla="*/ 546493 w 1465538"/>
                <a:gd name="connsiteY81" fmla="*/ 1680162 h 1682568"/>
                <a:gd name="connsiteX82" fmla="*/ 550111 w 1465538"/>
                <a:gd name="connsiteY82" fmla="*/ 1662149 h 1682568"/>
                <a:gd name="connsiteX83" fmla="*/ 477285 w 1465538"/>
                <a:gd name="connsiteY83" fmla="*/ 1635713 h 1682568"/>
                <a:gd name="connsiteX84" fmla="*/ 513825 w 1465538"/>
                <a:gd name="connsiteY84" fmla="*/ 1434844 h 1682568"/>
                <a:gd name="connsiteX85" fmla="*/ 471195 w 1465538"/>
                <a:gd name="connsiteY85" fmla="*/ 1169434 h 1682568"/>
                <a:gd name="connsiteX86" fmla="*/ 454578 w 1465538"/>
                <a:gd name="connsiteY86" fmla="*/ 1171381 h 1682568"/>
                <a:gd name="connsiteX87" fmla="*/ 391078 w 1465538"/>
                <a:gd name="connsiteY87" fmla="*/ 1170473 h 1682568"/>
                <a:gd name="connsiteX88" fmla="*/ 327578 w 1465538"/>
                <a:gd name="connsiteY88" fmla="*/ 1243045 h 1682568"/>
                <a:gd name="connsiteX89" fmla="*/ 273150 w 1465538"/>
                <a:gd name="connsiteY89" fmla="*/ 1324687 h 1682568"/>
                <a:gd name="connsiteX90" fmla="*/ 173364 w 1465538"/>
                <a:gd name="connsiteY90" fmla="*/ 1315616 h 1682568"/>
                <a:gd name="connsiteX91" fmla="*/ 164293 w 1465538"/>
                <a:gd name="connsiteY91" fmla="*/ 1233973 h 1682568"/>
                <a:gd name="connsiteX92" fmla="*/ 255007 w 1465538"/>
                <a:gd name="connsiteY92" fmla="*/ 1179545 h 1682568"/>
                <a:gd name="connsiteX93" fmla="*/ 318507 w 1465538"/>
                <a:gd name="connsiteY93" fmla="*/ 1143259 h 1682568"/>
                <a:gd name="connsiteX94" fmla="*/ 336650 w 1465538"/>
                <a:gd name="connsiteY94" fmla="*/ 1034402 h 1682568"/>
                <a:gd name="connsiteX95" fmla="*/ 300364 w 1465538"/>
                <a:gd name="connsiteY95" fmla="*/ 952759 h 1682568"/>
                <a:gd name="connsiteX96" fmla="*/ 255007 w 1465538"/>
                <a:gd name="connsiteY96" fmla="*/ 934616 h 1682568"/>
                <a:gd name="connsiteX97" fmla="*/ 164293 w 1465538"/>
                <a:gd name="connsiteY97" fmla="*/ 916473 h 1682568"/>
                <a:gd name="connsiteX98" fmla="*/ 64507 w 1465538"/>
                <a:gd name="connsiteY98" fmla="*/ 907402 h 1682568"/>
                <a:gd name="connsiteX99" fmla="*/ 19150 w 1465538"/>
                <a:gd name="connsiteY99" fmla="*/ 852973 h 1682568"/>
                <a:gd name="connsiteX100" fmla="*/ 82650 w 1465538"/>
                <a:gd name="connsiteY100" fmla="*/ 807616 h 1682568"/>
                <a:gd name="connsiteX101" fmla="*/ 146150 w 1465538"/>
                <a:gd name="connsiteY101" fmla="*/ 780402 h 1682568"/>
                <a:gd name="connsiteX102" fmla="*/ 255007 w 1465538"/>
                <a:gd name="connsiteY102" fmla="*/ 753187 h 1682568"/>
                <a:gd name="connsiteX103" fmla="*/ 273150 w 1465538"/>
                <a:gd name="connsiteY103" fmla="*/ 671545 h 1682568"/>
                <a:gd name="connsiteX104" fmla="*/ 245936 w 1465538"/>
                <a:gd name="connsiteY104" fmla="*/ 626187 h 1682568"/>
                <a:gd name="connsiteX105" fmla="*/ 164293 w 1465538"/>
                <a:gd name="connsiteY105" fmla="*/ 580830 h 1682568"/>
                <a:gd name="connsiteX106" fmla="*/ 91721 w 1465538"/>
                <a:gd name="connsiteY106" fmla="*/ 571759 h 1682568"/>
                <a:gd name="connsiteX107" fmla="*/ 37293 w 1465538"/>
                <a:gd name="connsiteY107" fmla="*/ 535473 h 1682568"/>
                <a:gd name="connsiteX108" fmla="*/ 1007 w 1465538"/>
                <a:gd name="connsiteY108" fmla="*/ 453830 h 1682568"/>
                <a:gd name="connsiteX109" fmla="*/ 12678 w 1465538"/>
                <a:gd name="connsiteY109" fmla="*/ 417416 h 1682568"/>
                <a:gd name="connsiteX110" fmla="*/ 39638 w 1465538"/>
                <a:gd name="connsiteY110" fmla="*/ 361556 h 1682568"/>
                <a:gd name="connsiteX111" fmla="*/ 101851 w 1465538"/>
                <a:gd name="connsiteY111" fmla="*/ 297641 h 1682568"/>
                <a:gd name="connsiteX112" fmla="*/ 264078 w 1465538"/>
                <a:gd name="connsiteY112" fmla="*/ 517330 h 1682568"/>
                <a:gd name="connsiteX113" fmla="*/ 318507 w 1465538"/>
                <a:gd name="connsiteY113" fmla="*/ 462902 h 1682568"/>
                <a:gd name="connsiteX114" fmla="*/ 184763 w 1465538"/>
                <a:gd name="connsiteY114" fmla="*/ 260763 h 1682568"/>
                <a:gd name="connsiteX115" fmla="*/ 481793 w 1465538"/>
                <a:gd name="connsiteY115" fmla="*/ 381259 h 1682568"/>
                <a:gd name="connsiteX116" fmla="*/ 509007 w 1465538"/>
                <a:gd name="connsiteY116" fmla="*/ 317759 h 1682568"/>
                <a:gd name="connsiteX117" fmla="*/ 472721 w 1465538"/>
                <a:gd name="connsiteY117" fmla="*/ 254259 h 1682568"/>
                <a:gd name="connsiteX118" fmla="*/ 409221 w 1465538"/>
                <a:gd name="connsiteY118" fmla="*/ 199830 h 1682568"/>
                <a:gd name="connsiteX119" fmla="*/ 291293 w 1465538"/>
                <a:gd name="connsiteY119" fmla="*/ 118187 h 1682568"/>
                <a:gd name="connsiteX120" fmla="*/ 425527 w 1465538"/>
                <a:gd name="connsiteY120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808364 w 1465538"/>
                <a:gd name="connsiteY74" fmla="*/ 1161402 h 1682568"/>
                <a:gd name="connsiteX75" fmla="*/ 753936 w 1465538"/>
                <a:gd name="connsiteY75" fmla="*/ 1188616 h 1682568"/>
                <a:gd name="connsiteX76" fmla="*/ 744864 w 1465538"/>
                <a:gd name="connsiteY76" fmla="*/ 1270259 h 1682568"/>
                <a:gd name="connsiteX77" fmla="*/ 799293 w 1465538"/>
                <a:gd name="connsiteY77" fmla="*/ 1333759 h 1682568"/>
                <a:gd name="connsiteX78" fmla="*/ 844650 w 1465538"/>
                <a:gd name="connsiteY78" fmla="*/ 1397259 h 1682568"/>
                <a:gd name="connsiteX79" fmla="*/ 735030 w 1465538"/>
                <a:gd name="connsiteY79" fmla="*/ 1331681 h 1682568"/>
                <a:gd name="connsiteX80" fmla="*/ 652877 w 1465538"/>
                <a:gd name="connsiteY80" fmla="*/ 1606680 h 1682568"/>
                <a:gd name="connsiteX81" fmla="*/ 546493 w 1465538"/>
                <a:gd name="connsiteY81" fmla="*/ 1680162 h 1682568"/>
                <a:gd name="connsiteX82" fmla="*/ 550111 w 1465538"/>
                <a:gd name="connsiteY82" fmla="*/ 1662149 h 1682568"/>
                <a:gd name="connsiteX83" fmla="*/ 477285 w 1465538"/>
                <a:gd name="connsiteY83" fmla="*/ 1635713 h 1682568"/>
                <a:gd name="connsiteX84" fmla="*/ 513825 w 1465538"/>
                <a:gd name="connsiteY84" fmla="*/ 1434844 h 1682568"/>
                <a:gd name="connsiteX85" fmla="*/ 471195 w 1465538"/>
                <a:gd name="connsiteY85" fmla="*/ 1169434 h 1682568"/>
                <a:gd name="connsiteX86" fmla="*/ 454578 w 1465538"/>
                <a:gd name="connsiteY86" fmla="*/ 1171381 h 1682568"/>
                <a:gd name="connsiteX87" fmla="*/ 391078 w 1465538"/>
                <a:gd name="connsiteY87" fmla="*/ 1170473 h 1682568"/>
                <a:gd name="connsiteX88" fmla="*/ 327578 w 1465538"/>
                <a:gd name="connsiteY88" fmla="*/ 1243045 h 1682568"/>
                <a:gd name="connsiteX89" fmla="*/ 273150 w 1465538"/>
                <a:gd name="connsiteY89" fmla="*/ 1324687 h 1682568"/>
                <a:gd name="connsiteX90" fmla="*/ 173364 w 1465538"/>
                <a:gd name="connsiteY90" fmla="*/ 1315616 h 1682568"/>
                <a:gd name="connsiteX91" fmla="*/ 164293 w 1465538"/>
                <a:gd name="connsiteY91" fmla="*/ 1233973 h 1682568"/>
                <a:gd name="connsiteX92" fmla="*/ 255007 w 1465538"/>
                <a:gd name="connsiteY92" fmla="*/ 1179545 h 1682568"/>
                <a:gd name="connsiteX93" fmla="*/ 318507 w 1465538"/>
                <a:gd name="connsiteY93" fmla="*/ 1143259 h 1682568"/>
                <a:gd name="connsiteX94" fmla="*/ 336650 w 1465538"/>
                <a:gd name="connsiteY94" fmla="*/ 1034402 h 1682568"/>
                <a:gd name="connsiteX95" fmla="*/ 300364 w 1465538"/>
                <a:gd name="connsiteY95" fmla="*/ 952759 h 1682568"/>
                <a:gd name="connsiteX96" fmla="*/ 255007 w 1465538"/>
                <a:gd name="connsiteY96" fmla="*/ 934616 h 1682568"/>
                <a:gd name="connsiteX97" fmla="*/ 164293 w 1465538"/>
                <a:gd name="connsiteY97" fmla="*/ 916473 h 1682568"/>
                <a:gd name="connsiteX98" fmla="*/ 64507 w 1465538"/>
                <a:gd name="connsiteY98" fmla="*/ 907402 h 1682568"/>
                <a:gd name="connsiteX99" fmla="*/ 19150 w 1465538"/>
                <a:gd name="connsiteY99" fmla="*/ 852973 h 1682568"/>
                <a:gd name="connsiteX100" fmla="*/ 82650 w 1465538"/>
                <a:gd name="connsiteY100" fmla="*/ 807616 h 1682568"/>
                <a:gd name="connsiteX101" fmla="*/ 146150 w 1465538"/>
                <a:gd name="connsiteY101" fmla="*/ 780402 h 1682568"/>
                <a:gd name="connsiteX102" fmla="*/ 255007 w 1465538"/>
                <a:gd name="connsiteY102" fmla="*/ 753187 h 1682568"/>
                <a:gd name="connsiteX103" fmla="*/ 273150 w 1465538"/>
                <a:gd name="connsiteY103" fmla="*/ 671545 h 1682568"/>
                <a:gd name="connsiteX104" fmla="*/ 245936 w 1465538"/>
                <a:gd name="connsiteY104" fmla="*/ 626187 h 1682568"/>
                <a:gd name="connsiteX105" fmla="*/ 164293 w 1465538"/>
                <a:gd name="connsiteY105" fmla="*/ 580830 h 1682568"/>
                <a:gd name="connsiteX106" fmla="*/ 91721 w 1465538"/>
                <a:gd name="connsiteY106" fmla="*/ 571759 h 1682568"/>
                <a:gd name="connsiteX107" fmla="*/ 37293 w 1465538"/>
                <a:gd name="connsiteY107" fmla="*/ 535473 h 1682568"/>
                <a:gd name="connsiteX108" fmla="*/ 1007 w 1465538"/>
                <a:gd name="connsiteY108" fmla="*/ 453830 h 1682568"/>
                <a:gd name="connsiteX109" fmla="*/ 12678 w 1465538"/>
                <a:gd name="connsiteY109" fmla="*/ 417416 h 1682568"/>
                <a:gd name="connsiteX110" fmla="*/ 39638 w 1465538"/>
                <a:gd name="connsiteY110" fmla="*/ 361556 h 1682568"/>
                <a:gd name="connsiteX111" fmla="*/ 101851 w 1465538"/>
                <a:gd name="connsiteY111" fmla="*/ 297641 h 1682568"/>
                <a:gd name="connsiteX112" fmla="*/ 264078 w 1465538"/>
                <a:gd name="connsiteY112" fmla="*/ 517330 h 1682568"/>
                <a:gd name="connsiteX113" fmla="*/ 318507 w 1465538"/>
                <a:gd name="connsiteY113" fmla="*/ 462902 h 1682568"/>
                <a:gd name="connsiteX114" fmla="*/ 184763 w 1465538"/>
                <a:gd name="connsiteY114" fmla="*/ 260763 h 1682568"/>
                <a:gd name="connsiteX115" fmla="*/ 481793 w 1465538"/>
                <a:gd name="connsiteY115" fmla="*/ 381259 h 1682568"/>
                <a:gd name="connsiteX116" fmla="*/ 509007 w 1465538"/>
                <a:gd name="connsiteY116" fmla="*/ 317759 h 1682568"/>
                <a:gd name="connsiteX117" fmla="*/ 472721 w 1465538"/>
                <a:gd name="connsiteY117" fmla="*/ 254259 h 1682568"/>
                <a:gd name="connsiteX118" fmla="*/ 409221 w 1465538"/>
                <a:gd name="connsiteY118" fmla="*/ 199830 h 1682568"/>
                <a:gd name="connsiteX119" fmla="*/ 291293 w 1465538"/>
                <a:gd name="connsiteY119" fmla="*/ 118187 h 1682568"/>
                <a:gd name="connsiteX120" fmla="*/ 425527 w 1465538"/>
                <a:gd name="connsiteY120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808364 w 1465538"/>
                <a:gd name="connsiteY74" fmla="*/ 1161402 h 1682568"/>
                <a:gd name="connsiteX75" fmla="*/ 753936 w 1465538"/>
                <a:gd name="connsiteY75" fmla="*/ 1188616 h 1682568"/>
                <a:gd name="connsiteX76" fmla="*/ 744864 w 1465538"/>
                <a:gd name="connsiteY76" fmla="*/ 1270259 h 1682568"/>
                <a:gd name="connsiteX77" fmla="*/ 799293 w 1465538"/>
                <a:gd name="connsiteY77" fmla="*/ 1333759 h 1682568"/>
                <a:gd name="connsiteX78" fmla="*/ 765480 w 1465538"/>
                <a:gd name="connsiteY78" fmla="*/ 1213232 h 1682568"/>
                <a:gd name="connsiteX79" fmla="*/ 735030 w 1465538"/>
                <a:gd name="connsiteY79" fmla="*/ 1331681 h 1682568"/>
                <a:gd name="connsiteX80" fmla="*/ 652877 w 1465538"/>
                <a:gd name="connsiteY80" fmla="*/ 1606680 h 1682568"/>
                <a:gd name="connsiteX81" fmla="*/ 546493 w 1465538"/>
                <a:gd name="connsiteY81" fmla="*/ 1680162 h 1682568"/>
                <a:gd name="connsiteX82" fmla="*/ 550111 w 1465538"/>
                <a:gd name="connsiteY82" fmla="*/ 1662149 h 1682568"/>
                <a:gd name="connsiteX83" fmla="*/ 477285 w 1465538"/>
                <a:gd name="connsiteY83" fmla="*/ 1635713 h 1682568"/>
                <a:gd name="connsiteX84" fmla="*/ 513825 w 1465538"/>
                <a:gd name="connsiteY84" fmla="*/ 1434844 h 1682568"/>
                <a:gd name="connsiteX85" fmla="*/ 471195 w 1465538"/>
                <a:gd name="connsiteY85" fmla="*/ 1169434 h 1682568"/>
                <a:gd name="connsiteX86" fmla="*/ 454578 w 1465538"/>
                <a:gd name="connsiteY86" fmla="*/ 1171381 h 1682568"/>
                <a:gd name="connsiteX87" fmla="*/ 391078 w 1465538"/>
                <a:gd name="connsiteY87" fmla="*/ 1170473 h 1682568"/>
                <a:gd name="connsiteX88" fmla="*/ 327578 w 1465538"/>
                <a:gd name="connsiteY88" fmla="*/ 1243045 h 1682568"/>
                <a:gd name="connsiteX89" fmla="*/ 273150 w 1465538"/>
                <a:gd name="connsiteY89" fmla="*/ 1324687 h 1682568"/>
                <a:gd name="connsiteX90" fmla="*/ 173364 w 1465538"/>
                <a:gd name="connsiteY90" fmla="*/ 1315616 h 1682568"/>
                <a:gd name="connsiteX91" fmla="*/ 164293 w 1465538"/>
                <a:gd name="connsiteY91" fmla="*/ 1233973 h 1682568"/>
                <a:gd name="connsiteX92" fmla="*/ 255007 w 1465538"/>
                <a:gd name="connsiteY92" fmla="*/ 1179545 h 1682568"/>
                <a:gd name="connsiteX93" fmla="*/ 318507 w 1465538"/>
                <a:gd name="connsiteY93" fmla="*/ 1143259 h 1682568"/>
                <a:gd name="connsiteX94" fmla="*/ 336650 w 1465538"/>
                <a:gd name="connsiteY94" fmla="*/ 1034402 h 1682568"/>
                <a:gd name="connsiteX95" fmla="*/ 300364 w 1465538"/>
                <a:gd name="connsiteY95" fmla="*/ 952759 h 1682568"/>
                <a:gd name="connsiteX96" fmla="*/ 255007 w 1465538"/>
                <a:gd name="connsiteY96" fmla="*/ 934616 h 1682568"/>
                <a:gd name="connsiteX97" fmla="*/ 164293 w 1465538"/>
                <a:gd name="connsiteY97" fmla="*/ 916473 h 1682568"/>
                <a:gd name="connsiteX98" fmla="*/ 64507 w 1465538"/>
                <a:gd name="connsiteY98" fmla="*/ 907402 h 1682568"/>
                <a:gd name="connsiteX99" fmla="*/ 19150 w 1465538"/>
                <a:gd name="connsiteY99" fmla="*/ 852973 h 1682568"/>
                <a:gd name="connsiteX100" fmla="*/ 82650 w 1465538"/>
                <a:gd name="connsiteY100" fmla="*/ 807616 h 1682568"/>
                <a:gd name="connsiteX101" fmla="*/ 146150 w 1465538"/>
                <a:gd name="connsiteY101" fmla="*/ 780402 h 1682568"/>
                <a:gd name="connsiteX102" fmla="*/ 255007 w 1465538"/>
                <a:gd name="connsiteY102" fmla="*/ 753187 h 1682568"/>
                <a:gd name="connsiteX103" fmla="*/ 273150 w 1465538"/>
                <a:gd name="connsiteY103" fmla="*/ 671545 h 1682568"/>
                <a:gd name="connsiteX104" fmla="*/ 245936 w 1465538"/>
                <a:gd name="connsiteY104" fmla="*/ 626187 h 1682568"/>
                <a:gd name="connsiteX105" fmla="*/ 164293 w 1465538"/>
                <a:gd name="connsiteY105" fmla="*/ 580830 h 1682568"/>
                <a:gd name="connsiteX106" fmla="*/ 91721 w 1465538"/>
                <a:gd name="connsiteY106" fmla="*/ 571759 h 1682568"/>
                <a:gd name="connsiteX107" fmla="*/ 37293 w 1465538"/>
                <a:gd name="connsiteY107" fmla="*/ 535473 h 1682568"/>
                <a:gd name="connsiteX108" fmla="*/ 1007 w 1465538"/>
                <a:gd name="connsiteY108" fmla="*/ 453830 h 1682568"/>
                <a:gd name="connsiteX109" fmla="*/ 12678 w 1465538"/>
                <a:gd name="connsiteY109" fmla="*/ 417416 h 1682568"/>
                <a:gd name="connsiteX110" fmla="*/ 39638 w 1465538"/>
                <a:gd name="connsiteY110" fmla="*/ 361556 h 1682568"/>
                <a:gd name="connsiteX111" fmla="*/ 101851 w 1465538"/>
                <a:gd name="connsiteY111" fmla="*/ 297641 h 1682568"/>
                <a:gd name="connsiteX112" fmla="*/ 264078 w 1465538"/>
                <a:gd name="connsiteY112" fmla="*/ 517330 h 1682568"/>
                <a:gd name="connsiteX113" fmla="*/ 318507 w 1465538"/>
                <a:gd name="connsiteY113" fmla="*/ 462902 h 1682568"/>
                <a:gd name="connsiteX114" fmla="*/ 184763 w 1465538"/>
                <a:gd name="connsiteY114" fmla="*/ 260763 h 1682568"/>
                <a:gd name="connsiteX115" fmla="*/ 481793 w 1465538"/>
                <a:gd name="connsiteY115" fmla="*/ 381259 h 1682568"/>
                <a:gd name="connsiteX116" fmla="*/ 509007 w 1465538"/>
                <a:gd name="connsiteY116" fmla="*/ 317759 h 1682568"/>
                <a:gd name="connsiteX117" fmla="*/ 472721 w 1465538"/>
                <a:gd name="connsiteY117" fmla="*/ 254259 h 1682568"/>
                <a:gd name="connsiteX118" fmla="*/ 409221 w 1465538"/>
                <a:gd name="connsiteY118" fmla="*/ 199830 h 1682568"/>
                <a:gd name="connsiteX119" fmla="*/ 291293 w 1465538"/>
                <a:gd name="connsiteY119" fmla="*/ 118187 h 1682568"/>
                <a:gd name="connsiteX120" fmla="*/ 425527 w 1465538"/>
                <a:gd name="connsiteY120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808364 w 1465538"/>
                <a:gd name="connsiteY74" fmla="*/ 1161402 h 1682568"/>
                <a:gd name="connsiteX75" fmla="*/ 753936 w 1465538"/>
                <a:gd name="connsiteY75" fmla="*/ 1188616 h 1682568"/>
                <a:gd name="connsiteX76" fmla="*/ 744864 w 1465538"/>
                <a:gd name="connsiteY76" fmla="*/ 1270259 h 1682568"/>
                <a:gd name="connsiteX77" fmla="*/ 765480 w 1465538"/>
                <a:gd name="connsiteY77" fmla="*/ 1213232 h 1682568"/>
                <a:gd name="connsiteX78" fmla="*/ 735030 w 1465538"/>
                <a:gd name="connsiteY78" fmla="*/ 1331681 h 1682568"/>
                <a:gd name="connsiteX79" fmla="*/ 652877 w 1465538"/>
                <a:gd name="connsiteY79" fmla="*/ 1606680 h 1682568"/>
                <a:gd name="connsiteX80" fmla="*/ 546493 w 1465538"/>
                <a:gd name="connsiteY80" fmla="*/ 1680162 h 1682568"/>
                <a:gd name="connsiteX81" fmla="*/ 550111 w 1465538"/>
                <a:gd name="connsiteY81" fmla="*/ 1662149 h 1682568"/>
                <a:gd name="connsiteX82" fmla="*/ 477285 w 1465538"/>
                <a:gd name="connsiteY82" fmla="*/ 1635713 h 1682568"/>
                <a:gd name="connsiteX83" fmla="*/ 513825 w 1465538"/>
                <a:gd name="connsiteY83" fmla="*/ 1434844 h 1682568"/>
                <a:gd name="connsiteX84" fmla="*/ 471195 w 1465538"/>
                <a:gd name="connsiteY84" fmla="*/ 1169434 h 1682568"/>
                <a:gd name="connsiteX85" fmla="*/ 454578 w 1465538"/>
                <a:gd name="connsiteY85" fmla="*/ 1171381 h 1682568"/>
                <a:gd name="connsiteX86" fmla="*/ 391078 w 1465538"/>
                <a:gd name="connsiteY86" fmla="*/ 1170473 h 1682568"/>
                <a:gd name="connsiteX87" fmla="*/ 327578 w 1465538"/>
                <a:gd name="connsiteY87" fmla="*/ 1243045 h 1682568"/>
                <a:gd name="connsiteX88" fmla="*/ 273150 w 1465538"/>
                <a:gd name="connsiteY88" fmla="*/ 1324687 h 1682568"/>
                <a:gd name="connsiteX89" fmla="*/ 173364 w 1465538"/>
                <a:gd name="connsiteY89" fmla="*/ 1315616 h 1682568"/>
                <a:gd name="connsiteX90" fmla="*/ 164293 w 1465538"/>
                <a:gd name="connsiteY90" fmla="*/ 1233973 h 1682568"/>
                <a:gd name="connsiteX91" fmla="*/ 255007 w 1465538"/>
                <a:gd name="connsiteY91" fmla="*/ 1179545 h 1682568"/>
                <a:gd name="connsiteX92" fmla="*/ 318507 w 1465538"/>
                <a:gd name="connsiteY92" fmla="*/ 1143259 h 1682568"/>
                <a:gd name="connsiteX93" fmla="*/ 336650 w 1465538"/>
                <a:gd name="connsiteY93" fmla="*/ 1034402 h 1682568"/>
                <a:gd name="connsiteX94" fmla="*/ 300364 w 1465538"/>
                <a:gd name="connsiteY94" fmla="*/ 952759 h 1682568"/>
                <a:gd name="connsiteX95" fmla="*/ 255007 w 1465538"/>
                <a:gd name="connsiteY95" fmla="*/ 934616 h 1682568"/>
                <a:gd name="connsiteX96" fmla="*/ 164293 w 1465538"/>
                <a:gd name="connsiteY96" fmla="*/ 916473 h 1682568"/>
                <a:gd name="connsiteX97" fmla="*/ 64507 w 1465538"/>
                <a:gd name="connsiteY97" fmla="*/ 907402 h 1682568"/>
                <a:gd name="connsiteX98" fmla="*/ 19150 w 1465538"/>
                <a:gd name="connsiteY98" fmla="*/ 852973 h 1682568"/>
                <a:gd name="connsiteX99" fmla="*/ 82650 w 1465538"/>
                <a:gd name="connsiteY99" fmla="*/ 807616 h 1682568"/>
                <a:gd name="connsiteX100" fmla="*/ 146150 w 1465538"/>
                <a:gd name="connsiteY100" fmla="*/ 780402 h 1682568"/>
                <a:gd name="connsiteX101" fmla="*/ 255007 w 1465538"/>
                <a:gd name="connsiteY101" fmla="*/ 753187 h 1682568"/>
                <a:gd name="connsiteX102" fmla="*/ 273150 w 1465538"/>
                <a:gd name="connsiteY102" fmla="*/ 671545 h 1682568"/>
                <a:gd name="connsiteX103" fmla="*/ 245936 w 1465538"/>
                <a:gd name="connsiteY103" fmla="*/ 626187 h 1682568"/>
                <a:gd name="connsiteX104" fmla="*/ 164293 w 1465538"/>
                <a:gd name="connsiteY104" fmla="*/ 580830 h 1682568"/>
                <a:gd name="connsiteX105" fmla="*/ 91721 w 1465538"/>
                <a:gd name="connsiteY105" fmla="*/ 571759 h 1682568"/>
                <a:gd name="connsiteX106" fmla="*/ 37293 w 1465538"/>
                <a:gd name="connsiteY106" fmla="*/ 535473 h 1682568"/>
                <a:gd name="connsiteX107" fmla="*/ 1007 w 1465538"/>
                <a:gd name="connsiteY107" fmla="*/ 453830 h 1682568"/>
                <a:gd name="connsiteX108" fmla="*/ 12678 w 1465538"/>
                <a:gd name="connsiteY108" fmla="*/ 417416 h 1682568"/>
                <a:gd name="connsiteX109" fmla="*/ 39638 w 1465538"/>
                <a:gd name="connsiteY109" fmla="*/ 361556 h 1682568"/>
                <a:gd name="connsiteX110" fmla="*/ 101851 w 1465538"/>
                <a:gd name="connsiteY110" fmla="*/ 297641 h 1682568"/>
                <a:gd name="connsiteX111" fmla="*/ 264078 w 1465538"/>
                <a:gd name="connsiteY111" fmla="*/ 517330 h 1682568"/>
                <a:gd name="connsiteX112" fmla="*/ 318507 w 1465538"/>
                <a:gd name="connsiteY112" fmla="*/ 462902 h 1682568"/>
                <a:gd name="connsiteX113" fmla="*/ 184763 w 1465538"/>
                <a:gd name="connsiteY113" fmla="*/ 260763 h 1682568"/>
                <a:gd name="connsiteX114" fmla="*/ 481793 w 1465538"/>
                <a:gd name="connsiteY114" fmla="*/ 381259 h 1682568"/>
                <a:gd name="connsiteX115" fmla="*/ 509007 w 1465538"/>
                <a:gd name="connsiteY115" fmla="*/ 317759 h 1682568"/>
                <a:gd name="connsiteX116" fmla="*/ 472721 w 1465538"/>
                <a:gd name="connsiteY116" fmla="*/ 254259 h 1682568"/>
                <a:gd name="connsiteX117" fmla="*/ 409221 w 1465538"/>
                <a:gd name="connsiteY117" fmla="*/ 199830 h 1682568"/>
                <a:gd name="connsiteX118" fmla="*/ 291293 w 1465538"/>
                <a:gd name="connsiteY118" fmla="*/ 118187 h 1682568"/>
                <a:gd name="connsiteX119" fmla="*/ 425527 w 1465538"/>
                <a:gd name="connsiteY119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808364 w 1465538"/>
                <a:gd name="connsiteY74" fmla="*/ 1161402 h 1682568"/>
                <a:gd name="connsiteX75" fmla="*/ 753936 w 1465538"/>
                <a:gd name="connsiteY75" fmla="*/ 1188616 h 1682568"/>
                <a:gd name="connsiteX76" fmla="*/ 744864 w 1465538"/>
                <a:gd name="connsiteY76" fmla="*/ 1270259 h 1682568"/>
                <a:gd name="connsiteX77" fmla="*/ 765480 w 1465538"/>
                <a:gd name="connsiteY77" fmla="*/ 1213232 h 1682568"/>
                <a:gd name="connsiteX78" fmla="*/ 698490 w 1465538"/>
                <a:gd name="connsiteY78" fmla="*/ 1193661 h 1682568"/>
                <a:gd name="connsiteX79" fmla="*/ 652877 w 1465538"/>
                <a:gd name="connsiteY79" fmla="*/ 1606680 h 1682568"/>
                <a:gd name="connsiteX80" fmla="*/ 546493 w 1465538"/>
                <a:gd name="connsiteY80" fmla="*/ 1680162 h 1682568"/>
                <a:gd name="connsiteX81" fmla="*/ 550111 w 1465538"/>
                <a:gd name="connsiteY81" fmla="*/ 1662149 h 1682568"/>
                <a:gd name="connsiteX82" fmla="*/ 477285 w 1465538"/>
                <a:gd name="connsiteY82" fmla="*/ 1635713 h 1682568"/>
                <a:gd name="connsiteX83" fmla="*/ 513825 w 1465538"/>
                <a:gd name="connsiteY83" fmla="*/ 1434844 h 1682568"/>
                <a:gd name="connsiteX84" fmla="*/ 471195 w 1465538"/>
                <a:gd name="connsiteY84" fmla="*/ 1169434 h 1682568"/>
                <a:gd name="connsiteX85" fmla="*/ 454578 w 1465538"/>
                <a:gd name="connsiteY85" fmla="*/ 1171381 h 1682568"/>
                <a:gd name="connsiteX86" fmla="*/ 391078 w 1465538"/>
                <a:gd name="connsiteY86" fmla="*/ 1170473 h 1682568"/>
                <a:gd name="connsiteX87" fmla="*/ 327578 w 1465538"/>
                <a:gd name="connsiteY87" fmla="*/ 1243045 h 1682568"/>
                <a:gd name="connsiteX88" fmla="*/ 273150 w 1465538"/>
                <a:gd name="connsiteY88" fmla="*/ 1324687 h 1682568"/>
                <a:gd name="connsiteX89" fmla="*/ 173364 w 1465538"/>
                <a:gd name="connsiteY89" fmla="*/ 1315616 h 1682568"/>
                <a:gd name="connsiteX90" fmla="*/ 164293 w 1465538"/>
                <a:gd name="connsiteY90" fmla="*/ 1233973 h 1682568"/>
                <a:gd name="connsiteX91" fmla="*/ 255007 w 1465538"/>
                <a:gd name="connsiteY91" fmla="*/ 1179545 h 1682568"/>
                <a:gd name="connsiteX92" fmla="*/ 318507 w 1465538"/>
                <a:gd name="connsiteY92" fmla="*/ 1143259 h 1682568"/>
                <a:gd name="connsiteX93" fmla="*/ 336650 w 1465538"/>
                <a:gd name="connsiteY93" fmla="*/ 1034402 h 1682568"/>
                <a:gd name="connsiteX94" fmla="*/ 300364 w 1465538"/>
                <a:gd name="connsiteY94" fmla="*/ 952759 h 1682568"/>
                <a:gd name="connsiteX95" fmla="*/ 255007 w 1465538"/>
                <a:gd name="connsiteY95" fmla="*/ 934616 h 1682568"/>
                <a:gd name="connsiteX96" fmla="*/ 164293 w 1465538"/>
                <a:gd name="connsiteY96" fmla="*/ 916473 h 1682568"/>
                <a:gd name="connsiteX97" fmla="*/ 64507 w 1465538"/>
                <a:gd name="connsiteY97" fmla="*/ 907402 h 1682568"/>
                <a:gd name="connsiteX98" fmla="*/ 19150 w 1465538"/>
                <a:gd name="connsiteY98" fmla="*/ 852973 h 1682568"/>
                <a:gd name="connsiteX99" fmla="*/ 82650 w 1465538"/>
                <a:gd name="connsiteY99" fmla="*/ 807616 h 1682568"/>
                <a:gd name="connsiteX100" fmla="*/ 146150 w 1465538"/>
                <a:gd name="connsiteY100" fmla="*/ 780402 h 1682568"/>
                <a:gd name="connsiteX101" fmla="*/ 255007 w 1465538"/>
                <a:gd name="connsiteY101" fmla="*/ 753187 h 1682568"/>
                <a:gd name="connsiteX102" fmla="*/ 273150 w 1465538"/>
                <a:gd name="connsiteY102" fmla="*/ 671545 h 1682568"/>
                <a:gd name="connsiteX103" fmla="*/ 245936 w 1465538"/>
                <a:gd name="connsiteY103" fmla="*/ 626187 h 1682568"/>
                <a:gd name="connsiteX104" fmla="*/ 164293 w 1465538"/>
                <a:gd name="connsiteY104" fmla="*/ 580830 h 1682568"/>
                <a:gd name="connsiteX105" fmla="*/ 91721 w 1465538"/>
                <a:gd name="connsiteY105" fmla="*/ 571759 h 1682568"/>
                <a:gd name="connsiteX106" fmla="*/ 37293 w 1465538"/>
                <a:gd name="connsiteY106" fmla="*/ 535473 h 1682568"/>
                <a:gd name="connsiteX107" fmla="*/ 1007 w 1465538"/>
                <a:gd name="connsiteY107" fmla="*/ 453830 h 1682568"/>
                <a:gd name="connsiteX108" fmla="*/ 12678 w 1465538"/>
                <a:gd name="connsiteY108" fmla="*/ 417416 h 1682568"/>
                <a:gd name="connsiteX109" fmla="*/ 39638 w 1465538"/>
                <a:gd name="connsiteY109" fmla="*/ 361556 h 1682568"/>
                <a:gd name="connsiteX110" fmla="*/ 101851 w 1465538"/>
                <a:gd name="connsiteY110" fmla="*/ 297641 h 1682568"/>
                <a:gd name="connsiteX111" fmla="*/ 264078 w 1465538"/>
                <a:gd name="connsiteY111" fmla="*/ 517330 h 1682568"/>
                <a:gd name="connsiteX112" fmla="*/ 318507 w 1465538"/>
                <a:gd name="connsiteY112" fmla="*/ 462902 h 1682568"/>
                <a:gd name="connsiteX113" fmla="*/ 184763 w 1465538"/>
                <a:gd name="connsiteY113" fmla="*/ 260763 h 1682568"/>
                <a:gd name="connsiteX114" fmla="*/ 481793 w 1465538"/>
                <a:gd name="connsiteY114" fmla="*/ 381259 h 1682568"/>
                <a:gd name="connsiteX115" fmla="*/ 509007 w 1465538"/>
                <a:gd name="connsiteY115" fmla="*/ 317759 h 1682568"/>
                <a:gd name="connsiteX116" fmla="*/ 472721 w 1465538"/>
                <a:gd name="connsiteY116" fmla="*/ 254259 h 1682568"/>
                <a:gd name="connsiteX117" fmla="*/ 409221 w 1465538"/>
                <a:gd name="connsiteY117" fmla="*/ 199830 h 1682568"/>
                <a:gd name="connsiteX118" fmla="*/ 291293 w 1465538"/>
                <a:gd name="connsiteY118" fmla="*/ 118187 h 1682568"/>
                <a:gd name="connsiteX119" fmla="*/ 425527 w 1465538"/>
                <a:gd name="connsiteY119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808364 w 1465538"/>
                <a:gd name="connsiteY74" fmla="*/ 1161402 h 1682568"/>
                <a:gd name="connsiteX75" fmla="*/ 753936 w 1465538"/>
                <a:gd name="connsiteY75" fmla="*/ 1188616 h 1682568"/>
                <a:gd name="connsiteX76" fmla="*/ 744864 w 1465538"/>
                <a:gd name="connsiteY76" fmla="*/ 1270259 h 1682568"/>
                <a:gd name="connsiteX77" fmla="*/ 972541 w 1465538"/>
                <a:gd name="connsiteY77" fmla="*/ 1590487 h 1682568"/>
                <a:gd name="connsiteX78" fmla="*/ 698490 w 1465538"/>
                <a:gd name="connsiteY78" fmla="*/ 1193661 h 1682568"/>
                <a:gd name="connsiteX79" fmla="*/ 652877 w 1465538"/>
                <a:gd name="connsiteY79" fmla="*/ 1606680 h 1682568"/>
                <a:gd name="connsiteX80" fmla="*/ 546493 w 1465538"/>
                <a:gd name="connsiteY80" fmla="*/ 1680162 h 1682568"/>
                <a:gd name="connsiteX81" fmla="*/ 550111 w 1465538"/>
                <a:gd name="connsiteY81" fmla="*/ 1662149 h 1682568"/>
                <a:gd name="connsiteX82" fmla="*/ 477285 w 1465538"/>
                <a:gd name="connsiteY82" fmla="*/ 1635713 h 1682568"/>
                <a:gd name="connsiteX83" fmla="*/ 513825 w 1465538"/>
                <a:gd name="connsiteY83" fmla="*/ 1434844 h 1682568"/>
                <a:gd name="connsiteX84" fmla="*/ 471195 w 1465538"/>
                <a:gd name="connsiteY84" fmla="*/ 1169434 h 1682568"/>
                <a:gd name="connsiteX85" fmla="*/ 454578 w 1465538"/>
                <a:gd name="connsiteY85" fmla="*/ 1171381 h 1682568"/>
                <a:gd name="connsiteX86" fmla="*/ 391078 w 1465538"/>
                <a:gd name="connsiteY86" fmla="*/ 1170473 h 1682568"/>
                <a:gd name="connsiteX87" fmla="*/ 327578 w 1465538"/>
                <a:gd name="connsiteY87" fmla="*/ 1243045 h 1682568"/>
                <a:gd name="connsiteX88" fmla="*/ 273150 w 1465538"/>
                <a:gd name="connsiteY88" fmla="*/ 1324687 h 1682568"/>
                <a:gd name="connsiteX89" fmla="*/ 173364 w 1465538"/>
                <a:gd name="connsiteY89" fmla="*/ 1315616 h 1682568"/>
                <a:gd name="connsiteX90" fmla="*/ 164293 w 1465538"/>
                <a:gd name="connsiteY90" fmla="*/ 1233973 h 1682568"/>
                <a:gd name="connsiteX91" fmla="*/ 255007 w 1465538"/>
                <a:gd name="connsiteY91" fmla="*/ 1179545 h 1682568"/>
                <a:gd name="connsiteX92" fmla="*/ 318507 w 1465538"/>
                <a:gd name="connsiteY92" fmla="*/ 1143259 h 1682568"/>
                <a:gd name="connsiteX93" fmla="*/ 336650 w 1465538"/>
                <a:gd name="connsiteY93" fmla="*/ 1034402 h 1682568"/>
                <a:gd name="connsiteX94" fmla="*/ 300364 w 1465538"/>
                <a:gd name="connsiteY94" fmla="*/ 952759 h 1682568"/>
                <a:gd name="connsiteX95" fmla="*/ 255007 w 1465538"/>
                <a:gd name="connsiteY95" fmla="*/ 934616 h 1682568"/>
                <a:gd name="connsiteX96" fmla="*/ 164293 w 1465538"/>
                <a:gd name="connsiteY96" fmla="*/ 916473 h 1682568"/>
                <a:gd name="connsiteX97" fmla="*/ 64507 w 1465538"/>
                <a:gd name="connsiteY97" fmla="*/ 907402 h 1682568"/>
                <a:gd name="connsiteX98" fmla="*/ 19150 w 1465538"/>
                <a:gd name="connsiteY98" fmla="*/ 852973 h 1682568"/>
                <a:gd name="connsiteX99" fmla="*/ 82650 w 1465538"/>
                <a:gd name="connsiteY99" fmla="*/ 807616 h 1682568"/>
                <a:gd name="connsiteX100" fmla="*/ 146150 w 1465538"/>
                <a:gd name="connsiteY100" fmla="*/ 780402 h 1682568"/>
                <a:gd name="connsiteX101" fmla="*/ 255007 w 1465538"/>
                <a:gd name="connsiteY101" fmla="*/ 753187 h 1682568"/>
                <a:gd name="connsiteX102" fmla="*/ 273150 w 1465538"/>
                <a:gd name="connsiteY102" fmla="*/ 671545 h 1682568"/>
                <a:gd name="connsiteX103" fmla="*/ 245936 w 1465538"/>
                <a:gd name="connsiteY103" fmla="*/ 626187 h 1682568"/>
                <a:gd name="connsiteX104" fmla="*/ 164293 w 1465538"/>
                <a:gd name="connsiteY104" fmla="*/ 580830 h 1682568"/>
                <a:gd name="connsiteX105" fmla="*/ 91721 w 1465538"/>
                <a:gd name="connsiteY105" fmla="*/ 571759 h 1682568"/>
                <a:gd name="connsiteX106" fmla="*/ 37293 w 1465538"/>
                <a:gd name="connsiteY106" fmla="*/ 535473 h 1682568"/>
                <a:gd name="connsiteX107" fmla="*/ 1007 w 1465538"/>
                <a:gd name="connsiteY107" fmla="*/ 453830 h 1682568"/>
                <a:gd name="connsiteX108" fmla="*/ 12678 w 1465538"/>
                <a:gd name="connsiteY108" fmla="*/ 417416 h 1682568"/>
                <a:gd name="connsiteX109" fmla="*/ 39638 w 1465538"/>
                <a:gd name="connsiteY109" fmla="*/ 361556 h 1682568"/>
                <a:gd name="connsiteX110" fmla="*/ 101851 w 1465538"/>
                <a:gd name="connsiteY110" fmla="*/ 297641 h 1682568"/>
                <a:gd name="connsiteX111" fmla="*/ 264078 w 1465538"/>
                <a:gd name="connsiteY111" fmla="*/ 517330 h 1682568"/>
                <a:gd name="connsiteX112" fmla="*/ 318507 w 1465538"/>
                <a:gd name="connsiteY112" fmla="*/ 462902 h 1682568"/>
                <a:gd name="connsiteX113" fmla="*/ 184763 w 1465538"/>
                <a:gd name="connsiteY113" fmla="*/ 260763 h 1682568"/>
                <a:gd name="connsiteX114" fmla="*/ 481793 w 1465538"/>
                <a:gd name="connsiteY114" fmla="*/ 381259 h 1682568"/>
                <a:gd name="connsiteX115" fmla="*/ 509007 w 1465538"/>
                <a:gd name="connsiteY115" fmla="*/ 317759 h 1682568"/>
                <a:gd name="connsiteX116" fmla="*/ 472721 w 1465538"/>
                <a:gd name="connsiteY116" fmla="*/ 254259 h 1682568"/>
                <a:gd name="connsiteX117" fmla="*/ 409221 w 1465538"/>
                <a:gd name="connsiteY117" fmla="*/ 199830 h 1682568"/>
                <a:gd name="connsiteX118" fmla="*/ 291293 w 1465538"/>
                <a:gd name="connsiteY118" fmla="*/ 118187 h 1682568"/>
                <a:gd name="connsiteX119" fmla="*/ 425527 w 1465538"/>
                <a:gd name="connsiteY119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808364 w 1465538"/>
                <a:gd name="connsiteY74" fmla="*/ 1161402 h 1682568"/>
                <a:gd name="connsiteX75" fmla="*/ 1198508 w 1465538"/>
                <a:gd name="connsiteY75" fmla="*/ 1538267 h 1682568"/>
                <a:gd name="connsiteX76" fmla="*/ 744864 w 1465538"/>
                <a:gd name="connsiteY76" fmla="*/ 1270259 h 1682568"/>
                <a:gd name="connsiteX77" fmla="*/ 972541 w 1465538"/>
                <a:gd name="connsiteY77" fmla="*/ 1590487 h 1682568"/>
                <a:gd name="connsiteX78" fmla="*/ 698490 w 1465538"/>
                <a:gd name="connsiteY78" fmla="*/ 1193661 h 1682568"/>
                <a:gd name="connsiteX79" fmla="*/ 652877 w 1465538"/>
                <a:gd name="connsiteY79" fmla="*/ 1606680 h 1682568"/>
                <a:gd name="connsiteX80" fmla="*/ 546493 w 1465538"/>
                <a:gd name="connsiteY80" fmla="*/ 1680162 h 1682568"/>
                <a:gd name="connsiteX81" fmla="*/ 550111 w 1465538"/>
                <a:gd name="connsiteY81" fmla="*/ 1662149 h 1682568"/>
                <a:gd name="connsiteX82" fmla="*/ 477285 w 1465538"/>
                <a:gd name="connsiteY82" fmla="*/ 1635713 h 1682568"/>
                <a:gd name="connsiteX83" fmla="*/ 513825 w 1465538"/>
                <a:gd name="connsiteY83" fmla="*/ 1434844 h 1682568"/>
                <a:gd name="connsiteX84" fmla="*/ 471195 w 1465538"/>
                <a:gd name="connsiteY84" fmla="*/ 1169434 h 1682568"/>
                <a:gd name="connsiteX85" fmla="*/ 454578 w 1465538"/>
                <a:gd name="connsiteY85" fmla="*/ 1171381 h 1682568"/>
                <a:gd name="connsiteX86" fmla="*/ 391078 w 1465538"/>
                <a:gd name="connsiteY86" fmla="*/ 1170473 h 1682568"/>
                <a:gd name="connsiteX87" fmla="*/ 327578 w 1465538"/>
                <a:gd name="connsiteY87" fmla="*/ 1243045 h 1682568"/>
                <a:gd name="connsiteX88" fmla="*/ 273150 w 1465538"/>
                <a:gd name="connsiteY88" fmla="*/ 1324687 h 1682568"/>
                <a:gd name="connsiteX89" fmla="*/ 173364 w 1465538"/>
                <a:gd name="connsiteY89" fmla="*/ 1315616 h 1682568"/>
                <a:gd name="connsiteX90" fmla="*/ 164293 w 1465538"/>
                <a:gd name="connsiteY90" fmla="*/ 1233973 h 1682568"/>
                <a:gd name="connsiteX91" fmla="*/ 255007 w 1465538"/>
                <a:gd name="connsiteY91" fmla="*/ 1179545 h 1682568"/>
                <a:gd name="connsiteX92" fmla="*/ 318507 w 1465538"/>
                <a:gd name="connsiteY92" fmla="*/ 1143259 h 1682568"/>
                <a:gd name="connsiteX93" fmla="*/ 336650 w 1465538"/>
                <a:gd name="connsiteY93" fmla="*/ 1034402 h 1682568"/>
                <a:gd name="connsiteX94" fmla="*/ 300364 w 1465538"/>
                <a:gd name="connsiteY94" fmla="*/ 952759 h 1682568"/>
                <a:gd name="connsiteX95" fmla="*/ 255007 w 1465538"/>
                <a:gd name="connsiteY95" fmla="*/ 934616 h 1682568"/>
                <a:gd name="connsiteX96" fmla="*/ 164293 w 1465538"/>
                <a:gd name="connsiteY96" fmla="*/ 916473 h 1682568"/>
                <a:gd name="connsiteX97" fmla="*/ 64507 w 1465538"/>
                <a:gd name="connsiteY97" fmla="*/ 907402 h 1682568"/>
                <a:gd name="connsiteX98" fmla="*/ 19150 w 1465538"/>
                <a:gd name="connsiteY98" fmla="*/ 852973 h 1682568"/>
                <a:gd name="connsiteX99" fmla="*/ 82650 w 1465538"/>
                <a:gd name="connsiteY99" fmla="*/ 807616 h 1682568"/>
                <a:gd name="connsiteX100" fmla="*/ 146150 w 1465538"/>
                <a:gd name="connsiteY100" fmla="*/ 780402 h 1682568"/>
                <a:gd name="connsiteX101" fmla="*/ 255007 w 1465538"/>
                <a:gd name="connsiteY101" fmla="*/ 753187 h 1682568"/>
                <a:gd name="connsiteX102" fmla="*/ 273150 w 1465538"/>
                <a:gd name="connsiteY102" fmla="*/ 671545 h 1682568"/>
                <a:gd name="connsiteX103" fmla="*/ 245936 w 1465538"/>
                <a:gd name="connsiteY103" fmla="*/ 626187 h 1682568"/>
                <a:gd name="connsiteX104" fmla="*/ 164293 w 1465538"/>
                <a:gd name="connsiteY104" fmla="*/ 580830 h 1682568"/>
                <a:gd name="connsiteX105" fmla="*/ 91721 w 1465538"/>
                <a:gd name="connsiteY105" fmla="*/ 571759 h 1682568"/>
                <a:gd name="connsiteX106" fmla="*/ 37293 w 1465538"/>
                <a:gd name="connsiteY106" fmla="*/ 535473 h 1682568"/>
                <a:gd name="connsiteX107" fmla="*/ 1007 w 1465538"/>
                <a:gd name="connsiteY107" fmla="*/ 453830 h 1682568"/>
                <a:gd name="connsiteX108" fmla="*/ 12678 w 1465538"/>
                <a:gd name="connsiteY108" fmla="*/ 417416 h 1682568"/>
                <a:gd name="connsiteX109" fmla="*/ 39638 w 1465538"/>
                <a:gd name="connsiteY109" fmla="*/ 361556 h 1682568"/>
                <a:gd name="connsiteX110" fmla="*/ 101851 w 1465538"/>
                <a:gd name="connsiteY110" fmla="*/ 297641 h 1682568"/>
                <a:gd name="connsiteX111" fmla="*/ 264078 w 1465538"/>
                <a:gd name="connsiteY111" fmla="*/ 517330 h 1682568"/>
                <a:gd name="connsiteX112" fmla="*/ 318507 w 1465538"/>
                <a:gd name="connsiteY112" fmla="*/ 462902 h 1682568"/>
                <a:gd name="connsiteX113" fmla="*/ 184763 w 1465538"/>
                <a:gd name="connsiteY113" fmla="*/ 260763 h 1682568"/>
                <a:gd name="connsiteX114" fmla="*/ 481793 w 1465538"/>
                <a:gd name="connsiteY114" fmla="*/ 381259 h 1682568"/>
                <a:gd name="connsiteX115" fmla="*/ 509007 w 1465538"/>
                <a:gd name="connsiteY115" fmla="*/ 317759 h 1682568"/>
                <a:gd name="connsiteX116" fmla="*/ 472721 w 1465538"/>
                <a:gd name="connsiteY116" fmla="*/ 254259 h 1682568"/>
                <a:gd name="connsiteX117" fmla="*/ 409221 w 1465538"/>
                <a:gd name="connsiteY117" fmla="*/ 199830 h 1682568"/>
                <a:gd name="connsiteX118" fmla="*/ 291293 w 1465538"/>
                <a:gd name="connsiteY118" fmla="*/ 118187 h 1682568"/>
                <a:gd name="connsiteX119" fmla="*/ 425527 w 1465538"/>
                <a:gd name="connsiteY119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808364 w 1465538"/>
                <a:gd name="connsiteY74" fmla="*/ 1161402 h 1682568"/>
                <a:gd name="connsiteX75" fmla="*/ 1198508 w 1465538"/>
                <a:gd name="connsiteY75" fmla="*/ 1538267 h 1682568"/>
                <a:gd name="connsiteX76" fmla="*/ 744864 w 1465538"/>
                <a:gd name="connsiteY76" fmla="*/ 1270259 h 1682568"/>
                <a:gd name="connsiteX77" fmla="*/ 698490 w 1465538"/>
                <a:gd name="connsiteY77" fmla="*/ 1193661 h 1682568"/>
                <a:gd name="connsiteX78" fmla="*/ 652877 w 1465538"/>
                <a:gd name="connsiteY78" fmla="*/ 1606680 h 1682568"/>
                <a:gd name="connsiteX79" fmla="*/ 546493 w 1465538"/>
                <a:gd name="connsiteY79" fmla="*/ 1680162 h 1682568"/>
                <a:gd name="connsiteX80" fmla="*/ 550111 w 1465538"/>
                <a:gd name="connsiteY80" fmla="*/ 1662149 h 1682568"/>
                <a:gd name="connsiteX81" fmla="*/ 477285 w 1465538"/>
                <a:gd name="connsiteY81" fmla="*/ 1635713 h 1682568"/>
                <a:gd name="connsiteX82" fmla="*/ 513825 w 1465538"/>
                <a:gd name="connsiteY82" fmla="*/ 1434844 h 1682568"/>
                <a:gd name="connsiteX83" fmla="*/ 471195 w 1465538"/>
                <a:gd name="connsiteY83" fmla="*/ 1169434 h 1682568"/>
                <a:gd name="connsiteX84" fmla="*/ 454578 w 1465538"/>
                <a:gd name="connsiteY84" fmla="*/ 1171381 h 1682568"/>
                <a:gd name="connsiteX85" fmla="*/ 391078 w 1465538"/>
                <a:gd name="connsiteY85" fmla="*/ 1170473 h 1682568"/>
                <a:gd name="connsiteX86" fmla="*/ 327578 w 1465538"/>
                <a:gd name="connsiteY86" fmla="*/ 1243045 h 1682568"/>
                <a:gd name="connsiteX87" fmla="*/ 273150 w 1465538"/>
                <a:gd name="connsiteY87" fmla="*/ 1324687 h 1682568"/>
                <a:gd name="connsiteX88" fmla="*/ 173364 w 1465538"/>
                <a:gd name="connsiteY88" fmla="*/ 1315616 h 1682568"/>
                <a:gd name="connsiteX89" fmla="*/ 164293 w 1465538"/>
                <a:gd name="connsiteY89" fmla="*/ 1233973 h 1682568"/>
                <a:gd name="connsiteX90" fmla="*/ 255007 w 1465538"/>
                <a:gd name="connsiteY90" fmla="*/ 1179545 h 1682568"/>
                <a:gd name="connsiteX91" fmla="*/ 318507 w 1465538"/>
                <a:gd name="connsiteY91" fmla="*/ 1143259 h 1682568"/>
                <a:gd name="connsiteX92" fmla="*/ 336650 w 1465538"/>
                <a:gd name="connsiteY92" fmla="*/ 1034402 h 1682568"/>
                <a:gd name="connsiteX93" fmla="*/ 300364 w 1465538"/>
                <a:gd name="connsiteY93" fmla="*/ 952759 h 1682568"/>
                <a:gd name="connsiteX94" fmla="*/ 255007 w 1465538"/>
                <a:gd name="connsiteY94" fmla="*/ 934616 h 1682568"/>
                <a:gd name="connsiteX95" fmla="*/ 164293 w 1465538"/>
                <a:gd name="connsiteY95" fmla="*/ 916473 h 1682568"/>
                <a:gd name="connsiteX96" fmla="*/ 64507 w 1465538"/>
                <a:gd name="connsiteY96" fmla="*/ 907402 h 1682568"/>
                <a:gd name="connsiteX97" fmla="*/ 19150 w 1465538"/>
                <a:gd name="connsiteY97" fmla="*/ 852973 h 1682568"/>
                <a:gd name="connsiteX98" fmla="*/ 82650 w 1465538"/>
                <a:gd name="connsiteY98" fmla="*/ 807616 h 1682568"/>
                <a:gd name="connsiteX99" fmla="*/ 146150 w 1465538"/>
                <a:gd name="connsiteY99" fmla="*/ 780402 h 1682568"/>
                <a:gd name="connsiteX100" fmla="*/ 255007 w 1465538"/>
                <a:gd name="connsiteY100" fmla="*/ 753187 h 1682568"/>
                <a:gd name="connsiteX101" fmla="*/ 273150 w 1465538"/>
                <a:gd name="connsiteY101" fmla="*/ 671545 h 1682568"/>
                <a:gd name="connsiteX102" fmla="*/ 245936 w 1465538"/>
                <a:gd name="connsiteY102" fmla="*/ 626187 h 1682568"/>
                <a:gd name="connsiteX103" fmla="*/ 164293 w 1465538"/>
                <a:gd name="connsiteY103" fmla="*/ 580830 h 1682568"/>
                <a:gd name="connsiteX104" fmla="*/ 91721 w 1465538"/>
                <a:gd name="connsiteY104" fmla="*/ 571759 h 1682568"/>
                <a:gd name="connsiteX105" fmla="*/ 37293 w 1465538"/>
                <a:gd name="connsiteY105" fmla="*/ 535473 h 1682568"/>
                <a:gd name="connsiteX106" fmla="*/ 1007 w 1465538"/>
                <a:gd name="connsiteY106" fmla="*/ 453830 h 1682568"/>
                <a:gd name="connsiteX107" fmla="*/ 12678 w 1465538"/>
                <a:gd name="connsiteY107" fmla="*/ 417416 h 1682568"/>
                <a:gd name="connsiteX108" fmla="*/ 39638 w 1465538"/>
                <a:gd name="connsiteY108" fmla="*/ 361556 h 1682568"/>
                <a:gd name="connsiteX109" fmla="*/ 101851 w 1465538"/>
                <a:gd name="connsiteY109" fmla="*/ 297641 h 1682568"/>
                <a:gd name="connsiteX110" fmla="*/ 264078 w 1465538"/>
                <a:gd name="connsiteY110" fmla="*/ 517330 h 1682568"/>
                <a:gd name="connsiteX111" fmla="*/ 318507 w 1465538"/>
                <a:gd name="connsiteY111" fmla="*/ 462902 h 1682568"/>
                <a:gd name="connsiteX112" fmla="*/ 184763 w 1465538"/>
                <a:gd name="connsiteY112" fmla="*/ 260763 h 1682568"/>
                <a:gd name="connsiteX113" fmla="*/ 481793 w 1465538"/>
                <a:gd name="connsiteY113" fmla="*/ 381259 h 1682568"/>
                <a:gd name="connsiteX114" fmla="*/ 509007 w 1465538"/>
                <a:gd name="connsiteY114" fmla="*/ 317759 h 1682568"/>
                <a:gd name="connsiteX115" fmla="*/ 472721 w 1465538"/>
                <a:gd name="connsiteY115" fmla="*/ 254259 h 1682568"/>
                <a:gd name="connsiteX116" fmla="*/ 409221 w 1465538"/>
                <a:gd name="connsiteY116" fmla="*/ 199830 h 1682568"/>
                <a:gd name="connsiteX117" fmla="*/ 291293 w 1465538"/>
                <a:gd name="connsiteY117" fmla="*/ 118187 h 1682568"/>
                <a:gd name="connsiteX118" fmla="*/ 425527 w 1465538"/>
                <a:gd name="connsiteY118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1015425 w 1465538"/>
                <a:gd name="connsiteY74" fmla="*/ 1216610 h 1682568"/>
                <a:gd name="connsiteX75" fmla="*/ 1198508 w 1465538"/>
                <a:gd name="connsiteY75" fmla="*/ 1538267 h 1682568"/>
                <a:gd name="connsiteX76" fmla="*/ 744864 w 1465538"/>
                <a:gd name="connsiteY76" fmla="*/ 1270259 h 1682568"/>
                <a:gd name="connsiteX77" fmla="*/ 698490 w 1465538"/>
                <a:gd name="connsiteY77" fmla="*/ 1193661 h 1682568"/>
                <a:gd name="connsiteX78" fmla="*/ 652877 w 1465538"/>
                <a:gd name="connsiteY78" fmla="*/ 1606680 h 1682568"/>
                <a:gd name="connsiteX79" fmla="*/ 546493 w 1465538"/>
                <a:gd name="connsiteY79" fmla="*/ 1680162 h 1682568"/>
                <a:gd name="connsiteX80" fmla="*/ 550111 w 1465538"/>
                <a:gd name="connsiteY80" fmla="*/ 1662149 h 1682568"/>
                <a:gd name="connsiteX81" fmla="*/ 477285 w 1465538"/>
                <a:gd name="connsiteY81" fmla="*/ 1635713 h 1682568"/>
                <a:gd name="connsiteX82" fmla="*/ 513825 w 1465538"/>
                <a:gd name="connsiteY82" fmla="*/ 1434844 h 1682568"/>
                <a:gd name="connsiteX83" fmla="*/ 471195 w 1465538"/>
                <a:gd name="connsiteY83" fmla="*/ 1169434 h 1682568"/>
                <a:gd name="connsiteX84" fmla="*/ 454578 w 1465538"/>
                <a:gd name="connsiteY84" fmla="*/ 1171381 h 1682568"/>
                <a:gd name="connsiteX85" fmla="*/ 391078 w 1465538"/>
                <a:gd name="connsiteY85" fmla="*/ 1170473 h 1682568"/>
                <a:gd name="connsiteX86" fmla="*/ 327578 w 1465538"/>
                <a:gd name="connsiteY86" fmla="*/ 1243045 h 1682568"/>
                <a:gd name="connsiteX87" fmla="*/ 273150 w 1465538"/>
                <a:gd name="connsiteY87" fmla="*/ 1324687 h 1682568"/>
                <a:gd name="connsiteX88" fmla="*/ 173364 w 1465538"/>
                <a:gd name="connsiteY88" fmla="*/ 1315616 h 1682568"/>
                <a:gd name="connsiteX89" fmla="*/ 164293 w 1465538"/>
                <a:gd name="connsiteY89" fmla="*/ 1233973 h 1682568"/>
                <a:gd name="connsiteX90" fmla="*/ 255007 w 1465538"/>
                <a:gd name="connsiteY90" fmla="*/ 1179545 h 1682568"/>
                <a:gd name="connsiteX91" fmla="*/ 318507 w 1465538"/>
                <a:gd name="connsiteY91" fmla="*/ 1143259 h 1682568"/>
                <a:gd name="connsiteX92" fmla="*/ 336650 w 1465538"/>
                <a:gd name="connsiteY92" fmla="*/ 1034402 h 1682568"/>
                <a:gd name="connsiteX93" fmla="*/ 300364 w 1465538"/>
                <a:gd name="connsiteY93" fmla="*/ 952759 h 1682568"/>
                <a:gd name="connsiteX94" fmla="*/ 255007 w 1465538"/>
                <a:gd name="connsiteY94" fmla="*/ 934616 h 1682568"/>
                <a:gd name="connsiteX95" fmla="*/ 164293 w 1465538"/>
                <a:gd name="connsiteY95" fmla="*/ 916473 h 1682568"/>
                <a:gd name="connsiteX96" fmla="*/ 64507 w 1465538"/>
                <a:gd name="connsiteY96" fmla="*/ 907402 h 1682568"/>
                <a:gd name="connsiteX97" fmla="*/ 19150 w 1465538"/>
                <a:gd name="connsiteY97" fmla="*/ 852973 h 1682568"/>
                <a:gd name="connsiteX98" fmla="*/ 82650 w 1465538"/>
                <a:gd name="connsiteY98" fmla="*/ 807616 h 1682568"/>
                <a:gd name="connsiteX99" fmla="*/ 146150 w 1465538"/>
                <a:gd name="connsiteY99" fmla="*/ 780402 h 1682568"/>
                <a:gd name="connsiteX100" fmla="*/ 255007 w 1465538"/>
                <a:gd name="connsiteY100" fmla="*/ 753187 h 1682568"/>
                <a:gd name="connsiteX101" fmla="*/ 273150 w 1465538"/>
                <a:gd name="connsiteY101" fmla="*/ 671545 h 1682568"/>
                <a:gd name="connsiteX102" fmla="*/ 245936 w 1465538"/>
                <a:gd name="connsiteY102" fmla="*/ 626187 h 1682568"/>
                <a:gd name="connsiteX103" fmla="*/ 164293 w 1465538"/>
                <a:gd name="connsiteY103" fmla="*/ 580830 h 1682568"/>
                <a:gd name="connsiteX104" fmla="*/ 91721 w 1465538"/>
                <a:gd name="connsiteY104" fmla="*/ 571759 h 1682568"/>
                <a:gd name="connsiteX105" fmla="*/ 37293 w 1465538"/>
                <a:gd name="connsiteY105" fmla="*/ 535473 h 1682568"/>
                <a:gd name="connsiteX106" fmla="*/ 1007 w 1465538"/>
                <a:gd name="connsiteY106" fmla="*/ 453830 h 1682568"/>
                <a:gd name="connsiteX107" fmla="*/ 12678 w 1465538"/>
                <a:gd name="connsiteY107" fmla="*/ 417416 h 1682568"/>
                <a:gd name="connsiteX108" fmla="*/ 39638 w 1465538"/>
                <a:gd name="connsiteY108" fmla="*/ 361556 h 1682568"/>
                <a:gd name="connsiteX109" fmla="*/ 101851 w 1465538"/>
                <a:gd name="connsiteY109" fmla="*/ 297641 h 1682568"/>
                <a:gd name="connsiteX110" fmla="*/ 264078 w 1465538"/>
                <a:gd name="connsiteY110" fmla="*/ 517330 h 1682568"/>
                <a:gd name="connsiteX111" fmla="*/ 318507 w 1465538"/>
                <a:gd name="connsiteY111" fmla="*/ 462902 h 1682568"/>
                <a:gd name="connsiteX112" fmla="*/ 184763 w 1465538"/>
                <a:gd name="connsiteY112" fmla="*/ 260763 h 1682568"/>
                <a:gd name="connsiteX113" fmla="*/ 481793 w 1465538"/>
                <a:gd name="connsiteY113" fmla="*/ 381259 h 1682568"/>
                <a:gd name="connsiteX114" fmla="*/ 509007 w 1465538"/>
                <a:gd name="connsiteY114" fmla="*/ 317759 h 1682568"/>
                <a:gd name="connsiteX115" fmla="*/ 472721 w 1465538"/>
                <a:gd name="connsiteY115" fmla="*/ 254259 h 1682568"/>
                <a:gd name="connsiteX116" fmla="*/ 409221 w 1465538"/>
                <a:gd name="connsiteY116" fmla="*/ 199830 h 1682568"/>
                <a:gd name="connsiteX117" fmla="*/ 291293 w 1465538"/>
                <a:gd name="connsiteY117" fmla="*/ 118187 h 1682568"/>
                <a:gd name="connsiteX118" fmla="*/ 425527 w 1465538"/>
                <a:gd name="connsiteY118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1015425 w 1465538"/>
                <a:gd name="connsiteY74" fmla="*/ 1216610 h 1682568"/>
                <a:gd name="connsiteX75" fmla="*/ 1198508 w 1465538"/>
                <a:gd name="connsiteY75" fmla="*/ 1538267 h 1682568"/>
                <a:gd name="connsiteX76" fmla="*/ 973922 w 1465538"/>
                <a:gd name="connsiteY76" fmla="*/ 1427489 h 1682568"/>
                <a:gd name="connsiteX77" fmla="*/ 744864 w 1465538"/>
                <a:gd name="connsiteY77" fmla="*/ 1270259 h 1682568"/>
                <a:gd name="connsiteX78" fmla="*/ 698490 w 1465538"/>
                <a:gd name="connsiteY78" fmla="*/ 1193661 h 1682568"/>
                <a:gd name="connsiteX79" fmla="*/ 652877 w 1465538"/>
                <a:gd name="connsiteY79" fmla="*/ 1606680 h 1682568"/>
                <a:gd name="connsiteX80" fmla="*/ 546493 w 1465538"/>
                <a:gd name="connsiteY80" fmla="*/ 1680162 h 1682568"/>
                <a:gd name="connsiteX81" fmla="*/ 550111 w 1465538"/>
                <a:gd name="connsiteY81" fmla="*/ 1662149 h 1682568"/>
                <a:gd name="connsiteX82" fmla="*/ 477285 w 1465538"/>
                <a:gd name="connsiteY82" fmla="*/ 1635713 h 1682568"/>
                <a:gd name="connsiteX83" fmla="*/ 513825 w 1465538"/>
                <a:gd name="connsiteY83" fmla="*/ 1434844 h 1682568"/>
                <a:gd name="connsiteX84" fmla="*/ 471195 w 1465538"/>
                <a:gd name="connsiteY84" fmla="*/ 1169434 h 1682568"/>
                <a:gd name="connsiteX85" fmla="*/ 454578 w 1465538"/>
                <a:gd name="connsiteY85" fmla="*/ 1171381 h 1682568"/>
                <a:gd name="connsiteX86" fmla="*/ 391078 w 1465538"/>
                <a:gd name="connsiteY86" fmla="*/ 1170473 h 1682568"/>
                <a:gd name="connsiteX87" fmla="*/ 327578 w 1465538"/>
                <a:gd name="connsiteY87" fmla="*/ 1243045 h 1682568"/>
                <a:gd name="connsiteX88" fmla="*/ 273150 w 1465538"/>
                <a:gd name="connsiteY88" fmla="*/ 1324687 h 1682568"/>
                <a:gd name="connsiteX89" fmla="*/ 173364 w 1465538"/>
                <a:gd name="connsiteY89" fmla="*/ 1315616 h 1682568"/>
                <a:gd name="connsiteX90" fmla="*/ 164293 w 1465538"/>
                <a:gd name="connsiteY90" fmla="*/ 1233973 h 1682568"/>
                <a:gd name="connsiteX91" fmla="*/ 255007 w 1465538"/>
                <a:gd name="connsiteY91" fmla="*/ 1179545 h 1682568"/>
                <a:gd name="connsiteX92" fmla="*/ 318507 w 1465538"/>
                <a:gd name="connsiteY92" fmla="*/ 1143259 h 1682568"/>
                <a:gd name="connsiteX93" fmla="*/ 336650 w 1465538"/>
                <a:gd name="connsiteY93" fmla="*/ 1034402 h 1682568"/>
                <a:gd name="connsiteX94" fmla="*/ 300364 w 1465538"/>
                <a:gd name="connsiteY94" fmla="*/ 952759 h 1682568"/>
                <a:gd name="connsiteX95" fmla="*/ 255007 w 1465538"/>
                <a:gd name="connsiteY95" fmla="*/ 934616 h 1682568"/>
                <a:gd name="connsiteX96" fmla="*/ 164293 w 1465538"/>
                <a:gd name="connsiteY96" fmla="*/ 916473 h 1682568"/>
                <a:gd name="connsiteX97" fmla="*/ 64507 w 1465538"/>
                <a:gd name="connsiteY97" fmla="*/ 907402 h 1682568"/>
                <a:gd name="connsiteX98" fmla="*/ 19150 w 1465538"/>
                <a:gd name="connsiteY98" fmla="*/ 852973 h 1682568"/>
                <a:gd name="connsiteX99" fmla="*/ 82650 w 1465538"/>
                <a:gd name="connsiteY99" fmla="*/ 807616 h 1682568"/>
                <a:gd name="connsiteX100" fmla="*/ 146150 w 1465538"/>
                <a:gd name="connsiteY100" fmla="*/ 780402 h 1682568"/>
                <a:gd name="connsiteX101" fmla="*/ 255007 w 1465538"/>
                <a:gd name="connsiteY101" fmla="*/ 753187 h 1682568"/>
                <a:gd name="connsiteX102" fmla="*/ 273150 w 1465538"/>
                <a:gd name="connsiteY102" fmla="*/ 671545 h 1682568"/>
                <a:gd name="connsiteX103" fmla="*/ 245936 w 1465538"/>
                <a:gd name="connsiteY103" fmla="*/ 626187 h 1682568"/>
                <a:gd name="connsiteX104" fmla="*/ 164293 w 1465538"/>
                <a:gd name="connsiteY104" fmla="*/ 580830 h 1682568"/>
                <a:gd name="connsiteX105" fmla="*/ 91721 w 1465538"/>
                <a:gd name="connsiteY105" fmla="*/ 571759 h 1682568"/>
                <a:gd name="connsiteX106" fmla="*/ 37293 w 1465538"/>
                <a:gd name="connsiteY106" fmla="*/ 535473 h 1682568"/>
                <a:gd name="connsiteX107" fmla="*/ 1007 w 1465538"/>
                <a:gd name="connsiteY107" fmla="*/ 453830 h 1682568"/>
                <a:gd name="connsiteX108" fmla="*/ 12678 w 1465538"/>
                <a:gd name="connsiteY108" fmla="*/ 417416 h 1682568"/>
                <a:gd name="connsiteX109" fmla="*/ 39638 w 1465538"/>
                <a:gd name="connsiteY109" fmla="*/ 361556 h 1682568"/>
                <a:gd name="connsiteX110" fmla="*/ 101851 w 1465538"/>
                <a:gd name="connsiteY110" fmla="*/ 297641 h 1682568"/>
                <a:gd name="connsiteX111" fmla="*/ 264078 w 1465538"/>
                <a:gd name="connsiteY111" fmla="*/ 517330 h 1682568"/>
                <a:gd name="connsiteX112" fmla="*/ 318507 w 1465538"/>
                <a:gd name="connsiteY112" fmla="*/ 462902 h 1682568"/>
                <a:gd name="connsiteX113" fmla="*/ 184763 w 1465538"/>
                <a:gd name="connsiteY113" fmla="*/ 260763 h 1682568"/>
                <a:gd name="connsiteX114" fmla="*/ 481793 w 1465538"/>
                <a:gd name="connsiteY114" fmla="*/ 381259 h 1682568"/>
                <a:gd name="connsiteX115" fmla="*/ 509007 w 1465538"/>
                <a:gd name="connsiteY115" fmla="*/ 317759 h 1682568"/>
                <a:gd name="connsiteX116" fmla="*/ 472721 w 1465538"/>
                <a:gd name="connsiteY116" fmla="*/ 254259 h 1682568"/>
                <a:gd name="connsiteX117" fmla="*/ 409221 w 1465538"/>
                <a:gd name="connsiteY117" fmla="*/ 199830 h 1682568"/>
                <a:gd name="connsiteX118" fmla="*/ 291293 w 1465538"/>
                <a:gd name="connsiteY118" fmla="*/ 118187 h 1682568"/>
                <a:gd name="connsiteX119" fmla="*/ 425527 w 1465538"/>
                <a:gd name="connsiteY119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1015425 w 1465538"/>
                <a:gd name="connsiteY74" fmla="*/ 1216610 h 1682568"/>
                <a:gd name="connsiteX75" fmla="*/ 1198508 w 1465538"/>
                <a:gd name="connsiteY75" fmla="*/ 1538267 h 1682568"/>
                <a:gd name="connsiteX76" fmla="*/ 973922 w 1465538"/>
                <a:gd name="connsiteY76" fmla="*/ 1427489 h 1682568"/>
                <a:gd name="connsiteX77" fmla="*/ 882571 w 1465538"/>
                <a:gd name="connsiteY77" fmla="*/ 1593114 h 1682568"/>
                <a:gd name="connsiteX78" fmla="*/ 744864 w 1465538"/>
                <a:gd name="connsiteY78" fmla="*/ 1270259 h 1682568"/>
                <a:gd name="connsiteX79" fmla="*/ 698490 w 1465538"/>
                <a:gd name="connsiteY79" fmla="*/ 1193661 h 1682568"/>
                <a:gd name="connsiteX80" fmla="*/ 652877 w 1465538"/>
                <a:gd name="connsiteY80" fmla="*/ 1606680 h 1682568"/>
                <a:gd name="connsiteX81" fmla="*/ 546493 w 1465538"/>
                <a:gd name="connsiteY81" fmla="*/ 1680162 h 1682568"/>
                <a:gd name="connsiteX82" fmla="*/ 550111 w 1465538"/>
                <a:gd name="connsiteY82" fmla="*/ 1662149 h 1682568"/>
                <a:gd name="connsiteX83" fmla="*/ 477285 w 1465538"/>
                <a:gd name="connsiteY83" fmla="*/ 1635713 h 1682568"/>
                <a:gd name="connsiteX84" fmla="*/ 513825 w 1465538"/>
                <a:gd name="connsiteY84" fmla="*/ 1434844 h 1682568"/>
                <a:gd name="connsiteX85" fmla="*/ 471195 w 1465538"/>
                <a:gd name="connsiteY85" fmla="*/ 1169434 h 1682568"/>
                <a:gd name="connsiteX86" fmla="*/ 454578 w 1465538"/>
                <a:gd name="connsiteY86" fmla="*/ 1171381 h 1682568"/>
                <a:gd name="connsiteX87" fmla="*/ 391078 w 1465538"/>
                <a:gd name="connsiteY87" fmla="*/ 1170473 h 1682568"/>
                <a:gd name="connsiteX88" fmla="*/ 327578 w 1465538"/>
                <a:gd name="connsiteY88" fmla="*/ 1243045 h 1682568"/>
                <a:gd name="connsiteX89" fmla="*/ 273150 w 1465538"/>
                <a:gd name="connsiteY89" fmla="*/ 1324687 h 1682568"/>
                <a:gd name="connsiteX90" fmla="*/ 173364 w 1465538"/>
                <a:gd name="connsiteY90" fmla="*/ 1315616 h 1682568"/>
                <a:gd name="connsiteX91" fmla="*/ 164293 w 1465538"/>
                <a:gd name="connsiteY91" fmla="*/ 1233973 h 1682568"/>
                <a:gd name="connsiteX92" fmla="*/ 255007 w 1465538"/>
                <a:gd name="connsiteY92" fmla="*/ 1179545 h 1682568"/>
                <a:gd name="connsiteX93" fmla="*/ 318507 w 1465538"/>
                <a:gd name="connsiteY93" fmla="*/ 1143259 h 1682568"/>
                <a:gd name="connsiteX94" fmla="*/ 336650 w 1465538"/>
                <a:gd name="connsiteY94" fmla="*/ 1034402 h 1682568"/>
                <a:gd name="connsiteX95" fmla="*/ 300364 w 1465538"/>
                <a:gd name="connsiteY95" fmla="*/ 952759 h 1682568"/>
                <a:gd name="connsiteX96" fmla="*/ 255007 w 1465538"/>
                <a:gd name="connsiteY96" fmla="*/ 934616 h 1682568"/>
                <a:gd name="connsiteX97" fmla="*/ 164293 w 1465538"/>
                <a:gd name="connsiteY97" fmla="*/ 916473 h 1682568"/>
                <a:gd name="connsiteX98" fmla="*/ 64507 w 1465538"/>
                <a:gd name="connsiteY98" fmla="*/ 907402 h 1682568"/>
                <a:gd name="connsiteX99" fmla="*/ 19150 w 1465538"/>
                <a:gd name="connsiteY99" fmla="*/ 852973 h 1682568"/>
                <a:gd name="connsiteX100" fmla="*/ 82650 w 1465538"/>
                <a:gd name="connsiteY100" fmla="*/ 807616 h 1682568"/>
                <a:gd name="connsiteX101" fmla="*/ 146150 w 1465538"/>
                <a:gd name="connsiteY101" fmla="*/ 780402 h 1682568"/>
                <a:gd name="connsiteX102" fmla="*/ 255007 w 1465538"/>
                <a:gd name="connsiteY102" fmla="*/ 753187 h 1682568"/>
                <a:gd name="connsiteX103" fmla="*/ 273150 w 1465538"/>
                <a:gd name="connsiteY103" fmla="*/ 671545 h 1682568"/>
                <a:gd name="connsiteX104" fmla="*/ 245936 w 1465538"/>
                <a:gd name="connsiteY104" fmla="*/ 626187 h 1682568"/>
                <a:gd name="connsiteX105" fmla="*/ 164293 w 1465538"/>
                <a:gd name="connsiteY105" fmla="*/ 580830 h 1682568"/>
                <a:gd name="connsiteX106" fmla="*/ 91721 w 1465538"/>
                <a:gd name="connsiteY106" fmla="*/ 571759 h 1682568"/>
                <a:gd name="connsiteX107" fmla="*/ 37293 w 1465538"/>
                <a:gd name="connsiteY107" fmla="*/ 535473 h 1682568"/>
                <a:gd name="connsiteX108" fmla="*/ 1007 w 1465538"/>
                <a:gd name="connsiteY108" fmla="*/ 453830 h 1682568"/>
                <a:gd name="connsiteX109" fmla="*/ 12678 w 1465538"/>
                <a:gd name="connsiteY109" fmla="*/ 417416 h 1682568"/>
                <a:gd name="connsiteX110" fmla="*/ 39638 w 1465538"/>
                <a:gd name="connsiteY110" fmla="*/ 361556 h 1682568"/>
                <a:gd name="connsiteX111" fmla="*/ 101851 w 1465538"/>
                <a:gd name="connsiteY111" fmla="*/ 297641 h 1682568"/>
                <a:gd name="connsiteX112" fmla="*/ 264078 w 1465538"/>
                <a:gd name="connsiteY112" fmla="*/ 517330 h 1682568"/>
                <a:gd name="connsiteX113" fmla="*/ 318507 w 1465538"/>
                <a:gd name="connsiteY113" fmla="*/ 462902 h 1682568"/>
                <a:gd name="connsiteX114" fmla="*/ 184763 w 1465538"/>
                <a:gd name="connsiteY114" fmla="*/ 260763 h 1682568"/>
                <a:gd name="connsiteX115" fmla="*/ 481793 w 1465538"/>
                <a:gd name="connsiteY115" fmla="*/ 381259 h 1682568"/>
                <a:gd name="connsiteX116" fmla="*/ 509007 w 1465538"/>
                <a:gd name="connsiteY116" fmla="*/ 317759 h 1682568"/>
                <a:gd name="connsiteX117" fmla="*/ 472721 w 1465538"/>
                <a:gd name="connsiteY117" fmla="*/ 254259 h 1682568"/>
                <a:gd name="connsiteX118" fmla="*/ 409221 w 1465538"/>
                <a:gd name="connsiteY118" fmla="*/ 199830 h 1682568"/>
                <a:gd name="connsiteX119" fmla="*/ 291293 w 1465538"/>
                <a:gd name="connsiteY119" fmla="*/ 118187 h 1682568"/>
                <a:gd name="connsiteX120" fmla="*/ 425527 w 1465538"/>
                <a:gd name="connsiteY120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1015425 w 1465538"/>
                <a:gd name="connsiteY74" fmla="*/ 1216610 h 1682568"/>
                <a:gd name="connsiteX75" fmla="*/ 1198508 w 1465538"/>
                <a:gd name="connsiteY75" fmla="*/ 1538267 h 1682568"/>
                <a:gd name="connsiteX76" fmla="*/ 998282 w 1465538"/>
                <a:gd name="connsiteY76" fmla="*/ 1611516 h 1682568"/>
                <a:gd name="connsiteX77" fmla="*/ 882571 w 1465538"/>
                <a:gd name="connsiteY77" fmla="*/ 1593114 h 1682568"/>
                <a:gd name="connsiteX78" fmla="*/ 744864 w 1465538"/>
                <a:gd name="connsiteY78" fmla="*/ 1270259 h 1682568"/>
                <a:gd name="connsiteX79" fmla="*/ 698490 w 1465538"/>
                <a:gd name="connsiteY79" fmla="*/ 1193661 h 1682568"/>
                <a:gd name="connsiteX80" fmla="*/ 652877 w 1465538"/>
                <a:gd name="connsiteY80" fmla="*/ 1606680 h 1682568"/>
                <a:gd name="connsiteX81" fmla="*/ 546493 w 1465538"/>
                <a:gd name="connsiteY81" fmla="*/ 1680162 h 1682568"/>
                <a:gd name="connsiteX82" fmla="*/ 550111 w 1465538"/>
                <a:gd name="connsiteY82" fmla="*/ 1662149 h 1682568"/>
                <a:gd name="connsiteX83" fmla="*/ 477285 w 1465538"/>
                <a:gd name="connsiteY83" fmla="*/ 1635713 h 1682568"/>
                <a:gd name="connsiteX84" fmla="*/ 513825 w 1465538"/>
                <a:gd name="connsiteY84" fmla="*/ 1434844 h 1682568"/>
                <a:gd name="connsiteX85" fmla="*/ 471195 w 1465538"/>
                <a:gd name="connsiteY85" fmla="*/ 1169434 h 1682568"/>
                <a:gd name="connsiteX86" fmla="*/ 454578 w 1465538"/>
                <a:gd name="connsiteY86" fmla="*/ 1171381 h 1682568"/>
                <a:gd name="connsiteX87" fmla="*/ 391078 w 1465538"/>
                <a:gd name="connsiteY87" fmla="*/ 1170473 h 1682568"/>
                <a:gd name="connsiteX88" fmla="*/ 327578 w 1465538"/>
                <a:gd name="connsiteY88" fmla="*/ 1243045 h 1682568"/>
                <a:gd name="connsiteX89" fmla="*/ 273150 w 1465538"/>
                <a:gd name="connsiteY89" fmla="*/ 1324687 h 1682568"/>
                <a:gd name="connsiteX90" fmla="*/ 173364 w 1465538"/>
                <a:gd name="connsiteY90" fmla="*/ 1315616 h 1682568"/>
                <a:gd name="connsiteX91" fmla="*/ 164293 w 1465538"/>
                <a:gd name="connsiteY91" fmla="*/ 1233973 h 1682568"/>
                <a:gd name="connsiteX92" fmla="*/ 255007 w 1465538"/>
                <a:gd name="connsiteY92" fmla="*/ 1179545 h 1682568"/>
                <a:gd name="connsiteX93" fmla="*/ 318507 w 1465538"/>
                <a:gd name="connsiteY93" fmla="*/ 1143259 h 1682568"/>
                <a:gd name="connsiteX94" fmla="*/ 336650 w 1465538"/>
                <a:gd name="connsiteY94" fmla="*/ 1034402 h 1682568"/>
                <a:gd name="connsiteX95" fmla="*/ 300364 w 1465538"/>
                <a:gd name="connsiteY95" fmla="*/ 952759 h 1682568"/>
                <a:gd name="connsiteX96" fmla="*/ 255007 w 1465538"/>
                <a:gd name="connsiteY96" fmla="*/ 934616 h 1682568"/>
                <a:gd name="connsiteX97" fmla="*/ 164293 w 1465538"/>
                <a:gd name="connsiteY97" fmla="*/ 916473 h 1682568"/>
                <a:gd name="connsiteX98" fmla="*/ 64507 w 1465538"/>
                <a:gd name="connsiteY98" fmla="*/ 907402 h 1682568"/>
                <a:gd name="connsiteX99" fmla="*/ 19150 w 1465538"/>
                <a:gd name="connsiteY99" fmla="*/ 852973 h 1682568"/>
                <a:gd name="connsiteX100" fmla="*/ 82650 w 1465538"/>
                <a:gd name="connsiteY100" fmla="*/ 807616 h 1682568"/>
                <a:gd name="connsiteX101" fmla="*/ 146150 w 1465538"/>
                <a:gd name="connsiteY101" fmla="*/ 780402 h 1682568"/>
                <a:gd name="connsiteX102" fmla="*/ 255007 w 1465538"/>
                <a:gd name="connsiteY102" fmla="*/ 753187 h 1682568"/>
                <a:gd name="connsiteX103" fmla="*/ 273150 w 1465538"/>
                <a:gd name="connsiteY103" fmla="*/ 671545 h 1682568"/>
                <a:gd name="connsiteX104" fmla="*/ 245936 w 1465538"/>
                <a:gd name="connsiteY104" fmla="*/ 626187 h 1682568"/>
                <a:gd name="connsiteX105" fmla="*/ 164293 w 1465538"/>
                <a:gd name="connsiteY105" fmla="*/ 580830 h 1682568"/>
                <a:gd name="connsiteX106" fmla="*/ 91721 w 1465538"/>
                <a:gd name="connsiteY106" fmla="*/ 571759 h 1682568"/>
                <a:gd name="connsiteX107" fmla="*/ 37293 w 1465538"/>
                <a:gd name="connsiteY107" fmla="*/ 535473 h 1682568"/>
                <a:gd name="connsiteX108" fmla="*/ 1007 w 1465538"/>
                <a:gd name="connsiteY108" fmla="*/ 453830 h 1682568"/>
                <a:gd name="connsiteX109" fmla="*/ 12678 w 1465538"/>
                <a:gd name="connsiteY109" fmla="*/ 417416 h 1682568"/>
                <a:gd name="connsiteX110" fmla="*/ 39638 w 1465538"/>
                <a:gd name="connsiteY110" fmla="*/ 361556 h 1682568"/>
                <a:gd name="connsiteX111" fmla="*/ 101851 w 1465538"/>
                <a:gd name="connsiteY111" fmla="*/ 297641 h 1682568"/>
                <a:gd name="connsiteX112" fmla="*/ 264078 w 1465538"/>
                <a:gd name="connsiteY112" fmla="*/ 517330 h 1682568"/>
                <a:gd name="connsiteX113" fmla="*/ 318507 w 1465538"/>
                <a:gd name="connsiteY113" fmla="*/ 462902 h 1682568"/>
                <a:gd name="connsiteX114" fmla="*/ 184763 w 1465538"/>
                <a:gd name="connsiteY114" fmla="*/ 260763 h 1682568"/>
                <a:gd name="connsiteX115" fmla="*/ 481793 w 1465538"/>
                <a:gd name="connsiteY115" fmla="*/ 381259 h 1682568"/>
                <a:gd name="connsiteX116" fmla="*/ 509007 w 1465538"/>
                <a:gd name="connsiteY116" fmla="*/ 317759 h 1682568"/>
                <a:gd name="connsiteX117" fmla="*/ 472721 w 1465538"/>
                <a:gd name="connsiteY117" fmla="*/ 254259 h 1682568"/>
                <a:gd name="connsiteX118" fmla="*/ 409221 w 1465538"/>
                <a:gd name="connsiteY118" fmla="*/ 199830 h 1682568"/>
                <a:gd name="connsiteX119" fmla="*/ 291293 w 1465538"/>
                <a:gd name="connsiteY119" fmla="*/ 118187 h 1682568"/>
                <a:gd name="connsiteX120" fmla="*/ 425527 w 1465538"/>
                <a:gd name="connsiteY120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1015425 w 1465538"/>
                <a:gd name="connsiteY74" fmla="*/ 1216610 h 1682568"/>
                <a:gd name="connsiteX75" fmla="*/ 985358 w 1465538"/>
                <a:gd name="connsiteY75" fmla="*/ 1326636 h 1682568"/>
                <a:gd name="connsiteX76" fmla="*/ 998282 w 1465538"/>
                <a:gd name="connsiteY76" fmla="*/ 1611516 h 1682568"/>
                <a:gd name="connsiteX77" fmla="*/ 882571 w 1465538"/>
                <a:gd name="connsiteY77" fmla="*/ 1593114 h 1682568"/>
                <a:gd name="connsiteX78" fmla="*/ 744864 w 1465538"/>
                <a:gd name="connsiteY78" fmla="*/ 1270259 h 1682568"/>
                <a:gd name="connsiteX79" fmla="*/ 698490 w 1465538"/>
                <a:gd name="connsiteY79" fmla="*/ 1193661 h 1682568"/>
                <a:gd name="connsiteX80" fmla="*/ 652877 w 1465538"/>
                <a:gd name="connsiteY80" fmla="*/ 1606680 h 1682568"/>
                <a:gd name="connsiteX81" fmla="*/ 546493 w 1465538"/>
                <a:gd name="connsiteY81" fmla="*/ 1680162 h 1682568"/>
                <a:gd name="connsiteX82" fmla="*/ 550111 w 1465538"/>
                <a:gd name="connsiteY82" fmla="*/ 1662149 h 1682568"/>
                <a:gd name="connsiteX83" fmla="*/ 477285 w 1465538"/>
                <a:gd name="connsiteY83" fmla="*/ 1635713 h 1682568"/>
                <a:gd name="connsiteX84" fmla="*/ 513825 w 1465538"/>
                <a:gd name="connsiteY84" fmla="*/ 1434844 h 1682568"/>
                <a:gd name="connsiteX85" fmla="*/ 471195 w 1465538"/>
                <a:gd name="connsiteY85" fmla="*/ 1169434 h 1682568"/>
                <a:gd name="connsiteX86" fmla="*/ 454578 w 1465538"/>
                <a:gd name="connsiteY86" fmla="*/ 1171381 h 1682568"/>
                <a:gd name="connsiteX87" fmla="*/ 391078 w 1465538"/>
                <a:gd name="connsiteY87" fmla="*/ 1170473 h 1682568"/>
                <a:gd name="connsiteX88" fmla="*/ 327578 w 1465538"/>
                <a:gd name="connsiteY88" fmla="*/ 1243045 h 1682568"/>
                <a:gd name="connsiteX89" fmla="*/ 273150 w 1465538"/>
                <a:gd name="connsiteY89" fmla="*/ 1324687 h 1682568"/>
                <a:gd name="connsiteX90" fmla="*/ 173364 w 1465538"/>
                <a:gd name="connsiteY90" fmla="*/ 1315616 h 1682568"/>
                <a:gd name="connsiteX91" fmla="*/ 164293 w 1465538"/>
                <a:gd name="connsiteY91" fmla="*/ 1233973 h 1682568"/>
                <a:gd name="connsiteX92" fmla="*/ 255007 w 1465538"/>
                <a:gd name="connsiteY92" fmla="*/ 1179545 h 1682568"/>
                <a:gd name="connsiteX93" fmla="*/ 318507 w 1465538"/>
                <a:gd name="connsiteY93" fmla="*/ 1143259 h 1682568"/>
                <a:gd name="connsiteX94" fmla="*/ 336650 w 1465538"/>
                <a:gd name="connsiteY94" fmla="*/ 1034402 h 1682568"/>
                <a:gd name="connsiteX95" fmla="*/ 300364 w 1465538"/>
                <a:gd name="connsiteY95" fmla="*/ 952759 h 1682568"/>
                <a:gd name="connsiteX96" fmla="*/ 255007 w 1465538"/>
                <a:gd name="connsiteY96" fmla="*/ 934616 h 1682568"/>
                <a:gd name="connsiteX97" fmla="*/ 164293 w 1465538"/>
                <a:gd name="connsiteY97" fmla="*/ 916473 h 1682568"/>
                <a:gd name="connsiteX98" fmla="*/ 64507 w 1465538"/>
                <a:gd name="connsiteY98" fmla="*/ 907402 h 1682568"/>
                <a:gd name="connsiteX99" fmla="*/ 19150 w 1465538"/>
                <a:gd name="connsiteY99" fmla="*/ 852973 h 1682568"/>
                <a:gd name="connsiteX100" fmla="*/ 82650 w 1465538"/>
                <a:gd name="connsiteY100" fmla="*/ 807616 h 1682568"/>
                <a:gd name="connsiteX101" fmla="*/ 146150 w 1465538"/>
                <a:gd name="connsiteY101" fmla="*/ 780402 h 1682568"/>
                <a:gd name="connsiteX102" fmla="*/ 255007 w 1465538"/>
                <a:gd name="connsiteY102" fmla="*/ 753187 h 1682568"/>
                <a:gd name="connsiteX103" fmla="*/ 273150 w 1465538"/>
                <a:gd name="connsiteY103" fmla="*/ 671545 h 1682568"/>
                <a:gd name="connsiteX104" fmla="*/ 245936 w 1465538"/>
                <a:gd name="connsiteY104" fmla="*/ 626187 h 1682568"/>
                <a:gd name="connsiteX105" fmla="*/ 164293 w 1465538"/>
                <a:gd name="connsiteY105" fmla="*/ 580830 h 1682568"/>
                <a:gd name="connsiteX106" fmla="*/ 91721 w 1465538"/>
                <a:gd name="connsiteY106" fmla="*/ 571759 h 1682568"/>
                <a:gd name="connsiteX107" fmla="*/ 37293 w 1465538"/>
                <a:gd name="connsiteY107" fmla="*/ 535473 h 1682568"/>
                <a:gd name="connsiteX108" fmla="*/ 1007 w 1465538"/>
                <a:gd name="connsiteY108" fmla="*/ 453830 h 1682568"/>
                <a:gd name="connsiteX109" fmla="*/ 12678 w 1465538"/>
                <a:gd name="connsiteY109" fmla="*/ 417416 h 1682568"/>
                <a:gd name="connsiteX110" fmla="*/ 39638 w 1465538"/>
                <a:gd name="connsiteY110" fmla="*/ 361556 h 1682568"/>
                <a:gd name="connsiteX111" fmla="*/ 101851 w 1465538"/>
                <a:gd name="connsiteY111" fmla="*/ 297641 h 1682568"/>
                <a:gd name="connsiteX112" fmla="*/ 264078 w 1465538"/>
                <a:gd name="connsiteY112" fmla="*/ 517330 h 1682568"/>
                <a:gd name="connsiteX113" fmla="*/ 318507 w 1465538"/>
                <a:gd name="connsiteY113" fmla="*/ 462902 h 1682568"/>
                <a:gd name="connsiteX114" fmla="*/ 184763 w 1465538"/>
                <a:gd name="connsiteY114" fmla="*/ 260763 h 1682568"/>
                <a:gd name="connsiteX115" fmla="*/ 481793 w 1465538"/>
                <a:gd name="connsiteY115" fmla="*/ 381259 h 1682568"/>
                <a:gd name="connsiteX116" fmla="*/ 509007 w 1465538"/>
                <a:gd name="connsiteY116" fmla="*/ 317759 h 1682568"/>
                <a:gd name="connsiteX117" fmla="*/ 472721 w 1465538"/>
                <a:gd name="connsiteY117" fmla="*/ 254259 h 1682568"/>
                <a:gd name="connsiteX118" fmla="*/ 409221 w 1465538"/>
                <a:gd name="connsiteY118" fmla="*/ 199830 h 1682568"/>
                <a:gd name="connsiteX119" fmla="*/ 291293 w 1465538"/>
                <a:gd name="connsiteY119" fmla="*/ 118187 h 1682568"/>
                <a:gd name="connsiteX120" fmla="*/ 425527 w 1465538"/>
                <a:gd name="connsiteY120" fmla="*/ 146441 h 1682568"/>
                <a:gd name="connsiteX0" fmla="*/ 413220 w 1465538"/>
                <a:gd name="connsiteY0" fmla="*/ 138019 h 1682568"/>
                <a:gd name="connsiteX1" fmla="*/ 424891 w 1465538"/>
                <a:gd name="connsiteY1" fmla="*/ 120397 h 1682568"/>
                <a:gd name="connsiteX2" fmla="*/ 588745 w 1465538"/>
                <a:gd name="connsiteY2" fmla="*/ 105566 h 1682568"/>
                <a:gd name="connsiteX3" fmla="*/ 545293 w 1465538"/>
                <a:gd name="connsiteY3" fmla="*/ 172616 h 1682568"/>
                <a:gd name="connsiteX4" fmla="*/ 563436 w 1465538"/>
                <a:gd name="connsiteY4" fmla="*/ 254259 h 1682568"/>
                <a:gd name="connsiteX5" fmla="*/ 599721 w 1465538"/>
                <a:gd name="connsiteY5" fmla="*/ 317759 h 1682568"/>
                <a:gd name="connsiteX6" fmla="*/ 672293 w 1465538"/>
                <a:gd name="connsiteY6" fmla="*/ 335902 h 1682568"/>
                <a:gd name="connsiteX7" fmla="*/ 744864 w 1465538"/>
                <a:gd name="connsiteY7" fmla="*/ 290545 h 1682568"/>
                <a:gd name="connsiteX8" fmla="*/ 744864 w 1465538"/>
                <a:gd name="connsiteY8" fmla="*/ 217973 h 1682568"/>
                <a:gd name="connsiteX9" fmla="*/ 699507 w 1465538"/>
                <a:gd name="connsiteY9" fmla="*/ 127259 h 1682568"/>
                <a:gd name="connsiteX10" fmla="*/ 681364 w 1465538"/>
                <a:gd name="connsiteY10" fmla="*/ 90973 h 1682568"/>
                <a:gd name="connsiteX11" fmla="*/ 681364 w 1465538"/>
                <a:gd name="connsiteY11" fmla="*/ 36545 h 1682568"/>
                <a:gd name="connsiteX12" fmla="*/ 708578 w 1465538"/>
                <a:gd name="connsiteY12" fmla="*/ 259 h 1682568"/>
                <a:gd name="connsiteX13" fmla="*/ 781150 w 1465538"/>
                <a:gd name="connsiteY13" fmla="*/ 54687 h 1682568"/>
                <a:gd name="connsiteX14" fmla="*/ 817436 w 1465538"/>
                <a:gd name="connsiteY14" fmla="*/ 100045 h 1682568"/>
                <a:gd name="connsiteX15" fmla="*/ 817436 w 1465538"/>
                <a:gd name="connsiteY15" fmla="*/ 172616 h 1682568"/>
                <a:gd name="connsiteX16" fmla="*/ 826507 w 1465538"/>
                <a:gd name="connsiteY16" fmla="*/ 245187 h 1682568"/>
                <a:gd name="connsiteX17" fmla="*/ 826507 w 1465538"/>
                <a:gd name="connsiteY17" fmla="*/ 290545 h 1682568"/>
                <a:gd name="connsiteX18" fmla="*/ 835578 w 1465538"/>
                <a:gd name="connsiteY18" fmla="*/ 326830 h 1682568"/>
                <a:gd name="connsiteX19" fmla="*/ 853721 w 1465538"/>
                <a:gd name="connsiteY19" fmla="*/ 335902 h 1682568"/>
                <a:gd name="connsiteX20" fmla="*/ 899078 w 1465538"/>
                <a:gd name="connsiteY20" fmla="*/ 344973 h 1682568"/>
                <a:gd name="connsiteX21" fmla="*/ 926293 w 1465538"/>
                <a:gd name="connsiteY21" fmla="*/ 344973 h 1682568"/>
                <a:gd name="connsiteX22" fmla="*/ 953507 w 1465538"/>
                <a:gd name="connsiteY22" fmla="*/ 399402 h 1682568"/>
                <a:gd name="connsiteX23" fmla="*/ 980721 w 1465538"/>
                <a:gd name="connsiteY23" fmla="*/ 435687 h 1682568"/>
                <a:gd name="connsiteX24" fmla="*/ 1017007 w 1465538"/>
                <a:gd name="connsiteY24" fmla="*/ 444759 h 1682568"/>
                <a:gd name="connsiteX25" fmla="*/ 1044221 w 1465538"/>
                <a:gd name="connsiteY25" fmla="*/ 426616 h 1682568"/>
                <a:gd name="connsiteX26" fmla="*/ 1080507 w 1465538"/>
                <a:gd name="connsiteY26" fmla="*/ 381259 h 1682568"/>
                <a:gd name="connsiteX27" fmla="*/ 1107721 w 1465538"/>
                <a:gd name="connsiteY27" fmla="*/ 308687 h 1682568"/>
                <a:gd name="connsiteX28" fmla="*/ 1134936 w 1465538"/>
                <a:gd name="connsiteY28" fmla="*/ 263330 h 1682568"/>
                <a:gd name="connsiteX29" fmla="*/ 1162150 w 1465538"/>
                <a:gd name="connsiteY29" fmla="*/ 263330 h 1682568"/>
                <a:gd name="connsiteX30" fmla="*/ 1189364 w 1465538"/>
                <a:gd name="connsiteY30" fmla="*/ 308687 h 1682568"/>
                <a:gd name="connsiteX31" fmla="*/ 1162150 w 1465538"/>
                <a:gd name="connsiteY31" fmla="*/ 390330 h 1682568"/>
                <a:gd name="connsiteX32" fmla="*/ 1144007 w 1465538"/>
                <a:gd name="connsiteY32" fmla="*/ 444759 h 1682568"/>
                <a:gd name="connsiteX33" fmla="*/ 1116793 w 1465538"/>
                <a:gd name="connsiteY33" fmla="*/ 517330 h 1682568"/>
                <a:gd name="connsiteX34" fmla="*/ 1098650 w 1465538"/>
                <a:gd name="connsiteY34" fmla="*/ 562687 h 1682568"/>
                <a:gd name="connsiteX35" fmla="*/ 1116793 w 1465538"/>
                <a:gd name="connsiteY35" fmla="*/ 626187 h 1682568"/>
                <a:gd name="connsiteX36" fmla="*/ 1134936 w 1465538"/>
                <a:gd name="connsiteY36" fmla="*/ 644330 h 1682568"/>
                <a:gd name="connsiteX37" fmla="*/ 1234721 w 1465538"/>
                <a:gd name="connsiteY37" fmla="*/ 626187 h 1682568"/>
                <a:gd name="connsiteX38" fmla="*/ 1307293 w 1465538"/>
                <a:gd name="connsiteY38" fmla="*/ 598973 h 1682568"/>
                <a:gd name="connsiteX39" fmla="*/ 1343578 w 1465538"/>
                <a:gd name="connsiteY39" fmla="*/ 562687 h 1682568"/>
                <a:gd name="connsiteX40" fmla="*/ 1425221 w 1465538"/>
                <a:gd name="connsiteY40" fmla="*/ 562687 h 1682568"/>
                <a:gd name="connsiteX41" fmla="*/ 1461507 w 1465538"/>
                <a:gd name="connsiteY41" fmla="*/ 598973 h 1682568"/>
                <a:gd name="connsiteX42" fmla="*/ 1461507 w 1465538"/>
                <a:gd name="connsiteY42" fmla="*/ 635259 h 1682568"/>
                <a:gd name="connsiteX43" fmla="*/ 1461507 w 1465538"/>
                <a:gd name="connsiteY43" fmla="*/ 698759 h 1682568"/>
                <a:gd name="connsiteX44" fmla="*/ 1407078 w 1465538"/>
                <a:gd name="connsiteY44" fmla="*/ 744116 h 1682568"/>
                <a:gd name="connsiteX45" fmla="*/ 1361721 w 1465538"/>
                <a:gd name="connsiteY45" fmla="*/ 753187 h 1682568"/>
                <a:gd name="connsiteX46" fmla="*/ 1289150 w 1465538"/>
                <a:gd name="connsiteY46" fmla="*/ 753187 h 1682568"/>
                <a:gd name="connsiteX47" fmla="*/ 1171221 w 1465538"/>
                <a:gd name="connsiteY47" fmla="*/ 753187 h 1682568"/>
                <a:gd name="connsiteX48" fmla="*/ 1125864 w 1465538"/>
                <a:gd name="connsiteY48" fmla="*/ 852973 h 1682568"/>
                <a:gd name="connsiteX49" fmla="*/ 1171221 w 1465538"/>
                <a:gd name="connsiteY49" fmla="*/ 898330 h 1682568"/>
                <a:gd name="connsiteX50" fmla="*/ 1216578 w 1465538"/>
                <a:gd name="connsiteY50" fmla="*/ 934616 h 1682568"/>
                <a:gd name="connsiteX51" fmla="*/ 1298221 w 1465538"/>
                <a:gd name="connsiteY51" fmla="*/ 916473 h 1682568"/>
                <a:gd name="connsiteX52" fmla="*/ 1379864 w 1465538"/>
                <a:gd name="connsiteY52" fmla="*/ 916473 h 1682568"/>
                <a:gd name="connsiteX53" fmla="*/ 1416150 w 1465538"/>
                <a:gd name="connsiteY53" fmla="*/ 970902 h 1682568"/>
                <a:gd name="connsiteX54" fmla="*/ 1370793 w 1465538"/>
                <a:gd name="connsiteY54" fmla="*/ 998116 h 1682568"/>
                <a:gd name="connsiteX55" fmla="*/ 1280078 w 1465538"/>
                <a:gd name="connsiteY55" fmla="*/ 1007187 h 1682568"/>
                <a:gd name="connsiteX56" fmla="*/ 1207507 w 1465538"/>
                <a:gd name="connsiteY56" fmla="*/ 1007187 h 1682568"/>
                <a:gd name="connsiteX57" fmla="*/ 1153078 w 1465538"/>
                <a:gd name="connsiteY57" fmla="*/ 970902 h 1682568"/>
                <a:gd name="connsiteX58" fmla="*/ 1098650 w 1465538"/>
                <a:gd name="connsiteY58" fmla="*/ 961830 h 1682568"/>
                <a:gd name="connsiteX59" fmla="*/ 1080507 w 1465538"/>
                <a:gd name="connsiteY59" fmla="*/ 998116 h 1682568"/>
                <a:gd name="connsiteX60" fmla="*/ 1053293 w 1465538"/>
                <a:gd name="connsiteY60" fmla="*/ 1052545 h 1682568"/>
                <a:gd name="connsiteX61" fmla="*/ 1071436 w 1465538"/>
                <a:gd name="connsiteY61" fmla="*/ 1088830 h 1682568"/>
                <a:gd name="connsiteX62" fmla="*/ 1134936 w 1465538"/>
                <a:gd name="connsiteY62" fmla="*/ 1116045 h 1682568"/>
                <a:gd name="connsiteX63" fmla="*/ 1234721 w 1465538"/>
                <a:gd name="connsiteY63" fmla="*/ 1134187 h 1682568"/>
                <a:gd name="connsiteX64" fmla="*/ 1388936 w 1465538"/>
                <a:gd name="connsiteY64" fmla="*/ 1224902 h 1682568"/>
                <a:gd name="connsiteX65" fmla="*/ 1388936 w 1465538"/>
                <a:gd name="connsiteY65" fmla="*/ 1279330 h 1682568"/>
                <a:gd name="connsiteX66" fmla="*/ 1316364 w 1465538"/>
                <a:gd name="connsiteY66" fmla="*/ 1297473 h 1682568"/>
                <a:gd name="connsiteX67" fmla="*/ 1243793 w 1465538"/>
                <a:gd name="connsiteY67" fmla="*/ 1297473 h 1682568"/>
                <a:gd name="connsiteX68" fmla="*/ 1171221 w 1465538"/>
                <a:gd name="connsiteY68" fmla="*/ 1243045 h 1682568"/>
                <a:gd name="connsiteX69" fmla="*/ 1098650 w 1465538"/>
                <a:gd name="connsiteY69" fmla="*/ 1188616 h 1682568"/>
                <a:gd name="connsiteX70" fmla="*/ 1035150 w 1465538"/>
                <a:gd name="connsiteY70" fmla="*/ 1134187 h 1682568"/>
                <a:gd name="connsiteX71" fmla="*/ 989793 w 1465538"/>
                <a:gd name="connsiteY71" fmla="*/ 1106973 h 1682568"/>
                <a:gd name="connsiteX72" fmla="*/ 908150 w 1465538"/>
                <a:gd name="connsiteY72" fmla="*/ 1125116 h 1682568"/>
                <a:gd name="connsiteX73" fmla="*/ 871864 w 1465538"/>
                <a:gd name="connsiteY73" fmla="*/ 1143259 h 1682568"/>
                <a:gd name="connsiteX74" fmla="*/ 942345 w 1465538"/>
                <a:gd name="connsiteY74" fmla="*/ 1179805 h 1682568"/>
                <a:gd name="connsiteX75" fmla="*/ 985358 w 1465538"/>
                <a:gd name="connsiteY75" fmla="*/ 1326636 h 1682568"/>
                <a:gd name="connsiteX76" fmla="*/ 998282 w 1465538"/>
                <a:gd name="connsiteY76" fmla="*/ 1611516 h 1682568"/>
                <a:gd name="connsiteX77" fmla="*/ 882571 w 1465538"/>
                <a:gd name="connsiteY77" fmla="*/ 1593114 h 1682568"/>
                <a:gd name="connsiteX78" fmla="*/ 744864 w 1465538"/>
                <a:gd name="connsiteY78" fmla="*/ 1270259 h 1682568"/>
                <a:gd name="connsiteX79" fmla="*/ 698490 w 1465538"/>
                <a:gd name="connsiteY79" fmla="*/ 1193661 h 1682568"/>
                <a:gd name="connsiteX80" fmla="*/ 652877 w 1465538"/>
                <a:gd name="connsiteY80" fmla="*/ 1606680 h 1682568"/>
                <a:gd name="connsiteX81" fmla="*/ 546493 w 1465538"/>
                <a:gd name="connsiteY81" fmla="*/ 1680162 h 1682568"/>
                <a:gd name="connsiteX82" fmla="*/ 550111 w 1465538"/>
                <a:gd name="connsiteY82" fmla="*/ 1662149 h 1682568"/>
                <a:gd name="connsiteX83" fmla="*/ 477285 w 1465538"/>
                <a:gd name="connsiteY83" fmla="*/ 1635713 h 1682568"/>
                <a:gd name="connsiteX84" fmla="*/ 513825 w 1465538"/>
                <a:gd name="connsiteY84" fmla="*/ 1434844 h 1682568"/>
                <a:gd name="connsiteX85" fmla="*/ 471195 w 1465538"/>
                <a:gd name="connsiteY85" fmla="*/ 1169434 h 1682568"/>
                <a:gd name="connsiteX86" fmla="*/ 454578 w 1465538"/>
                <a:gd name="connsiteY86" fmla="*/ 1171381 h 1682568"/>
                <a:gd name="connsiteX87" fmla="*/ 391078 w 1465538"/>
                <a:gd name="connsiteY87" fmla="*/ 1170473 h 1682568"/>
                <a:gd name="connsiteX88" fmla="*/ 327578 w 1465538"/>
                <a:gd name="connsiteY88" fmla="*/ 1243045 h 1682568"/>
                <a:gd name="connsiteX89" fmla="*/ 273150 w 1465538"/>
                <a:gd name="connsiteY89" fmla="*/ 1324687 h 1682568"/>
                <a:gd name="connsiteX90" fmla="*/ 173364 w 1465538"/>
                <a:gd name="connsiteY90" fmla="*/ 1315616 h 1682568"/>
                <a:gd name="connsiteX91" fmla="*/ 164293 w 1465538"/>
                <a:gd name="connsiteY91" fmla="*/ 1233973 h 1682568"/>
                <a:gd name="connsiteX92" fmla="*/ 255007 w 1465538"/>
                <a:gd name="connsiteY92" fmla="*/ 1179545 h 1682568"/>
                <a:gd name="connsiteX93" fmla="*/ 318507 w 1465538"/>
                <a:gd name="connsiteY93" fmla="*/ 1143259 h 1682568"/>
                <a:gd name="connsiteX94" fmla="*/ 336650 w 1465538"/>
                <a:gd name="connsiteY94" fmla="*/ 1034402 h 1682568"/>
                <a:gd name="connsiteX95" fmla="*/ 300364 w 1465538"/>
                <a:gd name="connsiteY95" fmla="*/ 952759 h 1682568"/>
                <a:gd name="connsiteX96" fmla="*/ 255007 w 1465538"/>
                <a:gd name="connsiteY96" fmla="*/ 934616 h 1682568"/>
                <a:gd name="connsiteX97" fmla="*/ 164293 w 1465538"/>
                <a:gd name="connsiteY97" fmla="*/ 916473 h 1682568"/>
                <a:gd name="connsiteX98" fmla="*/ 64507 w 1465538"/>
                <a:gd name="connsiteY98" fmla="*/ 907402 h 1682568"/>
                <a:gd name="connsiteX99" fmla="*/ 19150 w 1465538"/>
                <a:gd name="connsiteY99" fmla="*/ 852973 h 1682568"/>
                <a:gd name="connsiteX100" fmla="*/ 82650 w 1465538"/>
                <a:gd name="connsiteY100" fmla="*/ 807616 h 1682568"/>
                <a:gd name="connsiteX101" fmla="*/ 146150 w 1465538"/>
                <a:gd name="connsiteY101" fmla="*/ 780402 h 1682568"/>
                <a:gd name="connsiteX102" fmla="*/ 255007 w 1465538"/>
                <a:gd name="connsiteY102" fmla="*/ 753187 h 1682568"/>
                <a:gd name="connsiteX103" fmla="*/ 273150 w 1465538"/>
                <a:gd name="connsiteY103" fmla="*/ 671545 h 1682568"/>
                <a:gd name="connsiteX104" fmla="*/ 245936 w 1465538"/>
                <a:gd name="connsiteY104" fmla="*/ 626187 h 1682568"/>
                <a:gd name="connsiteX105" fmla="*/ 164293 w 1465538"/>
                <a:gd name="connsiteY105" fmla="*/ 580830 h 1682568"/>
                <a:gd name="connsiteX106" fmla="*/ 91721 w 1465538"/>
                <a:gd name="connsiteY106" fmla="*/ 571759 h 1682568"/>
                <a:gd name="connsiteX107" fmla="*/ 37293 w 1465538"/>
                <a:gd name="connsiteY107" fmla="*/ 535473 h 1682568"/>
                <a:gd name="connsiteX108" fmla="*/ 1007 w 1465538"/>
                <a:gd name="connsiteY108" fmla="*/ 453830 h 1682568"/>
                <a:gd name="connsiteX109" fmla="*/ 12678 w 1465538"/>
                <a:gd name="connsiteY109" fmla="*/ 417416 h 1682568"/>
                <a:gd name="connsiteX110" fmla="*/ 39638 w 1465538"/>
                <a:gd name="connsiteY110" fmla="*/ 361556 h 1682568"/>
                <a:gd name="connsiteX111" fmla="*/ 101851 w 1465538"/>
                <a:gd name="connsiteY111" fmla="*/ 297641 h 1682568"/>
                <a:gd name="connsiteX112" fmla="*/ 264078 w 1465538"/>
                <a:gd name="connsiteY112" fmla="*/ 517330 h 1682568"/>
                <a:gd name="connsiteX113" fmla="*/ 318507 w 1465538"/>
                <a:gd name="connsiteY113" fmla="*/ 462902 h 1682568"/>
                <a:gd name="connsiteX114" fmla="*/ 184763 w 1465538"/>
                <a:gd name="connsiteY114" fmla="*/ 260763 h 1682568"/>
                <a:gd name="connsiteX115" fmla="*/ 481793 w 1465538"/>
                <a:gd name="connsiteY115" fmla="*/ 381259 h 1682568"/>
                <a:gd name="connsiteX116" fmla="*/ 509007 w 1465538"/>
                <a:gd name="connsiteY116" fmla="*/ 317759 h 1682568"/>
                <a:gd name="connsiteX117" fmla="*/ 472721 w 1465538"/>
                <a:gd name="connsiteY117" fmla="*/ 254259 h 1682568"/>
                <a:gd name="connsiteX118" fmla="*/ 409221 w 1465538"/>
                <a:gd name="connsiteY118" fmla="*/ 199830 h 1682568"/>
                <a:gd name="connsiteX119" fmla="*/ 291293 w 1465538"/>
                <a:gd name="connsiteY119" fmla="*/ 118187 h 1682568"/>
                <a:gd name="connsiteX120" fmla="*/ 425527 w 1465538"/>
                <a:gd name="connsiteY120" fmla="*/ 146441 h 168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465538" h="1682568">
                  <a:moveTo>
                    <a:pt x="413220" y="138019"/>
                  </a:moveTo>
                  <a:cubicBezTo>
                    <a:pt x="436654" y="112316"/>
                    <a:pt x="395637" y="125806"/>
                    <a:pt x="424891" y="120397"/>
                  </a:cubicBezTo>
                  <a:cubicBezTo>
                    <a:pt x="454145" y="114988"/>
                    <a:pt x="568678" y="96863"/>
                    <a:pt x="588745" y="105566"/>
                  </a:cubicBezTo>
                  <a:cubicBezTo>
                    <a:pt x="608812" y="114269"/>
                    <a:pt x="549511" y="147834"/>
                    <a:pt x="545293" y="172616"/>
                  </a:cubicBezTo>
                  <a:cubicBezTo>
                    <a:pt x="541075" y="197398"/>
                    <a:pt x="554365" y="230069"/>
                    <a:pt x="563436" y="254259"/>
                  </a:cubicBezTo>
                  <a:cubicBezTo>
                    <a:pt x="572507" y="278449"/>
                    <a:pt x="581578" y="304152"/>
                    <a:pt x="599721" y="317759"/>
                  </a:cubicBezTo>
                  <a:cubicBezTo>
                    <a:pt x="617864" y="331366"/>
                    <a:pt x="648103" y="340438"/>
                    <a:pt x="672293" y="335902"/>
                  </a:cubicBezTo>
                  <a:cubicBezTo>
                    <a:pt x="696483" y="331366"/>
                    <a:pt x="732769" y="310200"/>
                    <a:pt x="744864" y="290545"/>
                  </a:cubicBezTo>
                  <a:cubicBezTo>
                    <a:pt x="756959" y="270890"/>
                    <a:pt x="752423" y="245187"/>
                    <a:pt x="744864" y="217973"/>
                  </a:cubicBezTo>
                  <a:cubicBezTo>
                    <a:pt x="737305" y="190759"/>
                    <a:pt x="699507" y="127259"/>
                    <a:pt x="699507" y="127259"/>
                  </a:cubicBezTo>
                  <a:cubicBezTo>
                    <a:pt x="688924" y="106092"/>
                    <a:pt x="684388" y="106092"/>
                    <a:pt x="681364" y="90973"/>
                  </a:cubicBezTo>
                  <a:cubicBezTo>
                    <a:pt x="678340" y="75854"/>
                    <a:pt x="676828" y="51664"/>
                    <a:pt x="681364" y="36545"/>
                  </a:cubicBezTo>
                  <a:cubicBezTo>
                    <a:pt x="685900" y="21426"/>
                    <a:pt x="691947" y="-2765"/>
                    <a:pt x="708578" y="259"/>
                  </a:cubicBezTo>
                  <a:cubicBezTo>
                    <a:pt x="725209" y="3283"/>
                    <a:pt x="763007" y="38056"/>
                    <a:pt x="781150" y="54687"/>
                  </a:cubicBezTo>
                  <a:cubicBezTo>
                    <a:pt x="799293" y="71318"/>
                    <a:pt x="811388" y="80390"/>
                    <a:pt x="817436" y="100045"/>
                  </a:cubicBezTo>
                  <a:cubicBezTo>
                    <a:pt x="823484" y="119700"/>
                    <a:pt x="815924" y="148426"/>
                    <a:pt x="817436" y="172616"/>
                  </a:cubicBezTo>
                  <a:cubicBezTo>
                    <a:pt x="818948" y="196806"/>
                    <a:pt x="824995" y="225532"/>
                    <a:pt x="826507" y="245187"/>
                  </a:cubicBezTo>
                  <a:cubicBezTo>
                    <a:pt x="828019" y="264842"/>
                    <a:pt x="824995" y="276938"/>
                    <a:pt x="826507" y="290545"/>
                  </a:cubicBezTo>
                  <a:cubicBezTo>
                    <a:pt x="828019" y="304152"/>
                    <a:pt x="831042" y="319271"/>
                    <a:pt x="835578" y="326830"/>
                  </a:cubicBezTo>
                  <a:cubicBezTo>
                    <a:pt x="840114" y="334390"/>
                    <a:pt x="843138" y="332878"/>
                    <a:pt x="853721" y="335902"/>
                  </a:cubicBezTo>
                  <a:cubicBezTo>
                    <a:pt x="864304" y="338926"/>
                    <a:pt x="886983" y="343461"/>
                    <a:pt x="899078" y="344973"/>
                  </a:cubicBezTo>
                  <a:cubicBezTo>
                    <a:pt x="911173" y="346485"/>
                    <a:pt x="917222" y="335902"/>
                    <a:pt x="926293" y="344973"/>
                  </a:cubicBezTo>
                  <a:cubicBezTo>
                    <a:pt x="935364" y="354044"/>
                    <a:pt x="944436" y="384283"/>
                    <a:pt x="953507" y="399402"/>
                  </a:cubicBezTo>
                  <a:cubicBezTo>
                    <a:pt x="962578" y="414521"/>
                    <a:pt x="970138" y="428128"/>
                    <a:pt x="980721" y="435687"/>
                  </a:cubicBezTo>
                  <a:cubicBezTo>
                    <a:pt x="991304" y="443246"/>
                    <a:pt x="1006424" y="446271"/>
                    <a:pt x="1017007" y="444759"/>
                  </a:cubicBezTo>
                  <a:cubicBezTo>
                    <a:pt x="1027590" y="443247"/>
                    <a:pt x="1033638" y="437199"/>
                    <a:pt x="1044221" y="426616"/>
                  </a:cubicBezTo>
                  <a:cubicBezTo>
                    <a:pt x="1054804" y="416033"/>
                    <a:pt x="1069924" y="400914"/>
                    <a:pt x="1080507" y="381259"/>
                  </a:cubicBezTo>
                  <a:cubicBezTo>
                    <a:pt x="1091090" y="361604"/>
                    <a:pt x="1098650" y="328342"/>
                    <a:pt x="1107721" y="308687"/>
                  </a:cubicBezTo>
                  <a:cubicBezTo>
                    <a:pt x="1116792" y="289032"/>
                    <a:pt x="1125864" y="270890"/>
                    <a:pt x="1134936" y="263330"/>
                  </a:cubicBezTo>
                  <a:cubicBezTo>
                    <a:pt x="1144008" y="255770"/>
                    <a:pt x="1153079" y="255771"/>
                    <a:pt x="1162150" y="263330"/>
                  </a:cubicBezTo>
                  <a:cubicBezTo>
                    <a:pt x="1171221" y="270889"/>
                    <a:pt x="1189364" y="287520"/>
                    <a:pt x="1189364" y="308687"/>
                  </a:cubicBezTo>
                  <a:cubicBezTo>
                    <a:pt x="1189364" y="329854"/>
                    <a:pt x="1162150" y="390330"/>
                    <a:pt x="1162150" y="390330"/>
                  </a:cubicBezTo>
                  <a:cubicBezTo>
                    <a:pt x="1154591" y="413009"/>
                    <a:pt x="1151567" y="423592"/>
                    <a:pt x="1144007" y="444759"/>
                  </a:cubicBezTo>
                  <a:cubicBezTo>
                    <a:pt x="1136448" y="465926"/>
                    <a:pt x="1124353" y="497675"/>
                    <a:pt x="1116793" y="517330"/>
                  </a:cubicBezTo>
                  <a:cubicBezTo>
                    <a:pt x="1109233" y="536985"/>
                    <a:pt x="1098650" y="544544"/>
                    <a:pt x="1098650" y="562687"/>
                  </a:cubicBezTo>
                  <a:cubicBezTo>
                    <a:pt x="1098650" y="580830"/>
                    <a:pt x="1110745" y="612580"/>
                    <a:pt x="1116793" y="626187"/>
                  </a:cubicBezTo>
                  <a:cubicBezTo>
                    <a:pt x="1122841" y="639794"/>
                    <a:pt x="1115281" y="644330"/>
                    <a:pt x="1134936" y="644330"/>
                  </a:cubicBezTo>
                  <a:cubicBezTo>
                    <a:pt x="1154591" y="644330"/>
                    <a:pt x="1205995" y="633747"/>
                    <a:pt x="1234721" y="626187"/>
                  </a:cubicBezTo>
                  <a:cubicBezTo>
                    <a:pt x="1263447" y="618627"/>
                    <a:pt x="1289150" y="609556"/>
                    <a:pt x="1307293" y="598973"/>
                  </a:cubicBezTo>
                  <a:cubicBezTo>
                    <a:pt x="1325436" y="588390"/>
                    <a:pt x="1323923" y="568735"/>
                    <a:pt x="1343578" y="562687"/>
                  </a:cubicBezTo>
                  <a:cubicBezTo>
                    <a:pt x="1363233" y="556639"/>
                    <a:pt x="1405566" y="556639"/>
                    <a:pt x="1425221" y="562687"/>
                  </a:cubicBezTo>
                  <a:cubicBezTo>
                    <a:pt x="1444876" y="568735"/>
                    <a:pt x="1455459" y="586878"/>
                    <a:pt x="1461507" y="598973"/>
                  </a:cubicBezTo>
                  <a:cubicBezTo>
                    <a:pt x="1467555" y="611068"/>
                    <a:pt x="1461507" y="635259"/>
                    <a:pt x="1461507" y="635259"/>
                  </a:cubicBezTo>
                  <a:cubicBezTo>
                    <a:pt x="1461507" y="651890"/>
                    <a:pt x="1470578" y="680616"/>
                    <a:pt x="1461507" y="698759"/>
                  </a:cubicBezTo>
                  <a:cubicBezTo>
                    <a:pt x="1452436" y="716902"/>
                    <a:pt x="1423709" y="735045"/>
                    <a:pt x="1407078" y="744116"/>
                  </a:cubicBezTo>
                  <a:cubicBezTo>
                    <a:pt x="1390447" y="753187"/>
                    <a:pt x="1381376" y="751675"/>
                    <a:pt x="1361721" y="753187"/>
                  </a:cubicBezTo>
                  <a:cubicBezTo>
                    <a:pt x="1342066" y="754699"/>
                    <a:pt x="1289150" y="753187"/>
                    <a:pt x="1289150" y="753187"/>
                  </a:cubicBezTo>
                  <a:cubicBezTo>
                    <a:pt x="1257400" y="753187"/>
                    <a:pt x="1198435" y="736556"/>
                    <a:pt x="1171221" y="753187"/>
                  </a:cubicBezTo>
                  <a:cubicBezTo>
                    <a:pt x="1144007" y="769818"/>
                    <a:pt x="1125864" y="828783"/>
                    <a:pt x="1125864" y="852973"/>
                  </a:cubicBezTo>
                  <a:cubicBezTo>
                    <a:pt x="1125864" y="877163"/>
                    <a:pt x="1156102" y="884723"/>
                    <a:pt x="1171221" y="898330"/>
                  </a:cubicBezTo>
                  <a:cubicBezTo>
                    <a:pt x="1186340" y="911937"/>
                    <a:pt x="1195411" y="931592"/>
                    <a:pt x="1216578" y="934616"/>
                  </a:cubicBezTo>
                  <a:cubicBezTo>
                    <a:pt x="1237745" y="937640"/>
                    <a:pt x="1271007" y="919497"/>
                    <a:pt x="1298221" y="916473"/>
                  </a:cubicBezTo>
                  <a:cubicBezTo>
                    <a:pt x="1325435" y="913449"/>
                    <a:pt x="1360209" y="907402"/>
                    <a:pt x="1379864" y="916473"/>
                  </a:cubicBezTo>
                  <a:cubicBezTo>
                    <a:pt x="1399519" y="925544"/>
                    <a:pt x="1417662" y="957295"/>
                    <a:pt x="1416150" y="970902"/>
                  </a:cubicBezTo>
                  <a:cubicBezTo>
                    <a:pt x="1414638" y="984509"/>
                    <a:pt x="1393472" y="992068"/>
                    <a:pt x="1370793" y="998116"/>
                  </a:cubicBezTo>
                  <a:cubicBezTo>
                    <a:pt x="1348114" y="1004164"/>
                    <a:pt x="1307292" y="1005675"/>
                    <a:pt x="1280078" y="1007187"/>
                  </a:cubicBezTo>
                  <a:cubicBezTo>
                    <a:pt x="1252864" y="1008699"/>
                    <a:pt x="1228674" y="1013234"/>
                    <a:pt x="1207507" y="1007187"/>
                  </a:cubicBezTo>
                  <a:cubicBezTo>
                    <a:pt x="1186340" y="1001140"/>
                    <a:pt x="1171221" y="978461"/>
                    <a:pt x="1153078" y="970902"/>
                  </a:cubicBezTo>
                  <a:cubicBezTo>
                    <a:pt x="1134935" y="963343"/>
                    <a:pt x="1110745" y="957294"/>
                    <a:pt x="1098650" y="961830"/>
                  </a:cubicBezTo>
                  <a:cubicBezTo>
                    <a:pt x="1086555" y="966366"/>
                    <a:pt x="1080507" y="998116"/>
                    <a:pt x="1080507" y="998116"/>
                  </a:cubicBezTo>
                  <a:cubicBezTo>
                    <a:pt x="1072948" y="1013235"/>
                    <a:pt x="1054805" y="1037426"/>
                    <a:pt x="1053293" y="1052545"/>
                  </a:cubicBezTo>
                  <a:cubicBezTo>
                    <a:pt x="1051781" y="1067664"/>
                    <a:pt x="1057829" y="1078247"/>
                    <a:pt x="1071436" y="1088830"/>
                  </a:cubicBezTo>
                  <a:cubicBezTo>
                    <a:pt x="1085043" y="1099413"/>
                    <a:pt x="1107722" y="1108486"/>
                    <a:pt x="1134936" y="1116045"/>
                  </a:cubicBezTo>
                  <a:cubicBezTo>
                    <a:pt x="1162150" y="1123604"/>
                    <a:pt x="1192388" y="1116044"/>
                    <a:pt x="1234721" y="1134187"/>
                  </a:cubicBezTo>
                  <a:cubicBezTo>
                    <a:pt x="1277054" y="1152330"/>
                    <a:pt x="1363234" y="1200712"/>
                    <a:pt x="1388936" y="1224902"/>
                  </a:cubicBezTo>
                  <a:cubicBezTo>
                    <a:pt x="1414639" y="1249093"/>
                    <a:pt x="1401031" y="1267235"/>
                    <a:pt x="1388936" y="1279330"/>
                  </a:cubicBezTo>
                  <a:cubicBezTo>
                    <a:pt x="1376841" y="1291425"/>
                    <a:pt x="1340554" y="1294449"/>
                    <a:pt x="1316364" y="1297473"/>
                  </a:cubicBezTo>
                  <a:cubicBezTo>
                    <a:pt x="1292174" y="1300497"/>
                    <a:pt x="1267983" y="1306544"/>
                    <a:pt x="1243793" y="1297473"/>
                  </a:cubicBezTo>
                  <a:cubicBezTo>
                    <a:pt x="1219603" y="1288402"/>
                    <a:pt x="1171221" y="1243045"/>
                    <a:pt x="1171221" y="1243045"/>
                  </a:cubicBezTo>
                  <a:cubicBezTo>
                    <a:pt x="1147031" y="1224902"/>
                    <a:pt x="1121329" y="1206759"/>
                    <a:pt x="1098650" y="1188616"/>
                  </a:cubicBezTo>
                  <a:cubicBezTo>
                    <a:pt x="1075972" y="1170473"/>
                    <a:pt x="1053293" y="1147794"/>
                    <a:pt x="1035150" y="1134187"/>
                  </a:cubicBezTo>
                  <a:cubicBezTo>
                    <a:pt x="1017007" y="1120580"/>
                    <a:pt x="1010960" y="1108485"/>
                    <a:pt x="989793" y="1106973"/>
                  </a:cubicBezTo>
                  <a:cubicBezTo>
                    <a:pt x="968626" y="1105461"/>
                    <a:pt x="927805" y="1119068"/>
                    <a:pt x="908150" y="1125116"/>
                  </a:cubicBezTo>
                  <a:cubicBezTo>
                    <a:pt x="888495" y="1131164"/>
                    <a:pt x="866165" y="1134144"/>
                    <a:pt x="871864" y="1143259"/>
                  </a:cubicBezTo>
                  <a:cubicBezTo>
                    <a:pt x="877563" y="1152374"/>
                    <a:pt x="923429" y="1149242"/>
                    <a:pt x="942345" y="1179805"/>
                  </a:cubicBezTo>
                  <a:cubicBezTo>
                    <a:pt x="961261" y="1210368"/>
                    <a:pt x="976035" y="1254684"/>
                    <a:pt x="985358" y="1326636"/>
                  </a:cubicBezTo>
                  <a:cubicBezTo>
                    <a:pt x="994681" y="1398588"/>
                    <a:pt x="1040788" y="1631512"/>
                    <a:pt x="998282" y="1611516"/>
                  </a:cubicBezTo>
                  <a:cubicBezTo>
                    <a:pt x="955776" y="1591520"/>
                    <a:pt x="920747" y="1619319"/>
                    <a:pt x="882571" y="1593114"/>
                  </a:cubicBezTo>
                  <a:cubicBezTo>
                    <a:pt x="844395" y="1566909"/>
                    <a:pt x="775544" y="1336835"/>
                    <a:pt x="744864" y="1270259"/>
                  </a:cubicBezTo>
                  <a:cubicBezTo>
                    <a:pt x="714184" y="1203684"/>
                    <a:pt x="713821" y="1137591"/>
                    <a:pt x="698490" y="1193661"/>
                  </a:cubicBezTo>
                  <a:cubicBezTo>
                    <a:pt x="683159" y="1249731"/>
                    <a:pt x="678210" y="1525597"/>
                    <a:pt x="652877" y="1606680"/>
                  </a:cubicBezTo>
                  <a:cubicBezTo>
                    <a:pt x="627544" y="1687763"/>
                    <a:pt x="563621" y="1670917"/>
                    <a:pt x="546493" y="1680162"/>
                  </a:cubicBezTo>
                  <a:cubicBezTo>
                    <a:pt x="529365" y="1689407"/>
                    <a:pt x="561646" y="1669557"/>
                    <a:pt x="550111" y="1662149"/>
                  </a:cubicBezTo>
                  <a:cubicBezTo>
                    <a:pt x="538576" y="1654741"/>
                    <a:pt x="483333" y="1673597"/>
                    <a:pt x="477285" y="1635713"/>
                  </a:cubicBezTo>
                  <a:cubicBezTo>
                    <a:pt x="471237" y="1597829"/>
                    <a:pt x="514840" y="1512557"/>
                    <a:pt x="513825" y="1434844"/>
                  </a:cubicBezTo>
                  <a:cubicBezTo>
                    <a:pt x="512810" y="1357131"/>
                    <a:pt x="481069" y="1213344"/>
                    <a:pt x="471195" y="1169434"/>
                  </a:cubicBezTo>
                  <a:cubicBezTo>
                    <a:pt x="461321" y="1125524"/>
                    <a:pt x="467931" y="1171208"/>
                    <a:pt x="454578" y="1171381"/>
                  </a:cubicBezTo>
                  <a:cubicBezTo>
                    <a:pt x="441225" y="1171554"/>
                    <a:pt x="412245" y="1158529"/>
                    <a:pt x="391078" y="1170473"/>
                  </a:cubicBezTo>
                  <a:cubicBezTo>
                    <a:pt x="369911" y="1182417"/>
                    <a:pt x="347233" y="1217343"/>
                    <a:pt x="327578" y="1243045"/>
                  </a:cubicBezTo>
                  <a:cubicBezTo>
                    <a:pt x="307923" y="1268747"/>
                    <a:pt x="298852" y="1312592"/>
                    <a:pt x="273150" y="1324687"/>
                  </a:cubicBezTo>
                  <a:cubicBezTo>
                    <a:pt x="247448" y="1336782"/>
                    <a:pt x="191507" y="1330735"/>
                    <a:pt x="173364" y="1315616"/>
                  </a:cubicBezTo>
                  <a:cubicBezTo>
                    <a:pt x="155221" y="1300497"/>
                    <a:pt x="150686" y="1256651"/>
                    <a:pt x="164293" y="1233973"/>
                  </a:cubicBezTo>
                  <a:cubicBezTo>
                    <a:pt x="177900" y="1211295"/>
                    <a:pt x="229305" y="1194664"/>
                    <a:pt x="255007" y="1179545"/>
                  </a:cubicBezTo>
                  <a:cubicBezTo>
                    <a:pt x="280709" y="1164426"/>
                    <a:pt x="304900" y="1167450"/>
                    <a:pt x="318507" y="1143259"/>
                  </a:cubicBezTo>
                  <a:cubicBezTo>
                    <a:pt x="332114" y="1119068"/>
                    <a:pt x="339674" y="1066152"/>
                    <a:pt x="336650" y="1034402"/>
                  </a:cubicBezTo>
                  <a:cubicBezTo>
                    <a:pt x="333626" y="1002652"/>
                    <a:pt x="313971" y="969390"/>
                    <a:pt x="300364" y="952759"/>
                  </a:cubicBezTo>
                  <a:cubicBezTo>
                    <a:pt x="286757" y="936128"/>
                    <a:pt x="277686" y="940664"/>
                    <a:pt x="255007" y="934616"/>
                  </a:cubicBezTo>
                  <a:cubicBezTo>
                    <a:pt x="232329" y="928568"/>
                    <a:pt x="196043" y="921009"/>
                    <a:pt x="164293" y="916473"/>
                  </a:cubicBezTo>
                  <a:cubicBezTo>
                    <a:pt x="132543" y="911937"/>
                    <a:pt x="88698" y="917985"/>
                    <a:pt x="64507" y="907402"/>
                  </a:cubicBezTo>
                  <a:cubicBezTo>
                    <a:pt x="40317" y="896819"/>
                    <a:pt x="16126" y="869604"/>
                    <a:pt x="19150" y="852973"/>
                  </a:cubicBezTo>
                  <a:cubicBezTo>
                    <a:pt x="22174" y="836342"/>
                    <a:pt x="61483" y="819711"/>
                    <a:pt x="82650" y="807616"/>
                  </a:cubicBezTo>
                  <a:cubicBezTo>
                    <a:pt x="103817" y="795521"/>
                    <a:pt x="117424" y="789474"/>
                    <a:pt x="146150" y="780402"/>
                  </a:cubicBezTo>
                  <a:cubicBezTo>
                    <a:pt x="174876" y="771331"/>
                    <a:pt x="233840" y="771330"/>
                    <a:pt x="255007" y="753187"/>
                  </a:cubicBezTo>
                  <a:cubicBezTo>
                    <a:pt x="276174" y="735044"/>
                    <a:pt x="274662" y="692712"/>
                    <a:pt x="273150" y="671545"/>
                  </a:cubicBezTo>
                  <a:cubicBezTo>
                    <a:pt x="271638" y="650378"/>
                    <a:pt x="264079" y="641306"/>
                    <a:pt x="245936" y="626187"/>
                  </a:cubicBezTo>
                  <a:cubicBezTo>
                    <a:pt x="227793" y="611068"/>
                    <a:pt x="189995" y="589901"/>
                    <a:pt x="164293" y="580830"/>
                  </a:cubicBezTo>
                  <a:cubicBezTo>
                    <a:pt x="138591" y="571759"/>
                    <a:pt x="112888" y="579319"/>
                    <a:pt x="91721" y="571759"/>
                  </a:cubicBezTo>
                  <a:cubicBezTo>
                    <a:pt x="70554" y="564200"/>
                    <a:pt x="52412" y="555128"/>
                    <a:pt x="37293" y="535473"/>
                  </a:cubicBezTo>
                  <a:cubicBezTo>
                    <a:pt x="22174" y="515818"/>
                    <a:pt x="5109" y="473506"/>
                    <a:pt x="1007" y="453830"/>
                  </a:cubicBezTo>
                  <a:cubicBezTo>
                    <a:pt x="-3095" y="434154"/>
                    <a:pt x="6240" y="432795"/>
                    <a:pt x="12678" y="417416"/>
                  </a:cubicBezTo>
                  <a:cubicBezTo>
                    <a:pt x="19116" y="402037"/>
                    <a:pt x="24776" y="381518"/>
                    <a:pt x="39638" y="361556"/>
                  </a:cubicBezTo>
                  <a:cubicBezTo>
                    <a:pt x="54500" y="341594"/>
                    <a:pt x="64444" y="271679"/>
                    <a:pt x="101851" y="297641"/>
                  </a:cubicBezTo>
                  <a:cubicBezTo>
                    <a:pt x="139258" y="323603"/>
                    <a:pt x="227969" y="489787"/>
                    <a:pt x="264078" y="517330"/>
                  </a:cubicBezTo>
                  <a:cubicBezTo>
                    <a:pt x="300187" y="544873"/>
                    <a:pt x="331726" y="505663"/>
                    <a:pt x="318507" y="462902"/>
                  </a:cubicBezTo>
                  <a:cubicBezTo>
                    <a:pt x="305288" y="420141"/>
                    <a:pt x="157549" y="274370"/>
                    <a:pt x="184763" y="260763"/>
                  </a:cubicBezTo>
                  <a:cubicBezTo>
                    <a:pt x="211977" y="247156"/>
                    <a:pt x="427752" y="371760"/>
                    <a:pt x="481793" y="381259"/>
                  </a:cubicBezTo>
                  <a:cubicBezTo>
                    <a:pt x="535834" y="390758"/>
                    <a:pt x="510519" y="338926"/>
                    <a:pt x="509007" y="317759"/>
                  </a:cubicBezTo>
                  <a:cubicBezTo>
                    <a:pt x="507495" y="296592"/>
                    <a:pt x="489352" y="273914"/>
                    <a:pt x="472721" y="254259"/>
                  </a:cubicBezTo>
                  <a:cubicBezTo>
                    <a:pt x="456090" y="234604"/>
                    <a:pt x="439459" y="222509"/>
                    <a:pt x="409221" y="199830"/>
                  </a:cubicBezTo>
                  <a:cubicBezTo>
                    <a:pt x="378983" y="177151"/>
                    <a:pt x="316995" y="139354"/>
                    <a:pt x="291293" y="118187"/>
                  </a:cubicBezTo>
                  <a:cubicBezTo>
                    <a:pt x="277686" y="104580"/>
                    <a:pt x="425527" y="146441"/>
                    <a:pt x="425527" y="146441"/>
                  </a:cubicBezTo>
                </a:path>
              </a:pathLst>
            </a:custGeom>
            <a:grpFill/>
            <a:ln w="12700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defTabSz="457200">
                <a:defRPr/>
              </a:pPr>
              <a:endParaRPr lang="fr-FR">
                <a:latin typeface="Comic Sans MS" pitchFamily="66" charset="0"/>
                <a:cs typeface="Helvetica" pitchFamily="-96" charset="0"/>
              </a:endParaRPr>
            </a:p>
          </p:txBody>
        </p:sp>
        <p:sp>
          <p:nvSpPr>
            <p:cNvPr id="386" name="Ellipse 385"/>
            <p:cNvSpPr/>
            <p:nvPr/>
          </p:nvSpPr>
          <p:spPr bwMode="auto">
            <a:xfrm>
              <a:off x="1031161" y="3075135"/>
              <a:ext cx="182563" cy="166688"/>
            </a:xfrm>
            <a:prstGeom prst="ellipse">
              <a:avLst/>
            </a:prstGeom>
            <a:grpFill/>
            <a:ln w="1270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>
                <a:defRPr/>
              </a:pPr>
              <a:endParaRPr lang="fr-FR">
                <a:solidFill>
                  <a:srgbClr val="FFFFFF"/>
                </a:solidFill>
                <a:latin typeface="Comic Sans MS" pitchFamily="66" charset="0"/>
                <a:cs typeface="Helvetica" pitchFamily="-96" charset="0"/>
              </a:endParaRPr>
            </a:p>
          </p:txBody>
        </p:sp>
      </p:grpSp>
      <p:sp>
        <p:nvSpPr>
          <p:cNvPr id="388" name="Oval 91"/>
          <p:cNvSpPr>
            <a:spLocks/>
          </p:cNvSpPr>
          <p:nvPr/>
        </p:nvSpPr>
        <p:spPr bwMode="auto">
          <a:xfrm>
            <a:off x="4330679" y="636488"/>
            <a:ext cx="1466997" cy="50805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3726" h="114664">
                <a:moveTo>
                  <a:pt x="62092" y="63130"/>
                </a:moveTo>
                <a:cubicBezTo>
                  <a:pt x="-134573" y="49324"/>
                  <a:pt x="176067" y="6966"/>
                  <a:pt x="434859" y="3156"/>
                </a:cubicBezTo>
                <a:cubicBezTo>
                  <a:pt x="551110" y="-5415"/>
                  <a:pt x="562935" y="5516"/>
                  <a:pt x="759599" y="11702"/>
                </a:cubicBezTo>
                <a:cubicBezTo>
                  <a:pt x="819419" y="13126"/>
                  <a:pt x="967435" y="24032"/>
                  <a:pt x="1109976" y="28793"/>
                </a:cubicBezTo>
                <a:cubicBezTo>
                  <a:pt x="1252517" y="33554"/>
                  <a:pt x="1618555" y="-30020"/>
                  <a:pt x="1819945" y="31724"/>
                </a:cubicBezTo>
                <a:cubicBezTo>
                  <a:pt x="2021335" y="93468"/>
                  <a:pt x="2718382" y="52661"/>
                  <a:pt x="3167600" y="63130"/>
                </a:cubicBezTo>
                <a:cubicBezTo>
                  <a:pt x="3261492" y="68339"/>
                  <a:pt x="2248985" y="110441"/>
                  <a:pt x="1990193" y="114251"/>
                </a:cubicBezTo>
                <a:cubicBezTo>
                  <a:pt x="1731401" y="118061"/>
                  <a:pt x="1936196" y="94510"/>
                  <a:pt x="1614846" y="85990"/>
                </a:cubicBezTo>
                <a:cubicBezTo>
                  <a:pt x="1293496" y="77470"/>
                  <a:pt x="579677" y="70750"/>
                  <a:pt x="62092" y="6313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89" name="Oval 91"/>
          <p:cNvSpPr>
            <a:spLocks/>
          </p:cNvSpPr>
          <p:nvPr/>
        </p:nvSpPr>
        <p:spPr bwMode="auto">
          <a:xfrm flipV="1">
            <a:off x="3503492" y="662777"/>
            <a:ext cx="469672" cy="45719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3726" h="114664">
                <a:moveTo>
                  <a:pt x="62092" y="63130"/>
                </a:moveTo>
                <a:cubicBezTo>
                  <a:pt x="-134573" y="49324"/>
                  <a:pt x="176067" y="6966"/>
                  <a:pt x="434859" y="3156"/>
                </a:cubicBezTo>
                <a:cubicBezTo>
                  <a:pt x="551110" y="-5415"/>
                  <a:pt x="562935" y="5516"/>
                  <a:pt x="759599" y="11702"/>
                </a:cubicBezTo>
                <a:cubicBezTo>
                  <a:pt x="819419" y="13126"/>
                  <a:pt x="967435" y="24032"/>
                  <a:pt x="1109976" y="28793"/>
                </a:cubicBezTo>
                <a:cubicBezTo>
                  <a:pt x="1252517" y="33554"/>
                  <a:pt x="1618555" y="-30020"/>
                  <a:pt x="1819945" y="31724"/>
                </a:cubicBezTo>
                <a:cubicBezTo>
                  <a:pt x="2021335" y="93468"/>
                  <a:pt x="2718382" y="52661"/>
                  <a:pt x="3167600" y="63130"/>
                </a:cubicBezTo>
                <a:cubicBezTo>
                  <a:pt x="3261492" y="68339"/>
                  <a:pt x="2248985" y="110441"/>
                  <a:pt x="1990193" y="114251"/>
                </a:cubicBezTo>
                <a:cubicBezTo>
                  <a:pt x="1731401" y="118061"/>
                  <a:pt x="1936196" y="94510"/>
                  <a:pt x="1614846" y="85990"/>
                </a:cubicBezTo>
                <a:cubicBezTo>
                  <a:pt x="1293496" y="77470"/>
                  <a:pt x="579677" y="70750"/>
                  <a:pt x="62092" y="6313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90" name="Oval 91"/>
          <p:cNvSpPr>
            <a:spLocks/>
          </p:cNvSpPr>
          <p:nvPr/>
        </p:nvSpPr>
        <p:spPr bwMode="auto">
          <a:xfrm>
            <a:off x="2614747" y="607078"/>
            <a:ext cx="332968" cy="67248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3726" h="114664">
                <a:moveTo>
                  <a:pt x="62092" y="63130"/>
                </a:moveTo>
                <a:cubicBezTo>
                  <a:pt x="-134573" y="49324"/>
                  <a:pt x="176067" y="6966"/>
                  <a:pt x="434859" y="3156"/>
                </a:cubicBezTo>
                <a:cubicBezTo>
                  <a:pt x="551110" y="-5415"/>
                  <a:pt x="562935" y="5516"/>
                  <a:pt x="759599" y="11702"/>
                </a:cubicBezTo>
                <a:cubicBezTo>
                  <a:pt x="819419" y="13126"/>
                  <a:pt x="967435" y="24032"/>
                  <a:pt x="1109976" y="28793"/>
                </a:cubicBezTo>
                <a:cubicBezTo>
                  <a:pt x="1252517" y="33554"/>
                  <a:pt x="1618555" y="-30020"/>
                  <a:pt x="1819945" y="31724"/>
                </a:cubicBezTo>
                <a:cubicBezTo>
                  <a:pt x="2021335" y="93468"/>
                  <a:pt x="2718382" y="52661"/>
                  <a:pt x="3167600" y="63130"/>
                </a:cubicBezTo>
                <a:cubicBezTo>
                  <a:pt x="3261492" y="68339"/>
                  <a:pt x="2248985" y="110441"/>
                  <a:pt x="1990193" y="114251"/>
                </a:cubicBezTo>
                <a:cubicBezTo>
                  <a:pt x="1731401" y="118061"/>
                  <a:pt x="1936196" y="94510"/>
                  <a:pt x="1614846" y="85990"/>
                </a:cubicBezTo>
                <a:cubicBezTo>
                  <a:pt x="1293496" y="77470"/>
                  <a:pt x="579677" y="70750"/>
                  <a:pt x="62092" y="6313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15" name="Groupe 414"/>
          <p:cNvGrpSpPr/>
          <p:nvPr/>
        </p:nvGrpSpPr>
        <p:grpSpPr>
          <a:xfrm>
            <a:off x="4960321" y="2986598"/>
            <a:ext cx="594156" cy="383817"/>
            <a:chOff x="3131841" y="3429000"/>
            <a:chExt cx="682612" cy="555614"/>
          </a:xfrm>
        </p:grpSpPr>
        <p:sp>
          <p:nvSpPr>
            <p:cNvPr id="393" name="Oval 8"/>
            <p:cNvSpPr>
              <a:spLocks noChangeArrowheads="1"/>
            </p:cNvSpPr>
            <p:nvPr/>
          </p:nvSpPr>
          <p:spPr bwMode="auto">
            <a:xfrm rot="10800000">
              <a:off x="3131841" y="3429000"/>
              <a:ext cx="682612" cy="555614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" name="Oval 9"/>
            <p:cNvSpPr>
              <a:spLocks noChangeArrowheads="1"/>
            </p:cNvSpPr>
            <p:nvPr/>
          </p:nvSpPr>
          <p:spPr bwMode="auto">
            <a:xfrm rot="10800000">
              <a:off x="3541408" y="3808670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" name="Oval 11"/>
            <p:cNvSpPr>
              <a:spLocks noChangeArrowheads="1"/>
            </p:cNvSpPr>
            <p:nvPr/>
          </p:nvSpPr>
          <p:spPr bwMode="auto">
            <a:xfrm rot="10800000">
              <a:off x="3329514" y="3864231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" name="Oval 13"/>
            <p:cNvSpPr>
              <a:spLocks noChangeArrowheads="1"/>
            </p:cNvSpPr>
            <p:nvPr/>
          </p:nvSpPr>
          <p:spPr bwMode="auto">
            <a:xfrm rot="10800000">
              <a:off x="3541408" y="3697547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" name="Oval 15"/>
            <p:cNvSpPr>
              <a:spLocks noChangeArrowheads="1"/>
            </p:cNvSpPr>
            <p:nvPr/>
          </p:nvSpPr>
          <p:spPr bwMode="auto">
            <a:xfrm rot="10800000">
              <a:off x="3683619" y="3753108"/>
              <a:ext cx="69683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" name="Oval 17"/>
            <p:cNvSpPr>
              <a:spLocks noChangeArrowheads="1"/>
            </p:cNvSpPr>
            <p:nvPr/>
          </p:nvSpPr>
          <p:spPr bwMode="auto">
            <a:xfrm rot="10800000">
              <a:off x="3274052" y="3500767"/>
              <a:ext cx="211894" cy="166684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" name="Oval 9"/>
            <p:cNvSpPr>
              <a:spLocks noChangeArrowheads="1"/>
            </p:cNvSpPr>
            <p:nvPr/>
          </p:nvSpPr>
          <p:spPr bwMode="auto">
            <a:xfrm rot="10800000">
              <a:off x="3275857" y="3717032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" name="Oval 13"/>
            <p:cNvSpPr>
              <a:spLocks noChangeArrowheads="1"/>
            </p:cNvSpPr>
            <p:nvPr/>
          </p:nvSpPr>
          <p:spPr bwMode="auto">
            <a:xfrm rot="10800000">
              <a:off x="3563889" y="3573016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22" name="Groupe 421"/>
          <p:cNvGrpSpPr/>
          <p:nvPr/>
        </p:nvGrpSpPr>
        <p:grpSpPr>
          <a:xfrm>
            <a:off x="4589919" y="2700695"/>
            <a:ext cx="190245" cy="185526"/>
            <a:chOff x="437519" y="2784041"/>
            <a:chExt cx="526604" cy="552613"/>
          </a:xfrm>
        </p:grpSpPr>
        <p:sp>
          <p:nvSpPr>
            <p:cNvPr id="423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424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" name="Groupe 4"/>
          <p:cNvGrpSpPr/>
          <p:nvPr/>
        </p:nvGrpSpPr>
        <p:grpSpPr>
          <a:xfrm>
            <a:off x="7816027" y="4154991"/>
            <a:ext cx="1070761" cy="2461280"/>
            <a:chOff x="6541851" y="4169685"/>
            <a:chExt cx="1358136" cy="2646711"/>
          </a:xfrm>
        </p:grpSpPr>
        <p:grpSp>
          <p:nvGrpSpPr>
            <p:cNvPr id="440" name="Groupe 439"/>
            <p:cNvGrpSpPr/>
            <p:nvPr/>
          </p:nvGrpSpPr>
          <p:grpSpPr>
            <a:xfrm rot="809273">
              <a:off x="6969339" y="6671918"/>
              <a:ext cx="429199" cy="144478"/>
              <a:chOff x="7636573" y="5985282"/>
              <a:chExt cx="259335" cy="493959"/>
            </a:xfrm>
            <a:solidFill>
              <a:srgbClr val="FF5050"/>
            </a:solidFill>
          </p:grpSpPr>
          <p:sp>
            <p:nvSpPr>
              <p:cNvPr id="441" name="Oval 91"/>
              <p:cNvSpPr>
                <a:spLocks/>
              </p:cNvSpPr>
              <p:nvPr/>
            </p:nvSpPr>
            <p:spPr bwMode="auto">
              <a:xfrm rot="14266491" flipV="1">
                <a:off x="7519261" y="6102594"/>
                <a:ext cx="493959" cy="259335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51 w 4408237"/>
                  <a:gd name="connsiteY0" fmla="*/ 33702 h 70486"/>
                  <a:gd name="connsiteX1" fmla="*/ 2 w 4408237"/>
                  <a:gd name="connsiteY1" fmla="*/ 6981 h 70486"/>
                  <a:gd name="connsiteX2" fmla="*/ 1415386 w 4408237"/>
                  <a:gd name="connsiteY2" fmla="*/ 4214 h 70486"/>
                  <a:gd name="connsiteX3" fmla="*/ 2093763 w 4408237"/>
                  <a:gd name="connsiteY3" fmla="*/ 18609 h 70486"/>
                  <a:gd name="connsiteX4" fmla="*/ 3096069 w 4408237"/>
                  <a:gd name="connsiteY4" fmla="*/ 25179 h 70486"/>
                  <a:gd name="connsiteX5" fmla="*/ 3850059 w 4408237"/>
                  <a:gd name="connsiteY5" fmla="*/ 33702 h 70486"/>
                  <a:gd name="connsiteX6" fmla="*/ 4348743 w 4408237"/>
                  <a:gd name="connsiteY6" fmla="*/ 70486 h 70486"/>
                  <a:gd name="connsiteX7" fmla="*/ 2297305 w 4408237"/>
                  <a:gd name="connsiteY7" fmla="*/ 56562 h 70486"/>
                  <a:gd name="connsiteX8" fmla="*/ 744551 w 4408237"/>
                  <a:gd name="connsiteY8" fmla="*/ 33702 h 70486"/>
                  <a:gd name="connsiteX0" fmla="*/ 744551 w 4394158"/>
                  <a:gd name="connsiteY0" fmla="*/ 33702 h 70486"/>
                  <a:gd name="connsiteX1" fmla="*/ 2 w 4394158"/>
                  <a:gd name="connsiteY1" fmla="*/ 6981 h 70486"/>
                  <a:gd name="connsiteX2" fmla="*/ 1415386 w 4394158"/>
                  <a:gd name="connsiteY2" fmla="*/ 4214 h 70486"/>
                  <a:gd name="connsiteX3" fmla="*/ 2093763 w 4394158"/>
                  <a:gd name="connsiteY3" fmla="*/ 18609 h 70486"/>
                  <a:gd name="connsiteX4" fmla="*/ 3096069 w 4394158"/>
                  <a:gd name="connsiteY4" fmla="*/ 25179 h 70486"/>
                  <a:gd name="connsiteX5" fmla="*/ 3586081 w 4394158"/>
                  <a:gd name="connsiteY5" fmla="*/ 43398 h 70486"/>
                  <a:gd name="connsiteX6" fmla="*/ 4348743 w 4394158"/>
                  <a:gd name="connsiteY6" fmla="*/ 70486 h 70486"/>
                  <a:gd name="connsiteX7" fmla="*/ 2297305 w 4394158"/>
                  <a:gd name="connsiteY7" fmla="*/ 56562 h 70486"/>
                  <a:gd name="connsiteX8" fmla="*/ 744551 w 4394158"/>
                  <a:gd name="connsiteY8" fmla="*/ 33702 h 7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94158" h="70486">
                    <a:moveTo>
                      <a:pt x="744551" y="33702"/>
                    </a:moveTo>
                    <a:cubicBezTo>
                      <a:pt x="361667" y="25439"/>
                      <a:pt x="248185" y="15888"/>
                      <a:pt x="2" y="6981"/>
                    </a:cubicBezTo>
                    <a:cubicBezTo>
                      <a:pt x="116253" y="-1590"/>
                      <a:pt x="1218722" y="-1972"/>
                      <a:pt x="1415386" y="4214"/>
                    </a:cubicBezTo>
                    <a:lnTo>
                      <a:pt x="2093763" y="18609"/>
                    </a:lnTo>
                    <a:cubicBezTo>
                      <a:pt x="2236304" y="23370"/>
                      <a:pt x="2847349" y="21047"/>
                      <a:pt x="3096069" y="25179"/>
                    </a:cubicBezTo>
                    <a:cubicBezTo>
                      <a:pt x="3344789" y="29311"/>
                      <a:pt x="3422744" y="37325"/>
                      <a:pt x="3586081" y="43398"/>
                    </a:cubicBezTo>
                    <a:cubicBezTo>
                      <a:pt x="3679973" y="48607"/>
                      <a:pt x="4607535" y="66676"/>
                      <a:pt x="4348743" y="70486"/>
                    </a:cubicBezTo>
                    <a:lnTo>
                      <a:pt x="2297305" y="56562"/>
                    </a:lnTo>
                    <a:lnTo>
                      <a:pt x="744551" y="3370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42" name="Ellipse 441"/>
              <p:cNvSpPr/>
              <p:nvPr/>
            </p:nvSpPr>
            <p:spPr>
              <a:xfrm rot="19527605" flipH="1">
                <a:off x="7746266" y="6133713"/>
                <a:ext cx="66529" cy="156310"/>
              </a:xfrm>
              <a:prstGeom prst="ellips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" name="Groupe 1"/>
            <p:cNvGrpSpPr/>
            <p:nvPr/>
          </p:nvGrpSpPr>
          <p:grpSpPr>
            <a:xfrm>
              <a:off x="6541851" y="4169685"/>
              <a:ext cx="1358136" cy="2616468"/>
              <a:chOff x="5863959" y="3019641"/>
              <a:chExt cx="2256561" cy="3766512"/>
            </a:xfrm>
          </p:grpSpPr>
          <p:sp>
            <p:nvSpPr>
              <p:cNvPr id="11" name="Rectangle à coins arrondis 10"/>
              <p:cNvSpPr/>
              <p:nvPr/>
            </p:nvSpPr>
            <p:spPr>
              <a:xfrm rot="18442386">
                <a:off x="6478380" y="6196979"/>
                <a:ext cx="340966" cy="309984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322353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57108" y="322353"/>
                    </a:lnTo>
                    <a:cubicBezTo>
                      <a:pt x="36608" y="322353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rgbClr val="69833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à coins arrondis 10"/>
              <p:cNvSpPr/>
              <p:nvPr/>
            </p:nvSpPr>
            <p:spPr>
              <a:xfrm rot="17678196">
                <a:off x="6639410" y="6315525"/>
                <a:ext cx="299868" cy="230830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316705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360040" y="119168"/>
                      <a:pt x="360040" y="139668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1301" y="316705"/>
                    </a:lnTo>
                    <a:cubicBezTo>
                      <a:pt x="50801" y="316705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rgbClr val="69833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à coins arrondis 10"/>
              <p:cNvSpPr/>
              <p:nvPr/>
            </p:nvSpPr>
            <p:spPr>
              <a:xfrm rot="14574882">
                <a:off x="7010630" y="6258383"/>
                <a:ext cx="283843" cy="23209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96939 h 273976"/>
                  <a:gd name="connsiteX1" fmla="*/ 233670 w 377132"/>
                  <a:gd name="connsiteY1" fmla="*/ 76912 h 273976"/>
                  <a:gd name="connsiteX2" fmla="*/ 365651 w 377132"/>
                  <a:gd name="connsiteY2" fmla="*/ 0 h 273976"/>
                  <a:gd name="connsiteX3" fmla="*/ 360040 w 377132"/>
                  <a:gd name="connsiteY3" fmla="*/ 96939 h 273976"/>
                  <a:gd name="connsiteX4" fmla="*/ 377132 w 377132"/>
                  <a:gd name="connsiteY4" fmla="*/ 202675 h 273976"/>
                  <a:gd name="connsiteX5" fmla="*/ 186190 w 377132"/>
                  <a:gd name="connsiteY5" fmla="*/ 265430 h 273976"/>
                  <a:gd name="connsiteX6" fmla="*/ 71301 w 377132"/>
                  <a:gd name="connsiteY6" fmla="*/ 273976 h 273976"/>
                  <a:gd name="connsiteX7" fmla="*/ 0 w 377132"/>
                  <a:gd name="connsiteY7" fmla="*/ 245404 h 273976"/>
                  <a:gd name="connsiteX8" fmla="*/ 0 w 377132"/>
                  <a:gd name="connsiteY8" fmla="*/ 96939 h 273976"/>
                  <a:gd name="connsiteX0" fmla="*/ 0 w 377132"/>
                  <a:gd name="connsiteY0" fmla="*/ 20028 h 197065"/>
                  <a:gd name="connsiteX1" fmla="*/ 233670 w 377132"/>
                  <a:gd name="connsiteY1" fmla="*/ 1 h 197065"/>
                  <a:gd name="connsiteX2" fmla="*/ 340014 w 377132"/>
                  <a:gd name="connsiteY2" fmla="*/ 17093 h 197065"/>
                  <a:gd name="connsiteX3" fmla="*/ 360040 w 377132"/>
                  <a:gd name="connsiteY3" fmla="*/ 20028 h 197065"/>
                  <a:gd name="connsiteX4" fmla="*/ 377132 w 377132"/>
                  <a:gd name="connsiteY4" fmla="*/ 125764 h 197065"/>
                  <a:gd name="connsiteX5" fmla="*/ 186190 w 377132"/>
                  <a:gd name="connsiteY5" fmla="*/ 188519 h 197065"/>
                  <a:gd name="connsiteX6" fmla="*/ 71301 w 377132"/>
                  <a:gd name="connsiteY6" fmla="*/ 197065 h 197065"/>
                  <a:gd name="connsiteX7" fmla="*/ 0 w 377132"/>
                  <a:gd name="connsiteY7" fmla="*/ 168493 h 197065"/>
                  <a:gd name="connsiteX8" fmla="*/ 0 w 377132"/>
                  <a:gd name="connsiteY8" fmla="*/ 20028 h 197065"/>
                  <a:gd name="connsiteX0" fmla="*/ 5630 w 377132"/>
                  <a:gd name="connsiteY0" fmla="*/ 5321 h 227223"/>
                  <a:gd name="connsiteX1" fmla="*/ 233670 w 377132"/>
                  <a:gd name="connsiteY1" fmla="*/ 30159 h 227223"/>
                  <a:gd name="connsiteX2" fmla="*/ 340014 w 377132"/>
                  <a:gd name="connsiteY2" fmla="*/ 47251 h 227223"/>
                  <a:gd name="connsiteX3" fmla="*/ 360040 w 377132"/>
                  <a:gd name="connsiteY3" fmla="*/ 50186 h 227223"/>
                  <a:gd name="connsiteX4" fmla="*/ 377132 w 377132"/>
                  <a:gd name="connsiteY4" fmla="*/ 155922 h 227223"/>
                  <a:gd name="connsiteX5" fmla="*/ 186190 w 377132"/>
                  <a:gd name="connsiteY5" fmla="*/ 218677 h 227223"/>
                  <a:gd name="connsiteX6" fmla="*/ 71301 w 377132"/>
                  <a:gd name="connsiteY6" fmla="*/ 227223 h 227223"/>
                  <a:gd name="connsiteX7" fmla="*/ 0 w 377132"/>
                  <a:gd name="connsiteY7" fmla="*/ 198651 h 227223"/>
                  <a:gd name="connsiteX8" fmla="*/ 5630 w 377132"/>
                  <a:gd name="connsiteY8" fmla="*/ 5321 h 22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27223">
                    <a:moveTo>
                      <a:pt x="5630" y="5321"/>
                    </a:moveTo>
                    <a:cubicBezTo>
                      <a:pt x="5630" y="-15179"/>
                      <a:pt x="213170" y="30159"/>
                      <a:pt x="233670" y="30159"/>
                    </a:cubicBezTo>
                    <a:cubicBezTo>
                      <a:pt x="328938" y="30159"/>
                      <a:pt x="244746" y="47251"/>
                      <a:pt x="340014" y="47251"/>
                    </a:cubicBezTo>
                    <a:cubicBezTo>
                      <a:pt x="360514" y="47251"/>
                      <a:pt x="360040" y="29686"/>
                      <a:pt x="360040" y="50186"/>
                    </a:cubicBezTo>
                    <a:lnTo>
                      <a:pt x="377132" y="155922"/>
                    </a:lnTo>
                    <a:cubicBezTo>
                      <a:pt x="377132" y="176422"/>
                      <a:pt x="206690" y="218677"/>
                      <a:pt x="186190" y="218677"/>
                    </a:cubicBezTo>
                    <a:lnTo>
                      <a:pt x="71301" y="227223"/>
                    </a:lnTo>
                    <a:cubicBezTo>
                      <a:pt x="50801" y="227223"/>
                      <a:pt x="0" y="219151"/>
                      <a:pt x="0" y="198651"/>
                    </a:cubicBezTo>
                    <a:lnTo>
                      <a:pt x="5630" y="5321"/>
                    </a:lnTo>
                    <a:close/>
                  </a:path>
                </a:pathLst>
              </a:custGeom>
              <a:solidFill>
                <a:srgbClr val="69833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à coins arrondis 10"/>
              <p:cNvSpPr/>
              <p:nvPr/>
            </p:nvSpPr>
            <p:spPr>
              <a:xfrm rot="18690037">
                <a:off x="6351786" y="6130208"/>
                <a:ext cx="325283" cy="195110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rgbClr val="BF504D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 à coins arrondis 10"/>
              <p:cNvSpPr/>
              <p:nvPr/>
            </p:nvSpPr>
            <p:spPr>
              <a:xfrm rot="1461078" flipH="1">
                <a:off x="6859999" y="6288813"/>
                <a:ext cx="273286" cy="31633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37473 h 314510"/>
                  <a:gd name="connsiteX1" fmla="*/ 78892 w 419210"/>
                  <a:gd name="connsiteY1" fmla="*/ 10094 h 314510"/>
                  <a:gd name="connsiteX2" fmla="*/ 344439 w 419210"/>
                  <a:gd name="connsiteY2" fmla="*/ 11832 h 314510"/>
                  <a:gd name="connsiteX3" fmla="*/ 419210 w 419210"/>
                  <a:gd name="connsiteY3" fmla="*/ 137473 h 314510"/>
                  <a:gd name="connsiteX4" fmla="*/ 377132 w 419210"/>
                  <a:gd name="connsiteY4" fmla="*/ 243209 h 314510"/>
                  <a:gd name="connsiteX5" fmla="*/ 186190 w 419210"/>
                  <a:gd name="connsiteY5" fmla="*/ 305964 h 314510"/>
                  <a:gd name="connsiteX6" fmla="*/ 71301 w 419210"/>
                  <a:gd name="connsiteY6" fmla="*/ 314510 h 314510"/>
                  <a:gd name="connsiteX7" fmla="*/ 0 w 419210"/>
                  <a:gd name="connsiteY7" fmla="*/ 285938 h 314510"/>
                  <a:gd name="connsiteX8" fmla="*/ 0 w 419210"/>
                  <a:gd name="connsiteY8" fmla="*/ 137473 h 314510"/>
                  <a:gd name="connsiteX0" fmla="*/ 0 w 419210"/>
                  <a:gd name="connsiteY0" fmla="*/ 146842 h 323879"/>
                  <a:gd name="connsiteX1" fmla="*/ 283299 w 419210"/>
                  <a:gd name="connsiteY1" fmla="*/ 5844 h 323879"/>
                  <a:gd name="connsiteX2" fmla="*/ 344439 w 419210"/>
                  <a:gd name="connsiteY2" fmla="*/ 21201 h 323879"/>
                  <a:gd name="connsiteX3" fmla="*/ 419210 w 419210"/>
                  <a:gd name="connsiteY3" fmla="*/ 146842 h 323879"/>
                  <a:gd name="connsiteX4" fmla="*/ 377132 w 419210"/>
                  <a:gd name="connsiteY4" fmla="*/ 252578 h 323879"/>
                  <a:gd name="connsiteX5" fmla="*/ 186190 w 419210"/>
                  <a:gd name="connsiteY5" fmla="*/ 315333 h 323879"/>
                  <a:gd name="connsiteX6" fmla="*/ 71301 w 419210"/>
                  <a:gd name="connsiteY6" fmla="*/ 323879 h 323879"/>
                  <a:gd name="connsiteX7" fmla="*/ 0 w 419210"/>
                  <a:gd name="connsiteY7" fmla="*/ 295307 h 323879"/>
                  <a:gd name="connsiteX8" fmla="*/ 0 w 419210"/>
                  <a:gd name="connsiteY8" fmla="*/ 146842 h 323879"/>
                  <a:gd name="connsiteX0" fmla="*/ 0 w 419210"/>
                  <a:gd name="connsiteY0" fmla="*/ 137475 h 314512"/>
                  <a:gd name="connsiteX1" fmla="*/ 261782 w 419210"/>
                  <a:gd name="connsiteY1" fmla="*/ 10095 h 314512"/>
                  <a:gd name="connsiteX2" fmla="*/ 344439 w 419210"/>
                  <a:gd name="connsiteY2" fmla="*/ 11834 h 314512"/>
                  <a:gd name="connsiteX3" fmla="*/ 419210 w 419210"/>
                  <a:gd name="connsiteY3" fmla="*/ 137475 h 314512"/>
                  <a:gd name="connsiteX4" fmla="*/ 377132 w 419210"/>
                  <a:gd name="connsiteY4" fmla="*/ 243211 h 314512"/>
                  <a:gd name="connsiteX5" fmla="*/ 186190 w 419210"/>
                  <a:gd name="connsiteY5" fmla="*/ 305966 h 314512"/>
                  <a:gd name="connsiteX6" fmla="*/ 71301 w 419210"/>
                  <a:gd name="connsiteY6" fmla="*/ 314512 h 314512"/>
                  <a:gd name="connsiteX7" fmla="*/ 0 w 419210"/>
                  <a:gd name="connsiteY7" fmla="*/ 285940 h 314512"/>
                  <a:gd name="connsiteX8" fmla="*/ 0 w 419210"/>
                  <a:gd name="connsiteY8" fmla="*/ 137475 h 314512"/>
                  <a:gd name="connsiteX0" fmla="*/ 0 w 419210"/>
                  <a:gd name="connsiteY0" fmla="*/ 163046 h 340083"/>
                  <a:gd name="connsiteX1" fmla="*/ 256404 w 419210"/>
                  <a:gd name="connsiteY1" fmla="*/ 1619 h 340083"/>
                  <a:gd name="connsiteX2" fmla="*/ 344439 w 419210"/>
                  <a:gd name="connsiteY2" fmla="*/ 37405 h 340083"/>
                  <a:gd name="connsiteX3" fmla="*/ 419210 w 419210"/>
                  <a:gd name="connsiteY3" fmla="*/ 163046 h 340083"/>
                  <a:gd name="connsiteX4" fmla="*/ 377132 w 419210"/>
                  <a:gd name="connsiteY4" fmla="*/ 268782 h 340083"/>
                  <a:gd name="connsiteX5" fmla="*/ 186190 w 419210"/>
                  <a:gd name="connsiteY5" fmla="*/ 331537 h 340083"/>
                  <a:gd name="connsiteX6" fmla="*/ 71301 w 419210"/>
                  <a:gd name="connsiteY6" fmla="*/ 340083 h 340083"/>
                  <a:gd name="connsiteX7" fmla="*/ 0 w 419210"/>
                  <a:gd name="connsiteY7" fmla="*/ 311511 h 340083"/>
                  <a:gd name="connsiteX8" fmla="*/ 0 w 419210"/>
                  <a:gd name="connsiteY8" fmla="*/ 163046 h 340083"/>
                  <a:gd name="connsiteX0" fmla="*/ 0 w 419210"/>
                  <a:gd name="connsiteY0" fmla="*/ 125641 h 302678"/>
                  <a:gd name="connsiteX1" fmla="*/ 240266 w 419210"/>
                  <a:gd name="connsiteY1" fmla="*/ 25499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37474 h 314511"/>
                  <a:gd name="connsiteX1" fmla="*/ 234887 w 419210"/>
                  <a:gd name="connsiteY1" fmla="*/ 10094 h 314511"/>
                  <a:gd name="connsiteX2" fmla="*/ 344439 w 419210"/>
                  <a:gd name="connsiteY2" fmla="*/ 11833 h 314511"/>
                  <a:gd name="connsiteX3" fmla="*/ 419210 w 419210"/>
                  <a:gd name="connsiteY3" fmla="*/ 137474 h 314511"/>
                  <a:gd name="connsiteX4" fmla="*/ 377132 w 419210"/>
                  <a:gd name="connsiteY4" fmla="*/ 243210 h 314511"/>
                  <a:gd name="connsiteX5" fmla="*/ 186190 w 419210"/>
                  <a:gd name="connsiteY5" fmla="*/ 305965 h 314511"/>
                  <a:gd name="connsiteX6" fmla="*/ 71301 w 419210"/>
                  <a:gd name="connsiteY6" fmla="*/ 314511 h 314511"/>
                  <a:gd name="connsiteX7" fmla="*/ 0 w 419210"/>
                  <a:gd name="connsiteY7" fmla="*/ 285939 h 314511"/>
                  <a:gd name="connsiteX8" fmla="*/ 0 w 419210"/>
                  <a:gd name="connsiteY8" fmla="*/ 137474 h 314511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125641 h 302678"/>
                  <a:gd name="connsiteX1" fmla="*/ 191854 w 419210"/>
                  <a:gd name="connsiteY1" fmla="*/ 18690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70664"/>
                  <a:gd name="connsiteX1" fmla="*/ 159580 w 419210"/>
                  <a:gd name="connsiteY1" fmla="*/ 11881 h 370664"/>
                  <a:gd name="connsiteX2" fmla="*/ 344439 w 419210"/>
                  <a:gd name="connsiteY2" fmla="*/ 0 h 370664"/>
                  <a:gd name="connsiteX3" fmla="*/ 419210 w 419210"/>
                  <a:gd name="connsiteY3" fmla="*/ 125641 h 370664"/>
                  <a:gd name="connsiteX4" fmla="*/ 377132 w 419210"/>
                  <a:gd name="connsiteY4" fmla="*/ 231377 h 370664"/>
                  <a:gd name="connsiteX5" fmla="*/ 259449 w 419210"/>
                  <a:gd name="connsiteY5" fmla="*/ 370664 h 370664"/>
                  <a:gd name="connsiteX6" fmla="*/ 71301 w 419210"/>
                  <a:gd name="connsiteY6" fmla="*/ 302678 h 370664"/>
                  <a:gd name="connsiteX7" fmla="*/ 0 w 419210"/>
                  <a:gd name="connsiteY7" fmla="*/ 274106 h 370664"/>
                  <a:gd name="connsiteX8" fmla="*/ 0 w 419210"/>
                  <a:gd name="connsiteY8" fmla="*/ 125641 h 370664"/>
                  <a:gd name="connsiteX0" fmla="*/ 10674 w 429884"/>
                  <a:gd name="connsiteY0" fmla="*/ 125641 h 370664"/>
                  <a:gd name="connsiteX1" fmla="*/ 170254 w 429884"/>
                  <a:gd name="connsiteY1" fmla="*/ 11881 h 370664"/>
                  <a:gd name="connsiteX2" fmla="*/ 355113 w 429884"/>
                  <a:gd name="connsiteY2" fmla="*/ 0 h 370664"/>
                  <a:gd name="connsiteX3" fmla="*/ 429884 w 429884"/>
                  <a:gd name="connsiteY3" fmla="*/ 125641 h 370664"/>
                  <a:gd name="connsiteX4" fmla="*/ 387806 w 429884"/>
                  <a:gd name="connsiteY4" fmla="*/ 231377 h 370664"/>
                  <a:gd name="connsiteX5" fmla="*/ 270123 w 429884"/>
                  <a:gd name="connsiteY5" fmla="*/ 370664 h 370664"/>
                  <a:gd name="connsiteX6" fmla="*/ 8604 w 429884"/>
                  <a:gd name="connsiteY6" fmla="*/ 350125 h 370664"/>
                  <a:gd name="connsiteX7" fmla="*/ 10674 w 429884"/>
                  <a:gd name="connsiteY7" fmla="*/ 274106 h 370664"/>
                  <a:gd name="connsiteX8" fmla="*/ 10674 w 429884"/>
                  <a:gd name="connsiteY8" fmla="*/ 125641 h 370664"/>
                  <a:gd name="connsiteX0" fmla="*/ 195936 w 615146"/>
                  <a:gd name="connsiteY0" fmla="*/ 125641 h 370664"/>
                  <a:gd name="connsiteX1" fmla="*/ 355516 w 615146"/>
                  <a:gd name="connsiteY1" fmla="*/ 11881 h 370664"/>
                  <a:gd name="connsiteX2" fmla="*/ 540375 w 615146"/>
                  <a:gd name="connsiteY2" fmla="*/ 0 h 370664"/>
                  <a:gd name="connsiteX3" fmla="*/ 615146 w 615146"/>
                  <a:gd name="connsiteY3" fmla="*/ 125641 h 370664"/>
                  <a:gd name="connsiteX4" fmla="*/ 573068 w 615146"/>
                  <a:gd name="connsiteY4" fmla="*/ 231377 h 370664"/>
                  <a:gd name="connsiteX5" fmla="*/ 455385 w 615146"/>
                  <a:gd name="connsiteY5" fmla="*/ 370664 h 370664"/>
                  <a:gd name="connsiteX6" fmla="*/ 193866 w 615146"/>
                  <a:gd name="connsiteY6" fmla="*/ 350125 h 370664"/>
                  <a:gd name="connsiteX7" fmla="*/ 0 w 615146"/>
                  <a:gd name="connsiteY7" fmla="*/ 251174 h 370664"/>
                  <a:gd name="connsiteX8" fmla="*/ 195936 w 615146"/>
                  <a:gd name="connsiteY8" fmla="*/ 125641 h 370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5146" h="370664">
                    <a:moveTo>
                      <a:pt x="195936" y="125641"/>
                    </a:moveTo>
                    <a:cubicBezTo>
                      <a:pt x="486409" y="-71905"/>
                      <a:pt x="146747" y="161690"/>
                      <a:pt x="355516" y="11881"/>
                    </a:cubicBezTo>
                    <a:lnTo>
                      <a:pt x="540375" y="0"/>
                    </a:lnTo>
                    <a:cubicBezTo>
                      <a:pt x="560875" y="0"/>
                      <a:pt x="615146" y="105141"/>
                      <a:pt x="615146" y="125641"/>
                    </a:cubicBezTo>
                    <a:lnTo>
                      <a:pt x="573068" y="231377"/>
                    </a:lnTo>
                    <a:cubicBezTo>
                      <a:pt x="573068" y="251877"/>
                      <a:pt x="475885" y="370664"/>
                      <a:pt x="455385" y="370664"/>
                    </a:cubicBezTo>
                    <a:lnTo>
                      <a:pt x="193866" y="350125"/>
                    </a:lnTo>
                    <a:cubicBezTo>
                      <a:pt x="173366" y="350125"/>
                      <a:pt x="0" y="271674"/>
                      <a:pt x="0" y="251174"/>
                    </a:cubicBezTo>
                    <a:lnTo>
                      <a:pt x="195936" y="125641"/>
                    </a:lnTo>
                    <a:close/>
                  </a:path>
                </a:pathLst>
              </a:custGeom>
              <a:solidFill>
                <a:srgbClr val="69833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à coins arrondis 10"/>
              <p:cNvSpPr/>
              <p:nvPr/>
            </p:nvSpPr>
            <p:spPr>
              <a:xfrm rot="19738901">
                <a:off x="7195545" y="6068959"/>
                <a:ext cx="216024" cy="317603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37473 h 314510"/>
                  <a:gd name="connsiteX1" fmla="*/ 78892 w 419210"/>
                  <a:gd name="connsiteY1" fmla="*/ 10094 h 314510"/>
                  <a:gd name="connsiteX2" fmla="*/ 344439 w 419210"/>
                  <a:gd name="connsiteY2" fmla="*/ 11832 h 314510"/>
                  <a:gd name="connsiteX3" fmla="*/ 419210 w 419210"/>
                  <a:gd name="connsiteY3" fmla="*/ 137473 h 314510"/>
                  <a:gd name="connsiteX4" fmla="*/ 377132 w 419210"/>
                  <a:gd name="connsiteY4" fmla="*/ 243209 h 314510"/>
                  <a:gd name="connsiteX5" fmla="*/ 186190 w 419210"/>
                  <a:gd name="connsiteY5" fmla="*/ 305964 h 314510"/>
                  <a:gd name="connsiteX6" fmla="*/ 71301 w 419210"/>
                  <a:gd name="connsiteY6" fmla="*/ 314510 h 314510"/>
                  <a:gd name="connsiteX7" fmla="*/ 0 w 419210"/>
                  <a:gd name="connsiteY7" fmla="*/ 285938 h 314510"/>
                  <a:gd name="connsiteX8" fmla="*/ 0 w 419210"/>
                  <a:gd name="connsiteY8" fmla="*/ 137473 h 314510"/>
                  <a:gd name="connsiteX0" fmla="*/ 0 w 419210"/>
                  <a:gd name="connsiteY0" fmla="*/ 146842 h 323879"/>
                  <a:gd name="connsiteX1" fmla="*/ 283299 w 419210"/>
                  <a:gd name="connsiteY1" fmla="*/ 5844 h 323879"/>
                  <a:gd name="connsiteX2" fmla="*/ 344439 w 419210"/>
                  <a:gd name="connsiteY2" fmla="*/ 21201 h 323879"/>
                  <a:gd name="connsiteX3" fmla="*/ 419210 w 419210"/>
                  <a:gd name="connsiteY3" fmla="*/ 146842 h 323879"/>
                  <a:gd name="connsiteX4" fmla="*/ 377132 w 419210"/>
                  <a:gd name="connsiteY4" fmla="*/ 252578 h 323879"/>
                  <a:gd name="connsiteX5" fmla="*/ 186190 w 419210"/>
                  <a:gd name="connsiteY5" fmla="*/ 315333 h 323879"/>
                  <a:gd name="connsiteX6" fmla="*/ 71301 w 419210"/>
                  <a:gd name="connsiteY6" fmla="*/ 323879 h 323879"/>
                  <a:gd name="connsiteX7" fmla="*/ 0 w 419210"/>
                  <a:gd name="connsiteY7" fmla="*/ 295307 h 323879"/>
                  <a:gd name="connsiteX8" fmla="*/ 0 w 419210"/>
                  <a:gd name="connsiteY8" fmla="*/ 146842 h 323879"/>
                  <a:gd name="connsiteX0" fmla="*/ 0 w 419210"/>
                  <a:gd name="connsiteY0" fmla="*/ 137475 h 314512"/>
                  <a:gd name="connsiteX1" fmla="*/ 261782 w 419210"/>
                  <a:gd name="connsiteY1" fmla="*/ 10095 h 314512"/>
                  <a:gd name="connsiteX2" fmla="*/ 344439 w 419210"/>
                  <a:gd name="connsiteY2" fmla="*/ 11834 h 314512"/>
                  <a:gd name="connsiteX3" fmla="*/ 419210 w 419210"/>
                  <a:gd name="connsiteY3" fmla="*/ 137475 h 314512"/>
                  <a:gd name="connsiteX4" fmla="*/ 377132 w 419210"/>
                  <a:gd name="connsiteY4" fmla="*/ 243211 h 314512"/>
                  <a:gd name="connsiteX5" fmla="*/ 186190 w 419210"/>
                  <a:gd name="connsiteY5" fmla="*/ 305966 h 314512"/>
                  <a:gd name="connsiteX6" fmla="*/ 71301 w 419210"/>
                  <a:gd name="connsiteY6" fmla="*/ 314512 h 314512"/>
                  <a:gd name="connsiteX7" fmla="*/ 0 w 419210"/>
                  <a:gd name="connsiteY7" fmla="*/ 285940 h 314512"/>
                  <a:gd name="connsiteX8" fmla="*/ 0 w 419210"/>
                  <a:gd name="connsiteY8" fmla="*/ 137475 h 314512"/>
                  <a:gd name="connsiteX0" fmla="*/ 0 w 419210"/>
                  <a:gd name="connsiteY0" fmla="*/ 163046 h 340083"/>
                  <a:gd name="connsiteX1" fmla="*/ 256404 w 419210"/>
                  <a:gd name="connsiteY1" fmla="*/ 1619 h 340083"/>
                  <a:gd name="connsiteX2" fmla="*/ 344439 w 419210"/>
                  <a:gd name="connsiteY2" fmla="*/ 37405 h 340083"/>
                  <a:gd name="connsiteX3" fmla="*/ 419210 w 419210"/>
                  <a:gd name="connsiteY3" fmla="*/ 163046 h 340083"/>
                  <a:gd name="connsiteX4" fmla="*/ 377132 w 419210"/>
                  <a:gd name="connsiteY4" fmla="*/ 268782 h 340083"/>
                  <a:gd name="connsiteX5" fmla="*/ 186190 w 419210"/>
                  <a:gd name="connsiteY5" fmla="*/ 331537 h 340083"/>
                  <a:gd name="connsiteX6" fmla="*/ 71301 w 419210"/>
                  <a:gd name="connsiteY6" fmla="*/ 340083 h 340083"/>
                  <a:gd name="connsiteX7" fmla="*/ 0 w 419210"/>
                  <a:gd name="connsiteY7" fmla="*/ 311511 h 340083"/>
                  <a:gd name="connsiteX8" fmla="*/ 0 w 419210"/>
                  <a:gd name="connsiteY8" fmla="*/ 163046 h 340083"/>
                  <a:gd name="connsiteX0" fmla="*/ 0 w 419210"/>
                  <a:gd name="connsiteY0" fmla="*/ 125641 h 302678"/>
                  <a:gd name="connsiteX1" fmla="*/ 240266 w 419210"/>
                  <a:gd name="connsiteY1" fmla="*/ 25499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37474 h 314511"/>
                  <a:gd name="connsiteX1" fmla="*/ 234887 w 419210"/>
                  <a:gd name="connsiteY1" fmla="*/ 10094 h 314511"/>
                  <a:gd name="connsiteX2" fmla="*/ 344439 w 419210"/>
                  <a:gd name="connsiteY2" fmla="*/ 11833 h 314511"/>
                  <a:gd name="connsiteX3" fmla="*/ 419210 w 419210"/>
                  <a:gd name="connsiteY3" fmla="*/ 137474 h 314511"/>
                  <a:gd name="connsiteX4" fmla="*/ 377132 w 419210"/>
                  <a:gd name="connsiteY4" fmla="*/ 243210 h 314511"/>
                  <a:gd name="connsiteX5" fmla="*/ 186190 w 419210"/>
                  <a:gd name="connsiteY5" fmla="*/ 305965 h 314511"/>
                  <a:gd name="connsiteX6" fmla="*/ 71301 w 419210"/>
                  <a:gd name="connsiteY6" fmla="*/ 314511 h 314511"/>
                  <a:gd name="connsiteX7" fmla="*/ 0 w 419210"/>
                  <a:gd name="connsiteY7" fmla="*/ 285939 h 314511"/>
                  <a:gd name="connsiteX8" fmla="*/ 0 w 419210"/>
                  <a:gd name="connsiteY8" fmla="*/ 137474 h 314511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125641 h 302678"/>
                  <a:gd name="connsiteX1" fmla="*/ 191854 w 419210"/>
                  <a:gd name="connsiteY1" fmla="*/ 18690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377132"/>
                  <a:gd name="connsiteY0" fmla="*/ 125641 h 302678"/>
                  <a:gd name="connsiteX1" fmla="*/ 159580 w 377132"/>
                  <a:gd name="connsiteY1" fmla="*/ 11881 h 302678"/>
                  <a:gd name="connsiteX2" fmla="*/ 344439 w 377132"/>
                  <a:gd name="connsiteY2" fmla="*/ 0 h 302678"/>
                  <a:gd name="connsiteX3" fmla="*/ 225561 w 377132"/>
                  <a:gd name="connsiteY3" fmla="*/ 105212 h 302678"/>
                  <a:gd name="connsiteX4" fmla="*/ 377132 w 377132"/>
                  <a:gd name="connsiteY4" fmla="*/ 231377 h 302678"/>
                  <a:gd name="connsiteX5" fmla="*/ 186190 w 377132"/>
                  <a:gd name="connsiteY5" fmla="*/ 294132 h 302678"/>
                  <a:gd name="connsiteX6" fmla="*/ 71301 w 377132"/>
                  <a:gd name="connsiteY6" fmla="*/ 302678 h 302678"/>
                  <a:gd name="connsiteX7" fmla="*/ 0 w 377132"/>
                  <a:gd name="connsiteY7" fmla="*/ 274106 h 302678"/>
                  <a:gd name="connsiteX8" fmla="*/ 0 w 377132"/>
                  <a:gd name="connsiteY8" fmla="*/ 125641 h 302678"/>
                  <a:gd name="connsiteX0" fmla="*/ 0 w 377132"/>
                  <a:gd name="connsiteY0" fmla="*/ 113760 h 290797"/>
                  <a:gd name="connsiteX1" fmla="*/ 159580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86522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86522 h 290797"/>
                  <a:gd name="connsiteX0" fmla="*/ 0 w 377132"/>
                  <a:gd name="connsiteY0" fmla="*/ 86522 h 290797"/>
                  <a:gd name="connsiteX1" fmla="*/ 16686 w 377132"/>
                  <a:gd name="connsiteY1" fmla="*/ 59333 h 290797"/>
                  <a:gd name="connsiteX2" fmla="*/ 138063 w 377132"/>
                  <a:gd name="connsiteY2" fmla="*/ 0 h 290797"/>
                  <a:gd name="connsiteX3" fmla="*/ 134654 w 377132"/>
                  <a:gd name="connsiteY3" fmla="*/ 1738 h 290797"/>
                  <a:gd name="connsiteX4" fmla="*/ 327764 w 377132"/>
                  <a:gd name="connsiteY4" fmla="*/ 18427 h 290797"/>
                  <a:gd name="connsiteX5" fmla="*/ 377132 w 377132"/>
                  <a:gd name="connsiteY5" fmla="*/ 219496 h 290797"/>
                  <a:gd name="connsiteX6" fmla="*/ 186190 w 377132"/>
                  <a:gd name="connsiteY6" fmla="*/ 282251 h 290797"/>
                  <a:gd name="connsiteX7" fmla="*/ 71301 w 377132"/>
                  <a:gd name="connsiteY7" fmla="*/ 290797 h 290797"/>
                  <a:gd name="connsiteX8" fmla="*/ 0 w 377132"/>
                  <a:gd name="connsiteY8" fmla="*/ 262225 h 290797"/>
                  <a:gd name="connsiteX9" fmla="*/ 0 w 377132"/>
                  <a:gd name="connsiteY9" fmla="*/ 86522 h 29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132" h="290797">
                    <a:moveTo>
                      <a:pt x="0" y="86522"/>
                    </a:moveTo>
                    <a:cubicBezTo>
                      <a:pt x="18918" y="47032"/>
                      <a:pt x="-6324" y="73753"/>
                      <a:pt x="16686" y="59333"/>
                    </a:cubicBezTo>
                    <a:cubicBezTo>
                      <a:pt x="39696" y="44913"/>
                      <a:pt x="134539" y="3925"/>
                      <a:pt x="138063" y="0"/>
                    </a:cubicBezTo>
                    <a:lnTo>
                      <a:pt x="134654" y="1738"/>
                    </a:lnTo>
                    <a:cubicBezTo>
                      <a:pt x="155154" y="1738"/>
                      <a:pt x="327764" y="-2073"/>
                      <a:pt x="327764" y="18427"/>
                    </a:cubicBezTo>
                    <a:lnTo>
                      <a:pt x="377132" y="219496"/>
                    </a:lnTo>
                    <a:cubicBezTo>
                      <a:pt x="377132" y="239996"/>
                      <a:pt x="206690" y="282251"/>
                      <a:pt x="186190" y="282251"/>
                    </a:cubicBezTo>
                    <a:lnTo>
                      <a:pt x="71301" y="290797"/>
                    </a:lnTo>
                    <a:cubicBezTo>
                      <a:pt x="50801" y="290797"/>
                      <a:pt x="0" y="282725"/>
                      <a:pt x="0" y="262225"/>
                    </a:cubicBezTo>
                    <a:lnTo>
                      <a:pt x="0" y="86522"/>
                    </a:lnTo>
                    <a:close/>
                  </a:path>
                </a:pathLst>
              </a:custGeom>
              <a:solidFill>
                <a:srgbClr val="69833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à coins arrondis 10"/>
              <p:cNvSpPr/>
              <p:nvPr/>
            </p:nvSpPr>
            <p:spPr>
              <a:xfrm rot="18690037">
                <a:off x="6255043" y="5999058"/>
                <a:ext cx="325283" cy="195110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rgbClr val="BF504D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à coins arrondis 10"/>
              <p:cNvSpPr/>
              <p:nvPr/>
            </p:nvSpPr>
            <p:spPr>
              <a:xfrm rot="20478979">
                <a:off x="6215929" y="5788574"/>
                <a:ext cx="296837" cy="25010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rgbClr val="BF504D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à coins arrondis 10"/>
              <p:cNvSpPr/>
              <p:nvPr/>
            </p:nvSpPr>
            <p:spPr>
              <a:xfrm rot="17030360">
                <a:off x="7277747" y="5917662"/>
                <a:ext cx="224015" cy="25568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rgbClr val="BF504D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à coins arrondis 10"/>
              <p:cNvSpPr/>
              <p:nvPr/>
            </p:nvSpPr>
            <p:spPr>
              <a:xfrm rot="17030360">
                <a:off x="7324095" y="5712329"/>
                <a:ext cx="185118" cy="29045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129687 w 548897"/>
                  <a:gd name="connsiteY0" fmla="*/ 156694 h 333731"/>
                  <a:gd name="connsiteX1" fmla="*/ 1945 w 548897"/>
                  <a:gd name="connsiteY1" fmla="*/ 0 h 333731"/>
                  <a:gd name="connsiteX2" fmla="*/ 474126 w 548897"/>
                  <a:gd name="connsiteY2" fmla="*/ 31053 h 333731"/>
                  <a:gd name="connsiteX3" fmla="*/ 548897 w 548897"/>
                  <a:gd name="connsiteY3" fmla="*/ 156694 h 333731"/>
                  <a:gd name="connsiteX4" fmla="*/ 506819 w 548897"/>
                  <a:gd name="connsiteY4" fmla="*/ 262430 h 333731"/>
                  <a:gd name="connsiteX5" fmla="*/ 315877 w 548897"/>
                  <a:gd name="connsiteY5" fmla="*/ 325185 h 333731"/>
                  <a:gd name="connsiteX6" fmla="*/ 200988 w 548897"/>
                  <a:gd name="connsiteY6" fmla="*/ 333731 h 333731"/>
                  <a:gd name="connsiteX7" fmla="*/ 129687 w 548897"/>
                  <a:gd name="connsiteY7" fmla="*/ 305159 h 333731"/>
                  <a:gd name="connsiteX8" fmla="*/ 129687 w 548897"/>
                  <a:gd name="connsiteY8" fmla="*/ 156694 h 333731"/>
                  <a:gd name="connsiteX0" fmla="*/ 118863 w 549038"/>
                  <a:gd name="connsiteY0" fmla="*/ 214256 h 333731"/>
                  <a:gd name="connsiteX1" fmla="*/ 2086 w 549038"/>
                  <a:gd name="connsiteY1" fmla="*/ 0 h 333731"/>
                  <a:gd name="connsiteX2" fmla="*/ 474267 w 549038"/>
                  <a:gd name="connsiteY2" fmla="*/ 31053 h 333731"/>
                  <a:gd name="connsiteX3" fmla="*/ 549038 w 549038"/>
                  <a:gd name="connsiteY3" fmla="*/ 156694 h 333731"/>
                  <a:gd name="connsiteX4" fmla="*/ 506960 w 549038"/>
                  <a:gd name="connsiteY4" fmla="*/ 262430 h 333731"/>
                  <a:gd name="connsiteX5" fmla="*/ 316018 w 549038"/>
                  <a:gd name="connsiteY5" fmla="*/ 325185 h 333731"/>
                  <a:gd name="connsiteX6" fmla="*/ 201129 w 549038"/>
                  <a:gd name="connsiteY6" fmla="*/ 333731 h 333731"/>
                  <a:gd name="connsiteX7" fmla="*/ 129828 w 549038"/>
                  <a:gd name="connsiteY7" fmla="*/ 305159 h 333731"/>
                  <a:gd name="connsiteX8" fmla="*/ 118863 w 549038"/>
                  <a:gd name="connsiteY8" fmla="*/ 214256 h 333731"/>
                  <a:gd name="connsiteX0" fmla="*/ 118863 w 506960"/>
                  <a:gd name="connsiteY0" fmla="*/ 214256 h 333731"/>
                  <a:gd name="connsiteX1" fmla="*/ 2086 w 506960"/>
                  <a:gd name="connsiteY1" fmla="*/ 0 h 333731"/>
                  <a:gd name="connsiteX2" fmla="*/ 474267 w 506960"/>
                  <a:gd name="connsiteY2" fmla="*/ 31053 h 333731"/>
                  <a:gd name="connsiteX3" fmla="*/ 406524 w 506960"/>
                  <a:gd name="connsiteY3" fmla="*/ 138012 h 333731"/>
                  <a:gd name="connsiteX4" fmla="*/ 506960 w 506960"/>
                  <a:gd name="connsiteY4" fmla="*/ 262430 h 333731"/>
                  <a:gd name="connsiteX5" fmla="*/ 316018 w 506960"/>
                  <a:gd name="connsiteY5" fmla="*/ 325185 h 333731"/>
                  <a:gd name="connsiteX6" fmla="*/ 201129 w 506960"/>
                  <a:gd name="connsiteY6" fmla="*/ 333731 h 333731"/>
                  <a:gd name="connsiteX7" fmla="*/ 129828 w 506960"/>
                  <a:gd name="connsiteY7" fmla="*/ 305159 h 333731"/>
                  <a:gd name="connsiteX8" fmla="*/ 118863 w 506960"/>
                  <a:gd name="connsiteY8" fmla="*/ 214256 h 333731"/>
                  <a:gd name="connsiteX0" fmla="*/ 112139 w 500236"/>
                  <a:gd name="connsiteY0" fmla="*/ 183203 h 302678"/>
                  <a:gd name="connsiteX1" fmla="*/ 2185 w 500236"/>
                  <a:gd name="connsiteY1" fmla="*/ 34406 h 302678"/>
                  <a:gd name="connsiteX2" fmla="*/ 467543 w 500236"/>
                  <a:gd name="connsiteY2" fmla="*/ 0 h 302678"/>
                  <a:gd name="connsiteX3" fmla="*/ 399800 w 500236"/>
                  <a:gd name="connsiteY3" fmla="*/ 106959 h 302678"/>
                  <a:gd name="connsiteX4" fmla="*/ 500236 w 500236"/>
                  <a:gd name="connsiteY4" fmla="*/ 231377 h 302678"/>
                  <a:gd name="connsiteX5" fmla="*/ 309294 w 500236"/>
                  <a:gd name="connsiteY5" fmla="*/ 294132 h 302678"/>
                  <a:gd name="connsiteX6" fmla="*/ 194405 w 500236"/>
                  <a:gd name="connsiteY6" fmla="*/ 302678 h 302678"/>
                  <a:gd name="connsiteX7" fmla="*/ 123104 w 500236"/>
                  <a:gd name="connsiteY7" fmla="*/ 274106 h 302678"/>
                  <a:gd name="connsiteX8" fmla="*/ 112139 w 500236"/>
                  <a:gd name="connsiteY8" fmla="*/ 183203 h 302678"/>
                  <a:gd name="connsiteX0" fmla="*/ 32521 w 420618"/>
                  <a:gd name="connsiteY0" fmla="*/ 263767 h 383242"/>
                  <a:gd name="connsiteX1" fmla="*/ 5100 w 420618"/>
                  <a:gd name="connsiteY1" fmla="*/ 0 h 383242"/>
                  <a:gd name="connsiteX2" fmla="*/ 387925 w 420618"/>
                  <a:gd name="connsiteY2" fmla="*/ 80564 h 383242"/>
                  <a:gd name="connsiteX3" fmla="*/ 320182 w 420618"/>
                  <a:gd name="connsiteY3" fmla="*/ 187523 h 383242"/>
                  <a:gd name="connsiteX4" fmla="*/ 420618 w 420618"/>
                  <a:gd name="connsiteY4" fmla="*/ 311941 h 383242"/>
                  <a:gd name="connsiteX5" fmla="*/ 229676 w 420618"/>
                  <a:gd name="connsiteY5" fmla="*/ 374696 h 383242"/>
                  <a:gd name="connsiteX6" fmla="*/ 114787 w 420618"/>
                  <a:gd name="connsiteY6" fmla="*/ 383242 h 383242"/>
                  <a:gd name="connsiteX7" fmla="*/ 43486 w 420618"/>
                  <a:gd name="connsiteY7" fmla="*/ 354670 h 383242"/>
                  <a:gd name="connsiteX8" fmla="*/ 32521 w 420618"/>
                  <a:gd name="connsiteY8" fmla="*/ 263767 h 383242"/>
                  <a:gd name="connsiteX0" fmla="*/ 32521 w 420618"/>
                  <a:gd name="connsiteY0" fmla="*/ 325666 h 445141"/>
                  <a:gd name="connsiteX1" fmla="*/ 5100 w 420618"/>
                  <a:gd name="connsiteY1" fmla="*/ 61899 h 445141"/>
                  <a:gd name="connsiteX2" fmla="*/ 387925 w 420618"/>
                  <a:gd name="connsiteY2" fmla="*/ 142463 h 445141"/>
                  <a:gd name="connsiteX3" fmla="*/ 320182 w 420618"/>
                  <a:gd name="connsiteY3" fmla="*/ 249422 h 445141"/>
                  <a:gd name="connsiteX4" fmla="*/ 420618 w 420618"/>
                  <a:gd name="connsiteY4" fmla="*/ 373840 h 445141"/>
                  <a:gd name="connsiteX5" fmla="*/ 229676 w 420618"/>
                  <a:gd name="connsiteY5" fmla="*/ 436595 h 445141"/>
                  <a:gd name="connsiteX6" fmla="*/ 114787 w 420618"/>
                  <a:gd name="connsiteY6" fmla="*/ 445141 h 445141"/>
                  <a:gd name="connsiteX7" fmla="*/ 43486 w 420618"/>
                  <a:gd name="connsiteY7" fmla="*/ 416569 h 445141"/>
                  <a:gd name="connsiteX8" fmla="*/ 32521 w 420618"/>
                  <a:gd name="connsiteY8" fmla="*/ 325666 h 445141"/>
                  <a:gd name="connsiteX0" fmla="*/ 3926 w 392023"/>
                  <a:gd name="connsiteY0" fmla="*/ 247354 h 366829"/>
                  <a:gd name="connsiteX1" fmla="*/ 11664 w 392023"/>
                  <a:gd name="connsiteY1" fmla="*/ 88383 h 366829"/>
                  <a:gd name="connsiteX2" fmla="*/ 359330 w 392023"/>
                  <a:gd name="connsiteY2" fmla="*/ 64151 h 366829"/>
                  <a:gd name="connsiteX3" fmla="*/ 291587 w 392023"/>
                  <a:gd name="connsiteY3" fmla="*/ 171110 h 366829"/>
                  <a:gd name="connsiteX4" fmla="*/ 392023 w 392023"/>
                  <a:gd name="connsiteY4" fmla="*/ 295528 h 366829"/>
                  <a:gd name="connsiteX5" fmla="*/ 201081 w 392023"/>
                  <a:gd name="connsiteY5" fmla="*/ 358283 h 366829"/>
                  <a:gd name="connsiteX6" fmla="*/ 86192 w 392023"/>
                  <a:gd name="connsiteY6" fmla="*/ 366829 h 366829"/>
                  <a:gd name="connsiteX7" fmla="*/ 14891 w 392023"/>
                  <a:gd name="connsiteY7" fmla="*/ 338257 h 366829"/>
                  <a:gd name="connsiteX8" fmla="*/ 3926 w 392023"/>
                  <a:gd name="connsiteY8" fmla="*/ 247354 h 366829"/>
                  <a:gd name="connsiteX0" fmla="*/ 3926 w 448371"/>
                  <a:gd name="connsiteY0" fmla="*/ 247354 h 366829"/>
                  <a:gd name="connsiteX1" fmla="*/ 11664 w 448371"/>
                  <a:gd name="connsiteY1" fmla="*/ 88383 h 366829"/>
                  <a:gd name="connsiteX2" fmla="*/ 359330 w 448371"/>
                  <a:gd name="connsiteY2" fmla="*/ 64151 h 366829"/>
                  <a:gd name="connsiteX3" fmla="*/ 448370 w 448371"/>
                  <a:gd name="connsiteY3" fmla="*/ 187212 h 366829"/>
                  <a:gd name="connsiteX4" fmla="*/ 392023 w 448371"/>
                  <a:gd name="connsiteY4" fmla="*/ 295528 h 366829"/>
                  <a:gd name="connsiteX5" fmla="*/ 201081 w 448371"/>
                  <a:gd name="connsiteY5" fmla="*/ 358283 h 366829"/>
                  <a:gd name="connsiteX6" fmla="*/ 86192 w 448371"/>
                  <a:gd name="connsiteY6" fmla="*/ 366829 h 366829"/>
                  <a:gd name="connsiteX7" fmla="*/ 14891 w 448371"/>
                  <a:gd name="connsiteY7" fmla="*/ 338257 h 366829"/>
                  <a:gd name="connsiteX8" fmla="*/ 3926 w 448371"/>
                  <a:gd name="connsiteY8" fmla="*/ 247354 h 36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371" h="366829">
                    <a:moveTo>
                      <a:pt x="3926" y="247354"/>
                    </a:moveTo>
                    <a:cubicBezTo>
                      <a:pt x="3926" y="226854"/>
                      <a:pt x="-8836" y="88383"/>
                      <a:pt x="11664" y="88383"/>
                    </a:cubicBezTo>
                    <a:cubicBezTo>
                      <a:pt x="104528" y="-78558"/>
                      <a:pt x="231722" y="37296"/>
                      <a:pt x="359330" y="64151"/>
                    </a:cubicBezTo>
                    <a:cubicBezTo>
                      <a:pt x="379830" y="64151"/>
                      <a:pt x="448370" y="166712"/>
                      <a:pt x="448370" y="187212"/>
                    </a:cubicBezTo>
                    <a:lnTo>
                      <a:pt x="392023" y="295528"/>
                    </a:lnTo>
                    <a:cubicBezTo>
                      <a:pt x="392023" y="316028"/>
                      <a:pt x="221581" y="358283"/>
                      <a:pt x="201081" y="358283"/>
                    </a:cubicBezTo>
                    <a:lnTo>
                      <a:pt x="86192" y="366829"/>
                    </a:lnTo>
                    <a:cubicBezTo>
                      <a:pt x="65692" y="366829"/>
                      <a:pt x="14891" y="358757"/>
                      <a:pt x="14891" y="338257"/>
                    </a:cubicBezTo>
                    <a:lnTo>
                      <a:pt x="3926" y="247354"/>
                    </a:lnTo>
                    <a:close/>
                  </a:path>
                </a:pathLst>
              </a:custGeom>
              <a:solidFill>
                <a:srgbClr val="BF504D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à coins arrondis 10"/>
              <p:cNvSpPr/>
              <p:nvPr/>
            </p:nvSpPr>
            <p:spPr>
              <a:xfrm rot="1754928">
                <a:off x="7328938" y="5677088"/>
                <a:ext cx="271442" cy="17811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rgbClr val="BF504D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à coins arrondis 10"/>
              <p:cNvSpPr/>
              <p:nvPr/>
            </p:nvSpPr>
            <p:spPr>
              <a:xfrm rot="20022356" flipV="1">
                <a:off x="6073764" y="5404792"/>
                <a:ext cx="334717" cy="23170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rgbClr val="CA6E6C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à coins arrondis 10"/>
              <p:cNvSpPr/>
              <p:nvPr/>
            </p:nvSpPr>
            <p:spPr>
              <a:xfrm rot="18777988" flipV="1">
                <a:off x="6139252" y="5561690"/>
                <a:ext cx="341700" cy="24674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rgbClr val="BF504D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à coins arrondis 10"/>
              <p:cNvSpPr/>
              <p:nvPr/>
            </p:nvSpPr>
            <p:spPr>
              <a:xfrm rot="11875379">
                <a:off x="7375048" y="5477484"/>
                <a:ext cx="283843" cy="23209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96939 h 273976"/>
                  <a:gd name="connsiteX1" fmla="*/ 233670 w 377132"/>
                  <a:gd name="connsiteY1" fmla="*/ 76912 h 273976"/>
                  <a:gd name="connsiteX2" fmla="*/ 365651 w 377132"/>
                  <a:gd name="connsiteY2" fmla="*/ 0 h 273976"/>
                  <a:gd name="connsiteX3" fmla="*/ 360040 w 377132"/>
                  <a:gd name="connsiteY3" fmla="*/ 96939 h 273976"/>
                  <a:gd name="connsiteX4" fmla="*/ 377132 w 377132"/>
                  <a:gd name="connsiteY4" fmla="*/ 202675 h 273976"/>
                  <a:gd name="connsiteX5" fmla="*/ 186190 w 377132"/>
                  <a:gd name="connsiteY5" fmla="*/ 265430 h 273976"/>
                  <a:gd name="connsiteX6" fmla="*/ 71301 w 377132"/>
                  <a:gd name="connsiteY6" fmla="*/ 273976 h 273976"/>
                  <a:gd name="connsiteX7" fmla="*/ 0 w 377132"/>
                  <a:gd name="connsiteY7" fmla="*/ 245404 h 273976"/>
                  <a:gd name="connsiteX8" fmla="*/ 0 w 377132"/>
                  <a:gd name="connsiteY8" fmla="*/ 96939 h 273976"/>
                  <a:gd name="connsiteX0" fmla="*/ 0 w 377132"/>
                  <a:gd name="connsiteY0" fmla="*/ 20028 h 197065"/>
                  <a:gd name="connsiteX1" fmla="*/ 233670 w 377132"/>
                  <a:gd name="connsiteY1" fmla="*/ 1 h 197065"/>
                  <a:gd name="connsiteX2" fmla="*/ 340014 w 377132"/>
                  <a:gd name="connsiteY2" fmla="*/ 17093 h 197065"/>
                  <a:gd name="connsiteX3" fmla="*/ 360040 w 377132"/>
                  <a:gd name="connsiteY3" fmla="*/ 20028 h 197065"/>
                  <a:gd name="connsiteX4" fmla="*/ 377132 w 377132"/>
                  <a:gd name="connsiteY4" fmla="*/ 125764 h 197065"/>
                  <a:gd name="connsiteX5" fmla="*/ 186190 w 377132"/>
                  <a:gd name="connsiteY5" fmla="*/ 188519 h 197065"/>
                  <a:gd name="connsiteX6" fmla="*/ 71301 w 377132"/>
                  <a:gd name="connsiteY6" fmla="*/ 197065 h 197065"/>
                  <a:gd name="connsiteX7" fmla="*/ 0 w 377132"/>
                  <a:gd name="connsiteY7" fmla="*/ 168493 h 197065"/>
                  <a:gd name="connsiteX8" fmla="*/ 0 w 377132"/>
                  <a:gd name="connsiteY8" fmla="*/ 20028 h 197065"/>
                  <a:gd name="connsiteX0" fmla="*/ 5630 w 377132"/>
                  <a:gd name="connsiteY0" fmla="*/ 5321 h 227223"/>
                  <a:gd name="connsiteX1" fmla="*/ 233670 w 377132"/>
                  <a:gd name="connsiteY1" fmla="*/ 30159 h 227223"/>
                  <a:gd name="connsiteX2" fmla="*/ 340014 w 377132"/>
                  <a:gd name="connsiteY2" fmla="*/ 47251 h 227223"/>
                  <a:gd name="connsiteX3" fmla="*/ 360040 w 377132"/>
                  <a:gd name="connsiteY3" fmla="*/ 50186 h 227223"/>
                  <a:gd name="connsiteX4" fmla="*/ 377132 w 377132"/>
                  <a:gd name="connsiteY4" fmla="*/ 155922 h 227223"/>
                  <a:gd name="connsiteX5" fmla="*/ 186190 w 377132"/>
                  <a:gd name="connsiteY5" fmla="*/ 218677 h 227223"/>
                  <a:gd name="connsiteX6" fmla="*/ 71301 w 377132"/>
                  <a:gd name="connsiteY6" fmla="*/ 227223 h 227223"/>
                  <a:gd name="connsiteX7" fmla="*/ 0 w 377132"/>
                  <a:gd name="connsiteY7" fmla="*/ 198651 h 227223"/>
                  <a:gd name="connsiteX8" fmla="*/ 5630 w 377132"/>
                  <a:gd name="connsiteY8" fmla="*/ 5321 h 22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27223">
                    <a:moveTo>
                      <a:pt x="5630" y="5321"/>
                    </a:moveTo>
                    <a:cubicBezTo>
                      <a:pt x="5630" y="-15179"/>
                      <a:pt x="213170" y="30159"/>
                      <a:pt x="233670" y="30159"/>
                    </a:cubicBezTo>
                    <a:cubicBezTo>
                      <a:pt x="328938" y="30159"/>
                      <a:pt x="244746" y="47251"/>
                      <a:pt x="340014" y="47251"/>
                    </a:cubicBezTo>
                    <a:cubicBezTo>
                      <a:pt x="360514" y="47251"/>
                      <a:pt x="360040" y="29686"/>
                      <a:pt x="360040" y="50186"/>
                    </a:cubicBezTo>
                    <a:lnTo>
                      <a:pt x="377132" y="155922"/>
                    </a:lnTo>
                    <a:cubicBezTo>
                      <a:pt x="377132" y="176422"/>
                      <a:pt x="206690" y="218677"/>
                      <a:pt x="186190" y="218677"/>
                    </a:cubicBezTo>
                    <a:lnTo>
                      <a:pt x="71301" y="227223"/>
                    </a:lnTo>
                    <a:cubicBezTo>
                      <a:pt x="50801" y="227223"/>
                      <a:pt x="0" y="219151"/>
                      <a:pt x="0" y="198651"/>
                    </a:cubicBezTo>
                    <a:lnTo>
                      <a:pt x="5630" y="5321"/>
                    </a:lnTo>
                    <a:close/>
                  </a:path>
                </a:pathLst>
              </a:custGeom>
              <a:solidFill>
                <a:srgbClr val="BF504D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à coins arrondis 10"/>
              <p:cNvSpPr/>
              <p:nvPr/>
            </p:nvSpPr>
            <p:spPr>
              <a:xfrm rot="17765145">
                <a:off x="7469507" y="5267892"/>
                <a:ext cx="216024" cy="317603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37473 h 314510"/>
                  <a:gd name="connsiteX1" fmla="*/ 78892 w 419210"/>
                  <a:gd name="connsiteY1" fmla="*/ 10094 h 314510"/>
                  <a:gd name="connsiteX2" fmla="*/ 344439 w 419210"/>
                  <a:gd name="connsiteY2" fmla="*/ 11832 h 314510"/>
                  <a:gd name="connsiteX3" fmla="*/ 419210 w 419210"/>
                  <a:gd name="connsiteY3" fmla="*/ 137473 h 314510"/>
                  <a:gd name="connsiteX4" fmla="*/ 377132 w 419210"/>
                  <a:gd name="connsiteY4" fmla="*/ 243209 h 314510"/>
                  <a:gd name="connsiteX5" fmla="*/ 186190 w 419210"/>
                  <a:gd name="connsiteY5" fmla="*/ 305964 h 314510"/>
                  <a:gd name="connsiteX6" fmla="*/ 71301 w 419210"/>
                  <a:gd name="connsiteY6" fmla="*/ 314510 h 314510"/>
                  <a:gd name="connsiteX7" fmla="*/ 0 w 419210"/>
                  <a:gd name="connsiteY7" fmla="*/ 285938 h 314510"/>
                  <a:gd name="connsiteX8" fmla="*/ 0 w 419210"/>
                  <a:gd name="connsiteY8" fmla="*/ 137473 h 314510"/>
                  <a:gd name="connsiteX0" fmla="*/ 0 w 419210"/>
                  <a:gd name="connsiteY0" fmla="*/ 146842 h 323879"/>
                  <a:gd name="connsiteX1" fmla="*/ 283299 w 419210"/>
                  <a:gd name="connsiteY1" fmla="*/ 5844 h 323879"/>
                  <a:gd name="connsiteX2" fmla="*/ 344439 w 419210"/>
                  <a:gd name="connsiteY2" fmla="*/ 21201 h 323879"/>
                  <a:gd name="connsiteX3" fmla="*/ 419210 w 419210"/>
                  <a:gd name="connsiteY3" fmla="*/ 146842 h 323879"/>
                  <a:gd name="connsiteX4" fmla="*/ 377132 w 419210"/>
                  <a:gd name="connsiteY4" fmla="*/ 252578 h 323879"/>
                  <a:gd name="connsiteX5" fmla="*/ 186190 w 419210"/>
                  <a:gd name="connsiteY5" fmla="*/ 315333 h 323879"/>
                  <a:gd name="connsiteX6" fmla="*/ 71301 w 419210"/>
                  <a:gd name="connsiteY6" fmla="*/ 323879 h 323879"/>
                  <a:gd name="connsiteX7" fmla="*/ 0 w 419210"/>
                  <a:gd name="connsiteY7" fmla="*/ 295307 h 323879"/>
                  <a:gd name="connsiteX8" fmla="*/ 0 w 419210"/>
                  <a:gd name="connsiteY8" fmla="*/ 146842 h 323879"/>
                  <a:gd name="connsiteX0" fmla="*/ 0 w 419210"/>
                  <a:gd name="connsiteY0" fmla="*/ 137475 h 314512"/>
                  <a:gd name="connsiteX1" fmla="*/ 261782 w 419210"/>
                  <a:gd name="connsiteY1" fmla="*/ 10095 h 314512"/>
                  <a:gd name="connsiteX2" fmla="*/ 344439 w 419210"/>
                  <a:gd name="connsiteY2" fmla="*/ 11834 h 314512"/>
                  <a:gd name="connsiteX3" fmla="*/ 419210 w 419210"/>
                  <a:gd name="connsiteY3" fmla="*/ 137475 h 314512"/>
                  <a:gd name="connsiteX4" fmla="*/ 377132 w 419210"/>
                  <a:gd name="connsiteY4" fmla="*/ 243211 h 314512"/>
                  <a:gd name="connsiteX5" fmla="*/ 186190 w 419210"/>
                  <a:gd name="connsiteY5" fmla="*/ 305966 h 314512"/>
                  <a:gd name="connsiteX6" fmla="*/ 71301 w 419210"/>
                  <a:gd name="connsiteY6" fmla="*/ 314512 h 314512"/>
                  <a:gd name="connsiteX7" fmla="*/ 0 w 419210"/>
                  <a:gd name="connsiteY7" fmla="*/ 285940 h 314512"/>
                  <a:gd name="connsiteX8" fmla="*/ 0 w 419210"/>
                  <a:gd name="connsiteY8" fmla="*/ 137475 h 314512"/>
                  <a:gd name="connsiteX0" fmla="*/ 0 w 419210"/>
                  <a:gd name="connsiteY0" fmla="*/ 163046 h 340083"/>
                  <a:gd name="connsiteX1" fmla="*/ 256404 w 419210"/>
                  <a:gd name="connsiteY1" fmla="*/ 1619 h 340083"/>
                  <a:gd name="connsiteX2" fmla="*/ 344439 w 419210"/>
                  <a:gd name="connsiteY2" fmla="*/ 37405 h 340083"/>
                  <a:gd name="connsiteX3" fmla="*/ 419210 w 419210"/>
                  <a:gd name="connsiteY3" fmla="*/ 163046 h 340083"/>
                  <a:gd name="connsiteX4" fmla="*/ 377132 w 419210"/>
                  <a:gd name="connsiteY4" fmla="*/ 268782 h 340083"/>
                  <a:gd name="connsiteX5" fmla="*/ 186190 w 419210"/>
                  <a:gd name="connsiteY5" fmla="*/ 331537 h 340083"/>
                  <a:gd name="connsiteX6" fmla="*/ 71301 w 419210"/>
                  <a:gd name="connsiteY6" fmla="*/ 340083 h 340083"/>
                  <a:gd name="connsiteX7" fmla="*/ 0 w 419210"/>
                  <a:gd name="connsiteY7" fmla="*/ 311511 h 340083"/>
                  <a:gd name="connsiteX8" fmla="*/ 0 w 419210"/>
                  <a:gd name="connsiteY8" fmla="*/ 163046 h 340083"/>
                  <a:gd name="connsiteX0" fmla="*/ 0 w 419210"/>
                  <a:gd name="connsiteY0" fmla="*/ 125641 h 302678"/>
                  <a:gd name="connsiteX1" fmla="*/ 240266 w 419210"/>
                  <a:gd name="connsiteY1" fmla="*/ 25499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37474 h 314511"/>
                  <a:gd name="connsiteX1" fmla="*/ 234887 w 419210"/>
                  <a:gd name="connsiteY1" fmla="*/ 10094 h 314511"/>
                  <a:gd name="connsiteX2" fmla="*/ 344439 w 419210"/>
                  <a:gd name="connsiteY2" fmla="*/ 11833 h 314511"/>
                  <a:gd name="connsiteX3" fmla="*/ 419210 w 419210"/>
                  <a:gd name="connsiteY3" fmla="*/ 137474 h 314511"/>
                  <a:gd name="connsiteX4" fmla="*/ 377132 w 419210"/>
                  <a:gd name="connsiteY4" fmla="*/ 243210 h 314511"/>
                  <a:gd name="connsiteX5" fmla="*/ 186190 w 419210"/>
                  <a:gd name="connsiteY5" fmla="*/ 305965 h 314511"/>
                  <a:gd name="connsiteX6" fmla="*/ 71301 w 419210"/>
                  <a:gd name="connsiteY6" fmla="*/ 314511 h 314511"/>
                  <a:gd name="connsiteX7" fmla="*/ 0 w 419210"/>
                  <a:gd name="connsiteY7" fmla="*/ 285939 h 314511"/>
                  <a:gd name="connsiteX8" fmla="*/ 0 w 419210"/>
                  <a:gd name="connsiteY8" fmla="*/ 137474 h 314511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125641 h 302678"/>
                  <a:gd name="connsiteX1" fmla="*/ 191854 w 419210"/>
                  <a:gd name="connsiteY1" fmla="*/ 18690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377132"/>
                  <a:gd name="connsiteY0" fmla="*/ 125641 h 302678"/>
                  <a:gd name="connsiteX1" fmla="*/ 159580 w 377132"/>
                  <a:gd name="connsiteY1" fmla="*/ 11881 h 302678"/>
                  <a:gd name="connsiteX2" fmla="*/ 344439 w 377132"/>
                  <a:gd name="connsiteY2" fmla="*/ 0 h 302678"/>
                  <a:gd name="connsiteX3" fmla="*/ 225561 w 377132"/>
                  <a:gd name="connsiteY3" fmla="*/ 105212 h 302678"/>
                  <a:gd name="connsiteX4" fmla="*/ 377132 w 377132"/>
                  <a:gd name="connsiteY4" fmla="*/ 231377 h 302678"/>
                  <a:gd name="connsiteX5" fmla="*/ 186190 w 377132"/>
                  <a:gd name="connsiteY5" fmla="*/ 294132 h 302678"/>
                  <a:gd name="connsiteX6" fmla="*/ 71301 w 377132"/>
                  <a:gd name="connsiteY6" fmla="*/ 302678 h 302678"/>
                  <a:gd name="connsiteX7" fmla="*/ 0 w 377132"/>
                  <a:gd name="connsiteY7" fmla="*/ 274106 h 302678"/>
                  <a:gd name="connsiteX8" fmla="*/ 0 w 377132"/>
                  <a:gd name="connsiteY8" fmla="*/ 125641 h 302678"/>
                  <a:gd name="connsiteX0" fmla="*/ 0 w 377132"/>
                  <a:gd name="connsiteY0" fmla="*/ 113760 h 290797"/>
                  <a:gd name="connsiteX1" fmla="*/ 159580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86522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86522 h 290797"/>
                  <a:gd name="connsiteX0" fmla="*/ 0 w 377132"/>
                  <a:gd name="connsiteY0" fmla="*/ 86522 h 290797"/>
                  <a:gd name="connsiteX1" fmla="*/ 16686 w 377132"/>
                  <a:gd name="connsiteY1" fmla="*/ 59333 h 290797"/>
                  <a:gd name="connsiteX2" fmla="*/ 138063 w 377132"/>
                  <a:gd name="connsiteY2" fmla="*/ 0 h 290797"/>
                  <a:gd name="connsiteX3" fmla="*/ 134654 w 377132"/>
                  <a:gd name="connsiteY3" fmla="*/ 1738 h 290797"/>
                  <a:gd name="connsiteX4" fmla="*/ 327764 w 377132"/>
                  <a:gd name="connsiteY4" fmla="*/ 18427 h 290797"/>
                  <a:gd name="connsiteX5" fmla="*/ 377132 w 377132"/>
                  <a:gd name="connsiteY5" fmla="*/ 219496 h 290797"/>
                  <a:gd name="connsiteX6" fmla="*/ 186190 w 377132"/>
                  <a:gd name="connsiteY6" fmla="*/ 282251 h 290797"/>
                  <a:gd name="connsiteX7" fmla="*/ 71301 w 377132"/>
                  <a:gd name="connsiteY7" fmla="*/ 290797 h 290797"/>
                  <a:gd name="connsiteX8" fmla="*/ 0 w 377132"/>
                  <a:gd name="connsiteY8" fmla="*/ 262225 h 290797"/>
                  <a:gd name="connsiteX9" fmla="*/ 0 w 377132"/>
                  <a:gd name="connsiteY9" fmla="*/ 86522 h 29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132" h="290797">
                    <a:moveTo>
                      <a:pt x="0" y="86522"/>
                    </a:moveTo>
                    <a:cubicBezTo>
                      <a:pt x="18918" y="47032"/>
                      <a:pt x="-6324" y="73753"/>
                      <a:pt x="16686" y="59333"/>
                    </a:cubicBezTo>
                    <a:cubicBezTo>
                      <a:pt x="39696" y="44913"/>
                      <a:pt x="134539" y="3925"/>
                      <a:pt x="138063" y="0"/>
                    </a:cubicBezTo>
                    <a:lnTo>
                      <a:pt x="134654" y="1738"/>
                    </a:lnTo>
                    <a:cubicBezTo>
                      <a:pt x="155154" y="1738"/>
                      <a:pt x="327764" y="-2073"/>
                      <a:pt x="327764" y="18427"/>
                    </a:cubicBezTo>
                    <a:lnTo>
                      <a:pt x="377132" y="219496"/>
                    </a:lnTo>
                    <a:cubicBezTo>
                      <a:pt x="377132" y="239996"/>
                      <a:pt x="206690" y="282251"/>
                      <a:pt x="186190" y="282251"/>
                    </a:cubicBezTo>
                    <a:lnTo>
                      <a:pt x="71301" y="290797"/>
                    </a:lnTo>
                    <a:cubicBezTo>
                      <a:pt x="50801" y="290797"/>
                      <a:pt x="0" y="282725"/>
                      <a:pt x="0" y="262225"/>
                    </a:cubicBezTo>
                    <a:lnTo>
                      <a:pt x="0" y="86522"/>
                    </a:lnTo>
                    <a:close/>
                  </a:path>
                </a:pathLst>
              </a:custGeom>
              <a:solidFill>
                <a:srgbClr val="CA6E6C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à coins arrondis 10"/>
              <p:cNvSpPr/>
              <p:nvPr/>
            </p:nvSpPr>
            <p:spPr>
              <a:xfrm rot="21427710">
                <a:off x="5981918" y="4982318"/>
                <a:ext cx="335676" cy="235014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rgbClr val="CA6E6C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à coins arrondis 10"/>
              <p:cNvSpPr/>
              <p:nvPr/>
            </p:nvSpPr>
            <p:spPr>
              <a:xfrm rot="1546737">
                <a:off x="6047134" y="5177167"/>
                <a:ext cx="335333" cy="35313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186190 w 419210"/>
                  <a:gd name="connsiteY5" fmla="*/ 295870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212803 w 419210"/>
                  <a:gd name="connsiteY5" fmla="*/ 323653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62252"/>
                  <a:gd name="connsiteX1" fmla="*/ 78892 w 419210"/>
                  <a:gd name="connsiteY1" fmla="*/ 0 h 462252"/>
                  <a:gd name="connsiteX2" fmla="*/ 344439 w 419210"/>
                  <a:gd name="connsiteY2" fmla="*/ 1738 h 462252"/>
                  <a:gd name="connsiteX3" fmla="*/ 419210 w 419210"/>
                  <a:gd name="connsiteY3" fmla="*/ 127379 h 462252"/>
                  <a:gd name="connsiteX4" fmla="*/ 377132 w 419210"/>
                  <a:gd name="connsiteY4" fmla="*/ 233115 h 462252"/>
                  <a:gd name="connsiteX5" fmla="*/ 212803 w 419210"/>
                  <a:gd name="connsiteY5" fmla="*/ 323653 h 462252"/>
                  <a:gd name="connsiteX6" fmla="*/ 34120 w 419210"/>
                  <a:gd name="connsiteY6" fmla="*/ 462252 h 462252"/>
                  <a:gd name="connsiteX7" fmla="*/ 0 w 419210"/>
                  <a:gd name="connsiteY7" fmla="*/ 275844 h 462252"/>
                  <a:gd name="connsiteX8" fmla="*/ 0 w 419210"/>
                  <a:gd name="connsiteY8" fmla="*/ 127379 h 462252"/>
                  <a:gd name="connsiteX0" fmla="*/ 144568 w 563778"/>
                  <a:gd name="connsiteY0" fmla="*/ 127379 h 462252"/>
                  <a:gd name="connsiteX1" fmla="*/ 223460 w 563778"/>
                  <a:gd name="connsiteY1" fmla="*/ 0 h 462252"/>
                  <a:gd name="connsiteX2" fmla="*/ 489007 w 563778"/>
                  <a:gd name="connsiteY2" fmla="*/ 1738 h 462252"/>
                  <a:gd name="connsiteX3" fmla="*/ 563778 w 563778"/>
                  <a:gd name="connsiteY3" fmla="*/ 127379 h 462252"/>
                  <a:gd name="connsiteX4" fmla="*/ 521700 w 563778"/>
                  <a:gd name="connsiteY4" fmla="*/ 233115 h 462252"/>
                  <a:gd name="connsiteX5" fmla="*/ 357371 w 563778"/>
                  <a:gd name="connsiteY5" fmla="*/ 323653 h 462252"/>
                  <a:gd name="connsiteX6" fmla="*/ 178688 w 563778"/>
                  <a:gd name="connsiteY6" fmla="*/ 462252 h 462252"/>
                  <a:gd name="connsiteX7" fmla="*/ 144568 w 563778"/>
                  <a:gd name="connsiteY7" fmla="*/ 275844 h 462252"/>
                  <a:gd name="connsiteX8" fmla="*/ -1 w 563778"/>
                  <a:gd name="connsiteY8" fmla="*/ 175854 h 462252"/>
                  <a:gd name="connsiteX9" fmla="*/ 144568 w 563778"/>
                  <a:gd name="connsiteY9" fmla="*/ 127379 h 462252"/>
                  <a:gd name="connsiteX0" fmla="*/ 144569 w 563779"/>
                  <a:gd name="connsiteY0" fmla="*/ 127379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44569 w 563779"/>
                  <a:gd name="connsiteY9" fmla="*/ 127379 h 462252"/>
                  <a:gd name="connsiteX0" fmla="*/ 134813 w 563779"/>
                  <a:gd name="connsiteY0" fmla="*/ 50495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34813 w 563779"/>
                  <a:gd name="connsiteY9" fmla="*/ 50495 h 462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3779" h="462252">
                    <a:moveTo>
                      <a:pt x="134813" y="50495"/>
                    </a:moveTo>
                    <a:cubicBezTo>
                      <a:pt x="134813" y="29995"/>
                      <a:pt x="202961" y="0"/>
                      <a:pt x="223461" y="0"/>
                    </a:cubicBezTo>
                    <a:lnTo>
                      <a:pt x="489008" y="1738"/>
                    </a:lnTo>
                    <a:cubicBezTo>
                      <a:pt x="509508" y="1738"/>
                      <a:pt x="563779" y="106879"/>
                      <a:pt x="563779" y="127379"/>
                    </a:cubicBezTo>
                    <a:lnTo>
                      <a:pt x="521701" y="233115"/>
                    </a:lnTo>
                    <a:cubicBezTo>
                      <a:pt x="521701" y="253615"/>
                      <a:pt x="377872" y="323653"/>
                      <a:pt x="357372" y="323653"/>
                    </a:cubicBezTo>
                    <a:lnTo>
                      <a:pt x="178689" y="462252"/>
                    </a:lnTo>
                    <a:cubicBezTo>
                      <a:pt x="158189" y="462252"/>
                      <a:pt x="72635" y="426909"/>
                      <a:pt x="72635" y="406409"/>
                    </a:cubicBezTo>
                    <a:cubicBezTo>
                      <a:pt x="64047" y="371803"/>
                      <a:pt x="8588" y="210460"/>
                      <a:pt x="0" y="175854"/>
                    </a:cubicBezTo>
                    <a:lnTo>
                      <a:pt x="134813" y="50495"/>
                    </a:lnTo>
                    <a:close/>
                  </a:path>
                </a:pathLst>
              </a:custGeom>
              <a:solidFill>
                <a:srgbClr val="CA6E6C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à coins arrondis 10"/>
              <p:cNvSpPr/>
              <p:nvPr/>
            </p:nvSpPr>
            <p:spPr>
              <a:xfrm rot="20891696" flipV="1">
                <a:off x="5960503" y="4612704"/>
                <a:ext cx="334717" cy="23170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rgbClr val="D48A88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à coins arrondis 10"/>
              <p:cNvSpPr/>
              <p:nvPr/>
            </p:nvSpPr>
            <p:spPr>
              <a:xfrm rot="19647328" flipV="1">
                <a:off x="5994039" y="4775737"/>
                <a:ext cx="341700" cy="24674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rgbClr val="CA6E6C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ectangle à coins arrondis 10"/>
              <p:cNvSpPr/>
              <p:nvPr/>
            </p:nvSpPr>
            <p:spPr>
              <a:xfrm rot="1159971">
                <a:off x="7487541" y="5127168"/>
                <a:ext cx="335676" cy="235014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rgbClr val="CA6E6C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à coins arrondis 10"/>
              <p:cNvSpPr/>
              <p:nvPr/>
            </p:nvSpPr>
            <p:spPr>
              <a:xfrm rot="623957" flipV="1">
                <a:off x="7520358" y="4734022"/>
                <a:ext cx="334717" cy="23170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rgbClr val="CA6E6C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à coins arrondis 10"/>
              <p:cNvSpPr/>
              <p:nvPr/>
            </p:nvSpPr>
            <p:spPr>
              <a:xfrm rot="20979589" flipV="1">
                <a:off x="7478763" y="4914453"/>
                <a:ext cx="341700" cy="24674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221769 w 429743"/>
                  <a:gd name="connsiteY5" fmla="*/ 328916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42269" y="328916"/>
                      <a:pt x="221769" y="328916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rgbClr val="CA6E6C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à coins arrondis 10"/>
              <p:cNvSpPr/>
              <p:nvPr/>
            </p:nvSpPr>
            <p:spPr>
              <a:xfrm rot="778894">
                <a:off x="5962739" y="4428137"/>
                <a:ext cx="296837" cy="25010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rgbClr val="D48A88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à coins arrondis 10"/>
              <p:cNvSpPr/>
              <p:nvPr/>
            </p:nvSpPr>
            <p:spPr>
              <a:xfrm rot="322271" flipV="1">
                <a:off x="7550787" y="4544010"/>
                <a:ext cx="334717" cy="23170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rgbClr val="D48A88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 à coins arrondis 10"/>
              <p:cNvSpPr/>
              <p:nvPr/>
            </p:nvSpPr>
            <p:spPr>
              <a:xfrm rot="20677903" flipV="1">
                <a:off x="5949721" y="4211900"/>
                <a:ext cx="341700" cy="28645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rgbClr val="D48A88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à coins arrondis 10"/>
              <p:cNvSpPr/>
              <p:nvPr/>
            </p:nvSpPr>
            <p:spPr>
              <a:xfrm rot="3446652">
                <a:off x="7556945" y="4383121"/>
                <a:ext cx="301555" cy="28391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186190 w 419210"/>
                  <a:gd name="connsiteY5" fmla="*/ 295870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212803 w 419210"/>
                  <a:gd name="connsiteY5" fmla="*/ 323653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62252"/>
                  <a:gd name="connsiteX1" fmla="*/ 78892 w 419210"/>
                  <a:gd name="connsiteY1" fmla="*/ 0 h 462252"/>
                  <a:gd name="connsiteX2" fmla="*/ 344439 w 419210"/>
                  <a:gd name="connsiteY2" fmla="*/ 1738 h 462252"/>
                  <a:gd name="connsiteX3" fmla="*/ 419210 w 419210"/>
                  <a:gd name="connsiteY3" fmla="*/ 127379 h 462252"/>
                  <a:gd name="connsiteX4" fmla="*/ 377132 w 419210"/>
                  <a:gd name="connsiteY4" fmla="*/ 233115 h 462252"/>
                  <a:gd name="connsiteX5" fmla="*/ 212803 w 419210"/>
                  <a:gd name="connsiteY5" fmla="*/ 323653 h 462252"/>
                  <a:gd name="connsiteX6" fmla="*/ 34120 w 419210"/>
                  <a:gd name="connsiteY6" fmla="*/ 462252 h 462252"/>
                  <a:gd name="connsiteX7" fmla="*/ 0 w 419210"/>
                  <a:gd name="connsiteY7" fmla="*/ 275844 h 462252"/>
                  <a:gd name="connsiteX8" fmla="*/ 0 w 419210"/>
                  <a:gd name="connsiteY8" fmla="*/ 127379 h 462252"/>
                  <a:gd name="connsiteX0" fmla="*/ 144568 w 563778"/>
                  <a:gd name="connsiteY0" fmla="*/ 127379 h 462252"/>
                  <a:gd name="connsiteX1" fmla="*/ 223460 w 563778"/>
                  <a:gd name="connsiteY1" fmla="*/ 0 h 462252"/>
                  <a:gd name="connsiteX2" fmla="*/ 489007 w 563778"/>
                  <a:gd name="connsiteY2" fmla="*/ 1738 h 462252"/>
                  <a:gd name="connsiteX3" fmla="*/ 563778 w 563778"/>
                  <a:gd name="connsiteY3" fmla="*/ 127379 h 462252"/>
                  <a:gd name="connsiteX4" fmla="*/ 521700 w 563778"/>
                  <a:gd name="connsiteY4" fmla="*/ 233115 h 462252"/>
                  <a:gd name="connsiteX5" fmla="*/ 357371 w 563778"/>
                  <a:gd name="connsiteY5" fmla="*/ 323653 h 462252"/>
                  <a:gd name="connsiteX6" fmla="*/ 178688 w 563778"/>
                  <a:gd name="connsiteY6" fmla="*/ 462252 h 462252"/>
                  <a:gd name="connsiteX7" fmla="*/ 144568 w 563778"/>
                  <a:gd name="connsiteY7" fmla="*/ 275844 h 462252"/>
                  <a:gd name="connsiteX8" fmla="*/ -1 w 563778"/>
                  <a:gd name="connsiteY8" fmla="*/ 175854 h 462252"/>
                  <a:gd name="connsiteX9" fmla="*/ 144568 w 563778"/>
                  <a:gd name="connsiteY9" fmla="*/ 127379 h 462252"/>
                  <a:gd name="connsiteX0" fmla="*/ 144569 w 563779"/>
                  <a:gd name="connsiteY0" fmla="*/ 127379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44569 w 563779"/>
                  <a:gd name="connsiteY9" fmla="*/ 127379 h 462252"/>
                  <a:gd name="connsiteX0" fmla="*/ 134813 w 563779"/>
                  <a:gd name="connsiteY0" fmla="*/ 50495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34813 w 563779"/>
                  <a:gd name="connsiteY9" fmla="*/ 50495 h 462252"/>
                  <a:gd name="connsiteX0" fmla="*/ 185069 w 614035"/>
                  <a:gd name="connsiteY0" fmla="*/ 50495 h 462252"/>
                  <a:gd name="connsiteX1" fmla="*/ 273717 w 614035"/>
                  <a:gd name="connsiteY1" fmla="*/ 0 h 462252"/>
                  <a:gd name="connsiteX2" fmla="*/ 539264 w 614035"/>
                  <a:gd name="connsiteY2" fmla="*/ 1738 h 462252"/>
                  <a:gd name="connsiteX3" fmla="*/ 614035 w 614035"/>
                  <a:gd name="connsiteY3" fmla="*/ 127379 h 462252"/>
                  <a:gd name="connsiteX4" fmla="*/ 571957 w 614035"/>
                  <a:gd name="connsiteY4" fmla="*/ 233115 h 462252"/>
                  <a:gd name="connsiteX5" fmla="*/ 407628 w 614035"/>
                  <a:gd name="connsiteY5" fmla="*/ 323653 h 462252"/>
                  <a:gd name="connsiteX6" fmla="*/ 228945 w 614035"/>
                  <a:gd name="connsiteY6" fmla="*/ 462252 h 462252"/>
                  <a:gd name="connsiteX7" fmla="*/ 765 w 614035"/>
                  <a:gd name="connsiteY7" fmla="*/ 305890 h 462252"/>
                  <a:gd name="connsiteX8" fmla="*/ 50256 w 614035"/>
                  <a:gd name="connsiteY8" fmla="*/ 175854 h 462252"/>
                  <a:gd name="connsiteX9" fmla="*/ 185069 w 614035"/>
                  <a:gd name="connsiteY9" fmla="*/ 50495 h 462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4035" h="462252">
                    <a:moveTo>
                      <a:pt x="185069" y="50495"/>
                    </a:moveTo>
                    <a:cubicBezTo>
                      <a:pt x="185069" y="29995"/>
                      <a:pt x="253217" y="0"/>
                      <a:pt x="273717" y="0"/>
                    </a:cubicBezTo>
                    <a:lnTo>
                      <a:pt x="539264" y="1738"/>
                    </a:lnTo>
                    <a:cubicBezTo>
                      <a:pt x="559764" y="1738"/>
                      <a:pt x="614035" y="106879"/>
                      <a:pt x="614035" y="127379"/>
                    </a:cubicBezTo>
                    <a:lnTo>
                      <a:pt x="571957" y="233115"/>
                    </a:lnTo>
                    <a:cubicBezTo>
                      <a:pt x="571957" y="253615"/>
                      <a:pt x="428128" y="323653"/>
                      <a:pt x="407628" y="323653"/>
                    </a:cubicBezTo>
                    <a:lnTo>
                      <a:pt x="228945" y="462252"/>
                    </a:lnTo>
                    <a:cubicBezTo>
                      <a:pt x="208445" y="462252"/>
                      <a:pt x="765" y="326390"/>
                      <a:pt x="765" y="305890"/>
                    </a:cubicBezTo>
                    <a:cubicBezTo>
                      <a:pt x="-7823" y="271284"/>
                      <a:pt x="58844" y="210460"/>
                      <a:pt x="50256" y="175854"/>
                    </a:cubicBezTo>
                    <a:lnTo>
                      <a:pt x="185069" y="50495"/>
                    </a:lnTo>
                    <a:close/>
                  </a:path>
                </a:pathLst>
              </a:custGeom>
              <a:solidFill>
                <a:srgbClr val="D48A88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à coins arrondis 10"/>
              <p:cNvSpPr/>
              <p:nvPr/>
            </p:nvSpPr>
            <p:spPr>
              <a:xfrm flipV="1">
                <a:off x="5957531" y="3816913"/>
                <a:ext cx="352571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à coins arrondis 10"/>
              <p:cNvSpPr/>
              <p:nvPr/>
            </p:nvSpPr>
            <p:spPr>
              <a:xfrm rot="21121423" flipV="1">
                <a:off x="5952137" y="4016579"/>
                <a:ext cx="379503" cy="29296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à coins arrondis 10"/>
              <p:cNvSpPr/>
              <p:nvPr/>
            </p:nvSpPr>
            <p:spPr>
              <a:xfrm flipV="1">
                <a:off x="7577519" y="4163062"/>
                <a:ext cx="354847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  <a:gd name="connsiteX0" fmla="*/ 0 w 464649"/>
                  <a:gd name="connsiteY0" fmla="*/ 45838 h 262787"/>
                  <a:gd name="connsiteX1" fmla="*/ 130155 w 464649"/>
                  <a:gd name="connsiteY1" fmla="*/ 26336 h 262787"/>
                  <a:gd name="connsiteX2" fmla="*/ 457722 w 464649"/>
                  <a:gd name="connsiteY2" fmla="*/ 0 h 262787"/>
                  <a:gd name="connsiteX3" fmla="*/ 446698 w 464649"/>
                  <a:gd name="connsiteY3" fmla="*/ 89442 h 262787"/>
                  <a:gd name="connsiteX4" fmla="*/ 444532 w 464649"/>
                  <a:gd name="connsiteY4" fmla="*/ 177736 h 262787"/>
                  <a:gd name="connsiteX5" fmla="*/ 253590 w 464649"/>
                  <a:gd name="connsiteY5" fmla="*/ 240491 h 262787"/>
                  <a:gd name="connsiteX6" fmla="*/ 179189 w 464649"/>
                  <a:gd name="connsiteY6" fmla="*/ 262787 h 262787"/>
                  <a:gd name="connsiteX7" fmla="*/ 67400 w 464649"/>
                  <a:gd name="connsiteY7" fmla="*/ 220465 h 262787"/>
                  <a:gd name="connsiteX8" fmla="*/ 0 w 464649"/>
                  <a:gd name="connsiteY8" fmla="*/ 45838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649" h="262787">
                    <a:moveTo>
                      <a:pt x="0" y="45838"/>
                    </a:moveTo>
                    <a:cubicBezTo>
                      <a:pt x="0" y="25338"/>
                      <a:pt x="109655" y="26336"/>
                      <a:pt x="130155" y="26336"/>
                    </a:cubicBezTo>
                    <a:cubicBezTo>
                      <a:pt x="225423" y="26336"/>
                      <a:pt x="362454" y="0"/>
                      <a:pt x="457722" y="0"/>
                    </a:cubicBezTo>
                    <a:cubicBezTo>
                      <a:pt x="478222" y="0"/>
                      <a:pt x="446698" y="68942"/>
                      <a:pt x="446698" y="89442"/>
                    </a:cubicBezTo>
                    <a:lnTo>
                      <a:pt x="444532" y="177736"/>
                    </a:lnTo>
                    <a:cubicBezTo>
                      <a:pt x="444532" y="198236"/>
                      <a:pt x="274090" y="240491"/>
                      <a:pt x="253590" y="240491"/>
                    </a:cubicBezTo>
                    <a:lnTo>
                      <a:pt x="179189" y="262787"/>
                    </a:lnTo>
                    <a:cubicBezTo>
                      <a:pt x="158689" y="262787"/>
                      <a:pt x="67400" y="240965"/>
                      <a:pt x="67400" y="220465"/>
                    </a:cubicBezTo>
                    <a:lnTo>
                      <a:pt x="0" y="45838"/>
                    </a:lnTo>
                    <a:close/>
                  </a:path>
                </a:pathLst>
              </a:custGeom>
              <a:solidFill>
                <a:srgbClr val="D48A88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à coins arrondis 10"/>
              <p:cNvSpPr/>
              <p:nvPr/>
            </p:nvSpPr>
            <p:spPr>
              <a:xfrm flipV="1">
                <a:off x="7622103" y="3780843"/>
                <a:ext cx="352571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à coins arrondis 10"/>
              <p:cNvSpPr/>
              <p:nvPr/>
            </p:nvSpPr>
            <p:spPr>
              <a:xfrm rot="21121423" flipV="1">
                <a:off x="7636140" y="3968185"/>
                <a:ext cx="341700" cy="24674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à coins arrondis 10"/>
              <p:cNvSpPr/>
              <p:nvPr/>
            </p:nvSpPr>
            <p:spPr>
              <a:xfrm rot="778894">
                <a:off x="5962044" y="3636976"/>
                <a:ext cx="351244" cy="25010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à coins arrondis 10"/>
              <p:cNvSpPr/>
              <p:nvPr/>
            </p:nvSpPr>
            <p:spPr>
              <a:xfrm rot="20677903" flipV="1">
                <a:off x="5949721" y="3414628"/>
                <a:ext cx="341700" cy="28645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 à coins arrondis 10"/>
              <p:cNvSpPr/>
              <p:nvPr/>
            </p:nvSpPr>
            <p:spPr>
              <a:xfrm flipV="1">
                <a:off x="5957531" y="3019641"/>
                <a:ext cx="352571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 à coins arrondis 10"/>
              <p:cNvSpPr/>
              <p:nvPr/>
            </p:nvSpPr>
            <p:spPr>
              <a:xfrm rot="21121423" flipV="1">
                <a:off x="5952137" y="3219307"/>
                <a:ext cx="379503" cy="29296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à coins arrondis 10"/>
              <p:cNvSpPr/>
              <p:nvPr/>
            </p:nvSpPr>
            <p:spPr>
              <a:xfrm rot="1838908">
                <a:off x="7669364" y="3620813"/>
                <a:ext cx="351244" cy="25010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à coins arrondis 10"/>
              <p:cNvSpPr/>
              <p:nvPr/>
            </p:nvSpPr>
            <p:spPr>
              <a:xfrm rot="137917" flipV="1">
                <a:off x="7657041" y="3398465"/>
                <a:ext cx="341700" cy="28645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ectangle à coins arrondis 10"/>
              <p:cNvSpPr/>
              <p:nvPr/>
            </p:nvSpPr>
            <p:spPr>
              <a:xfrm flipV="1">
                <a:off x="7664851" y="3019641"/>
                <a:ext cx="352571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 à coins arrondis 10"/>
              <p:cNvSpPr/>
              <p:nvPr/>
            </p:nvSpPr>
            <p:spPr>
              <a:xfrm rot="21255134" flipV="1">
                <a:off x="7659457" y="3203144"/>
                <a:ext cx="379503" cy="29296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10"/>
              <p:cNvSpPr>
                <a:spLocks noChangeArrowheads="1"/>
              </p:cNvSpPr>
              <p:nvPr/>
            </p:nvSpPr>
            <p:spPr bwMode="auto">
              <a:xfrm rot="10885347">
                <a:off x="7866314" y="3547837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" name="Oval 10"/>
              <p:cNvSpPr>
                <a:spLocks noChangeArrowheads="1"/>
              </p:cNvSpPr>
              <p:nvPr/>
            </p:nvSpPr>
            <p:spPr bwMode="auto">
              <a:xfrm rot="10885347">
                <a:off x="7913911" y="3335935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" name="Oval 10"/>
              <p:cNvSpPr>
                <a:spLocks noChangeArrowheads="1"/>
              </p:cNvSpPr>
              <p:nvPr/>
            </p:nvSpPr>
            <p:spPr bwMode="auto">
              <a:xfrm rot="10885347">
                <a:off x="7891732" y="3135834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3" name="Oval 10"/>
              <p:cNvSpPr>
                <a:spLocks noChangeArrowheads="1"/>
              </p:cNvSpPr>
              <p:nvPr/>
            </p:nvSpPr>
            <p:spPr bwMode="auto">
              <a:xfrm rot="10885347">
                <a:off x="7896819" y="3700237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4" name="Oval 10"/>
              <p:cNvSpPr>
                <a:spLocks noChangeArrowheads="1"/>
              </p:cNvSpPr>
              <p:nvPr/>
            </p:nvSpPr>
            <p:spPr bwMode="auto">
              <a:xfrm rot="10885347">
                <a:off x="7842342" y="3892695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5" name="Oval 10"/>
              <p:cNvSpPr>
                <a:spLocks noChangeArrowheads="1"/>
              </p:cNvSpPr>
              <p:nvPr/>
            </p:nvSpPr>
            <p:spPr bwMode="auto">
              <a:xfrm rot="10885347">
                <a:off x="7849608" y="4064092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6" name="Oval 10"/>
              <p:cNvSpPr>
                <a:spLocks noChangeArrowheads="1"/>
              </p:cNvSpPr>
              <p:nvPr/>
            </p:nvSpPr>
            <p:spPr bwMode="auto">
              <a:xfrm rot="10885347">
                <a:off x="7789466" y="4256155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7" name="Oval 10"/>
              <p:cNvSpPr>
                <a:spLocks noChangeArrowheads="1"/>
              </p:cNvSpPr>
              <p:nvPr/>
            </p:nvSpPr>
            <p:spPr bwMode="auto">
              <a:xfrm rot="10885347">
                <a:off x="7768846" y="4488400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8" name="Oval 10"/>
              <p:cNvSpPr>
                <a:spLocks noChangeArrowheads="1"/>
              </p:cNvSpPr>
              <p:nvPr/>
            </p:nvSpPr>
            <p:spPr bwMode="auto">
              <a:xfrm rot="10885347">
                <a:off x="7760521" y="4655225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9" name="Oval 10"/>
              <p:cNvSpPr>
                <a:spLocks noChangeArrowheads="1"/>
              </p:cNvSpPr>
              <p:nvPr/>
            </p:nvSpPr>
            <p:spPr bwMode="auto">
              <a:xfrm rot="10885347">
                <a:off x="7723795" y="4843930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0" name="Oval 10"/>
              <p:cNvSpPr>
                <a:spLocks noChangeArrowheads="1"/>
              </p:cNvSpPr>
              <p:nvPr/>
            </p:nvSpPr>
            <p:spPr bwMode="auto">
              <a:xfrm rot="10885347">
                <a:off x="7705810" y="5005758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1" name="Oval 10"/>
              <p:cNvSpPr>
                <a:spLocks noChangeArrowheads="1"/>
              </p:cNvSpPr>
              <p:nvPr/>
            </p:nvSpPr>
            <p:spPr bwMode="auto">
              <a:xfrm rot="10885347">
                <a:off x="7693737" y="5210814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" name="Oval 10"/>
              <p:cNvSpPr>
                <a:spLocks noChangeArrowheads="1"/>
              </p:cNvSpPr>
              <p:nvPr/>
            </p:nvSpPr>
            <p:spPr bwMode="auto">
              <a:xfrm rot="10885347">
                <a:off x="7608638" y="5403100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4" name="Oval 10"/>
              <p:cNvSpPr>
                <a:spLocks noChangeArrowheads="1"/>
              </p:cNvSpPr>
              <p:nvPr/>
            </p:nvSpPr>
            <p:spPr bwMode="auto">
              <a:xfrm rot="10885347">
                <a:off x="5988236" y="3089736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5" name="Oval 10"/>
              <p:cNvSpPr>
                <a:spLocks noChangeArrowheads="1"/>
              </p:cNvSpPr>
              <p:nvPr/>
            </p:nvSpPr>
            <p:spPr bwMode="auto">
              <a:xfrm rot="10885347">
                <a:off x="6040658" y="4880517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6" name="Oval 10"/>
              <p:cNvSpPr>
                <a:spLocks noChangeArrowheads="1"/>
              </p:cNvSpPr>
              <p:nvPr/>
            </p:nvSpPr>
            <p:spPr bwMode="auto">
              <a:xfrm rot="10885347">
                <a:off x="6023604" y="5072780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" name="Oval 10"/>
              <p:cNvSpPr>
                <a:spLocks noChangeArrowheads="1"/>
              </p:cNvSpPr>
              <p:nvPr/>
            </p:nvSpPr>
            <p:spPr bwMode="auto">
              <a:xfrm rot="10885347">
                <a:off x="6003137" y="3330819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" name="Oval 10"/>
              <p:cNvSpPr>
                <a:spLocks noChangeArrowheads="1"/>
              </p:cNvSpPr>
              <p:nvPr/>
            </p:nvSpPr>
            <p:spPr bwMode="auto">
              <a:xfrm rot="10885347">
                <a:off x="6008670" y="3524802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" name="Oval 10"/>
              <p:cNvSpPr>
                <a:spLocks noChangeArrowheads="1"/>
              </p:cNvSpPr>
              <p:nvPr/>
            </p:nvSpPr>
            <p:spPr bwMode="auto">
              <a:xfrm rot="10885347">
                <a:off x="6003410" y="3709826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" name="Oval 10"/>
              <p:cNvSpPr>
                <a:spLocks noChangeArrowheads="1"/>
              </p:cNvSpPr>
              <p:nvPr/>
            </p:nvSpPr>
            <p:spPr bwMode="auto">
              <a:xfrm rot="10885347">
                <a:off x="6010694" y="3874290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" name="Oval 10"/>
              <p:cNvSpPr>
                <a:spLocks noChangeArrowheads="1"/>
              </p:cNvSpPr>
              <p:nvPr/>
            </p:nvSpPr>
            <p:spPr bwMode="auto">
              <a:xfrm rot="10885347">
                <a:off x="6002064" y="4092443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" name="Oval 10"/>
              <p:cNvSpPr>
                <a:spLocks noChangeArrowheads="1"/>
              </p:cNvSpPr>
              <p:nvPr/>
            </p:nvSpPr>
            <p:spPr bwMode="auto">
              <a:xfrm rot="10885347">
                <a:off x="5999300" y="4315920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" name="Oval 10"/>
              <p:cNvSpPr>
                <a:spLocks noChangeArrowheads="1"/>
              </p:cNvSpPr>
              <p:nvPr/>
            </p:nvSpPr>
            <p:spPr bwMode="auto">
              <a:xfrm rot="10885347">
                <a:off x="6008670" y="4504145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" name="Oval 10"/>
              <p:cNvSpPr>
                <a:spLocks noChangeArrowheads="1"/>
              </p:cNvSpPr>
              <p:nvPr/>
            </p:nvSpPr>
            <p:spPr bwMode="auto">
              <a:xfrm rot="10885347">
                <a:off x="6013543" y="4689415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" name="Oval 10"/>
              <p:cNvSpPr>
                <a:spLocks noChangeArrowheads="1"/>
              </p:cNvSpPr>
              <p:nvPr/>
            </p:nvSpPr>
            <p:spPr bwMode="auto">
              <a:xfrm rot="10885347">
                <a:off x="6108232" y="5304695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" name="Oval 10"/>
              <p:cNvSpPr>
                <a:spLocks noChangeArrowheads="1"/>
              </p:cNvSpPr>
              <p:nvPr/>
            </p:nvSpPr>
            <p:spPr bwMode="auto">
              <a:xfrm rot="10885347">
                <a:off x="6105539" y="5511504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" name="Oval 10"/>
              <p:cNvSpPr>
                <a:spLocks noChangeArrowheads="1"/>
              </p:cNvSpPr>
              <p:nvPr/>
            </p:nvSpPr>
            <p:spPr bwMode="auto">
              <a:xfrm rot="10885347">
                <a:off x="6200500" y="5698578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" name="Oval 10"/>
              <p:cNvSpPr>
                <a:spLocks noChangeArrowheads="1"/>
              </p:cNvSpPr>
              <p:nvPr/>
            </p:nvSpPr>
            <p:spPr bwMode="auto">
              <a:xfrm rot="10885347">
                <a:off x="7547940" y="5590084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" name="Oval 10"/>
              <p:cNvSpPr>
                <a:spLocks noChangeArrowheads="1"/>
              </p:cNvSpPr>
              <p:nvPr/>
            </p:nvSpPr>
            <p:spPr bwMode="auto">
              <a:xfrm rot="10885347">
                <a:off x="7488078" y="5727576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0" name="Oval 10"/>
              <p:cNvSpPr>
                <a:spLocks noChangeArrowheads="1"/>
              </p:cNvSpPr>
              <p:nvPr/>
            </p:nvSpPr>
            <p:spPr bwMode="auto">
              <a:xfrm rot="10885347">
                <a:off x="7440137" y="5852573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1" name="Oval 10"/>
              <p:cNvSpPr>
                <a:spLocks noChangeArrowheads="1"/>
              </p:cNvSpPr>
              <p:nvPr/>
            </p:nvSpPr>
            <p:spPr bwMode="auto">
              <a:xfrm rot="10885347">
                <a:off x="6256738" y="5887915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2" name="Oval 10"/>
              <p:cNvSpPr>
                <a:spLocks noChangeArrowheads="1"/>
              </p:cNvSpPr>
              <p:nvPr/>
            </p:nvSpPr>
            <p:spPr bwMode="auto">
              <a:xfrm rot="10885347">
                <a:off x="7399137" y="6033147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3" name="Oval 10"/>
              <p:cNvSpPr>
                <a:spLocks noChangeArrowheads="1"/>
              </p:cNvSpPr>
              <p:nvPr/>
            </p:nvSpPr>
            <p:spPr bwMode="auto">
              <a:xfrm rot="10885347">
                <a:off x="7303934" y="6228648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4" name="Oval 10"/>
              <p:cNvSpPr>
                <a:spLocks noChangeArrowheads="1"/>
              </p:cNvSpPr>
              <p:nvPr/>
            </p:nvSpPr>
            <p:spPr bwMode="auto">
              <a:xfrm rot="10885347">
                <a:off x="6562171" y="6381898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5" name="Oval 10"/>
              <p:cNvSpPr>
                <a:spLocks noChangeArrowheads="1"/>
              </p:cNvSpPr>
              <p:nvPr/>
            </p:nvSpPr>
            <p:spPr bwMode="auto">
              <a:xfrm rot="10885347">
                <a:off x="6733037" y="6454653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6" name="Oval 10"/>
              <p:cNvSpPr>
                <a:spLocks noChangeArrowheads="1"/>
              </p:cNvSpPr>
              <p:nvPr/>
            </p:nvSpPr>
            <p:spPr bwMode="auto">
              <a:xfrm rot="10885347">
                <a:off x="6952292" y="6454651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7" name="Oval 10"/>
              <p:cNvSpPr>
                <a:spLocks noChangeArrowheads="1"/>
              </p:cNvSpPr>
              <p:nvPr/>
            </p:nvSpPr>
            <p:spPr bwMode="auto">
              <a:xfrm rot="10885347">
                <a:off x="7149996" y="6375316"/>
                <a:ext cx="72697" cy="98083"/>
              </a:xfrm>
              <a:prstGeom prst="ellipse">
                <a:avLst/>
              </a:prstGeom>
              <a:solidFill>
                <a:srgbClr val="698335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8" name="Oval 10"/>
              <p:cNvSpPr>
                <a:spLocks noChangeArrowheads="1"/>
              </p:cNvSpPr>
              <p:nvPr/>
            </p:nvSpPr>
            <p:spPr bwMode="auto">
              <a:xfrm rot="10885347">
                <a:off x="6338097" y="6115223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9" name="Oval 10"/>
              <p:cNvSpPr>
                <a:spLocks noChangeArrowheads="1"/>
              </p:cNvSpPr>
              <p:nvPr/>
            </p:nvSpPr>
            <p:spPr bwMode="auto">
              <a:xfrm rot="10885347">
                <a:off x="6426430" y="6258365"/>
                <a:ext cx="72697" cy="9808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431" name="Groupe 430"/>
              <p:cNvGrpSpPr/>
              <p:nvPr/>
            </p:nvGrpSpPr>
            <p:grpSpPr>
              <a:xfrm rot="4190250">
                <a:off x="5636596" y="5934753"/>
                <a:ext cx="681389" cy="226664"/>
                <a:chOff x="4562971" y="4885028"/>
                <a:chExt cx="495538" cy="1138107"/>
              </a:xfrm>
              <a:solidFill>
                <a:srgbClr val="FF5050"/>
              </a:solidFill>
            </p:grpSpPr>
            <p:sp>
              <p:nvSpPr>
                <p:cNvPr id="432" name="Oval 91"/>
                <p:cNvSpPr>
                  <a:spLocks/>
                </p:cNvSpPr>
                <p:nvPr/>
              </p:nvSpPr>
              <p:spPr bwMode="auto">
                <a:xfrm rot="14946327" flipV="1">
                  <a:off x="4241686" y="5206313"/>
                  <a:ext cx="1138107" cy="495538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81081" h="65935">
                      <a:moveTo>
                        <a:pt x="1324104" y="35220"/>
                      </a:moveTo>
                      <a:lnTo>
                        <a:pt x="2" y="5446"/>
                      </a:lnTo>
                      <a:cubicBezTo>
                        <a:pt x="116253" y="-3125"/>
                        <a:pt x="1798275" y="-454"/>
                        <a:pt x="1994939" y="5732"/>
                      </a:cubicBezTo>
                      <a:lnTo>
                        <a:pt x="2673316" y="20127"/>
                      </a:lnTo>
                      <a:cubicBezTo>
                        <a:pt x="2815857" y="24888"/>
                        <a:pt x="3382906" y="24182"/>
                        <a:pt x="3675622" y="26697"/>
                      </a:cubicBezTo>
                      <a:lnTo>
                        <a:pt x="4429612" y="35220"/>
                      </a:lnTo>
                      <a:cubicBezTo>
                        <a:pt x="4523504" y="40429"/>
                        <a:pt x="4958809" y="60851"/>
                        <a:pt x="4700017" y="64661"/>
                      </a:cubicBezTo>
                      <a:cubicBezTo>
                        <a:pt x="4441225" y="68471"/>
                        <a:pt x="3439510" y="62987"/>
                        <a:pt x="2876858" y="58080"/>
                      </a:cubicBezTo>
                      <a:lnTo>
                        <a:pt x="1324104" y="3522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433" name="Ellipse 432"/>
                <p:cNvSpPr/>
                <p:nvPr/>
              </p:nvSpPr>
              <p:spPr>
                <a:xfrm rot="19527605" flipH="1">
                  <a:off x="4745756" y="5188883"/>
                  <a:ext cx="99486" cy="463791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35" name="Oval 91"/>
              <p:cNvSpPr>
                <a:spLocks/>
              </p:cNvSpPr>
              <p:nvPr/>
            </p:nvSpPr>
            <p:spPr bwMode="auto">
              <a:xfrm rot="8024271" flipV="1">
                <a:off x="7223948" y="6339901"/>
                <a:ext cx="626506" cy="162179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1528" h="64417">
                    <a:moveTo>
                      <a:pt x="744551" y="33702"/>
                    </a:moveTo>
                    <a:cubicBezTo>
                      <a:pt x="361667" y="25439"/>
                      <a:pt x="248185" y="15888"/>
                      <a:pt x="2" y="6981"/>
                    </a:cubicBezTo>
                    <a:cubicBezTo>
                      <a:pt x="116253" y="-1590"/>
                      <a:pt x="1218722" y="-1972"/>
                      <a:pt x="1415386" y="4214"/>
                    </a:cubicBezTo>
                    <a:lnTo>
                      <a:pt x="2093763" y="18609"/>
                    </a:lnTo>
                    <a:cubicBezTo>
                      <a:pt x="2236304" y="23370"/>
                      <a:pt x="2803353" y="22664"/>
                      <a:pt x="3096069" y="25179"/>
                    </a:cubicBezTo>
                    <a:lnTo>
                      <a:pt x="3850059" y="33702"/>
                    </a:lnTo>
                    <a:cubicBezTo>
                      <a:pt x="3943951" y="38911"/>
                      <a:pt x="4379256" y="59333"/>
                      <a:pt x="4120464" y="63143"/>
                    </a:cubicBezTo>
                    <a:cubicBezTo>
                      <a:pt x="3861672" y="66953"/>
                      <a:pt x="2859957" y="61469"/>
                      <a:pt x="2297305" y="56562"/>
                    </a:cubicBezTo>
                    <a:lnTo>
                      <a:pt x="744551" y="33702"/>
                    </a:lnTo>
                    <a:close/>
                  </a:path>
                </a:pathLst>
              </a:custGeom>
              <a:solidFill>
                <a:srgbClr val="FF5050"/>
              </a:solidFill>
              <a:ln w="12700">
                <a:solidFill>
                  <a:schemeClr val="tx1"/>
                </a:solidFill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36" name="Ellipse 435"/>
              <p:cNvSpPr/>
              <p:nvPr/>
            </p:nvSpPr>
            <p:spPr>
              <a:xfrm rot="12093365" flipH="1">
                <a:off x="7539365" y="6272425"/>
                <a:ext cx="45719" cy="219540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7" name="Groupe 436"/>
              <p:cNvGrpSpPr/>
              <p:nvPr/>
            </p:nvGrpSpPr>
            <p:grpSpPr>
              <a:xfrm rot="14165760">
                <a:off x="7796827" y="5614227"/>
                <a:ext cx="178744" cy="468643"/>
                <a:chOff x="4298310" y="5117329"/>
                <a:chExt cx="529742" cy="1046004"/>
              </a:xfrm>
              <a:solidFill>
                <a:srgbClr val="FF5050"/>
              </a:solidFill>
            </p:grpSpPr>
            <p:sp>
              <p:nvSpPr>
                <p:cNvPr id="438" name="Oval 91"/>
                <p:cNvSpPr>
                  <a:spLocks/>
                </p:cNvSpPr>
                <p:nvPr/>
              </p:nvSpPr>
              <p:spPr bwMode="auto">
                <a:xfrm rot="14946327" flipV="1">
                  <a:off x="4040179" y="5375460"/>
                  <a:ext cx="1046004" cy="529742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744551 w 4201528"/>
                    <a:gd name="connsiteY0" fmla="*/ 33702 h 64417"/>
                    <a:gd name="connsiteX1" fmla="*/ 2 w 4201528"/>
                    <a:gd name="connsiteY1" fmla="*/ 6981 h 64417"/>
                    <a:gd name="connsiteX2" fmla="*/ 1415386 w 4201528"/>
                    <a:gd name="connsiteY2" fmla="*/ 4214 h 64417"/>
                    <a:gd name="connsiteX3" fmla="*/ 2093763 w 4201528"/>
                    <a:gd name="connsiteY3" fmla="*/ 18609 h 64417"/>
                    <a:gd name="connsiteX4" fmla="*/ 3096069 w 4201528"/>
                    <a:gd name="connsiteY4" fmla="*/ 25179 h 64417"/>
                    <a:gd name="connsiteX5" fmla="*/ 3850059 w 4201528"/>
                    <a:gd name="connsiteY5" fmla="*/ 33702 h 64417"/>
                    <a:gd name="connsiteX6" fmla="*/ 4120464 w 4201528"/>
                    <a:gd name="connsiteY6" fmla="*/ 63143 h 64417"/>
                    <a:gd name="connsiteX7" fmla="*/ 2297305 w 4201528"/>
                    <a:gd name="connsiteY7" fmla="*/ 56562 h 64417"/>
                    <a:gd name="connsiteX8" fmla="*/ 744551 w 4201528"/>
                    <a:gd name="connsiteY8" fmla="*/ 33702 h 64417"/>
                    <a:gd name="connsiteX0" fmla="*/ 744551 w 4408237"/>
                    <a:gd name="connsiteY0" fmla="*/ 33702 h 70486"/>
                    <a:gd name="connsiteX1" fmla="*/ 2 w 4408237"/>
                    <a:gd name="connsiteY1" fmla="*/ 6981 h 70486"/>
                    <a:gd name="connsiteX2" fmla="*/ 1415386 w 4408237"/>
                    <a:gd name="connsiteY2" fmla="*/ 4214 h 70486"/>
                    <a:gd name="connsiteX3" fmla="*/ 2093763 w 4408237"/>
                    <a:gd name="connsiteY3" fmla="*/ 18609 h 70486"/>
                    <a:gd name="connsiteX4" fmla="*/ 3096069 w 4408237"/>
                    <a:gd name="connsiteY4" fmla="*/ 25179 h 70486"/>
                    <a:gd name="connsiteX5" fmla="*/ 3850059 w 4408237"/>
                    <a:gd name="connsiteY5" fmla="*/ 33702 h 70486"/>
                    <a:gd name="connsiteX6" fmla="*/ 4348743 w 4408237"/>
                    <a:gd name="connsiteY6" fmla="*/ 70486 h 70486"/>
                    <a:gd name="connsiteX7" fmla="*/ 2297305 w 4408237"/>
                    <a:gd name="connsiteY7" fmla="*/ 56562 h 70486"/>
                    <a:gd name="connsiteX8" fmla="*/ 744551 w 4408237"/>
                    <a:gd name="connsiteY8" fmla="*/ 33702 h 70486"/>
                    <a:gd name="connsiteX0" fmla="*/ 744551 w 4394158"/>
                    <a:gd name="connsiteY0" fmla="*/ 33702 h 70486"/>
                    <a:gd name="connsiteX1" fmla="*/ 2 w 4394158"/>
                    <a:gd name="connsiteY1" fmla="*/ 6981 h 70486"/>
                    <a:gd name="connsiteX2" fmla="*/ 1415386 w 4394158"/>
                    <a:gd name="connsiteY2" fmla="*/ 4214 h 70486"/>
                    <a:gd name="connsiteX3" fmla="*/ 2093763 w 4394158"/>
                    <a:gd name="connsiteY3" fmla="*/ 18609 h 70486"/>
                    <a:gd name="connsiteX4" fmla="*/ 3096069 w 4394158"/>
                    <a:gd name="connsiteY4" fmla="*/ 25179 h 70486"/>
                    <a:gd name="connsiteX5" fmla="*/ 3586081 w 4394158"/>
                    <a:gd name="connsiteY5" fmla="*/ 43398 h 70486"/>
                    <a:gd name="connsiteX6" fmla="*/ 4348743 w 4394158"/>
                    <a:gd name="connsiteY6" fmla="*/ 70486 h 70486"/>
                    <a:gd name="connsiteX7" fmla="*/ 2297305 w 4394158"/>
                    <a:gd name="connsiteY7" fmla="*/ 56562 h 70486"/>
                    <a:gd name="connsiteX8" fmla="*/ 744551 w 4394158"/>
                    <a:gd name="connsiteY8" fmla="*/ 33702 h 7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4158" h="70486">
                      <a:moveTo>
                        <a:pt x="744551" y="33702"/>
                      </a:moveTo>
                      <a:cubicBezTo>
                        <a:pt x="361667" y="25439"/>
                        <a:pt x="248185" y="15888"/>
                        <a:pt x="2" y="6981"/>
                      </a:cubicBezTo>
                      <a:cubicBezTo>
                        <a:pt x="116253" y="-1590"/>
                        <a:pt x="1218722" y="-1972"/>
                        <a:pt x="1415386" y="4214"/>
                      </a:cubicBezTo>
                      <a:lnTo>
                        <a:pt x="2093763" y="18609"/>
                      </a:lnTo>
                      <a:cubicBezTo>
                        <a:pt x="2236304" y="23370"/>
                        <a:pt x="2847349" y="21047"/>
                        <a:pt x="3096069" y="25179"/>
                      </a:cubicBezTo>
                      <a:cubicBezTo>
                        <a:pt x="3344789" y="29311"/>
                        <a:pt x="3422744" y="37325"/>
                        <a:pt x="3586081" y="43398"/>
                      </a:cubicBezTo>
                      <a:cubicBezTo>
                        <a:pt x="3679973" y="48607"/>
                        <a:pt x="4607535" y="66676"/>
                        <a:pt x="4348743" y="70486"/>
                      </a:cubicBezTo>
                      <a:lnTo>
                        <a:pt x="2297305" y="56562"/>
                      </a:lnTo>
                      <a:lnTo>
                        <a:pt x="744551" y="33702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439" name="Ellipse 438"/>
                <p:cNvSpPr/>
                <p:nvPr/>
              </p:nvSpPr>
              <p:spPr>
                <a:xfrm rot="19527605" flipH="1">
                  <a:off x="4588090" y="5568412"/>
                  <a:ext cx="122673" cy="350472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4" name="Groupe 443"/>
              <p:cNvGrpSpPr/>
              <p:nvPr/>
            </p:nvGrpSpPr>
            <p:grpSpPr>
              <a:xfrm rot="3110261">
                <a:off x="6086624" y="6457190"/>
                <a:ext cx="423365" cy="234561"/>
                <a:chOff x="6156837" y="6207509"/>
                <a:chExt cx="248255" cy="556411"/>
              </a:xfrm>
              <a:solidFill>
                <a:srgbClr val="FF5050"/>
              </a:solidFill>
            </p:grpSpPr>
            <p:sp>
              <p:nvSpPr>
                <p:cNvPr id="428" name="Oval 91"/>
                <p:cNvSpPr>
                  <a:spLocks/>
                </p:cNvSpPr>
                <p:nvPr/>
              </p:nvSpPr>
              <p:spPr bwMode="auto">
                <a:xfrm rot="13832301" flipV="1">
                  <a:off x="6002759" y="6361587"/>
                  <a:ext cx="556411" cy="248255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81081" h="65935">
                      <a:moveTo>
                        <a:pt x="1324104" y="35220"/>
                      </a:moveTo>
                      <a:lnTo>
                        <a:pt x="2" y="5446"/>
                      </a:lnTo>
                      <a:cubicBezTo>
                        <a:pt x="116253" y="-3125"/>
                        <a:pt x="1798275" y="-454"/>
                        <a:pt x="1994939" y="5732"/>
                      </a:cubicBezTo>
                      <a:lnTo>
                        <a:pt x="2673316" y="20127"/>
                      </a:lnTo>
                      <a:cubicBezTo>
                        <a:pt x="2815857" y="24888"/>
                        <a:pt x="3382906" y="24182"/>
                        <a:pt x="3675622" y="26697"/>
                      </a:cubicBezTo>
                      <a:lnTo>
                        <a:pt x="4429612" y="35220"/>
                      </a:lnTo>
                      <a:cubicBezTo>
                        <a:pt x="4523504" y="40429"/>
                        <a:pt x="4958809" y="60851"/>
                        <a:pt x="4700017" y="64661"/>
                      </a:cubicBezTo>
                      <a:cubicBezTo>
                        <a:pt x="4441225" y="68471"/>
                        <a:pt x="3439510" y="62987"/>
                        <a:pt x="2876858" y="58080"/>
                      </a:cubicBezTo>
                      <a:lnTo>
                        <a:pt x="1324104" y="3522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443" name="Ellipse 442"/>
                <p:cNvSpPr/>
                <p:nvPr/>
              </p:nvSpPr>
              <p:spPr>
                <a:xfrm rot="3372501" flipH="1">
                  <a:off x="6155742" y="6480361"/>
                  <a:ext cx="114951" cy="81978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65" name="Groupe 464"/>
          <p:cNvGrpSpPr/>
          <p:nvPr/>
        </p:nvGrpSpPr>
        <p:grpSpPr>
          <a:xfrm>
            <a:off x="3858226" y="5286942"/>
            <a:ext cx="3877745" cy="281662"/>
            <a:chOff x="1702265" y="4347241"/>
            <a:chExt cx="4215097" cy="395342"/>
          </a:xfrm>
        </p:grpSpPr>
        <p:sp>
          <p:nvSpPr>
            <p:cNvPr id="445" name="Oval 91"/>
            <p:cNvSpPr>
              <a:spLocks/>
            </p:cNvSpPr>
            <p:nvPr/>
          </p:nvSpPr>
          <p:spPr bwMode="auto">
            <a:xfrm flipV="1">
              <a:off x="4358792" y="4378995"/>
              <a:ext cx="1558570" cy="242639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111847 w 3223481"/>
                <a:gd name="connsiteY0" fmla="*/ 63130 h 114664"/>
                <a:gd name="connsiteX1" fmla="*/ 294103 w 3223481"/>
                <a:gd name="connsiteY1" fmla="*/ 3156 h 114664"/>
                <a:gd name="connsiteX2" fmla="*/ 809354 w 3223481"/>
                <a:gd name="connsiteY2" fmla="*/ 11702 h 114664"/>
                <a:gd name="connsiteX3" fmla="*/ 1159731 w 3223481"/>
                <a:gd name="connsiteY3" fmla="*/ 28793 h 114664"/>
                <a:gd name="connsiteX4" fmla="*/ 1869700 w 3223481"/>
                <a:gd name="connsiteY4" fmla="*/ 31724 h 114664"/>
                <a:gd name="connsiteX5" fmla="*/ 3217355 w 3223481"/>
                <a:gd name="connsiteY5" fmla="*/ 63130 h 114664"/>
                <a:gd name="connsiteX6" fmla="*/ 2039948 w 3223481"/>
                <a:gd name="connsiteY6" fmla="*/ 114251 h 114664"/>
                <a:gd name="connsiteX7" fmla="*/ 1664601 w 3223481"/>
                <a:gd name="connsiteY7" fmla="*/ 85990 h 114664"/>
                <a:gd name="connsiteX8" fmla="*/ 111847 w 3223481"/>
                <a:gd name="connsiteY8" fmla="*/ 63130 h 114664"/>
                <a:gd name="connsiteX0" fmla="*/ 111847 w 3223481"/>
                <a:gd name="connsiteY0" fmla="*/ 83576 h 135110"/>
                <a:gd name="connsiteX1" fmla="*/ 294103 w 3223481"/>
                <a:gd name="connsiteY1" fmla="*/ 23602 h 135110"/>
                <a:gd name="connsiteX2" fmla="*/ 809354 w 3223481"/>
                <a:gd name="connsiteY2" fmla="*/ 32148 h 135110"/>
                <a:gd name="connsiteX3" fmla="*/ 1159731 w 3223481"/>
                <a:gd name="connsiteY3" fmla="*/ 49239 h 135110"/>
                <a:gd name="connsiteX4" fmla="*/ 1624467 w 3223481"/>
                <a:gd name="connsiteY4" fmla="*/ 3 h 135110"/>
                <a:gd name="connsiteX5" fmla="*/ 1869700 w 3223481"/>
                <a:gd name="connsiteY5" fmla="*/ 52170 h 135110"/>
                <a:gd name="connsiteX6" fmla="*/ 3217355 w 3223481"/>
                <a:gd name="connsiteY6" fmla="*/ 83576 h 135110"/>
                <a:gd name="connsiteX7" fmla="*/ 2039948 w 3223481"/>
                <a:gd name="connsiteY7" fmla="*/ 134697 h 135110"/>
                <a:gd name="connsiteX8" fmla="*/ 1664601 w 3223481"/>
                <a:gd name="connsiteY8" fmla="*/ 106436 h 135110"/>
                <a:gd name="connsiteX9" fmla="*/ 111847 w 3223481"/>
                <a:gd name="connsiteY9" fmla="*/ 83576 h 135110"/>
                <a:gd name="connsiteX0" fmla="*/ 111847 w 3223481"/>
                <a:gd name="connsiteY0" fmla="*/ 89626 h 141160"/>
                <a:gd name="connsiteX1" fmla="*/ 294103 w 3223481"/>
                <a:gd name="connsiteY1" fmla="*/ 29652 h 141160"/>
                <a:gd name="connsiteX2" fmla="*/ 380815 w 3223481"/>
                <a:gd name="connsiteY2" fmla="*/ 931 h 141160"/>
                <a:gd name="connsiteX3" fmla="*/ 1159731 w 3223481"/>
                <a:gd name="connsiteY3" fmla="*/ 55289 h 141160"/>
                <a:gd name="connsiteX4" fmla="*/ 1624467 w 3223481"/>
                <a:gd name="connsiteY4" fmla="*/ 6053 h 141160"/>
                <a:gd name="connsiteX5" fmla="*/ 1869700 w 3223481"/>
                <a:gd name="connsiteY5" fmla="*/ 58220 h 141160"/>
                <a:gd name="connsiteX6" fmla="*/ 3217355 w 3223481"/>
                <a:gd name="connsiteY6" fmla="*/ 89626 h 141160"/>
                <a:gd name="connsiteX7" fmla="*/ 2039948 w 3223481"/>
                <a:gd name="connsiteY7" fmla="*/ 140747 h 141160"/>
                <a:gd name="connsiteX8" fmla="*/ 1664601 w 3223481"/>
                <a:gd name="connsiteY8" fmla="*/ 112486 h 141160"/>
                <a:gd name="connsiteX9" fmla="*/ 111847 w 3223481"/>
                <a:gd name="connsiteY9" fmla="*/ 89626 h 141160"/>
                <a:gd name="connsiteX0" fmla="*/ 45182 w 3156816"/>
                <a:gd name="connsiteY0" fmla="*/ 89626 h 147104"/>
                <a:gd name="connsiteX1" fmla="*/ 227438 w 3156816"/>
                <a:gd name="connsiteY1" fmla="*/ 29652 h 147104"/>
                <a:gd name="connsiteX2" fmla="*/ 314150 w 3156816"/>
                <a:gd name="connsiteY2" fmla="*/ 931 h 147104"/>
                <a:gd name="connsiteX3" fmla="*/ 1093066 w 3156816"/>
                <a:gd name="connsiteY3" fmla="*/ 55289 h 147104"/>
                <a:gd name="connsiteX4" fmla="*/ 1557802 w 3156816"/>
                <a:gd name="connsiteY4" fmla="*/ 6053 h 147104"/>
                <a:gd name="connsiteX5" fmla="*/ 1803035 w 3156816"/>
                <a:gd name="connsiteY5" fmla="*/ 58220 h 147104"/>
                <a:gd name="connsiteX6" fmla="*/ 3150690 w 3156816"/>
                <a:gd name="connsiteY6" fmla="*/ 89626 h 147104"/>
                <a:gd name="connsiteX7" fmla="*/ 1973283 w 3156816"/>
                <a:gd name="connsiteY7" fmla="*/ 140747 h 147104"/>
                <a:gd name="connsiteX8" fmla="*/ 1597936 w 3156816"/>
                <a:gd name="connsiteY8" fmla="*/ 112486 h 147104"/>
                <a:gd name="connsiteX9" fmla="*/ 696912 w 3156816"/>
                <a:gd name="connsiteY9" fmla="*/ 146830 h 147104"/>
                <a:gd name="connsiteX10" fmla="*/ 45182 w 3156816"/>
                <a:gd name="connsiteY10" fmla="*/ 89626 h 147104"/>
                <a:gd name="connsiteX0" fmla="*/ 11627 w 3454407"/>
                <a:gd name="connsiteY0" fmla="*/ 15093 h 147104"/>
                <a:gd name="connsiteX1" fmla="*/ 525029 w 3454407"/>
                <a:gd name="connsiteY1" fmla="*/ 29652 h 147104"/>
                <a:gd name="connsiteX2" fmla="*/ 611741 w 3454407"/>
                <a:gd name="connsiteY2" fmla="*/ 931 h 147104"/>
                <a:gd name="connsiteX3" fmla="*/ 1390657 w 3454407"/>
                <a:gd name="connsiteY3" fmla="*/ 55289 h 147104"/>
                <a:gd name="connsiteX4" fmla="*/ 1855393 w 3454407"/>
                <a:gd name="connsiteY4" fmla="*/ 6053 h 147104"/>
                <a:gd name="connsiteX5" fmla="*/ 2100626 w 3454407"/>
                <a:gd name="connsiteY5" fmla="*/ 58220 h 147104"/>
                <a:gd name="connsiteX6" fmla="*/ 3448281 w 3454407"/>
                <a:gd name="connsiteY6" fmla="*/ 89626 h 147104"/>
                <a:gd name="connsiteX7" fmla="*/ 2270874 w 3454407"/>
                <a:gd name="connsiteY7" fmla="*/ 140747 h 147104"/>
                <a:gd name="connsiteX8" fmla="*/ 1895527 w 3454407"/>
                <a:gd name="connsiteY8" fmla="*/ 112486 h 147104"/>
                <a:gd name="connsiteX9" fmla="*/ 994503 w 3454407"/>
                <a:gd name="connsiteY9" fmla="*/ 146830 h 147104"/>
                <a:gd name="connsiteX10" fmla="*/ 11627 w 3454407"/>
                <a:gd name="connsiteY10" fmla="*/ 15093 h 147104"/>
                <a:gd name="connsiteX0" fmla="*/ 17925 w 3460705"/>
                <a:gd name="connsiteY0" fmla="*/ 19465 h 151476"/>
                <a:gd name="connsiteX1" fmla="*/ 377467 w 3460705"/>
                <a:gd name="connsiteY1" fmla="*/ 2136 h 151476"/>
                <a:gd name="connsiteX2" fmla="*/ 531327 w 3460705"/>
                <a:gd name="connsiteY2" fmla="*/ 34024 h 151476"/>
                <a:gd name="connsiteX3" fmla="*/ 618039 w 3460705"/>
                <a:gd name="connsiteY3" fmla="*/ 5303 h 151476"/>
                <a:gd name="connsiteX4" fmla="*/ 1396955 w 3460705"/>
                <a:gd name="connsiteY4" fmla="*/ 59661 h 151476"/>
                <a:gd name="connsiteX5" fmla="*/ 1861691 w 3460705"/>
                <a:gd name="connsiteY5" fmla="*/ 10425 h 151476"/>
                <a:gd name="connsiteX6" fmla="*/ 2106924 w 3460705"/>
                <a:gd name="connsiteY6" fmla="*/ 62592 h 151476"/>
                <a:gd name="connsiteX7" fmla="*/ 3454579 w 3460705"/>
                <a:gd name="connsiteY7" fmla="*/ 93998 h 151476"/>
                <a:gd name="connsiteX8" fmla="*/ 2277172 w 3460705"/>
                <a:gd name="connsiteY8" fmla="*/ 145119 h 151476"/>
                <a:gd name="connsiteX9" fmla="*/ 1901825 w 3460705"/>
                <a:gd name="connsiteY9" fmla="*/ 116858 h 151476"/>
                <a:gd name="connsiteX10" fmla="*/ 1000801 w 3460705"/>
                <a:gd name="connsiteY10" fmla="*/ 151202 h 151476"/>
                <a:gd name="connsiteX11" fmla="*/ 17925 w 3460705"/>
                <a:gd name="connsiteY11" fmla="*/ 19465 h 151476"/>
                <a:gd name="connsiteX0" fmla="*/ 109786 w 3552566"/>
                <a:gd name="connsiteY0" fmla="*/ 17634 h 150126"/>
                <a:gd name="connsiteX1" fmla="*/ 469328 w 3552566"/>
                <a:gd name="connsiteY1" fmla="*/ 305 h 150126"/>
                <a:gd name="connsiteX2" fmla="*/ 623188 w 3552566"/>
                <a:gd name="connsiteY2" fmla="*/ 32193 h 150126"/>
                <a:gd name="connsiteX3" fmla="*/ 709900 w 3552566"/>
                <a:gd name="connsiteY3" fmla="*/ 3472 h 150126"/>
                <a:gd name="connsiteX4" fmla="*/ 1488816 w 3552566"/>
                <a:gd name="connsiteY4" fmla="*/ 57830 h 150126"/>
                <a:gd name="connsiteX5" fmla="*/ 1953552 w 3552566"/>
                <a:gd name="connsiteY5" fmla="*/ 8594 h 150126"/>
                <a:gd name="connsiteX6" fmla="*/ 2198785 w 3552566"/>
                <a:gd name="connsiteY6" fmla="*/ 60761 h 150126"/>
                <a:gd name="connsiteX7" fmla="*/ 3546440 w 3552566"/>
                <a:gd name="connsiteY7" fmla="*/ 92167 h 150126"/>
                <a:gd name="connsiteX8" fmla="*/ 2369033 w 3552566"/>
                <a:gd name="connsiteY8" fmla="*/ 143288 h 150126"/>
                <a:gd name="connsiteX9" fmla="*/ 1993686 w 3552566"/>
                <a:gd name="connsiteY9" fmla="*/ 115027 h 150126"/>
                <a:gd name="connsiteX10" fmla="*/ 1092662 w 3552566"/>
                <a:gd name="connsiteY10" fmla="*/ 149371 h 150126"/>
                <a:gd name="connsiteX11" fmla="*/ 79748 w 3552566"/>
                <a:gd name="connsiteY11" fmla="*/ 42895 h 150126"/>
                <a:gd name="connsiteX12" fmla="*/ 109786 w 3552566"/>
                <a:gd name="connsiteY12" fmla="*/ 17634 h 150126"/>
                <a:gd name="connsiteX0" fmla="*/ 109786 w 3552566"/>
                <a:gd name="connsiteY0" fmla="*/ 18665 h 151157"/>
                <a:gd name="connsiteX1" fmla="*/ 469328 w 3552566"/>
                <a:gd name="connsiteY1" fmla="*/ 1336 h 151157"/>
                <a:gd name="connsiteX2" fmla="*/ 584229 w 3552566"/>
                <a:gd name="connsiteY2" fmla="*/ 6605 h 151157"/>
                <a:gd name="connsiteX3" fmla="*/ 709900 w 3552566"/>
                <a:gd name="connsiteY3" fmla="*/ 4503 h 151157"/>
                <a:gd name="connsiteX4" fmla="*/ 1488816 w 3552566"/>
                <a:gd name="connsiteY4" fmla="*/ 58861 h 151157"/>
                <a:gd name="connsiteX5" fmla="*/ 1953552 w 3552566"/>
                <a:gd name="connsiteY5" fmla="*/ 9625 h 151157"/>
                <a:gd name="connsiteX6" fmla="*/ 2198785 w 3552566"/>
                <a:gd name="connsiteY6" fmla="*/ 61792 h 151157"/>
                <a:gd name="connsiteX7" fmla="*/ 3546440 w 3552566"/>
                <a:gd name="connsiteY7" fmla="*/ 93198 h 151157"/>
                <a:gd name="connsiteX8" fmla="*/ 2369033 w 3552566"/>
                <a:gd name="connsiteY8" fmla="*/ 144319 h 151157"/>
                <a:gd name="connsiteX9" fmla="*/ 1993686 w 3552566"/>
                <a:gd name="connsiteY9" fmla="*/ 116058 h 151157"/>
                <a:gd name="connsiteX10" fmla="*/ 1092662 w 3552566"/>
                <a:gd name="connsiteY10" fmla="*/ 150402 h 151157"/>
                <a:gd name="connsiteX11" fmla="*/ 79748 w 3552566"/>
                <a:gd name="connsiteY11" fmla="*/ 43926 h 151157"/>
                <a:gd name="connsiteX12" fmla="*/ 109786 w 3552566"/>
                <a:gd name="connsiteY12" fmla="*/ 18665 h 15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2566" h="151157">
                  <a:moveTo>
                    <a:pt x="109786" y="18665"/>
                  </a:moveTo>
                  <a:cubicBezTo>
                    <a:pt x="174716" y="11567"/>
                    <a:pt x="383761" y="-1091"/>
                    <a:pt x="469328" y="1336"/>
                  </a:cubicBezTo>
                  <a:cubicBezTo>
                    <a:pt x="554895" y="3763"/>
                    <a:pt x="544134" y="12288"/>
                    <a:pt x="584229" y="6605"/>
                  </a:cubicBezTo>
                  <a:cubicBezTo>
                    <a:pt x="700480" y="-1966"/>
                    <a:pt x="513236" y="-1683"/>
                    <a:pt x="709900" y="4503"/>
                  </a:cubicBezTo>
                  <a:cubicBezTo>
                    <a:pt x="769720" y="5927"/>
                    <a:pt x="1346275" y="54100"/>
                    <a:pt x="1488816" y="58861"/>
                  </a:cubicBezTo>
                  <a:cubicBezTo>
                    <a:pt x="1621140" y="59715"/>
                    <a:pt x="1835224" y="9137"/>
                    <a:pt x="1953552" y="9625"/>
                  </a:cubicBezTo>
                  <a:cubicBezTo>
                    <a:pt x="2071880" y="10113"/>
                    <a:pt x="1933304" y="47863"/>
                    <a:pt x="2198785" y="61792"/>
                  </a:cubicBezTo>
                  <a:cubicBezTo>
                    <a:pt x="2464266" y="75721"/>
                    <a:pt x="3097222" y="82729"/>
                    <a:pt x="3546440" y="93198"/>
                  </a:cubicBezTo>
                  <a:cubicBezTo>
                    <a:pt x="3640332" y="98407"/>
                    <a:pt x="2627825" y="140509"/>
                    <a:pt x="2369033" y="144319"/>
                  </a:cubicBezTo>
                  <a:cubicBezTo>
                    <a:pt x="2110241" y="148129"/>
                    <a:pt x="2206414" y="115044"/>
                    <a:pt x="1993686" y="116058"/>
                  </a:cubicBezTo>
                  <a:cubicBezTo>
                    <a:pt x="1780958" y="117072"/>
                    <a:pt x="1359707" y="157100"/>
                    <a:pt x="1092662" y="150402"/>
                  </a:cubicBezTo>
                  <a:cubicBezTo>
                    <a:pt x="825617" y="143704"/>
                    <a:pt x="243561" y="65882"/>
                    <a:pt x="79748" y="43926"/>
                  </a:cubicBezTo>
                  <a:cubicBezTo>
                    <a:pt x="-84065" y="21970"/>
                    <a:pt x="44856" y="25763"/>
                    <a:pt x="109786" y="186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" name="Oval 91"/>
            <p:cNvSpPr>
              <a:spLocks/>
            </p:cNvSpPr>
            <p:nvPr/>
          </p:nvSpPr>
          <p:spPr bwMode="auto">
            <a:xfrm flipV="1">
              <a:off x="1702265" y="4347241"/>
              <a:ext cx="2687713" cy="257584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210341"/>
                <a:gd name="connsiteY0" fmla="*/ 63130 h 114664"/>
                <a:gd name="connsiteX1" fmla="*/ 434859 w 3210341"/>
                <a:gd name="connsiteY1" fmla="*/ 3156 h 114664"/>
                <a:gd name="connsiteX2" fmla="*/ 759599 w 3210341"/>
                <a:gd name="connsiteY2" fmla="*/ 11702 h 114664"/>
                <a:gd name="connsiteX3" fmla="*/ 1109976 w 3210341"/>
                <a:gd name="connsiteY3" fmla="*/ 28793 h 114664"/>
                <a:gd name="connsiteX4" fmla="*/ 1819945 w 3210341"/>
                <a:gd name="connsiteY4" fmla="*/ 31724 h 114664"/>
                <a:gd name="connsiteX5" fmla="*/ 2884537 w 3210341"/>
                <a:gd name="connsiteY5" fmla="*/ 37689 h 114664"/>
                <a:gd name="connsiteX6" fmla="*/ 3167600 w 3210341"/>
                <a:gd name="connsiteY6" fmla="*/ 63130 h 114664"/>
                <a:gd name="connsiteX7" fmla="*/ 1990193 w 3210341"/>
                <a:gd name="connsiteY7" fmla="*/ 114251 h 114664"/>
                <a:gd name="connsiteX8" fmla="*/ 1614846 w 3210341"/>
                <a:gd name="connsiteY8" fmla="*/ 85990 h 114664"/>
                <a:gd name="connsiteX9" fmla="*/ 62092 w 3210341"/>
                <a:gd name="connsiteY9" fmla="*/ 63130 h 114664"/>
                <a:gd name="connsiteX0" fmla="*/ 62777 w 3211026"/>
                <a:gd name="connsiteY0" fmla="*/ 63130 h 119289"/>
                <a:gd name="connsiteX1" fmla="*/ 435544 w 3211026"/>
                <a:gd name="connsiteY1" fmla="*/ 3156 h 119289"/>
                <a:gd name="connsiteX2" fmla="*/ 760284 w 3211026"/>
                <a:gd name="connsiteY2" fmla="*/ 11702 h 119289"/>
                <a:gd name="connsiteX3" fmla="*/ 1110661 w 3211026"/>
                <a:gd name="connsiteY3" fmla="*/ 28793 h 119289"/>
                <a:gd name="connsiteX4" fmla="*/ 1820630 w 3211026"/>
                <a:gd name="connsiteY4" fmla="*/ 31724 h 119289"/>
                <a:gd name="connsiteX5" fmla="*/ 2885222 w 3211026"/>
                <a:gd name="connsiteY5" fmla="*/ 37689 h 119289"/>
                <a:gd name="connsiteX6" fmla="*/ 3168285 w 3211026"/>
                <a:gd name="connsiteY6" fmla="*/ 63130 h 119289"/>
                <a:gd name="connsiteX7" fmla="*/ 1990878 w 3211026"/>
                <a:gd name="connsiteY7" fmla="*/ 114251 h 119289"/>
                <a:gd name="connsiteX8" fmla="*/ 1625741 w 3211026"/>
                <a:gd name="connsiteY8" fmla="*/ 114653 h 119289"/>
                <a:gd name="connsiteX9" fmla="*/ 62777 w 3211026"/>
                <a:gd name="connsiteY9" fmla="*/ 63130 h 119289"/>
                <a:gd name="connsiteX0" fmla="*/ 62777 w 3211026"/>
                <a:gd name="connsiteY0" fmla="*/ 63130 h 143989"/>
                <a:gd name="connsiteX1" fmla="*/ 435544 w 3211026"/>
                <a:gd name="connsiteY1" fmla="*/ 3156 h 143989"/>
                <a:gd name="connsiteX2" fmla="*/ 760284 w 3211026"/>
                <a:gd name="connsiteY2" fmla="*/ 11702 h 143989"/>
                <a:gd name="connsiteX3" fmla="*/ 1110661 w 3211026"/>
                <a:gd name="connsiteY3" fmla="*/ 28793 h 143989"/>
                <a:gd name="connsiteX4" fmla="*/ 1820630 w 3211026"/>
                <a:gd name="connsiteY4" fmla="*/ 31724 h 143989"/>
                <a:gd name="connsiteX5" fmla="*/ 2885222 w 3211026"/>
                <a:gd name="connsiteY5" fmla="*/ 37689 h 143989"/>
                <a:gd name="connsiteX6" fmla="*/ 3168285 w 3211026"/>
                <a:gd name="connsiteY6" fmla="*/ 63130 h 143989"/>
                <a:gd name="connsiteX7" fmla="*/ 2599351 w 3211026"/>
                <a:gd name="connsiteY7" fmla="*/ 142784 h 143989"/>
                <a:gd name="connsiteX8" fmla="*/ 1990878 w 3211026"/>
                <a:gd name="connsiteY8" fmla="*/ 114251 h 143989"/>
                <a:gd name="connsiteX9" fmla="*/ 1625741 w 3211026"/>
                <a:gd name="connsiteY9" fmla="*/ 114653 h 143989"/>
                <a:gd name="connsiteX10" fmla="*/ 62777 w 3211026"/>
                <a:gd name="connsiteY10" fmla="*/ 63130 h 14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11026" h="143989">
                  <a:moveTo>
                    <a:pt x="62777" y="63130"/>
                  </a:moveTo>
                  <a:cubicBezTo>
                    <a:pt x="-135589" y="44547"/>
                    <a:pt x="176752" y="6966"/>
                    <a:pt x="435544" y="3156"/>
                  </a:cubicBezTo>
                  <a:cubicBezTo>
                    <a:pt x="551795" y="-5415"/>
                    <a:pt x="563620" y="5516"/>
                    <a:pt x="760284" y="11702"/>
                  </a:cubicBezTo>
                  <a:cubicBezTo>
                    <a:pt x="820104" y="13126"/>
                    <a:pt x="968120" y="24032"/>
                    <a:pt x="1110661" y="28793"/>
                  </a:cubicBezTo>
                  <a:cubicBezTo>
                    <a:pt x="1253202" y="33554"/>
                    <a:pt x="1524870" y="30241"/>
                    <a:pt x="1820630" y="31724"/>
                  </a:cubicBezTo>
                  <a:lnTo>
                    <a:pt x="2885222" y="37689"/>
                  </a:lnTo>
                  <a:cubicBezTo>
                    <a:pt x="3109831" y="42923"/>
                    <a:pt x="3298624" y="55943"/>
                    <a:pt x="3168285" y="63130"/>
                  </a:cubicBezTo>
                  <a:cubicBezTo>
                    <a:pt x="3120640" y="73480"/>
                    <a:pt x="2795585" y="134264"/>
                    <a:pt x="2599351" y="142784"/>
                  </a:cubicBezTo>
                  <a:cubicBezTo>
                    <a:pt x="2403117" y="151304"/>
                    <a:pt x="2153146" y="111774"/>
                    <a:pt x="1990878" y="114251"/>
                  </a:cubicBezTo>
                  <a:cubicBezTo>
                    <a:pt x="1828610" y="116728"/>
                    <a:pt x="1947091" y="123173"/>
                    <a:pt x="1625741" y="114653"/>
                  </a:cubicBezTo>
                  <a:lnTo>
                    <a:pt x="62777" y="6313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" name="Oval 91"/>
            <p:cNvSpPr>
              <a:spLocks/>
            </p:cNvSpPr>
            <p:nvPr/>
          </p:nvSpPr>
          <p:spPr bwMode="auto">
            <a:xfrm flipV="1">
              <a:off x="4389631" y="4415228"/>
              <a:ext cx="1522483" cy="285237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25709 w 3814712"/>
                <a:gd name="connsiteY0" fmla="*/ 121692 h 122613"/>
                <a:gd name="connsiteX1" fmla="*/ 1075845 w 3814712"/>
                <a:gd name="connsiteY1" fmla="*/ 3156 h 122613"/>
                <a:gd name="connsiteX2" fmla="*/ 1400585 w 3814712"/>
                <a:gd name="connsiteY2" fmla="*/ 11702 h 122613"/>
                <a:gd name="connsiteX3" fmla="*/ 1750962 w 3814712"/>
                <a:gd name="connsiteY3" fmla="*/ 28793 h 122613"/>
                <a:gd name="connsiteX4" fmla="*/ 2460931 w 3814712"/>
                <a:gd name="connsiteY4" fmla="*/ 31724 h 122613"/>
                <a:gd name="connsiteX5" fmla="*/ 3808586 w 3814712"/>
                <a:gd name="connsiteY5" fmla="*/ 63130 h 122613"/>
                <a:gd name="connsiteX6" fmla="*/ 2631179 w 3814712"/>
                <a:gd name="connsiteY6" fmla="*/ 114251 h 122613"/>
                <a:gd name="connsiteX7" fmla="*/ 2255832 w 3814712"/>
                <a:gd name="connsiteY7" fmla="*/ 85990 h 122613"/>
                <a:gd name="connsiteX8" fmla="*/ 25709 w 3814712"/>
                <a:gd name="connsiteY8" fmla="*/ 121692 h 122613"/>
                <a:gd name="connsiteX0" fmla="*/ 25709 w 3814712"/>
                <a:gd name="connsiteY0" fmla="*/ 121692 h 121692"/>
                <a:gd name="connsiteX1" fmla="*/ 1075845 w 3814712"/>
                <a:gd name="connsiteY1" fmla="*/ 3156 h 121692"/>
                <a:gd name="connsiteX2" fmla="*/ 1400585 w 3814712"/>
                <a:gd name="connsiteY2" fmla="*/ 11702 h 121692"/>
                <a:gd name="connsiteX3" fmla="*/ 1750962 w 3814712"/>
                <a:gd name="connsiteY3" fmla="*/ 28793 h 121692"/>
                <a:gd name="connsiteX4" fmla="*/ 2460931 w 3814712"/>
                <a:gd name="connsiteY4" fmla="*/ 31724 h 121692"/>
                <a:gd name="connsiteX5" fmla="*/ 3808586 w 3814712"/>
                <a:gd name="connsiteY5" fmla="*/ 63130 h 121692"/>
                <a:gd name="connsiteX6" fmla="*/ 2631179 w 3814712"/>
                <a:gd name="connsiteY6" fmla="*/ 114251 h 121692"/>
                <a:gd name="connsiteX7" fmla="*/ 2255833 w 3814712"/>
                <a:gd name="connsiteY7" fmla="*/ 107285 h 121692"/>
                <a:gd name="connsiteX8" fmla="*/ 25709 w 3814712"/>
                <a:gd name="connsiteY8" fmla="*/ 121692 h 121692"/>
                <a:gd name="connsiteX0" fmla="*/ 25709 w 3814712"/>
                <a:gd name="connsiteY0" fmla="*/ 121692 h 129466"/>
                <a:gd name="connsiteX1" fmla="*/ 1075845 w 3814712"/>
                <a:gd name="connsiteY1" fmla="*/ 3156 h 129466"/>
                <a:gd name="connsiteX2" fmla="*/ 1400585 w 3814712"/>
                <a:gd name="connsiteY2" fmla="*/ 11702 h 129466"/>
                <a:gd name="connsiteX3" fmla="*/ 1750962 w 3814712"/>
                <a:gd name="connsiteY3" fmla="*/ 28793 h 129466"/>
                <a:gd name="connsiteX4" fmla="*/ 2460931 w 3814712"/>
                <a:gd name="connsiteY4" fmla="*/ 31724 h 129466"/>
                <a:gd name="connsiteX5" fmla="*/ 3808586 w 3814712"/>
                <a:gd name="connsiteY5" fmla="*/ 63130 h 129466"/>
                <a:gd name="connsiteX6" fmla="*/ 2631179 w 3814712"/>
                <a:gd name="connsiteY6" fmla="*/ 114251 h 129466"/>
                <a:gd name="connsiteX7" fmla="*/ 2255833 w 3814712"/>
                <a:gd name="connsiteY7" fmla="*/ 107285 h 129466"/>
                <a:gd name="connsiteX8" fmla="*/ 25709 w 3814712"/>
                <a:gd name="connsiteY8" fmla="*/ 121692 h 129466"/>
                <a:gd name="connsiteX0" fmla="*/ 23923 w 3812926"/>
                <a:gd name="connsiteY0" fmla="*/ 121692 h 123535"/>
                <a:gd name="connsiteX1" fmla="*/ 1074059 w 3812926"/>
                <a:gd name="connsiteY1" fmla="*/ 3156 h 123535"/>
                <a:gd name="connsiteX2" fmla="*/ 1398799 w 3812926"/>
                <a:gd name="connsiteY2" fmla="*/ 11702 h 123535"/>
                <a:gd name="connsiteX3" fmla="*/ 1749176 w 3812926"/>
                <a:gd name="connsiteY3" fmla="*/ 28793 h 123535"/>
                <a:gd name="connsiteX4" fmla="*/ 2459145 w 3812926"/>
                <a:gd name="connsiteY4" fmla="*/ 31724 h 123535"/>
                <a:gd name="connsiteX5" fmla="*/ 3806800 w 3812926"/>
                <a:gd name="connsiteY5" fmla="*/ 63130 h 123535"/>
                <a:gd name="connsiteX6" fmla="*/ 2629393 w 3812926"/>
                <a:gd name="connsiteY6" fmla="*/ 114251 h 123535"/>
                <a:gd name="connsiteX7" fmla="*/ 2254047 w 3812926"/>
                <a:gd name="connsiteY7" fmla="*/ 107285 h 123535"/>
                <a:gd name="connsiteX8" fmla="*/ 2205339 w 3812926"/>
                <a:gd name="connsiteY8" fmla="*/ 77555 h 123535"/>
                <a:gd name="connsiteX9" fmla="*/ 23923 w 3812926"/>
                <a:gd name="connsiteY9" fmla="*/ 121692 h 123535"/>
                <a:gd name="connsiteX0" fmla="*/ 186 w 3789189"/>
                <a:gd name="connsiteY0" fmla="*/ 121692 h 123305"/>
                <a:gd name="connsiteX1" fmla="*/ 1050322 w 3789189"/>
                <a:gd name="connsiteY1" fmla="*/ 3156 h 123305"/>
                <a:gd name="connsiteX2" fmla="*/ 1375062 w 3789189"/>
                <a:gd name="connsiteY2" fmla="*/ 11702 h 123305"/>
                <a:gd name="connsiteX3" fmla="*/ 1725439 w 3789189"/>
                <a:gd name="connsiteY3" fmla="*/ 28793 h 123305"/>
                <a:gd name="connsiteX4" fmla="*/ 2435408 w 3789189"/>
                <a:gd name="connsiteY4" fmla="*/ 31724 h 123305"/>
                <a:gd name="connsiteX5" fmla="*/ 3783063 w 3789189"/>
                <a:gd name="connsiteY5" fmla="*/ 63130 h 123305"/>
                <a:gd name="connsiteX6" fmla="*/ 2605656 w 3789189"/>
                <a:gd name="connsiteY6" fmla="*/ 114251 h 123305"/>
                <a:gd name="connsiteX7" fmla="*/ 2230310 w 3789189"/>
                <a:gd name="connsiteY7" fmla="*/ 107285 h 123305"/>
                <a:gd name="connsiteX8" fmla="*/ 2181602 w 3789189"/>
                <a:gd name="connsiteY8" fmla="*/ 77555 h 123305"/>
                <a:gd name="connsiteX9" fmla="*/ 975033 w 3789189"/>
                <a:gd name="connsiteY9" fmla="*/ 72232 h 123305"/>
                <a:gd name="connsiteX10" fmla="*/ 186 w 3789189"/>
                <a:gd name="connsiteY10" fmla="*/ 121692 h 123305"/>
                <a:gd name="connsiteX0" fmla="*/ 186 w 3789189"/>
                <a:gd name="connsiteY0" fmla="*/ 121692 h 123305"/>
                <a:gd name="connsiteX1" fmla="*/ 1050322 w 3789189"/>
                <a:gd name="connsiteY1" fmla="*/ 3156 h 123305"/>
                <a:gd name="connsiteX2" fmla="*/ 1375062 w 3789189"/>
                <a:gd name="connsiteY2" fmla="*/ 11702 h 123305"/>
                <a:gd name="connsiteX3" fmla="*/ 1725439 w 3789189"/>
                <a:gd name="connsiteY3" fmla="*/ 28793 h 123305"/>
                <a:gd name="connsiteX4" fmla="*/ 2435408 w 3789189"/>
                <a:gd name="connsiteY4" fmla="*/ 31724 h 123305"/>
                <a:gd name="connsiteX5" fmla="*/ 3783063 w 3789189"/>
                <a:gd name="connsiteY5" fmla="*/ 63130 h 123305"/>
                <a:gd name="connsiteX6" fmla="*/ 2605656 w 3789189"/>
                <a:gd name="connsiteY6" fmla="*/ 114251 h 123305"/>
                <a:gd name="connsiteX7" fmla="*/ 2230310 w 3789189"/>
                <a:gd name="connsiteY7" fmla="*/ 107285 h 123305"/>
                <a:gd name="connsiteX8" fmla="*/ 2181602 w 3789189"/>
                <a:gd name="connsiteY8" fmla="*/ 77555 h 123305"/>
                <a:gd name="connsiteX9" fmla="*/ 975033 w 3789189"/>
                <a:gd name="connsiteY9" fmla="*/ 72232 h 123305"/>
                <a:gd name="connsiteX10" fmla="*/ 186 w 3789189"/>
                <a:gd name="connsiteY10" fmla="*/ 121692 h 123305"/>
                <a:gd name="connsiteX0" fmla="*/ 1221 w 3790224"/>
                <a:gd name="connsiteY0" fmla="*/ 121692 h 124688"/>
                <a:gd name="connsiteX1" fmla="*/ 1051357 w 3790224"/>
                <a:gd name="connsiteY1" fmla="*/ 3156 h 124688"/>
                <a:gd name="connsiteX2" fmla="*/ 1376097 w 3790224"/>
                <a:gd name="connsiteY2" fmla="*/ 11702 h 124688"/>
                <a:gd name="connsiteX3" fmla="*/ 1726474 w 3790224"/>
                <a:gd name="connsiteY3" fmla="*/ 28793 h 124688"/>
                <a:gd name="connsiteX4" fmla="*/ 2436443 w 3790224"/>
                <a:gd name="connsiteY4" fmla="*/ 31724 h 124688"/>
                <a:gd name="connsiteX5" fmla="*/ 3784098 w 3790224"/>
                <a:gd name="connsiteY5" fmla="*/ 63130 h 124688"/>
                <a:gd name="connsiteX6" fmla="*/ 2606691 w 3790224"/>
                <a:gd name="connsiteY6" fmla="*/ 114251 h 124688"/>
                <a:gd name="connsiteX7" fmla="*/ 2231345 w 3790224"/>
                <a:gd name="connsiteY7" fmla="*/ 107285 h 124688"/>
                <a:gd name="connsiteX8" fmla="*/ 2182637 w 3790224"/>
                <a:gd name="connsiteY8" fmla="*/ 77555 h 124688"/>
                <a:gd name="connsiteX9" fmla="*/ 870228 w 3790224"/>
                <a:gd name="connsiteY9" fmla="*/ 88203 h 124688"/>
                <a:gd name="connsiteX10" fmla="*/ 1221 w 3790224"/>
                <a:gd name="connsiteY10" fmla="*/ 121692 h 124688"/>
                <a:gd name="connsiteX0" fmla="*/ 1221 w 3790224"/>
                <a:gd name="connsiteY0" fmla="*/ 121692 h 124688"/>
                <a:gd name="connsiteX1" fmla="*/ 1051357 w 3790224"/>
                <a:gd name="connsiteY1" fmla="*/ 3156 h 124688"/>
                <a:gd name="connsiteX2" fmla="*/ 1376097 w 3790224"/>
                <a:gd name="connsiteY2" fmla="*/ 11702 h 124688"/>
                <a:gd name="connsiteX3" fmla="*/ 1726474 w 3790224"/>
                <a:gd name="connsiteY3" fmla="*/ 28793 h 124688"/>
                <a:gd name="connsiteX4" fmla="*/ 2436443 w 3790224"/>
                <a:gd name="connsiteY4" fmla="*/ 31724 h 124688"/>
                <a:gd name="connsiteX5" fmla="*/ 3784098 w 3790224"/>
                <a:gd name="connsiteY5" fmla="*/ 63130 h 124688"/>
                <a:gd name="connsiteX6" fmla="*/ 2606691 w 3790224"/>
                <a:gd name="connsiteY6" fmla="*/ 114251 h 124688"/>
                <a:gd name="connsiteX7" fmla="*/ 2231345 w 3790224"/>
                <a:gd name="connsiteY7" fmla="*/ 107285 h 124688"/>
                <a:gd name="connsiteX8" fmla="*/ 2182637 w 3790224"/>
                <a:gd name="connsiteY8" fmla="*/ 77555 h 124688"/>
                <a:gd name="connsiteX9" fmla="*/ 1780446 w 3790224"/>
                <a:gd name="connsiteY9" fmla="*/ 109498 h 124688"/>
                <a:gd name="connsiteX10" fmla="*/ 870228 w 3790224"/>
                <a:gd name="connsiteY10" fmla="*/ 88203 h 124688"/>
                <a:gd name="connsiteX11" fmla="*/ 1221 w 3790224"/>
                <a:gd name="connsiteY11" fmla="*/ 121692 h 124688"/>
                <a:gd name="connsiteX0" fmla="*/ 1221 w 3789818"/>
                <a:gd name="connsiteY0" fmla="*/ 121692 h 163620"/>
                <a:gd name="connsiteX1" fmla="*/ 1051357 w 3789818"/>
                <a:gd name="connsiteY1" fmla="*/ 3156 h 163620"/>
                <a:gd name="connsiteX2" fmla="*/ 1376097 w 3789818"/>
                <a:gd name="connsiteY2" fmla="*/ 11702 h 163620"/>
                <a:gd name="connsiteX3" fmla="*/ 1726474 w 3789818"/>
                <a:gd name="connsiteY3" fmla="*/ 28793 h 163620"/>
                <a:gd name="connsiteX4" fmla="*/ 2436443 w 3789818"/>
                <a:gd name="connsiteY4" fmla="*/ 31724 h 163620"/>
                <a:gd name="connsiteX5" fmla="*/ 3784098 w 3789818"/>
                <a:gd name="connsiteY5" fmla="*/ 63130 h 163620"/>
                <a:gd name="connsiteX6" fmla="*/ 3114020 w 3789818"/>
                <a:gd name="connsiteY6" fmla="*/ 162735 h 163620"/>
                <a:gd name="connsiteX7" fmla="*/ 2606691 w 3789818"/>
                <a:gd name="connsiteY7" fmla="*/ 114251 h 163620"/>
                <a:gd name="connsiteX8" fmla="*/ 2231345 w 3789818"/>
                <a:gd name="connsiteY8" fmla="*/ 107285 h 163620"/>
                <a:gd name="connsiteX9" fmla="*/ 2182637 w 3789818"/>
                <a:gd name="connsiteY9" fmla="*/ 77555 h 163620"/>
                <a:gd name="connsiteX10" fmla="*/ 1780446 w 3789818"/>
                <a:gd name="connsiteY10" fmla="*/ 109498 h 163620"/>
                <a:gd name="connsiteX11" fmla="*/ 870228 w 3789818"/>
                <a:gd name="connsiteY11" fmla="*/ 88203 h 163620"/>
                <a:gd name="connsiteX12" fmla="*/ 1221 w 3789818"/>
                <a:gd name="connsiteY12" fmla="*/ 121692 h 163620"/>
                <a:gd name="connsiteX0" fmla="*/ 1221 w 3789818"/>
                <a:gd name="connsiteY0" fmla="*/ 121692 h 164572"/>
                <a:gd name="connsiteX1" fmla="*/ 1051357 w 3789818"/>
                <a:gd name="connsiteY1" fmla="*/ 3156 h 164572"/>
                <a:gd name="connsiteX2" fmla="*/ 1376097 w 3789818"/>
                <a:gd name="connsiteY2" fmla="*/ 11702 h 164572"/>
                <a:gd name="connsiteX3" fmla="*/ 1726474 w 3789818"/>
                <a:gd name="connsiteY3" fmla="*/ 28793 h 164572"/>
                <a:gd name="connsiteX4" fmla="*/ 2436443 w 3789818"/>
                <a:gd name="connsiteY4" fmla="*/ 31724 h 164572"/>
                <a:gd name="connsiteX5" fmla="*/ 3784098 w 3789818"/>
                <a:gd name="connsiteY5" fmla="*/ 63130 h 164572"/>
                <a:gd name="connsiteX6" fmla="*/ 3114020 w 3789818"/>
                <a:gd name="connsiteY6" fmla="*/ 162735 h 164572"/>
                <a:gd name="connsiteX7" fmla="*/ 2585522 w 3789818"/>
                <a:gd name="connsiteY7" fmla="*/ 146194 h 164572"/>
                <a:gd name="connsiteX8" fmla="*/ 2231345 w 3789818"/>
                <a:gd name="connsiteY8" fmla="*/ 107285 h 164572"/>
                <a:gd name="connsiteX9" fmla="*/ 2182637 w 3789818"/>
                <a:gd name="connsiteY9" fmla="*/ 77555 h 164572"/>
                <a:gd name="connsiteX10" fmla="*/ 1780446 w 3789818"/>
                <a:gd name="connsiteY10" fmla="*/ 109498 h 164572"/>
                <a:gd name="connsiteX11" fmla="*/ 870228 w 3789818"/>
                <a:gd name="connsiteY11" fmla="*/ 88203 h 164572"/>
                <a:gd name="connsiteX12" fmla="*/ 1221 w 3789818"/>
                <a:gd name="connsiteY12" fmla="*/ 121692 h 164572"/>
                <a:gd name="connsiteX0" fmla="*/ 37581 w 3826178"/>
                <a:gd name="connsiteY0" fmla="*/ 121692 h 164572"/>
                <a:gd name="connsiteX1" fmla="*/ 250387 w 3826178"/>
                <a:gd name="connsiteY1" fmla="*/ 61584 h 164572"/>
                <a:gd name="connsiteX2" fmla="*/ 1087717 w 3826178"/>
                <a:gd name="connsiteY2" fmla="*/ 3156 h 164572"/>
                <a:gd name="connsiteX3" fmla="*/ 1412457 w 3826178"/>
                <a:gd name="connsiteY3" fmla="*/ 11702 h 164572"/>
                <a:gd name="connsiteX4" fmla="*/ 1762834 w 3826178"/>
                <a:gd name="connsiteY4" fmla="*/ 28793 h 164572"/>
                <a:gd name="connsiteX5" fmla="*/ 2472803 w 3826178"/>
                <a:gd name="connsiteY5" fmla="*/ 31724 h 164572"/>
                <a:gd name="connsiteX6" fmla="*/ 3820458 w 3826178"/>
                <a:gd name="connsiteY6" fmla="*/ 63130 h 164572"/>
                <a:gd name="connsiteX7" fmla="*/ 3150380 w 3826178"/>
                <a:gd name="connsiteY7" fmla="*/ 162735 h 164572"/>
                <a:gd name="connsiteX8" fmla="*/ 2621882 w 3826178"/>
                <a:gd name="connsiteY8" fmla="*/ 146194 h 164572"/>
                <a:gd name="connsiteX9" fmla="*/ 2267705 w 3826178"/>
                <a:gd name="connsiteY9" fmla="*/ 107285 h 164572"/>
                <a:gd name="connsiteX10" fmla="*/ 2218997 w 3826178"/>
                <a:gd name="connsiteY10" fmla="*/ 77555 h 164572"/>
                <a:gd name="connsiteX11" fmla="*/ 1816806 w 3826178"/>
                <a:gd name="connsiteY11" fmla="*/ 109498 h 164572"/>
                <a:gd name="connsiteX12" fmla="*/ 906588 w 3826178"/>
                <a:gd name="connsiteY12" fmla="*/ 88203 h 164572"/>
                <a:gd name="connsiteX13" fmla="*/ 37581 w 3826178"/>
                <a:gd name="connsiteY13" fmla="*/ 121692 h 164572"/>
                <a:gd name="connsiteX0" fmla="*/ 40853 w 3808284"/>
                <a:gd name="connsiteY0" fmla="*/ 20541 h 164572"/>
                <a:gd name="connsiteX1" fmla="*/ 232493 w 3808284"/>
                <a:gd name="connsiteY1" fmla="*/ 61584 h 164572"/>
                <a:gd name="connsiteX2" fmla="*/ 1069823 w 3808284"/>
                <a:gd name="connsiteY2" fmla="*/ 3156 h 164572"/>
                <a:gd name="connsiteX3" fmla="*/ 1394563 w 3808284"/>
                <a:gd name="connsiteY3" fmla="*/ 11702 h 164572"/>
                <a:gd name="connsiteX4" fmla="*/ 1744940 w 3808284"/>
                <a:gd name="connsiteY4" fmla="*/ 28793 h 164572"/>
                <a:gd name="connsiteX5" fmla="*/ 2454909 w 3808284"/>
                <a:gd name="connsiteY5" fmla="*/ 31724 h 164572"/>
                <a:gd name="connsiteX6" fmla="*/ 3802564 w 3808284"/>
                <a:gd name="connsiteY6" fmla="*/ 63130 h 164572"/>
                <a:gd name="connsiteX7" fmla="*/ 3132486 w 3808284"/>
                <a:gd name="connsiteY7" fmla="*/ 162735 h 164572"/>
                <a:gd name="connsiteX8" fmla="*/ 2603988 w 3808284"/>
                <a:gd name="connsiteY8" fmla="*/ 146194 h 164572"/>
                <a:gd name="connsiteX9" fmla="*/ 2249811 w 3808284"/>
                <a:gd name="connsiteY9" fmla="*/ 107285 h 164572"/>
                <a:gd name="connsiteX10" fmla="*/ 2201103 w 3808284"/>
                <a:gd name="connsiteY10" fmla="*/ 77555 h 164572"/>
                <a:gd name="connsiteX11" fmla="*/ 1798912 w 3808284"/>
                <a:gd name="connsiteY11" fmla="*/ 109498 h 164572"/>
                <a:gd name="connsiteX12" fmla="*/ 888694 w 3808284"/>
                <a:gd name="connsiteY12" fmla="*/ 88203 h 164572"/>
                <a:gd name="connsiteX13" fmla="*/ 40853 w 3808284"/>
                <a:gd name="connsiteY13" fmla="*/ 20541 h 164572"/>
                <a:gd name="connsiteX0" fmla="*/ 14966 w 3782397"/>
                <a:gd name="connsiteY0" fmla="*/ 33663 h 177694"/>
                <a:gd name="connsiteX1" fmla="*/ 375950 w 3782397"/>
                <a:gd name="connsiteY1" fmla="*/ 5496 h 177694"/>
                <a:gd name="connsiteX2" fmla="*/ 1043936 w 3782397"/>
                <a:gd name="connsiteY2" fmla="*/ 16278 h 177694"/>
                <a:gd name="connsiteX3" fmla="*/ 1368676 w 3782397"/>
                <a:gd name="connsiteY3" fmla="*/ 24824 h 177694"/>
                <a:gd name="connsiteX4" fmla="*/ 1719053 w 3782397"/>
                <a:gd name="connsiteY4" fmla="*/ 41915 h 177694"/>
                <a:gd name="connsiteX5" fmla="*/ 2429022 w 3782397"/>
                <a:gd name="connsiteY5" fmla="*/ 44846 h 177694"/>
                <a:gd name="connsiteX6" fmla="*/ 3776677 w 3782397"/>
                <a:gd name="connsiteY6" fmla="*/ 76252 h 177694"/>
                <a:gd name="connsiteX7" fmla="*/ 3106599 w 3782397"/>
                <a:gd name="connsiteY7" fmla="*/ 175857 h 177694"/>
                <a:gd name="connsiteX8" fmla="*/ 2578101 w 3782397"/>
                <a:gd name="connsiteY8" fmla="*/ 159316 h 177694"/>
                <a:gd name="connsiteX9" fmla="*/ 2223924 w 3782397"/>
                <a:gd name="connsiteY9" fmla="*/ 120407 h 177694"/>
                <a:gd name="connsiteX10" fmla="*/ 2175216 w 3782397"/>
                <a:gd name="connsiteY10" fmla="*/ 90677 h 177694"/>
                <a:gd name="connsiteX11" fmla="*/ 1773025 w 3782397"/>
                <a:gd name="connsiteY11" fmla="*/ 122620 h 177694"/>
                <a:gd name="connsiteX12" fmla="*/ 862807 w 3782397"/>
                <a:gd name="connsiteY12" fmla="*/ 101325 h 177694"/>
                <a:gd name="connsiteX13" fmla="*/ 14966 w 3782397"/>
                <a:gd name="connsiteY13" fmla="*/ 33663 h 177694"/>
                <a:gd name="connsiteX0" fmla="*/ 3745 w 3771176"/>
                <a:gd name="connsiteY0" fmla="*/ 33663 h 177694"/>
                <a:gd name="connsiteX1" fmla="*/ 364729 w 3771176"/>
                <a:gd name="connsiteY1" fmla="*/ 5496 h 177694"/>
                <a:gd name="connsiteX2" fmla="*/ 1032715 w 3771176"/>
                <a:gd name="connsiteY2" fmla="*/ 16278 h 177694"/>
                <a:gd name="connsiteX3" fmla="*/ 1357455 w 3771176"/>
                <a:gd name="connsiteY3" fmla="*/ 24824 h 177694"/>
                <a:gd name="connsiteX4" fmla="*/ 1707832 w 3771176"/>
                <a:gd name="connsiteY4" fmla="*/ 41915 h 177694"/>
                <a:gd name="connsiteX5" fmla="*/ 2417801 w 3771176"/>
                <a:gd name="connsiteY5" fmla="*/ 44846 h 177694"/>
                <a:gd name="connsiteX6" fmla="*/ 3765456 w 3771176"/>
                <a:gd name="connsiteY6" fmla="*/ 76252 h 177694"/>
                <a:gd name="connsiteX7" fmla="*/ 3095378 w 3771176"/>
                <a:gd name="connsiteY7" fmla="*/ 175857 h 177694"/>
                <a:gd name="connsiteX8" fmla="*/ 2566880 w 3771176"/>
                <a:gd name="connsiteY8" fmla="*/ 159316 h 177694"/>
                <a:gd name="connsiteX9" fmla="*/ 2212703 w 3771176"/>
                <a:gd name="connsiteY9" fmla="*/ 120407 h 177694"/>
                <a:gd name="connsiteX10" fmla="*/ 2163995 w 3771176"/>
                <a:gd name="connsiteY10" fmla="*/ 90677 h 177694"/>
                <a:gd name="connsiteX11" fmla="*/ 1761804 w 3771176"/>
                <a:gd name="connsiteY11" fmla="*/ 122620 h 177694"/>
                <a:gd name="connsiteX12" fmla="*/ 576403 w 3771176"/>
                <a:gd name="connsiteY12" fmla="*/ 58735 h 177694"/>
                <a:gd name="connsiteX13" fmla="*/ 3745 w 3771176"/>
                <a:gd name="connsiteY13" fmla="*/ 33663 h 1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71176" h="177694">
                  <a:moveTo>
                    <a:pt x="3745" y="33663"/>
                  </a:moveTo>
                  <a:cubicBezTo>
                    <a:pt x="-31534" y="24790"/>
                    <a:pt x="189706" y="25252"/>
                    <a:pt x="364729" y="5496"/>
                  </a:cubicBezTo>
                  <a:cubicBezTo>
                    <a:pt x="539752" y="-14260"/>
                    <a:pt x="867260" y="26366"/>
                    <a:pt x="1032715" y="16278"/>
                  </a:cubicBezTo>
                  <a:cubicBezTo>
                    <a:pt x="1148966" y="7707"/>
                    <a:pt x="1160791" y="18638"/>
                    <a:pt x="1357455" y="24824"/>
                  </a:cubicBezTo>
                  <a:cubicBezTo>
                    <a:pt x="1417275" y="26248"/>
                    <a:pt x="1565291" y="37154"/>
                    <a:pt x="1707832" y="41915"/>
                  </a:cubicBezTo>
                  <a:cubicBezTo>
                    <a:pt x="1850373" y="46676"/>
                    <a:pt x="2216411" y="-16898"/>
                    <a:pt x="2417801" y="44846"/>
                  </a:cubicBezTo>
                  <a:cubicBezTo>
                    <a:pt x="2619191" y="106590"/>
                    <a:pt x="3698390" y="62403"/>
                    <a:pt x="3765456" y="76252"/>
                  </a:cubicBezTo>
                  <a:cubicBezTo>
                    <a:pt x="3832522" y="90102"/>
                    <a:pt x="3291612" y="167337"/>
                    <a:pt x="3095378" y="175857"/>
                  </a:cubicBezTo>
                  <a:cubicBezTo>
                    <a:pt x="2899144" y="184377"/>
                    <a:pt x="2668129" y="160572"/>
                    <a:pt x="2566880" y="159316"/>
                  </a:cubicBezTo>
                  <a:cubicBezTo>
                    <a:pt x="2465631" y="158060"/>
                    <a:pt x="2279850" y="131847"/>
                    <a:pt x="2212703" y="120407"/>
                  </a:cubicBezTo>
                  <a:cubicBezTo>
                    <a:pt x="2145556" y="108967"/>
                    <a:pt x="2239145" y="92970"/>
                    <a:pt x="2163995" y="90677"/>
                  </a:cubicBezTo>
                  <a:cubicBezTo>
                    <a:pt x="2088845" y="88384"/>
                    <a:pt x="1980539" y="120845"/>
                    <a:pt x="1761804" y="122620"/>
                  </a:cubicBezTo>
                  <a:cubicBezTo>
                    <a:pt x="1543069" y="124395"/>
                    <a:pt x="872940" y="54041"/>
                    <a:pt x="576403" y="58735"/>
                  </a:cubicBezTo>
                  <a:cubicBezTo>
                    <a:pt x="212834" y="66091"/>
                    <a:pt x="39024" y="42536"/>
                    <a:pt x="3745" y="33663"/>
                  </a:cubicBezTo>
                  <a:close/>
                </a:path>
              </a:pathLst>
            </a:custGeom>
            <a:solidFill>
              <a:srgbClr val="F68426"/>
            </a:soli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" name="Oval 91"/>
            <p:cNvSpPr>
              <a:spLocks/>
            </p:cNvSpPr>
            <p:nvPr/>
          </p:nvSpPr>
          <p:spPr bwMode="auto">
            <a:xfrm flipV="1">
              <a:off x="1744396" y="4471359"/>
              <a:ext cx="2622154" cy="271224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47891"/>
                <a:gd name="connsiteX1" fmla="*/ 434859 w 3173726"/>
                <a:gd name="connsiteY1" fmla="*/ 3156 h 147891"/>
                <a:gd name="connsiteX2" fmla="*/ 759599 w 3173726"/>
                <a:gd name="connsiteY2" fmla="*/ 11702 h 147891"/>
                <a:gd name="connsiteX3" fmla="*/ 1109976 w 3173726"/>
                <a:gd name="connsiteY3" fmla="*/ 28793 h 147891"/>
                <a:gd name="connsiteX4" fmla="*/ 1819945 w 3173726"/>
                <a:gd name="connsiteY4" fmla="*/ 31724 h 147891"/>
                <a:gd name="connsiteX5" fmla="*/ 3167600 w 3173726"/>
                <a:gd name="connsiteY5" fmla="*/ 63130 h 147891"/>
                <a:gd name="connsiteX6" fmla="*/ 1990193 w 3173726"/>
                <a:gd name="connsiteY6" fmla="*/ 147690 h 147891"/>
                <a:gd name="connsiteX7" fmla="*/ 1614846 w 3173726"/>
                <a:gd name="connsiteY7" fmla="*/ 85990 h 147891"/>
                <a:gd name="connsiteX8" fmla="*/ 62092 w 3173726"/>
                <a:gd name="connsiteY8" fmla="*/ 63130 h 147891"/>
                <a:gd name="connsiteX0" fmla="*/ 59363 w 3170997"/>
                <a:gd name="connsiteY0" fmla="*/ 63130 h 147999"/>
                <a:gd name="connsiteX1" fmla="*/ 432130 w 3170997"/>
                <a:gd name="connsiteY1" fmla="*/ 3156 h 147999"/>
                <a:gd name="connsiteX2" fmla="*/ 756870 w 3170997"/>
                <a:gd name="connsiteY2" fmla="*/ 11702 h 147999"/>
                <a:gd name="connsiteX3" fmla="*/ 1107247 w 3170997"/>
                <a:gd name="connsiteY3" fmla="*/ 28793 h 147999"/>
                <a:gd name="connsiteX4" fmla="*/ 1817216 w 3170997"/>
                <a:gd name="connsiteY4" fmla="*/ 31724 h 147999"/>
                <a:gd name="connsiteX5" fmla="*/ 3164871 w 3170997"/>
                <a:gd name="connsiteY5" fmla="*/ 63130 h 147999"/>
                <a:gd name="connsiteX6" fmla="*/ 1987464 w 3170997"/>
                <a:gd name="connsiteY6" fmla="*/ 147690 h 147999"/>
                <a:gd name="connsiteX7" fmla="*/ 1571279 w 3170997"/>
                <a:gd name="connsiteY7" fmla="*/ 105099 h 147999"/>
                <a:gd name="connsiteX8" fmla="*/ 59363 w 3170997"/>
                <a:gd name="connsiteY8" fmla="*/ 63130 h 147999"/>
                <a:gd name="connsiteX0" fmla="*/ 12310 w 3123944"/>
                <a:gd name="connsiteY0" fmla="*/ 63130 h 147941"/>
                <a:gd name="connsiteX1" fmla="*/ 385077 w 3123944"/>
                <a:gd name="connsiteY1" fmla="*/ 3156 h 147941"/>
                <a:gd name="connsiteX2" fmla="*/ 709817 w 3123944"/>
                <a:gd name="connsiteY2" fmla="*/ 11702 h 147941"/>
                <a:gd name="connsiteX3" fmla="*/ 1060194 w 3123944"/>
                <a:gd name="connsiteY3" fmla="*/ 28793 h 147941"/>
                <a:gd name="connsiteX4" fmla="*/ 1770163 w 3123944"/>
                <a:gd name="connsiteY4" fmla="*/ 31724 h 147941"/>
                <a:gd name="connsiteX5" fmla="*/ 3117818 w 3123944"/>
                <a:gd name="connsiteY5" fmla="*/ 63130 h 147941"/>
                <a:gd name="connsiteX6" fmla="*/ 1940411 w 3123944"/>
                <a:gd name="connsiteY6" fmla="*/ 147690 h 147941"/>
                <a:gd name="connsiteX7" fmla="*/ 1524226 w 3123944"/>
                <a:gd name="connsiteY7" fmla="*/ 105099 h 147941"/>
                <a:gd name="connsiteX8" fmla="*/ 753676 w 3123944"/>
                <a:gd name="connsiteY8" fmla="*/ 113325 h 147941"/>
                <a:gd name="connsiteX9" fmla="*/ 12310 w 3123944"/>
                <a:gd name="connsiteY9" fmla="*/ 63130 h 147941"/>
                <a:gd name="connsiteX0" fmla="*/ 12309 w 3132702"/>
                <a:gd name="connsiteY0" fmla="*/ 63130 h 151614"/>
                <a:gd name="connsiteX1" fmla="*/ 385076 w 3132702"/>
                <a:gd name="connsiteY1" fmla="*/ 3156 h 151614"/>
                <a:gd name="connsiteX2" fmla="*/ 709816 w 3132702"/>
                <a:gd name="connsiteY2" fmla="*/ 11702 h 151614"/>
                <a:gd name="connsiteX3" fmla="*/ 1060193 w 3132702"/>
                <a:gd name="connsiteY3" fmla="*/ 28793 h 151614"/>
                <a:gd name="connsiteX4" fmla="*/ 1770162 w 3132702"/>
                <a:gd name="connsiteY4" fmla="*/ 31724 h 151614"/>
                <a:gd name="connsiteX5" fmla="*/ 3117817 w 3132702"/>
                <a:gd name="connsiteY5" fmla="*/ 63130 h 151614"/>
                <a:gd name="connsiteX6" fmla="*/ 2489357 w 3132702"/>
                <a:gd name="connsiteY6" fmla="*/ 143127 h 151614"/>
                <a:gd name="connsiteX7" fmla="*/ 1940410 w 3132702"/>
                <a:gd name="connsiteY7" fmla="*/ 147690 h 151614"/>
                <a:gd name="connsiteX8" fmla="*/ 1524225 w 3132702"/>
                <a:gd name="connsiteY8" fmla="*/ 105099 h 151614"/>
                <a:gd name="connsiteX9" fmla="*/ 753675 w 3132702"/>
                <a:gd name="connsiteY9" fmla="*/ 113325 h 151614"/>
                <a:gd name="connsiteX10" fmla="*/ 12309 w 3132702"/>
                <a:gd name="connsiteY10" fmla="*/ 63130 h 151614"/>
                <a:gd name="connsiteX0" fmla="*/ 12309 w 3132702"/>
                <a:gd name="connsiteY0" fmla="*/ 63130 h 151614"/>
                <a:gd name="connsiteX1" fmla="*/ 385076 w 3132702"/>
                <a:gd name="connsiteY1" fmla="*/ 3156 h 151614"/>
                <a:gd name="connsiteX2" fmla="*/ 709816 w 3132702"/>
                <a:gd name="connsiteY2" fmla="*/ 11702 h 151614"/>
                <a:gd name="connsiteX3" fmla="*/ 1060193 w 3132702"/>
                <a:gd name="connsiteY3" fmla="*/ 28793 h 151614"/>
                <a:gd name="connsiteX4" fmla="*/ 1780371 w 3132702"/>
                <a:gd name="connsiteY4" fmla="*/ 74718 h 151614"/>
                <a:gd name="connsiteX5" fmla="*/ 3117817 w 3132702"/>
                <a:gd name="connsiteY5" fmla="*/ 63130 h 151614"/>
                <a:gd name="connsiteX6" fmla="*/ 2489357 w 3132702"/>
                <a:gd name="connsiteY6" fmla="*/ 143127 h 151614"/>
                <a:gd name="connsiteX7" fmla="*/ 1940410 w 3132702"/>
                <a:gd name="connsiteY7" fmla="*/ 147690 h 151614"/>
                <a:gd name="connsiteX8" fmla="*/ 1524225 w 3132702"/>
                <a:gd name="connsiteY8" fmla="*/ 105099 h 151614"/>
                <a:gd name="connsiteX9" fmla="*/ 753675 w 3132702"/>
                <a:gd name="connsiteY9" fmla="*/ 113325 h 151614"/>
                <a:gd name="connsiteX10" fmla="*/ 12309 w 3132702"/>
                <a:gd name="connsiteY10" fmla="*/ 63130 h 151614"/>
                <a:gd name="connsiteX0" fmla="*/ 12309 w 3132702"/>
                <a:gd name="connsiteY0" fmla="*/ 63130 h 151614"/>
                <a:gd name="connsiteX1" fmla="*/ 385076 w 3132702"/>
                <a:gd name="connsiteY1" fmla="*/ 3156 h 151614"/>
                <a:gd name="connsiteX2" fmla="*/ 709816 w 3132702"/>
                <a:gd name="connsiteY2" fmla="*/ 11702 h 151614"/>
                <a:gd name="connsiteX3" fmla="*/ 1049983 w 3132702"/>
                <a:gd name="connsiteY3" fmla="*/ 67010 h 151614"/>
                <a:gd name="connsiteX4" fmla="*/ 1780371 w 3132702"/>
                <a:gd name="connsiteY4" fmla="*/ 74718 h 151614"/>
                <a:gd name="connsiteX5" fmla="*/ 3117817 w 3132702"/>
                <a:gd name="connsiteY5" fmla="*/ 63130 h 151614"/>
                <a:gd name="connsiteX6" fmla="*/ 2489357 w 3132702"/>
                <a:gd name="connsiteY6" fmla="*/ 143127 h 151614"/>
                <a:gd name="connsiteX7" fmla="*/ 1940410 w 3132702"/>
                <a:gd name="connsiteY7" fmla="*/ 147690 h 151614"/>
                <a:gd name="connsiteX8" fmla="*/ 1524225 w 3132702"/>
                <a:gd name="connsiteY8" fmla="*/ 105099 h 151614"/>
                <a:gd name="connsiteX9" fmla="*/ 753675 w 3132702"/>
                <a:gd name="connsiteY9" fmla="*/ 113325 h 151614"/>
                <a:gd name="connsiteX10" fmla="*/ 12309 w 3132702"/>
                <a:gd name="connsiteY10" fmla="*/ 63130 h 151614"/>
                <a:gd name="connsiteX0" fmla="*/ 12309 w 3132702"/>
                <a:gd name="connsiteY0" fmla="*/ 63130 h 151614"/>
                <a:gd name="connsiteX1" fmla="*/ 385076 w 3132702"/>
                <a:gd name="connsiteY1" fmla="*/ 3156 h 151614"/>
                <a:gd name="connsiteX2" fmla="*/ 709816 w 3132702"/>
                <a:gd name="connsiteY2" fmla="*/ 11702 h 151614"/>
                <a:gd name="connsiteX3" fmla="*/ 1101031 w 3132702"/>
                <a:gd name="connsiteY3" fmla="*/ 38347 h 151614"/>
                <a:gd name="connsiteX4" fmla="*/ 1780371 w 3132702"/>
                <a:gd name="connsiteY4" fmla="*/ 74718 h 151614"/>
                <a:gd name="connsiteX5" fmla="*/ 3117817 w 3132702"/>
                <a:gd name="connsiteY5" fmla="*/ 63130 h 151614"/>
                <a:gd name="connsiteX6" fmla="*/ 2489357 w 3132702"/>
                <a:gd name="connsiteY6" fmla="*/ 143127 h 151614"/>
                <a:gd name="connsiteX7" fmla="*/ 1940410 w 3132702"/>
                <a:gd name="connsiteY7" fmla="*/ 147690 h 151614"/>
                <a:gd name="connsiteX8" fmla="*/ 1524225 w 3132702"/>
                <a:gd name="connsiteY8" fmla="*/ 105099 h 151614"/>
                <a:gd name="connsiteX9" fmla="*/ 753675 w 3132702"/>
                <a:gd name="connsiteY9" fmla="*/ 113325 h 151614"/>
                <a:gd name="connsiteX10" fmla="*/ 12309 w 3132702"/>
                <a:gd name="connsiteY10" fmla="*/ 63130 h 151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32702" h="151614">
                  <a:moveTo>
                    <a:pt x="12309" y="63130"/>
                  </a:moveTo>
                  <a:cubicBezTo>
                    <a:pt x="-49124" y="44769"/>
                    <a:pt x="126284" y="6966"/>
                    <a:pt x="385076" y="3156"/>
                  </a:cubicBezTo>
                  <a:cubicBezTo>
                    <a:pt x="501327" y="-5415"/>
                    <a:pt x="513152" y="5516"/>
                    <a:pt x="709816" y="11702"/>
                  </a:cubicBezTo>
                  <a:cubicBezTo>
                    <a:pt x="769636" y="13126"/>
                    <a:pt x="958490" y="33586"/>
                    <a:pt x="1101031" y="38347"/>
                  </a:cubicBezTo>
                  <a:cubicBezTo>
                    <a:pt x="1243572" y="43108"/>
                    <a:pt x="1444240" y="70588"/>
                    <a:pt x="1780371" y="74718"/>
                  </a:cubicBezTo>
                  <a:cubicBezTo>
                    <a:pt x="2116502" y="78849"/>
                    <a:pt x="3006459" y="48544"/>
                    <a:pt x="3117817" y="63130"/>
                  </a:cubicBezTo>
                  <a:cubicBezTo>
                    <a:pt x="3229175" y="77716"/>
                    <a:pt x="2685592" y="129034"/>
                    <a:pt x="2489357" y="143127"/>
                  </a:cubicBezTo>
                  <a:cubicBezTo>
                    <a:pt x="2293123" y="157220"/>
                    <a:pt x="2092757" y="150047"/>
                    <a:pt x="1940410" y="147690"/>
                  </a:cubicBezTo>
                  <a:cubicBezTo>
                    <a:pt x="1788063" y="145333"/>
                    <a:pt x="1722014" y="110826"/>
                    <a:pt x="1524225" y="105099"/>
                  </a:cubicBezTo>
                  <a:cubicBezTo>
                    <a:pt x="1326436" y="99372"/>
                    <a:pt x="1005661" y="120320"/>
                    <a:pt x="753675" y="113325"/>
                  </a:cubicBezTo>
                  <a:cubicBezTo>
                    <a:pt x="501689" y="106330"/>
                    <a:pt x="73742" y="81492"/>
                    <a:pt x="12309" y="63130"/>
                  </a:cubicBezTo>
                  <a:close/>
                </a:path>
              </a:pathLst>
            </a:custGeom>
            <a:solidFill>
              <a:srgbClr val="F7903B"/>
            </a:soli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" name="Ellipse 454"/>
            <p:cNvSpPr/>
            <p:nvPr/>
          </p:nvSpPr>
          <p:spPr>
            <a:xfrm>
              <a:off x="2179293" y="4483132"/>
              <a:ext cx="105577" cy="4572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Ellipse 455"/>
            <p:cNvSpPr/>
            <p:nvPr/>
          </p:nvSpPr>
          <p:spPr>
            <a:xfrm>
              <a:off x="2018335" y="4635533"/>
              <a:ext cx="105577" cy="4572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Ellipse 456"/>
            <p:cNvSpPr/>
            <p:nvPr/>
          </p:nvSpPr>
          <p:spPr>
            <a:xfrm>
              <a:off x="2922720" y="4437414"/>
              <a:ext cx="105577" cy="4572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Ellipse 457"/>
            <p:cNvSpPr/>
            <p:nvPr/>
          </p:nvSpPr>
          <p:spPr>
            <a:xfrm>
              <a:off x="3772166" y="4389780"/>
              <a:ext cx="105577" cy="4572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Ellipse 458"/>
            <p:cNvSpPr/>
            <p:nvPr/>
          </p:nvSpPr>
          <p:spPr>
            <a:xfrm>
              <a:off x="4773553" y="4460273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Ellipse 459"/>
            <p:cNvSpPr/>
            <p:nvPr/>
          </p:nvSpPr>
          <p:spPr>
            <a:xfrm>
              <a:off x="3570908" y="4526286"/>
              <a:ext cx="105577" cy="4572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Ellipse 460"/>
            <p:cNvSpPr/>
            <p:nvPr/>
          </p:nvSpPr>
          <p:spPr>
            <a:xfrm>
              <a:off x="5373369" y="4503426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Ellipse 461"/>
            <p:cNvSpPr/>
            <p:nvPr/>
          </p:nvSpPr>
          <p:spPr>
            <a:xfrm>
              <a:off x="4928607" y="4566530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Ellipse 462"/>
            <p:cNvSpPr/>
            <p:nvPr/>
          </p:nvSpPr>
          <p:spPr>
            <a:xfrm>
              <a:off x="2502098" y="4589814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6" name="Groupe 465"/>
          <p:cNvGrpSpPr/>
          <p:nvPr/>
        </p:nvGrpSpPr>
        <p:grpSpPr>
          <a:xfrm rot="10800000">
            <a:off x="3900589" y="6141274"/>
            <a:ext cx="3839763" cy="197242"/>
            <a:chOff x="1591634" y="4347241"/>
            <a:chExt cx="3945405" cy="395342"/>
          </a:xfrm>
        </p:grpSpPr>
        <p:sp>
          <p:nvSpPr>
            <p:cNvPr id="467" name="Oval 91"/>
            <p:cNvSpPr>
              <a:spLocks/>
            </p:cNvSpPr>
            <p:nvPr/>
          </p:nvSpPr>
          <p:spPr bwMode="auto">
            <a:xfrm flipV="1">
              <a:off x="4206734" y="4355125"/>
              <a:ext cx="1301370" cy="216880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111847 w 3223481"/>
                <a:gd name="connsiteY0" fmla="*/ 63130 h 114664"/>
                <a:gd name="connsiteX1" fmla="*/ 294103 w 3223481"/>
                <a:gd name="connsiteY1" fmla="*/ 3156 h 114664"/>
                <a:gd name="connsiteX2" fmla="*/ 809354 w 3223481"/>
                <a:gd name="connsiteY2" fmla="*/ 11702 h 114664"/>
                <a:gd name="connsiteX3" fmla="*/ 1159731 w 3223481"/>
                <a:gd name="connsiteY3" fmla="*/ 28793 h 114664"/>
                <a:gd name="connsiteX4" fmla="*/ 1869700 w 3223481"/>
                <a:gd name="connsiteY4" fmla="*/ 31724 h 114664"/>
                <a:gd name="connsiteX5" fmla="*/ 3217355 w 3223481"/>
                <a:gd name="connsiteY5" fmla="*/ 63130 h 114664"/>
                <a:gd name="connsiteX6" fmla="*/ 2039948 w 3223481"/>
                <a:gd name="connsiteY6" fmla="*/ 114251 h 114664"/>
                <a:gd name="connsiteX7" fmla="*/ 1664601 w 3223481"/>
                <a:gd name="connsiteY7" fmla="*/ 85990 h 114664"/>
                <a:gd name="connsiteX8" fmla="*/ 111847 w 3223481"/>
                <a:gd name="connsiteY8" fmla="*/ 63130 h 114664"/>
                <a:gd name="connsiteX0" fmla="*/ 111847 w 3223481"/>
                <a:gd name="connsiteY0" fmla="*/ 83576 h 135110"/>
                <a:gd name="connsiteX1" fmla="*/ 294103 w 3223481"/>
                <a:gd name="connsiteY1" fmla="*/ 23602 h 135110"/>
                <a:gd name="connsiteX2" fmla="*/ 809354 w 3223481"/>
                <a:gd name="connsiteY2" fmla="*/ 32148 h 135110"/>
                <a:gd name="connsiteX3" fmla="*/ 1159731 w 3223481"/>
                <a:gd name="connsiteY3" fmla="*/ 49239 h 135110"/>
                <a:gd name="connsiteX4" fmla="*/ 1624467 w 3223481"/>
                <a:gd name="connsiteY4" fmla="*/ 3 h 135110"/>
                <a:gd name="connsiteX5" fmla="*/ 1869700 w 3223481"/>
                <a:gd name="connsiteY5" fmla="*/ 52170 h 135110"/>
                <a:gd name="connsiteX6" fmla="*/ 3217355 w 3223481"/>
                <a:gd name="connsiteY6" fmla="*/ 83576 h 135110"/>
                <a:gd name="connsiteX7" fmla="*/ 2039948 w 3223481"/>
                <a:gd name="connsiteY7" fmla="*/ 134697 h 135110"/>
                <a:gd name="connsiteX8" fmla="*/ 1664601 w 3223481"/>
                <a:gd name="connsiteY8" fmla="*/ 106436 h 135110"/>
                <a:gd name="connsiteX9" fmla="*/ 111847 w 3223481"/>
                <a:gd name="connsiteY9" fmla="*/ 83576 h 13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3481" h="135110">
                  <a:moveTo>
                    <a:pt x="111847" y="83576"/>
                  </a:moveTo>
                  <a:cubicBezTo>
                    <a:pt x="-116569" y="69770"/>
                    <a:pt x="35311" y="27412"/>
                    <a:pt x="294103" y="23602"/>
                  </a:cubicBezTo>
                  <a:cubicBezTo>
                    <a:pt x="410354" y="15031"/>
                    <a:pt x="612690" y="25962"/>
                    <a:pt x="809354" y="32148"/>
                  </a:cubicBezTo>
                  <a:cubicBezTo>
                    <a:pt x="869174" y="33572"/>
                    <a:pt x="1017190" y="44478"/>
                    <a:pt x="1159731" y="49239"/>
                  </a:cubicBezTo>
                  <a:cubicBezTo>
                    <a:pt x="1292055" y="50093"/>
                    <a:pt x="1506139" y="-485"/>
                    <a:pt x="1624467" y="3"/>
                  </a:cubicBezTo>
                  <a:cubicBezTo>
                    <a:pt x="1742795" y="491"/>
                    <a:pt x="1604219" y="38241"/>
                    <a:pt x="1869700" y="52170"/>
                  </a:cubicBezTo>
                  <a:cubicBezTo>
                    <a:pt x="2135181" y="66099"/>
                    <a:pt x="2768137" y="73107"/>
                    <a:pt x="3217355" y="83576"/>
                  </a:cubicBezTo>
                  <a:cubicBezTo>
                    <a:pt x="3311247" y="88785"/>
                    <a:pt x="2298740" y="130887"/>
                    <a:pt x="2039948" y="134697"/>
                  </a:cubicBezTo>
                  <a:cubicBezTo>
                    <a:pt x="1781156" y="138507"/>
                    <a:pt x="1985951" y="114956"/>
                    <a:pt x="1664601" y="106436"/>
                  </a:cubicBezTo>
                  <a:cubicBezTo>
                    <a:pt x="1343251" y="97916"/>
                    <a:pt x="340263" y="97382"/>
                    <a:pt x="111847" y="835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" name="Oval 91"/>
            <p:cNvSpPr>
              <a:spLocks/>
            </p:cNvSpPr>
            <p:nvPr/>
          </p:nvSpPr>
          <p:spPr bwMode="auto">
            <a:xfrm flipV="1">
              <a:off x="1591634" y="4347241"/>
              <a:ext cx="2687713" cy="257584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210341"/>
                <a:gd name="connsiteY0" fmla="*/ 63130 h 114664"/>
                <a:gd name="connsiteX1" fmla="*/ 434859 w 3210341"/>
                <a:gd name="connsiteY1" fmla="*/ 3156 h 114664"/>
                <a:gd name="connsiteX2" fmla="*/ 759599 w 3210341"/>
                <a:gd name="connsiteY2" fmla="*/ 11702 h 114664"/>
                <a:gd name="connsiteX3" fmla="*/ 1109976 w 3210341"/>
                <a:gd name="connsiteY3" fmla="*/ 28793 h 114664"/>
                <a:gd name="connsiteX4" fmla="*/ 1819945 w 3210341"/>
                <a:gd name="connsiteY4" fmla="*/ 31724 h 114664"/>
                <a:gd name="connsiteX5" fmla="*/ 2884537 w 3210341"/>
                <a:gd name="connsiteY5" fmla="*/ 37689 h 114664"/>
                <a:gd name="connsiteX6" fmla="*/ 3167600 w 3210341"/>
                <a:gd name="connsiteY6" fmla="*/ 63130 h 114664"/>
                <a:gd name="connsiteX7" fmla="*/ 1990193 w 3210341"/>
                <a:gd name="connsiteY7" fmla="*/ 114251 h 114664"/>
                <a:gd name="connsiteX8" fmla="*/ 1614846 w 3210341"/>
                <a:gd name="connsiteY8" fmla="*/ 85990 h 114664"/>
                <a:gd name="connsiteX9" fmla="*/ 62092 w 3210341"/>
                <a:gd name="connsiteY9" fmla="*/ 63130 h 114664"/>
                <a:gd name="connsiteX0" fmla="*/ 62777 w 3211026"/>
                <a:gd name="connsiteY0" fmla="*/ 63130 h 119289"/>
                <a:gd name="connsiteX1" fmla="*/ 435544 w 3211026"/>
                <a:gd name="connsiteY1" fmla="*/ 3156 h 119289"/>
                <a:gd name="connsiteX2" fmla="*/ 760284 w 3211026"/>
                <a:gd name="connsiteY2" fmla="*/ 11702 h 119289"/>
                <a:gd name="connsiteX3" fmla="*/ 1110661 w 3211026"/>
                <a:gd name="connsiteY3" fmla="*/ 28793 h 119289"/>
                <a:gd name="connsiteX4" fmla="*/ 1820630 w 3211026"/>
                <a:gd name="connsiteY4" fmla="*/ 31724 h 119289"/>
                <a:gd name="connsiteX5" fmla="*/ 2885222 w 3211026"/>
                <a:gd name="connsiteY5" fmla="*/ 37689 h 119289"/>
                <a:gd name="connsiteX6" fmla="*/ 3168285 w 3211026"/>
                <a:gd name="connsiteY6" fmla="*/ 63130 h 119289"/>
                <a:gd name="connsiteX7" fmla="*/ 1990878 w 3211026"/>
                <a:gd name="connsiteY7" fmla="*/ 114251 h 119289"/>
                <a:gd name="connsiteX8" fmla="*/ 1625741 w 3211026"/>
                <a:gd name="connsiteY8" fmla="*/ 114653 h 119289"/>
                <a:gd name="connsiteX9" fmla="*/ 62777 w 3211026"/>
                <a:gd name="connsiteY9" fmla="*/ 63130 h 119289"/>
                <a:gd name="connsiteX0" fmla="*/ 62777 w 3211026"/>
                <a:gd name="connsiteY0" fmla="*/ 63130 h 143989"/>
                <a:gd name="connsiteX1" fmla="*/ 435544 w 3211026"/>
                <a:gd name="connsiteY1" fmla="*/ 3156 h 143989"/>
                <a:gd name="connsiteX2" fmla="*/ 760284 w 3211026"/>
                <a:gd name="connsiteY2" fmla="*/ 11702 h 143989"/>
                <a:gd name="connsiteX3" fmla="*/ 1110661 w 3211026"/>
                <a:gd name="connsiteY3" fmla="*/ 28793 h 143989"/>
                <a:gd name="connsiteX4" fmla="*/ 1820630 w 3211026"/>
                <a:gd name="connsiteY4" fmla="*/ 31724 h 143989"/>
                <a:gd name="connsiteX5" fmla="*/ 2885222 w 3211026"/>
                <a:gd name="connsiteY5" fmla="*/ 37689 h 143989"/>
                <a:gd name="connsiteX6" fmla="*/ 3168285 w 3211026"/>
                <a:gd name="connsiteY6" fmla="*/ 63130 h 143989"/>
                <a:gd name="connsiteX7" fmla="*/ 2599351 w 3211026"/>
                <a:gd name="connsiteY7" fmla="*/ 142784 h 143989"/>
                <a:gd name="connsiteX8" fmla="*/ 1990878 w 3211026"/>
                <a:gd name="connsiteY8" fmla="*/ 114251 h 143989"/>
                <a:gd name="connsiteX9" fmla="*/ 1625741 w 3211026"/>
                <a:gd name="connsiteY9" fmla="*/ 114653 h 143989"/>
                <a:gd name="connsiteX10" fmla="*/ 62777 w 3211026"/>
                <a:gd name="connsiteY10" fmla="*/ 63130 h 14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11026" h="143989">
                  <a:moveTo>
                    <a:pt x="62777" y="63130"/>
                  </a:moveTo>
                  <a:cubicBezTo>
                    <a:pt x="-135589" y="44547"/>
                    <a:pt x="176752" y="6966"/>
                    <a:pt x="435544" y="3156"/>
                  </a:cubicBezTo>
                  <a:cubicBezTo>
                    <a:pt x="551795" y="-5415"/>
                    <a:pt x="563620" y="5516"/>
                    <a:pt x="760284" y="11702"/>
                  </a:cubicBezTo>
                  <a:cubicBezTo>
                    <a:pt x="820104" y="13126"/>
                    <a:pt x="968120" y="24032"/>
                    <a:pt x="1110661" y="28793"/>
                  </a:cubicBezTo>
                  <a:cubicBezTo>
                    <a:pt x="1253202" y="33554"/>
                    <a:pt x="1524870" y="30241"/>
                    <a:pt x="1820630" y="31724"/>
                  </a:cubicBezTo>
                  <a:lnTo>
                    <a:pt x="2885222" y="37689"/>
                  </a:lnTo>
                  <a:cubicBezTo>
                    <a:pt x="3109831" y="42923"/>
                    <a:pt x="3298624" y="55943"/>
                    <a:pt x="3168285" y="63130"/>
                  </a:cubicBezTo>
                  <a:cubicBezTo>
                    <a:pt x="3120640" y="73480"/>
                    <a:pt x="2795585" y="134264"/>
                    <a:pt x="2599351" y="142784"/>
                  </a:cubicBezTo>
                  <a:cubicBezTo>
                    <a:pt x="2403117" y="151304"/>
                    <a:pt x="2153146" y="111774"/>
                    <a:pt x="1990878" y="114251"/>
                  </a:cubicBezTo>
                  <a:cubicBezTo>
                    <a:pt x="1828610" y="116728"/>
                    <a:pt x="1947091" y="123173"/>
                    <a:pt x="1625741" y="114653"/>
                  </a:cubicBezTo>
                  <a:lnTo>
                    <a:pt x="62777" y="6313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" name="Oval 91"/>
            <p:cNvSpPr>
              <a:spLocks/>
            </p:cNvSpPr>
            <p:nvPr/>
          </p:nvSpPr>
          <p:spPr bwMode="auto">
            <a:xfrm flipV="1">
              <a:off x="3992351" y="4415228"/>
              <a:ext cx="1544688" cy="264173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25709 w 3814712"/>
                <a:gd name="connsiteY0" fmla="*/ 121692 h 122613"/>
                <a:gd name="connsiteX1" fmla="*/ 1075845 w 3814712"/>
                <a:gd name="connsiteY1" fmla="*/ 3156 h 122613"/>
                <a:gd name="connsiteX2" fmla="*/ 1400585 w 3814712"/>
                <a:gd name="connsiteY2" fmla="*/ 11702 h 122613"/>
                <a:gd name="connsiteX3" fmla="*/ 1750962 w 3814712"/>
                <a:gd name="connsiteY3" fmla="*/ 28793 h 122613"/>
                <a:gd name="connsiteX4" fmla="*/ 2460931 w 3814712"/>
                <a:gd name="connsiteY4" fmla="*/ 31724 h 122613"/>
                <a:gd name="connsiteX5" fmla="*/ 3808586 w 3814712"/>
                <a:gd name="connsiteY5" fmla="*/ 63130 h 122613"/>
                <a:gd name="connsiteX6" fmla="*/ 2631179 w 3814712"/>
                <a:gd name="connsiteY6" fmla="*/ 114251 h 122613"/>
                <a:gd name="connsiteX7" fmla="*/ 2255832 w 3814712"/>
                <a:gd name="connsiteY7" fmla="*/ 85990 h 122613"/>
                <a:gd name="connsiteX8" fmla="*/ 25709 w 3814712"/>
                <a:gd name="connsiteY8" fmla="*/ 121692 h 122613"/>
                <a:gd name="connsiteX0" fmla="*/ 25709 w 3814712"/>
                <a:gd name="connsiteY0" fmla="*/ 121692 h 121692"/>
                <a:gd name="connsiteX1" fmla="*/ 1075845 w 3814712"/>
                <a:gd name="connsiteY1" fmla="*/ 3156 h 121692"/>
                <a:gd name="connsiteX2" fmla="*/ 1400585 w 3814712"/>
                <a:gd name="connsiteY2" fmla="*/ 11702 h 121692"/>
                <a:gd name="connsiteX3" fmla="*/ 1750962 w 3814712"/>
                <a:gd name="connsiteY3" fmla="*/ 28793 h 121692"/>
                <a:gd name="connsiteX4" fmla="*/ 2460931 w 3814712"/>
                <a:gd name="connsiteY4" fmla="*/ 31724 h 121692"/>
                <a:gd name="connsiteX5" fmla="*/ 3808586 w 3814712"/>
                <a:gd name="connsiteY5" fmla="*/ 63130 h 121692"/>
                <a:gd name="connsiteX6" fmla="*/ 2631179 w 3814712"/>
                <a:gd name="connsiteY6" fmla="*/ 114251 h 121692"/>
                <a:gd name="connsiteX7" fmla="*/ 2255833 w 3814712"/>
                <a:gd name="connsiteY7" fmla="*/ 107285 h 121692"/>
                <a:gd name="connsiteX8" fmla="*/ 25709 w 3814712"/>
                <a:gd name="connsiteY8" fmla="*/ 121692 h 121692"/>
                <a:gd name="connsiteX0" fmla="*/ 25709 w 3814712"/>
                <a:gd name="connsiteY0" fmla="*/ 121692 h 129466"/>
                <a:gd name="connsiteX1" fmla="*/ 1075845 w 3814712"/>
                <a:gd name="connsiteY1" fmla="*/ 3156 h 129466"/>
                <a:gd name="connsiteX2" fmla="*/ 1400585 w 3814712"/>
                <a:gd name="connsiteY2" fmla="*/ 11702 h 129466"/>
                <a:gd name="connsiteX3" fmla="*/ 1750962 w 3814712"/>
                <a:gd name="connsiteY3" fmla="*/ 28793 h 129466"/>
                <a:gd name="connsiteX4" fmla="*/ 2460931 w 3814712"/>
                <a:gd name="connsiteY4" fmla="*/ 31724 h 129466"/>
                <a:gd name="connsiteX5" fmla="*/ 3808586 w 3814712"/>
                <a:gd name="connsiteY5" fmla="*/ 63130 h 129466"/>
                <a:gd name="connsiteX6" fmla="*/ 2631179 w 3814712"/>
                <a:gd name="connsiteY6" fmla="*/ 114251 h 129466"/>
                <a:gd name="connsiteX7" fmla="*/ 2255833 w 3814712"/>
                <a:gd name="connsiteY7" fmla="*/ 107285 h 129466"/>
                <a:gd name="connsiteX8" fmla="*/ 25709 w 3814712"/>
                <a:gd name="connsiteY8" fmla="*/ 121692 h 129466"/>
                <a:gd name="connsiteX0" fmla="*/ 23923 w 3812926"/>
                <a:gd name="connsiteY0" fmla="*/ 121692 h 123535"/>
                <a:gd name="connsiteX1" fmla="*/ 1074059 w 3812926"/>
                <a:gd name="connsiteY1" fmla="*/ 3156 h 123535"/>
                <a:gd name="connsiteX2" fmla="*/ 1398799 w 3812926"/>
                <a:gd name="connsiteY2" fmla="*/ 11702 h 123535"/>
                <a:gd name="connsiteX3" fmla="*/ 1749176 w 3812926"/>
                <a:gd name="connsiteY3" fmla="*/ 28793 h 123535"/>
                <a:gd name="connsiteX4" fmla="*/ 2459145 w 3812926"/>
                <a:gd name="connsiteY4" fmla="*/ 31724 h 123535"/>
                <a:gd name="connsiteX5" fmla="*/ 3806800 w 3812926"/>
                <a:gd name="connsiteY5" fmla="*/ 63130 h 123535"/>
                <a:gd name="connsiteX6" fmla="*/ 2629393 w 3812926"/>
                <a:gd name="connsiteY6" fmla="*/ 114251 h 123535"/>
                <a:gd name="connsiteX7" fmla="*/ 2254047 w 3812926"/>
                <a:gd name="connsiteY7" fmla="*/ 107285 h 123535"/>
                <a:gd name="connsiteX8" fmla="*/ 2205339 w 3812926"/>
                <a:gd name="connsiteY8" fmla="*/ 77555 h 123535"/>
                <a:gd name="connsiteX9" fmla="*/ 23923 w 3812926"/>
                <a:gd name="connsiteY9" fmla="*/ 121692 h 123535"/>
                <a:gd name="connsiteX0" fmla="*/ 186 w 3789189"/>
                <a:gd name="connsiteY0" fmla="*/ 121692 h 123305"/>
                <a:gd name="connsiteX1" fmla="*/ 1050322 w 3789189"/>
                <a:gd name="connsiteY1" fmla="*/ 3156 h 123305"/>
                <a:gd name="connsiteX2" fmla="*/ 1375062 w 3789189"/>
                <a:gd name="connsiteY2" fmla="*/ 11702 h 123305"/>
                <a:gd name="connsiteX3" fmla="*/ 1725439 w 3789189"/>
                <a:gd name="connsiteY3" fmla="*/ 28793 h 123305"/>
                <a:gd name="connsiteX4" fmla="*/ 2435408 w 3789189"/>
                <a:gd name="connsiteY4" fmla="*/ 31724 h 123305"/>
                <a:gd name="connsiteX5" fmla="*/ 3783063 w 3789189"/>
                <a:gd name="connsiteY5" fmla="*/ 63130 h 123305"/>
                <a:gd name="connsiteX6" fmla="*/ 2605656 w 3789189"/>
                <a:gd name="connsiteY6" fmla="*/ 114251 h 123305"/>
                <a:gd name="connsiteX7" fmla="*/ 2230310 w 3789189"/>
                <a:gd name="connsiteY7" fmla="*/ 107285 h 123305"/>
                <a:gd name="connsiteX8" fmla="*/ 2181602 w 3789189"/>
                <a:gd name="connsiteY8" fmla="*/ 77555 h 123305"/>
                <a:gd name="connsiteX9" fmla="*/ 975033 w 3789189"/>
                <a:gd name="connsiteY9" fmla="*/ 72232 h 123305"/>
                <a:gd name="connsiteX10" fmla="*/ 186 w 3789189"/>
                <a:gd name="connsiteY10" fmla="*/ 121692 h 123305"/>
                <a:gd name="connsiteX0" fmla="*/ 186 w 3789189"/>
                <a:gd name="connsiteY0" fmla="*/ 121692 h 123305"/>
                <a:gd name="connsiteX1" fmla="*/ 1050322 w 3789189"/>
                <a:gd name="connsiteY1" fmla="*/ 3156 h 123305"/>
                <a:gd name="connsiteX2" fmla="*/ 1375062 w 3789189"/>
                <a:gd name="connsiteY2" fmla="*/ 11702 h 123305"/>
                <a:gd name="connsiteX3" fmla="*/ 1725439 w 3789189"/>
                <a:gd name="connsiteY3" fmla="*/ 28793 h 123305"/>
                <a:gd name="connsiteX4" fmla="*/ 2435408 w 3789189"/>
                <a:gd name="connsiteY4" fmla="*/ 31724 h 123305"/>
                <a:gd name="connsiteX5" fmla="*/ 3783063 w 3789189"/>
                <a:gd name="connsiteY5" fmla="*/ 63130 h 123305"/>
                <a:gd name="connsiteX6" fmla="*/ 2605656 w 3789189"/>
                <a:gd name="connsiteY6" fmla="*/ 114251 h 123305"/>
                <a:gd name="connsiteX7" fmla="*/ 2230310 w 3789189"/>
                <a:gd name="connsiteY7" fmla="*/ 107285 h 123305"/>
                <a:gd name="connsiteX8" fmla="*/ 2181602 w 3789189"/>
                <a:gd name="connsiteY8" fmla="*/ 77555 h 123305"/>
                <a:gd name="connsiteX9" fmla="*/ 975033 w 3789189"/>
                <a:gd name="connsiteY9" fmla="*/ 72232 h 123305"/>
                <a:gd name="connsiteX10" fmla="*/ 186 w 3789189"/>
                <a:gd name="connsiteY10" fmla="*/ 121692 h 123305"/>
                <a:gd name="connsiteX0" fmla="*/ 1221 w 3790224"/>
                <a:gd name="connsiteY0" fmla="*/ 121692 h 124688"/>
                <a:gd name="connsiteX1" fmla="*/ 1051357 w 3790224"/>
                <a:gd name="connsiteY1" fmla="*/ 3156 h 124688"/>
                <a:gd name="connsiteX2" fmla="*/ 1376097 w 3790224"/>
                <a:gd name="connsiteY2" fmla="*/ 11702 h 124688"/>
                <a:gd name="connsiteX3" fmla="*/ 1726474 w 3790224"/>
                <a:gd name="connsiteY3" fmla="*/ 28793 h 124688"/>
                <a:gd name="connsiteX4" fmla="*/ 2436443 w 3790224"/>
                <a:gd name="connsiteY4" fmla="*/ 31724 h 124688"/>
                <a:gd name="connsiteX5" fmla="*/ 3784098 w 3790224"/>
                <a:gd name="connsiteY5" fmla="*/ 63130 h 124688"/>
                <a:gd name="connsiteX6" fmla="*/ 2606691 w 3790224"/>
                <a:gd name="connsiteY6" fmla="*/ 114251 h 124688"/>
                <a:gd name="connsiteX7" fmla="*/ 2231345 w 3790224"/>
                <a:gd name="connsiteY7" fmla="*/ 107285 h 124688"/>
                <a:gd name="connsiteX8" fmla="*/ 2182637 w 3790224"/>
                <a:gd name="connsiteY8" fmla="*/ 77555 h 124688"/>
                <a:gd name="connsiteX9" fmla="*/ 870228 w 3790224"/>
                <a:gd name="connsiteY9" fmla="*/ 88203 h 124688"/>
                <a:gd name="connsiteX10" fmla="*/ 1221 w 3790224"/>
                <a:gd name="connsiteY10" fmla="*/ 121692 h 124688"/>
                <a:gd name="connsiteX0" fmla="*/ 1221 w 3790224"/>
                <a:gd name="connsiteY0" fmla="*/ 121692 h 124688"/>
                <a:gd name="connsiteX1" fmla="*/ 1051357 w 3790224"/>
                <a:gd name="connsiteY1" fmla="*/ 3156 h 124688"/>
                <a:gd name="connsiteX2" fmla="*/ 1376097 w 3790224"/>
                <a:gd name="connsiteY2" fmla="*/ 11702 h 124688"/>
                <a:gd name="connsiteX3" fmla="*/ 1726474 w 3790224"/>
                <a:gd name="connsiteY3" fmla="*/ 28793 h 124688"/>
                <a:gd name="connsiteX4" fmla="*/ 2436443 w 3790224"/>
                <a:gd name="connsiteY4" fmla="*/ 31724 h 124688"/>
                <a:gd name="connsiteX5" fmla="*/ 3784098 w 3790224"/>
                <a:gd name="connsiteY5" fmla="*/ 63130 h 124688"/>
                <a:gd name="connsiteX6" fmla="*/ 2606691 w 3790224"/>
                <a:gd name="connsiteY6" fmla="*/ 114251 h 124688"/>
                <a:gd name="connsiteX7" fmla="*/ 2231345 w 3790224"/>
                <a:gd name="connsiteY7" fmla="*/ 107285 h 124688"/>
                <a:gd name="connsiteX8" fmla="*/ 2182637 w 3790224"/>
                <a:gd name="connsiteY8" fmla="*/ 77555 h 124688"/>
                <a:gd name="connsiteX9" fmla="*/ 1780446 w 3790224"/>
                <a:gd name="connsiteY9" fmla="*/ 109498 h 124688"/>
                <a:gd name="connsiteX10" fmla="*/ 870228 w 3790224"/>
                <a:gd name="connsiteY10" fmla="*/ 88203 h 124688"/>
                <a:gd name="connsiteX11" fmla="*/ 1221 w 3790224"/>
                <a:gd name="connsiteY11" fmla="*/ 121692 h 124688"/>
                <a:gd name="connsiteX0" fmla="*/ 1221 w 3789818"/>
                <a:gd name="connsiteY0" fmla="*/ 121692 h 163620"/>
                <a:gd name="connsiteX1" fmla="*/ 1051357 w 3789818"/>
                <a:gd name="connsiteY1" fmla="*/ 3156 h 163620"/>
                <a:gd name="connsiteX2" fmla="*/ 1376097 w 3789818"/>
                <a:gd name="connsiteY2" fmla="*/ 11702 h 163620"/>
                <a:gd name="connsiteX3" fmla="*/ 1726474 w 3789818"/>
                <a:gd name="connsiteY3" fmla="*/ 28793 h 163620"/>
                <a:gd name="connsiteX4" fmla="*/ 2436443 w 3789818"/>
                <a:gd name="connsiteY4" fmla="*/ 31724 h 163620"/>
                <a:gd name="connsiteX5" fmla="*/ 3784098 w 3789818"/>
                <a:gd name="connsiteY5" fmla="*/ 63130 h 163620"/>
                <a:gd name="connsiteX6" fmla="*/ 3114020 w 3789818"/>
                <a:gd name="connsiteY6" fmla="*/ 162735 h 163620"/>
                <a:gd name="connsiteX7" fmla="*/ 2606691 w 3789818"/>
                <a:gd name="connsiteY7" fmla="*/ 114251 h 163620"/>
                <a:gd name="connsiteX8" fmla="*/ 2231345 w 3789818"/>
                <a:gd name="connsiteY8" fmla="*/ 107285 h 163620"/>
                <a:gd name="connsiteX9" fmla="*/ 2182637 w 3789818"/>
                <a:gd name="connsiteY9" fmla="*/ 77555 h 163620"/>
                <a:gd name="connsiteX10" fmla="*/ 1780446 w 3789818"/>
                <a:gd name="connsiteY10" fmla="*/ 109498 h 163620"/>
                <a:gd name="connsiteX11" fmla="*/ 870228 w 3789818"/>
                <a:gd name="connsiteY11" fmla="*/ 88203 h 163620"/>
                <a:gd name="connsiteX12" fmla="*/ 1221 w 3789818"/>
                <a:gd name="connsiteY12" fmla="*/ 121692 h 163620"/>
                <a:gd name="connsiteX0" fmla="*/ 1221 w 3789818"/>
                <a:gd name="connsiteY0" fmla="*/ 121692 h 164572"/>
                <a:gd name="connsiteX1" fmla="*/ 1051357 w 3789818"/>
                <a:gd name="connsiteY1" fmla="*/ 3156 h 164572"/>
                <a:gd name="connsiteX2" fmla="*/ 1376097 w 3789818"/>
                <a:gd name="connsiteY2" fmla="*/ 11702 h 164572"/>
                <a:gd name="connsiteX3" fmla="*/ 1726474 w 3789818"/>
                <a:gd name="connsiteY3" fmla="*/ 28793 h 164572"/>
                <a:gd name="connsiteX4" fmla="*/ 2436443 w 3789818"/>
                <a:gd name="connsiteY4" fmla="*/ 31724 h 164572"/>
                <a:gd name="connsiteX5" fmla="*/ 3784098 w 3789818"/>
                <a:gd name="connsiteY5" fmla="*/ 63130 h 164572"/>
                <a:gd name="connsiteX6" fmla="*/ 3114020 w 3789818"/>
                <a:gd name="connsiteY6" fmla="*/ 162735 h 164572"/>
                <a:gd name="connsiteX7" fmla="*/ 2585522 w 3789818"/>
                <a:gd name="connsiteY7" fmla="*/ 146194 h 164572"/>
                <a:gd name="connsiteX8" fmla="*/ 2231345 w 3789818"/>
                <a:gd name="connsiteY8" fmla="*/ 107285 h 164572"/>
                <a:gd name="connsiteX9" fmla="*/ 2182637 w 3789818"/>
                <a:gd name="connsiteY9" fmla="*/ 77555 h 164572"/>
                <a:gd name="connsiteX10" fmla="*/ 1780446 w 3789818"/>
                <a:gd name="connsiteY10" fmla="*/ 109498 h 164572"/>
                <a:gd name="connsiteX11" fmla="*/ 870228 w 3789818"/>
                <a:gd name="connsiteY11" fmla="*/ 88203 h 164572"/>
                <a:gd name="connsiteX12" fmla="*/ 1221 w 3789818"/>
                <a:gd name="connsiteY12" fmla="*/ 121692 h 164572"/>
                <a:gd name="connsiteX0" fmla="*/ 37581 w 3826178"/>
                <a:gd name="connsiteY0" fmla="*/ 121692 h 164572"/>
                <a:gd name="connsiteX1" fmla="*/ 250387 w 3826178"/>
                <a:gd name="connsiteY1" fmla="*/ 61584 h 164572"/>
                <a:gd name="connsiteX2" fmla="*/ 1087717 w 3826178"/>
                <a:gd name="connsiteY2" fmla="*/ 3156 h 164572"/>
                <a:gd name="connsiteX3" fmla="*/ 1412457 w 3826178"/>
                <a:gd name="connsiteY3" fmla="*/ 11702 h 164572"/>
                <a:gd name="connsiteX4" fmla="*/ 1762834 w 3826178"/>
                <a:gd name="connsiteY4" fmla="*/ 28793 h 164572"/>
                <a:gd name="connsiteX5" fmla="*/ 2472803 w 3826178"/>
                <a:gd name="connsiteY5" fmla="*/ 31724 h 164572"/>
                <a:gd name="connsiteX6" fmla="*/ 3820458 w 3826178"/>
                <a:gd name="connsiteY6" fmla="*/ 63130 h 164572"/>
                <a:gd name="connsiteX7" fmla="*/ 3150380 w 3826178"/>
                <a:gd name="connsiteY7" fmla="*/ 162735 h 164572"/>
                <a:gd name="connsiteX8" fmla="*/ 2621882 w 3826178"/>
                <a:gd name="connsiteY8" fmla="*/ 146194 h 164572"/>
                <a:gd name="connsiteX9" fmla="*/ 2267705 w 3826178"/>
                <a:gd name="connsiteY9" fmla="*/ 107285 h 164572"/>
                <a:gd name="connsiteX10" fmla="*/ 2218997 w 3826178"/>
                <a:gd name="connsiteY10" fmla="*/ 77555 h 164572"/>
                <a:gd name="connsiteX11" fmla="*/ 1816806 w 3826178"/>
                <a:gd name="connsiteY11" fmla="*/ 109498 h 164572"/>
                <a:gd name="connsiteX12" fmla="*/ 906588 w 3826178"/>
                <a:gd name="connsiteY12" fmla="*/ 88203 h 164572"/>
                <a:gd name="connsiteX13" fmla="*/ 37581 w 3826178"/>
                <a:gd name="connsiteY13" fmla="*/ 121692 h 16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26178" h="164572">
                  <a:moveTo>
                    <a:pt x="37581" y="121692"/>
                  </a:moveTo>
                  <a:cubicBezTo>
                    <a:pt x="-71786" y="117256"/>
                    <a:pt x="75364" y="81340"/>
                    <a:pt x="250387" y="61584"/>
                  </a:cubicBezTo>
                  <a:cubicBezTo>
                    <a:pt x="425410" y="41828"/>
                    <a:pt x="922262" y="13244"/>
                    <a:pt x="1087717" y="3156"/>
                  </a:cubicBezTo>
                  <a:cubicBezTo>
                    <a:pt x="1203968" y="-5415"/>
                    <a:pt x="1215793" y="5516"/>
                    <a:pt x="1412457" y="11702"/>
                  </a:cubicBezTo>
                  <a:cubicBezTo>
                    <a:pt x="1472277" y="13126"/>
                    <a:pt x="1620293" y="24032"/>
                    <a:pt x="1762834" y="28793"/>
                  </a:cubicBezTo>
                  <a:cubicBezTo>
                    <a:pt x="1905375" y="33554"/>
                    <a:pt x="2271413" y="-30020"/>
                    <a:pt x="2472803" y="31724"/>
                  </a:cubicBezTo>
                  <a:cubicBezTo>
                    <a:pt x="2674193" y="93468"/>
                    <a:pt x="3753392" y="49281"/>
                    <a:pt x="3820458" y="63130"/>
                  </a:cubicBezTo>
                  <a:cubicBezTo>
                    <a:pt x="3887524" y="76980"/>
                    <a:pt x="3346614" y="154215"/>
                    <a:pt x="3150380" y="162735"/>
                  </a:cubicBezTo>
                  <a:cubicBezTo>
                    <a:pt x="2954146" y="171255"/>
                    <a:pt x="2723131" y="147450"/>
                    <a:pt x="2621882" y="146194"/>
                  </a:cubicBezTo>
                  <a:cubicBezTo>
                    <a:pt x="2520633" y="144938"/>
                    <a:pt x="2334852" y="118725"/>
                    <a:pt x="2267705" y="107285"/>
                  </a:cubicBezTo>
                  <a:cubicBezTo>
                    <a:pt x="2200558" y="95845"/>
                    <a:pt x="2294147" y="79848"/>
                    <a:pt x="2218997" y="77555"/>
                  </a:cubicBezTo>
                  <a:cubicBezTo>
                    <a:pt x="2143847" y="75262"/>
                    <a:pt x="2035541" y="107723"/>
                    <a:pt x="1816806" y="109498"/>
                  </a:cubicBezTo>
                  <a:cubicBezTo>
                    <a:pt x="1598071" y="111273"/>
                    <a:pt x="1203125" y="83509"/>
                    <a:pt x="906588" y="88203"/>
                  </a:cubicBezTo>
                  <a:cubicBezTo>
                    <a:pt x="543019" y="95559"/>
                    <a:pt x="146948" y="126128"/>
                    <a:pt x="37581" y="121692"/>
                  </a:cubicBezTo>
                  <a:close/>
                </a:path>
              </a:pathLst>
            </a:custGeom>
            <a:solidFill>
              <a:srgbClr val="F68426"/>
            </a:soli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" name="Oval 91"/>
            <p:cNvSpPr>
              <a:spLocks/>
            </p:cNvSpPr>
            <p:nvPr/>
          </p:nvSpPr>
          <p:spPr bwMode="auto">
            <a:xfrm flipV="1">
              <a:off x="1633765" y="4471359"/>
              <a:ext cx="2622154" cy="271224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47891"/>
                <a:gd name="connsiteX1" fmla="*/ 434859 w 3173726"/>
                <a:gd name="connsiteY1" fmla="*/ 3156 h 147891"/>
                <a:gd name="connsiteX2" fmla="*/ 759599 w 3173726"/>
                <a:gd name="connsiteY2" fmla="*/ 11702 h 147891"/>
                <a:gd name="connsiteX3" fmla="*/ 1109976 w 3173726"/>
                <a:gd name="connsiteY3" fmla="*/ 28793 h 147891"/>
                <a:gd name="connsiteX4" fmla="*/ 1819945 w 3173726"/>
                <a:gd name="connsiteY4" fmla="*/ 31724 h 147891"/>
                <a:gd name="connsiteX5" fmla="*/ 3167600 w 3173726"/>
                <a:gd name="connsiteY5" fmla="*/ 63130 h 147891"/>
                <a:gd name="connsiteX6" fmla="*/ 1990193 w 3173726"/>
                <a:gd name="connsiteY6" fmla="*/ 147690 h 147891"/>
                <a:gd name="connsiteX7" fmla="*/ 1614846 w 3173726"/>
                <a:gd name="connsiteY7" fmla="*/ 85990 h 147891"/>
                <a:gd name="connsiteX8" fmla="*/ 62092 w 3173726"/>
                <a:gd name="connsiteY8" fmla="*/ 63130 h 147891"/>
                <a:gd name="connsiteX0" fmla="*/ 59363 w 3170997"/>
                <a:gd name="connsiteY0" fmla="*/ 63130 h 147999"/>
                <a:gd name="connsiteX1" fmla="*/ 432130 w 3170997"/>
                <a:gd name="connsiteY1" fmla="*/ 3156 h 147999"/>
                <a:gd name="connsiteX2" fmla="*/ 756870 w 3170997"/>
                <a:gd name="connsiteY2" fmla="*/ 11702 h 147999"/>
                <a:gd name="connsiteX3" fmla="*/ 1107247 w 3170997"/>
                <a:gd name="connsiteY3" fmla="*/ 28793 h 147999"/>
                <a:gd name="connsiteX4" fmla="*/ 1817216 w 3170997"/>
                <a:gd name="connsiteY4" fmla="*/ 31724 h 147999"/>
                <a:gd name="connsiteX5" fmla="*/ 3164871 w 3170997"/>
                <a:gd name="connsiteY5" fmla="*/ 63130 h 147999"/>
                <a:gd name="connsiteX6" fmla="*/ 1987464 w 3170997"/>
                <a:gd name="connsiteY6" fmla="*/ 147690 h 147999"/>
                <a:gd name="connsiteX7" fmla="*/ 1571279 w 3170997"/>
                <a:gd name="connsiteY7" fmla="*/ 105099 h 147999"/>
                <a:gd name="connsiteX8" fmla="*/ 59363 w 3170997"/>
                <a:gd name="connsiteY8" fmla="*/ 63130 h 147999"/>
                <a:gd name="connsiteX0" fmla="*/ 12310 w 3123944"/>
                <a:gd name="connsiteY0" fmla="*/ 63130 h 147941"/>
                <a:gd name="connsiteX1" fmla="*/ 385077 w 3123944"/>
                <a:gd name="connsiteY1" fmla="*/ 3156 h 147941"/>
                <a:gd name="connsiteX2" fmla="*/ 709817 w 3123944"/>
                <a:gd name="connsiteY2" fmla="*/ 11702 h 147941"/>
                <a:gd name="connsiteX3" fmla="*/ 1060194 w 3123944"/>
                <a:gd name="connsiteY3" fmla="*/ 28793 h 147941"/>
                <a:gd name="connsiteX4" fmla="*/ 1770163 w 3123944"/>
                <a:gd name="connsiteY4" fmla="*/ 31724 h 147941"/>
                <a:gd name="connsiteX5" fmla="*/ 3117818 w 3123944"/>
                <a:gd name="connsiteY5" fmla="*/ 63130 h 147941"/>
                <a:gd name="connsiteX6" fmla="*/ 1940411 w 3123944"/>
                <a:gd name="connsiteY6" fmla="*/ 147690 h 147941"/>
                <a:gd name="connsiteX7" fmla="*/ 1524226 w 3123944"/>
                <a:gd name="connsiteY7" fmla="*/ 105099 h 147941"/>
                <a:gd name="connsiteX8" fmla="*/ 753676 w 3123944"/>
                <a:gd name="connsiteY8" fmla="*/ 113325 h 147941"/>
                <a:gd name="connsiteX9" fmla="*/ 12310 w 3123944"/>
                <a:gd name="connsiteY9" fmla="*/ 63130 h 147941"/>
                <a:gd name="connsiteX0" fmla="*/ 12309 w 3132702"/>
                <a:gd name="connsiteY0" fmla="*/ 63130 h 151614"/>
                <a:gd name="connsiteX1" fmla="*/ 385076 w 3132702"/>
                <a:gd name="connsiteY1" fmla="*/ 3156 h 151614"/>
                <a:gd name="connsiteX2" fmla="*/ 709816 w 3132702"/>
                <a:gd name="connsiteY2" fmla="*/ 11702 h 151614"/>
                <a:gd name="connsiteX3" fmla="*/ 1060193 w 3132702"/>
                <a:gd name="connsiteY3" fmla="*/ 28793 h 151614"/>
                <a:gd name="connsiteX4" fmla="*/ 1770162 w 3132702"/>
                <a:gd name="connsiteY4" fmla="*/ 31724 h 151614"/>
                <a:gd name="connsiteX5" fmla="*/ 3117817 w 3132702"/>
                <a:gd name="connsiteY5" fmla="*/ 63130 h 151614"/>
                <a:gd name="connsiteX6" fmla="*/ 2489357 w 3132702"/>
                <a:gd name="connsiteY6" fmla="*/ 143127 h 151614"/>
                <a:gd name="connsiteX7" fmla="*/ 1940410 w 3132702"/>
                <a:gd name="connsiteY7" fmla="*/ 147690 h 151614"/>
                <a:gd name="connsiteX8" fmla="*/ 1524225 w 3132702"/>
                <a:gd name="connsiteY8" fmla="*/ 105099 h 151614"/>
                <a:gd name="connsiteX9" fmla="*/ 753675 w 3132702"/>
                <a:gd name="connsiteY9" fmla="*/ 113325 h 151614"/>
                <a:gd name="connsiteX10" fmla="*/ 12309 w 3132702"/>
                <a:gd name="connsiteY10" fmla="*/ 63130 h 151614"/>
                <a:gd name="connsiteX0" fmla="*/ 12309 w 3132702"/>
                <a:gd name="connsiteY0" fmla="*/ 63130 h 151614"/>
                <a:gd name="connsiteX1" fmla="*/ 385076 w 3132702"/>
                <a:gd name="connsiteY1" fmla="*/ 3156 h 151614"/>
                <a:gd name="connsiteX2" fmla="*/ 709816 w 3132702"/>
                <a:gd name="connsiteY2" fmla="*/ 11702 h 151614"/>
                <a:gd name="connsiteX3" fmla="*/ 1060193 w 3132702"/>
                <a:gd name="connsiteY3" fmla="*/ 28793 h 151614"/>
                <a:gd name="connsiteX4" fmla="*/ 1780371 w 3132702"/>
                <a:gd name="connsiteY4" fmla="*/ 74718 h 151614"/>
                <a:gd name="connsiteX5" fmla="*/ 3117817 w 3132702"/>
                <a:gd name="connsiteY5" fmla="*/ 63130 h 151614"/>
                <a:gd name="connsiteX6" fmla="*/ 2489357 w 3132702"/>
                <a:gd name="connsiteY6" fmla="*/ 143127 h 151614"/>
                <a:gd name="connsiteX7" fmla="*/ 1940410 w 3132702"/>
                <a:gd name="connsiteY7" fmla="*/ 147690 h 151614"/>
                <a:gd name="connsiteX8" fmla="*/ 1524225 w 3132702"/>
                <a:gd name="connsiteY8" fmla="*/ 105099 h 151614"/>
                <a:gd name="connsiteX9" fmla="*/ 753675 w 3132702"/>
                <a:gd name="connsiteY9" fmla="*/ 113325 h 151614"/>
                <a:gd name="connsiteX10" fmla="*/ 12309 w 3132702"/>
                <a:gd name="connsiteY10" fmla="*/ 63130 h 151614"/>
                <a:gd name="connsiteX0" fmla="*/ 12309 w 3132702"/>
                <a:gd name="connsiteY0" fmla="*/ 63130 h 151614"/>
                <a:gd name="connsiteX1" fmla="*/ 385076 w 3132702"/>
                <a:gd name="connsiteY1" fmla="*/ 3156 h 151614"/>
                <a:gd name="connsiteX2" fmla="*/ 709816 w 3132702"/>
                <a:gd name="connsiteY2" fmla="*/ 11702 h 151614"/>
                <a:gd name="connsiteX3" fmla="*/ 1049983 w 3132702"/>
                <a:gd name="connsiteY3" fmla="*/ 67010 h 151614"/>
                <a:gd name="connsiteX4" fmla="*/ 1780371 w 3132702"/>
                <a:gd name="connsiteY4" fmla="*/ 74718 h 151614"/>
                <a:gd name="connsiteX5" fmla="*/ 3117817 w 3132702"/>
                <a:gd name="connsiteY5" fmla="*/ 63130 h 151614"/>
                <a:gd name="connsiteX6" fmla="*/ 2489357 w 3132702"/>
                <a:gd name="connsiteY6" fmla="*/ 143127 h 151614"/>
                <a:gd name="connsiteX7" fmla="*/ 1940410 w 3132702"/>
                <a:gd name="connsiteY7" fmla="*/ 147690 h 151614"/>
                <a:gd name="connsiteX8" fmla="*/ 1524225 w 3132702"/>
                <a:gd name="connsiteY8" fmla="*/ 105099 h 151614"/>
                <a:gd name="connsiteX9" fmla="*/ 753675 w 3132702"/>
                <a:gd name="connsiteY9" fmla="*/ 113325 h 151614"/>
                <a:gd name="connsiteX10" fmla="*/ 12309 w 3132702"/>
                <a:gd name="connsiteY10" fmla="*/ 63130 h 151614"/>
                <a:gd name="connsiteX0" fmla="*/ 12309 w 3132702"/>
                <a:gd name="connsiteY0" fmla="*/ 63130 h 151614"/>
                <a:gd name="connsiteX1" fmla="*/ 385076 w 3132702"/>
                <a:gd name="connsiteY1" fmla="*/ 3156 h 151614"/>
                <a:gd name="connsiteX2" fmla="*/ 709816 w 3132702"/>
                <a:gd name="connsiteY2" fmla="*/ 11702 h 151614"/>
                <a:gd name="connsiteX3" fmla="*/ 1101031 w 3132702"/>
                <a:gd name="connsiteY3" fmla="*/ 38347 h 151614"/>
                <a:gd name="connsiteX4" fmla="*/ 1780371 w 3132702"/>
                <a:gd name="connsiteY4" fmla="*/ 74718 h 151614"/>
                <a:gd name="connsiteX5" fmla="*/ 3117817 w 3132702"/>
                <a:gd name="connsiteY5" fmla="*/ 63130 h 151614"/>
                <a:gd name="connsiteX6" fmla="*/ 2489357 w 3132702"/>
                <a:gd name="connsiteY6" fmla="*/ 143127 h 151614"/>
                <a:gd name="connsiteX7" fmla="*/ 1940410 w 3132702"/>
                <a:gd name="connsiteY7" fmla="*/ 147690 h 151614"/>
                <a:gd name="connsiteX8" fmla="*/ 1524225 w 3132702"/>
                <a:gd name="connsiteY8" fmla="*/ 105099 h 151614"/>
                <a:gd name="connsiteX9" fmla="*/ 753675 w 3132702"/>
                <a:gd name="connsiteY9" fmla="*/ 113325 h 151614"/>
                <a:gd name="connsiteX10" fmla="*/ 12309 w 3132702"/>
                <a:gd name="connsiteY10" fmla="*/ 63130 h 151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32702" h="151614">
                  <a:moveTo>
                    <a:pt x="12309" y="63130"/>
                  </a:moveTo>
                  <a:cubicBezTo>
                    <a:pt x="-49124" y="44769"/>
                    <a:pt x="126284" y="6966"/>
                    <a:pt x="385076" y="3156"/>
                  </a:cubicBezTo>
                  <a:cubicBezTo>
                    <a:pt x="501327" y="-5415"/>
                    <a:pt x="513152" y="5516"/>
                    <a:pt x="709816" y="11702"/>
                  </a:cubicBezTo>
                  <a:cubicBezTo>
                    <a:pt x="769636" y="13126"/>
                    <a:pt x="958490" y="33586"/>
                    <a:pt x="1101031" y="38347"/>
                  </a:cubicBezTo>
                  <a:cubicBezTo>
                    <a:pt x="1243572" y="43108"/>
                    <a:pt x="1444240" y="70588"/>
                    <a:pt x="1780371" y="74718"/>
                  </a:cubicBezTo>
                  <a:cubicBezTo>
                    <a:pt x="2116502" y="78849"/>
                    <a:pt x="3006459" y="48544"/>
                    <a:pt x="3117817" y="63130"/>
                  </a:cubicBezTo>
                  <a:cubicBezTo>
                    <a:pt x="3229175" y="77716"/>
                    <a:pt x="2685592" y="129034"/>
                    <a:pt x="2489357" y="143127"/>
                  </a:cubicBezTo>
                  <a:cubicBezTo>
                    <a:pt x="2293123" y="157220"/>
                    <a:pt x="2092757" y="150047"/>
                    <a:pt x="1940410" y="147690"/>
                  </a:cubicBezTo>
                  <a:cubicBezTo>
                    <a:pt x="1788063" y="145333"/>
                    <a:pt x="1722014" y="110826"/>
                    <a:pt x="1524225" y="105099"/>
                  </a:cubicBezTo>
                  <a:cubicBezTo>
                    <a:pt x="1326436" y="99372"/>
                    <a:pt x="1005661" y="120320"/>
                    <a:pt x="753675" y="113325"/>
                  </a:cubicBezTo>
                  <a:cubicBezTo>
                    <a:pt x="501689" y="106330"/>
                    <a:pt x="73742" y="81492"/>
                    <a:pt x="12309" y="63130"/>
                  </a:cubicBezTo>
                  <a:close/>
                </a:path>
              </a:pathLst>
            </a:custGeom>
            <a:solidFill>
              <a:srgbClr val="F7903B"/>
            </a:soli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" name="Ellipse 470"/>
            <p:cNvSpPr/>
            <p:nvPr/>
          </p:nvSpPr>
          <p:spPr>
            <a:xfrm>
              <a:off x="2068661" y="4483133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Ellipse 471"/>
            <p:cNvSpPr/>
            <p:nvPr/>
          </p:nvSpPr>
          <p:spPr>
            <a:xfrm>
              <a:off x="1907704" y="4635533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Ellipse 472"/>
            <p:cNvSpPr/>
            <p:nvPr/>
          </p:nvSpPr>
          <p:spPr>
            <a:xfrm>
              <a:off x="2812089" y="4437414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Ellipse 473"/>
            <p:cNvSpPr/>
            <p:nvPr/>
          </p:nvSpPr>
          <p:spPr>
            <a:xfrm>
              <a:off x="3661535" y="4389780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5" name="Ellipse 474"/>
            <p:cNvSpPr/>
            <p:nvPr/>
          </p:nvSpPr>
          <p:spPr>
            <a:xfrm>
              <a:off x="4711906" y="4425640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Ellipse 475"/>
            <p:cNvSpPr/>
            <p:nvPr/>
          </p:nvSpPr>
          <p:spPr>
            <a:xfrm>
              <a:off x="3460277" y="4526286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Ellipse 476"/>
            <p:cNvSpPr/>
            <p:nvPr/>
          </p:nvSpPr>
          <p:spPr>
            <a:xfrm>
              <a:off x="5220072" y="4483133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Ellipse 477"/>
            <p:cNvSpPr/>
            <p:nvPr/>
          </p:nvSpPr>
          <p:spPr>
            <a:xfrm>
              <a:off x="4355976" y="4566530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Ellipse 478"/>
            <p:cNvSpPr/>
            <p:nvPr/>
          </p:nvSpPr>
          <p:spPr>
            <a:xfrm>
              <a:off x="2502098" y="4589814"/>
              <a:ext cx="10557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0" name="Groupe 479"/>
          <p:cNvGrpSpPr/>
          <p:nvPr/>
        </p:nvGrpSpPr>
        <p:grpSpPr>
          <a:xfrm>
            <a:off x="5412634" y="5563126"/>
            <a:ext cx="234732" cy="217166"/>
            <a:chOff x="1660880" y="3744562"/>
            <a:chExt cx="2099538" cy="1704014"/>
          </a:xfrm>
        </p:grpSpPr>
        <p:sp>
          <p:nvSpPr>
            <p:cNvPr id="481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2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3" name="Groupe 482"/>
          <p:cNvGrpSpPr/>
          <p:nvPr/>
        </p:nvGrpSpPr>
        <p:grpSpPr>
          <a:xfrm>
            <a:off x="4778800" y="5526977"/>
            <a:ext cx="234732" cy="217166"/>
            <a:chOff x="1660880" y="3744562"/>
            <a:chExt cx="2099538" cy="1704014"/>
          </a:xfrm>
        </p:grpSpPr>
        <p:sp>
          <p:nvSpPr>
            <p:cNvPr id="484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5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6" name="Groupe 485"/>
          <p:cNvGrpSpPr/>
          <p:nvPr/>
        </p:nvGrpSpPr>
        <p:grpSpPr>
          <a:xfrm>
            <a:off x="5812534" y="5680355"/>
            <a:ext cx="234732" cy="217166"/>
            <a:chOff x="1660880" y="3744562"/>
            <a:chExt cx="2099538" cy="1704014"/>
          </a:xfrm>
        </p:grpSpPr>
        <p:sp>
          <p:nvSpPr>
            <p:cNvPr id="487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8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0" name="Ellipse 172"/>
          <p:cNvSpPr/>
          <p:nvPr/>
        </p:nvSpPr>
        <p:spPr bwMode="auto">
          <a:xfrm>
            <a:off x="6198524" y="5315002"/>
            <a:ext cx="196589" cy="283753"/>
          </a:xfrm>
          <a:custGeom>
            <a:avLst/>
            <a:gdLst>
              <a:gd name="connsiteX0" fmla="*/ 0 w 234732"/>
              <a:gd name="connsiteY0" fmla="*/ 108583 h 217166"/>
              <a:gd name="connsiteX1" fmla="*/ 117366 w 234732"/>
              <a:gd name="connsiteY1" fmla="*/ 0 h 217166"/>
              <a:gd name="connsiteX2" fmla="*/ 234732 w 234732"/>
              <a:gd name="connsiteY2" fmla="*/ 108583 h 217166"/>
              <a:gd name="connsiteX3" fmla="*/ 117366 w 234732"/>
              <a:gd name="connsiteY3" fmla="*/ 217166 h 217166"/>
              <a:gd name="connsiteX4" fmla="*/ 0 w 234732"/>
              <a:gd name="connsiteY4" fmla="*/ 108583 h 217166"/>
              <a:gd name="connsiteX0" fmla="*/ 1434 w 238765"/>
              <a:gd name="connsiteY0" fmla="*/ 172193 h 280776"/>
              <a:gd name="connsiteX1" fmla="*/ 190362 w 238765"/>
              <a:gd name="connsiteY1" fmla="*/ 0 h 280776"/>
              <a:gd name="connsiteX2" fmla="*/ 236166 w 238765"/>
              <a:gd name="connsiteY2" fmla="*/ 172193 h 280776"/>
              <a:gd name="connsiteX3" fmla="*/ 118800 w 238765"/>
              <a:gd name="connsiteY3" fmla="*/ 280776 h 280776"/>
              <a:gd name="connsiteX4" fmla="*/ 1434 w 238765"/>
              <a:gd name="connsiteY4" fmla="*/ 172193 h 280776"/>
              <a:gd name="connsiteX0" fmla="*/ 1614 w 196589"/>
              <a:gd name="connsiteY0" fmla="*/ 196146 h 281136"/>
              <a:gd name="connsiteX1" fmla="*/ 150785 w 196589"/>
              <a:gd name="connsiteY1" fmla="*/ 99 h 281136"/>
              <a:gd name="connsiteX2" fmla="*/ 196589 w 196589"/>
              <a:gd name="connsiteY2" fmla="*/ 172292 h 281136"/>
              <a:gd name="connsiteX3" fmla="*/ 79223 w 196589"/>
              <a:gd name="connsiteY3" fmla="*/ 280875 h 281136"/>
              <a:gd name="connsiteX4" fmla="*/ 1614 w 196589"/>
              <a:gd name="connsiteY4" fmla="*/ 196146 h 281136"/>
              <a:gd name="connsiteX0" fmla="*/ 1614 w 196589"/>
              <a:gd name="connsiteY0" fmla="*/ 196146 h 283753"/>
              <a:gd name="connsiteX1" fmla="*/ 150785 w 196589"/>
              <a:gd name="connsiteY1" fmla="*/ 99 h 283753"/>
              <a:gd name="connsiteX2" fmla="*/ 196589 w 196589"/>
              <a:gd name="connsiteY2" fmla="*/ 172292 h 283753"/>
              <a:gd name="connsiteX3" fmla="*/ 79223 w 196589"/>
              <a:gd name="connsiteY3" fmla="*/ 280875 h 283753"/>
              <a:gd name="connsiteX4" fmla="*/ 1614 w 196589"/>
              <a:gd name="connsiteY4" fmla="*/ 196146 h 28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89" h="283753">
                <a:moveTo>
                  <a:pt x="1614" y="196146"/>
                </a:moveTo>
                <a:cubicBezTo>
                  <a:pt x="13541" y="93691"/>
                  <a:pt x="118289" y="4075"/>
                  <a:pt x="150785" y="99"/>
                </a:cubicBezTo>
                <a:cubicBezTo>
                  <a:pt x="183281" y="-3877"/>
                  <a:pt x="196589" y="112323"/>
                  <a:pt x="196589" y="172292"/>
                </a:cubicBezTo>
                <a:cubicBezTo>
                  <a:pt x="196589" y="232261"/>
                  <a:pt x="111719" y="276899"/>
                  <a:pt x="79223" y="280875"/>
                </a:cubicBezTo>
                <a:cubicBezTo>
                  <a:pt x="46727" y="284851"/>
                  <a:pt x="-10313" y="298601"/>
                  <a:pt x="1614" y="196146"/>
                </a:cubicBezTo>
                <a:close/>
              </a:path>
            </a:pathLst>
          </a:custGeom>
          <a:noFill/>
          <a:ln>
            <a:solidFill>
              <a:srgbClr val="673105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>
              <a:latin typeface="Arial" pitchFamily="34" charset="0"/>
              <a:cs typeface="Arial" pitchFamily="34" charset="0"/>
            </a:endParaRPr>
          </a:p>
        </p:txBody>
      </p:sp>
      <p:sp>
        <p:nvSpPr>
          <p:cNvPr id="491" name="Rectangle à coins arrondis 402"/>
          <p:cNvSpPr/>
          <p:nvPr/>
        </p:nvSpPr>
        <p:spPr>
          <a:xfrm rot="6594281" flipV="1">
            <a:off x="6211820" y="5429191"/>
            <a:ext cx="190963" cy="74058"/>
          </a:xfrm>
          <a:custGeom>
            <a:avLst/>
            <a:gdLst>
              <a:gd name="connsiteX0" fmla="*/ 0 w 1711385"/>
              <a:gd name="connsiteY0" fmla="*/ 89346 h 536068"/>
              <a:gd name="connsiteX1" fmla="*/ 89346 w 1711385"/>
              <a:gd name="connsiteY1" fmla="*/ 0 h 536068"/>
              <a:gd name="connsiteX2" fmla="*/ 1622039 w 1711385"/>
              <a:gd name="connsiteY2" fmla="*/ 0 h 536068"/>
              <a:gd name="connsiteX3" fmla="*/ 1711385 w 1711385"/>
              <a:gd name="connsiteY3" fmla="*/ 89346 h 536068"/>
              <a:gd name="connsiteX4" fmla="*/ 1711385 w 1711385"/>
              <a:gd name="connsiteY4" fmla="*/ 446722 h 536068"/>
              <a:gd name="connsiteX5" fmla="*/ 1622039 w 1711385"/>
              <a:gd name="connsiteY5" fmla="*/ 536068 h 536068"/>
              <a:gd name="connsiteX6" fmla="*/ 89346 w 1711385"/>
              <a:gd name="connsiteY6" fmla="*/ 536068 h 536068"/>
              <a:gd name="connsiteX7" fmla="*/ 0 w 1711385"/>
              <a:gd name="connsiteY7" fmla="*/ 446722 h 536068"/>
              <a:gd name="connsiteX8" fmla="*/ 0 w 1711385"/>
              <a:gd name="connsiteY8" fmla="*/ 89346 h 536068"/>
              <a:gd name="connsiteX0" fmla="*/ 0 w 1711385"/>
              <a:gd name="connsiteY0" fmla="*/ 106437 h 553159"/>
              <a:gd name="connsiteX1" fmla="*/ 328628 w 1711385"/>
              <a:gd name="connsiteY1" fmla="*/ 0 h 553159"/>
              <a:gd name="connsiteX2" fmla="*/ 1622039 w 1711385"/>
              <a:gd name="connsiteY2" fmla="*/ 17091 h 553159"/>
              <a:gd name="connsiteX3" fmla="*/ 1711385 w 1711385"/>
              <a:gd name="connsiteY3" fmla="*/ 106437 h 553159"/>
              <a:gd name="connsiteX4" fmla="*/ 1711385 w 1711385"/>
              <a:gd name="connsiteY4" fmla="*/ 463813 h 553159"/>
              <a:gd name="connsiteX5" fmla="*/ 1622039 w 1711385"/>
              <a:gd name="connsiteY5" fmla="*/ 553159 h 553159"/>
              <a:gd name="connsiteX6" fmla="*/ 89346 w 1711385"/>
              <a:gd name="connsiteY6" fmla="*/ 553159 h 553159"/>
              <a:gd name="connsiteX7" fmla="*/ 0 w 1711385"/>
              <a:gd name="connsiteY7" fmla="*/ 463813 h 553159"/>
              <a:gd name="connsiteX8" fmla="*/ 0 w 1711385"/>
              <a:gd name="connsiteY8" fmla="*/ 106437 h 553159"/>
              <a:gd name="connsiteX0" fmla="*/ 0 w 1711385"/>
              <a:gd name="connsiteY0" fmla="*/ 106437 h 553159"/>
              <a:gd name="connsiteX1" fmla="*/ 328628 w 1711385"/>
              <a:gd name="connsiteY1" fmla="*/ 0 h 553159"/>
              <a:gd name="connsiteX2" fmla="*/ 1622039 w 1711385"/>
              <a:gd name="connsiteY2" fmla="*/ 17091 h 553159"/>
              <a:gd name="connsiteX3" fmla="*/ 1711385 w 1711385"/>
              <a:gd name="connsiteY3" fmla="*/ 106437 h 553159"/>
              <a:gd name="connsiteX4" fmla="*/ 1711385 w 1711385"/>
              <a:gd name="connsiteY4" fmla="*/ 463813 h 553159"/>
              <a:gd name="connsiteX5" fmla="*/ 1622039 w 1711385"/>
              <a:gd name="connsiteY5" fmla="*/ 553159 h 553159"/>
              <a:gd name="connsiteX6" fmla="*/ 89346 w 1711385"/>
              <a:gd name="connsiteY6" fmla="*/ 553159 h 553159"/>
              <a:gd name="connsiteX7" fmla="*/ 0 w 1711385"/>
              <a:gd name="connsiteY7" fmla="*/ 463813 h 553159"/>
              <a:gd name="connsiteX8" fmla="*/ 0 w 1711385"/>
              <a:gd name="connsiteY8" fmla="*/ 106437 h 553159"/>
              <a:gd name="connsiteX0" fmla="*/ 0 w 1711385"/>
              <a:gd name="connsiteY0" fmla="*/ 114983 h 561705"/>
              <a:gd name="connsiteX1" fmla="*/ 302991 w 1711385"/>
              <a:gd name="connsiteY1" fmla="*/ 0 h 561705"/>
              <a:gd name="connsiteX2" fmla="*/ 1622039 w 1711385"/>
              <a:gd name="connsiteY2" fmla="*/ 25637 h 561705"/>
              <a:gd name="connsiteX3" fmla="*/ 1711385 w 1711385"/>
              <a:gd name="connsiteY3" fmla="*/ 114983 h 561705"/>
              <a:gd name="connsiteX4" fmla="*/ 1711385 w 1711385"/>
              <a:gd name="connsiteY4" fmla="*/ 472359 h 561705"/>
              <a:gd name="connsiteX5" fmla="*/ 1622039 w 1711385"/>
              <a:gd name="connsiteY5" fmla="*/ 561705 h 561705"/>
              <a:gd name="connsiteX6" fmla="*/ 89346 w 1711385"/>
              <a:gd name="connsiteY6" fmla="*/ 561705 h 561705"/>
              <a:gd name="connsiteX7" fmla="*/ 0 w 1711385"/>
              <a:gd name="connsiteY7" fmla="*/ 472359 h 561705"/>
              <a:gd name="connsiteX8" fmla="*/ 0 w 1711385"/>
              <a:gd name="connsiteY8" fmla="*/ 114983 h 561705"/>
              <a:gd name="connsiteX0" fmla="*/ 0 w 1711385"/>
              <a:gd name="connsiteY0" fmla="*/ 114983 h 561705"/>
              <a:gd name="connsiteX1" fmla="*/ 302991 w 1711385"/>
              <a:gd name="connsiteY1" fmla="*/ 0 h 561705"/>
              <a:gd name="connsiteX2" fmla="*/ 408783 w 1711385"/>
              <a:gd name="connsiteY2" fmla="*/ 136314 h 561705"/>
              <a:gd name="connsiteX3" fmla="*/ 1622039 w 1711385"/>
              <a:gd name="connsiteY3" fmla="*/ 25637 h 561705"/>
              <a:gd name="connsiteX4" fmla="*/ 1711385 w 1711385"/>
              <a:gd name="connsiteY4" fmla="*/ 114983 h 561705"/>
              <a:gd name="connsiteX5" fmla="*/ 1711385 w 1711385"/>
              <a:gd name="connsiteY5" fmla="*/ 472359 h 561705"/>
              <a:gd name="connsiteX6" fmla="*/ 1622039 w 1711385"/>
              <a:gd name="connsiteY6" fmla="*/ 561705 h 561705"/>
              <a:gd name="connsiteX7" fmla="*/ 89346 w 1711385"/>
              <a:gd name="connsiteY7" fmla="*/ 561705 h 561705"/>
              <a:gd name="connsiteX8" fmla="*/ 0 w 1711385"/>
              <a:gd name="connsiteY8" fmla="*/ 472359 h 561705"/>
              <a:gd name="connsiteX9" fmla="*/ 0 w 1711385"/>
              <a:gd name="connsiteY9" fmla="*/ 114983 h 561705"/>
              <a:gd name="connsiteX0" fmla="*/ 0 w 1711385"/>
              <a:gd name="connsiteY0" fmla="*/ 114983 h 561705"/>
              <a:gd name="connsiteX1" fmla="*/ 302991 w 1711385"/>
              <a:gd name="connsiteY1" fmla="*/ 0 h 561705"/>
              <a:gd name="connsiteX2" fmla="*/ 357508 w 1711385"/>
              <a:gd name="connsiteY2" fmla="*/ 384142 h 561705"/>
              <a:gd name="connsiteX3" fmla="*/ 1622039 w 1711385"/>
              <a:gd name="connsiteY3" fmla="*/ 25637 h 561705"/>
              <a:gd name="connsiteX4" fmla="*/ 1711385 w 1711385"/>
              <a:gd name="connsiteY4" fmla="*/ 114983 h 561705"/>
              <a:gd name="connsiteX5" fmla="*/ 1711385 w 1711385"/>
              <a:gd name="connsiteY5" fmla="*/ 472359 h 561705"/>
              <a:gd name="connsiteX6" fmla="*/ 1622039 w 1711385"/>
              <a:gd name="connsiteY6" fmla="*/ 561705 h 561705"/>
              <a:gd name="connsiteX7" fmla="*/ 89346 w 1711385"/>
              <a:gd name="connsiteY7" fmla="*/ 561705 h 561705"/>
              <a:gd name="connsiteX8" fmla="*/ 0 w 1711385"/>
              <a:gd name="connsiteY8" fmla="*/ 472359 h 561705"/>
              <a:gd name="connsiteX9" fmla="*/ 0 w 1711385"/>
              <a:gd name="connsiteY9" fmla="*/ 114983 h 561705"/>
              <a:gd name="connsiteX0" fmla="*/ 0 w 1711385"/>
              <a:gd name="connsiteY0" fmla="*/ 114983 h 561705"/>
              <a:gd name="connsiteX1" fmla="*/ 302991 w 1711385"/>
              <a:gd name="connsiteY1" fmla="*/ 0 h 561705"/>
              <a:gd name="connsiteX2" fmla="*/ 289141 w 1711385"/>
              <a:gd name="connsiteY2" fmla="*/ 452509 h 561705"/>
              <a:gd name="connsiteX3" fmla="*/ 1622039 w 1711385"/>
              <a:gd name="connsiteY3" fmla="*/ 25637 h 561705"/>
              <a:gd name="connsiteX4" fmla="*/ 1711385 w 1711385"/>
              <a:gd name="connsiteY4" fmla="*/ 114983 h 561705"/>
              <a:gd name="connsiteX5" fmla="*/ 1711385 w 1711385"/>
              <a:gd name="connsiteY5" fmla="*/ 472359 h 561705"/>
              <a:gd name="connsiteX6" fmla="*/ 1622039 w 1711385"/>
              <a:gd name="connsiteY6" fmla="*/ 561705 h 561705"/>
              <a:gd name="connsiteX7" fmla="*/ 89346 w 1711385"/>
              <a:gd name="connsiteY7" fmla="*/ 561705 h 561705"/>
              <a:gd name="connsiteX8" fmla="*/ 0 w 1711385"/>
              <a:gd name="connsiteY8" fmla="*/ 472359 h 561705"/>
              <a:gd name="connsiteX9" fmla="*/ 0 w 1711385"/>
              <a:gd name="connsiteY9" fmla="*/ 114983 h 561705"/>
              <a:gd name="connsiteX0" fmla="*/ 0 w 1711385"/>
              <a:gd name="connsiteY0" fmla="*/ 114983 h 561705"/>
              <a:gd name="connsiteX1" fmla="*/ 302991 w 1711385"/>
              <a:gd name="connsiteY1" fmla="*/ 0 h 561705"/>
              <a:gd name="connsiteX2" fmla="*/ 289141 w 1711385"/>
              <a:gd name="connsiteY2" fmla="*/ 452509 h 561705"/>
              <a:gd name="connsiteX3" fmla="*/ 665156 w 1711385"/>
              <a:gd name="connsiteY3" fmla="*/ 349959 h 561705"/>
              <a:gd name="connsiteX4" fmla="*/ 1622039 w 1711385"/>
              <a:gd name="connsiteY4" fmla="*/ 25637 h 561705"/>
              <a:gd name="connsiteX5" fmla="*/ 1711385 w 1711385"/>
              <a:gd name="connsiteY5" fmla="*/ 114983 h 561705"/>
              <a:gd name="connsiteX6" fmla="*/ 1711385 w 1711385"/>
              <a:gd name="connsiteY6" fmla="*/ 472359 h 561705"/>
              <a:gd name="connsiteX7" fmla="*/ 1622039 w 1711385"/>
              <a:gd name="connsiteY7" fmla="*/ 561705 h 561705"/>
              <a:gd name="connsiteX8" fmla="*/ 89346 w 1711385"/>
              <a:gd name="connsiteY8" fmla="*/ 561705 h 561705"/>
              <a:gd name="connsiteX9" fmla="*/ 0 w 1711385"/>
              <a:gd name="connsiteY9" fmla="*/ 472359 h 561705"/>
              <a:gd name="connsiteX10" fmla="*/ 0 w 1711385"/>
              <a:gd name="connsiteY10" fmla="*/ 114983 h 561705"/>
              <a:gd name="connsiteX0" fmla="*/ 0 w 1711385"/>
              <a:gd name="connsiteY0" fmla="*/ 136320 h 583042"/>
              <a:gd name="connsiteX1" fmla="*/ 302991 w 1711385"/>
              <a:gd name="connsiteY1" fmla="*/ 21337 h 583042"/>
              <a:gd name="connsiteX2" fmla="*/ 289141 w 1711385"/>
              <a:gd name="connsiteY2" fmla="*/ 473846 h 583042"/>
              <a:gd name="connsiteX3" fmla="*/ 511332 w 1711385"/>
              <a:gd name="connsiteY3" fmla="*/ 20919 h 583042"/>
              <a:gd name="connsiteX4" fmla="*/ 1622039 w 1711385"/>
              <a:gd name="connsiteY4" fmla="*/ 46974 h 583042"/>
              <a:gd name="connsiteX5" fmla="*/ 1711385 w 1711385"/>
              <a:gd name="connsiteY5" fmla="*/ 136320 h 583042"/>
              <a:gd name="connsiteX6" fmla="*/ 1711385 w 1711385"/>
              <a:gd name="connsiteY6" fmla="*/ 493696 h 583042"/>
              <a:gd name="connsiteX7" fmla="*/ 1622039 w 1711385"/>
              <a:gd name="connsiteY7" fmla="*/ 583042 h 583042"/>
              <a:gd name="connsiteX8" fmla="*/ 89346 w 1711385"/>
              <a:gd name="connsiteY8" fmla="*/ 583042 h 583042"/>
              <a:gd name="connsiteX9" fmla="*/ 0 w 1711385"/>
              <a:gd name="connsiteY9" fmla="*/ 493696 h 583042"/>
              <a:gd name="connsiteX10" fmla="*/ 0 w 1711385"/>
              <a:gd name="connsiteY10" fmla="*/ 136320 h 583042"/>
              <a:gd name="connsiteX0" fmla="*/ 0 w 1711385"/>
              <a:gd name="connsiteY0" fmla="*/ 149937 h 596659"/>
              <a:gd name="connsiteX1" fmla="*/ 302991 w 1711385"/>
              <a:gd name="connsiteY1" fmla="*/ 34954 h 596659"/>
              <a:gd name="connsiteX2" fmla="*/ 289141 w 1711385"/>
              <a:gd name="connsiteY2" fmla="*/ 487463 h 596659"/>
              <a:gd name="connsiteX3" fmla="*/ 511332 w 1711385"/>
              <a:gd name="connsiteY3" fmla="*/ 34536 h 596659"/>
              <a:gd name="connsiteX4" fmla="*/ 870256 w 1711385"/>
              <a:gd name="connsiteY4" fmla="*/ 34535 h 596659"/>
              <a:gd name="connsiteX5" fmla="*/ 1622039 w 1711385"/>
              <a:gd name="connsiteY5" fmla="*/ 60591 h 596659"/>
              <a:gd name="connsiteX6" fmla="*/ 1711385 w 1711385"/>
              <a:gd name="connsiteY6" fmla="*/ 149937 h 596659"/>
              <a:gd name="connsiteX7" fmla="*/ 1711385 w 1711385"/>
              <a:gd name="connsiteY7" fmla="*/ 507313 h 596659"/>
              <a:gd name="connsiteX8" fmla="*/ 1622039 w 1711385"/>
              <a:gd name="connsiteY8" fmla="*/ 596659 h 596659"/>
              <a:gd name="connsiteX9" fmla="*/ 89346 w 1711385"/>
              <a:gd name="connsiteY9" fmla="*/ 596659 h 596659"/>
              <a:gd name="connsiteX10" fmla="*/ 0 w 1711385"/>
              <a:gd name="connsiteY10" fmla="*/ 507313 h 596659"/>
              <a:gd name="connsiteX11" fmla="*/ 0 w 1711385"/>
              <a:gd name="connsiteY11" fmla="*/ 149937 h 596659"/>
              <a:gd name="connsiteX0" fmla="*/ 0 w 1711385"/>
              <a:gd name="connsiteY0" fmla="*/ 123840 h 570562"/>
              <a:gd name="connsiteX1" fmla="*/ 302991 w 1711385"/>
              <a:gd name="connsiteY1" fmla="*/ 8857 h 570562"/>
              <a:gd name="connsiteX2" fmla="*/ 289141 w 1711385"/>
              <a:gd name="connsiteY2" fmla="*/ 461366 h 570562"/>
              <a:gd name="connsiteX3" fmla="*/ 511332 w 1711385"/>
              <a:gd name="connsiteY3" fmla="*/ 8439 h 570562"/>
              <a:gd name="connsiteX4" fmla="*/ 895893 w 1711385"/>
              <a:gd name="connsiteY4" fmla="*/ 392999 h 570562"/>
              <a:gd name="connsiteX5" fmla="*/ 1622039 w 1711385"/>
              <a:gd name="connsiteY5" fmla="*/ 34494 h 570562"/>
              <a:gd name="connsiteX6" fmla="*/ 1711385 w 1711385"/>
              <a:gd name="connsiteY6" fmla="*/ 123840 h 570562"/>
              <a:gd name="connsiteX7" fmla="*/ 1711385 w 1711385"/>
              <a:gd name="connsiteY7" fmla="*/ 481216 h 570562"/>
              <a:gd name="connsiteX8" fmla="*/ 1622039 w 1711385"/>
              <a:gd name="connsiteY8" fmla="*/ 570562 h 570562"/>
              <a:gd name="connsiteX9" fmla="*/ 89346 w 1711385"/>
              <a:gd name="connsiteY9" fmla="*/ 570562 h 570562"/>
              <a:gd name="connsiteX10" fmla="*/ 0 w 1711385"/>
              <a:gd name="connsiteY10" fmla="*/ 481216 h 570562"/>
              <a:gd name="connsiteX11" fmla="*/ 0 w 1711385"/>
              <a:gd name="connsiteY11" fmla="*/ 123840 h 570562"/>
              <a:gd name="connsiteX0" fmla="*/ 0 w 1711385"/>
              <a:gd name="connsiteY0" fmla="*/ 139877 h 586599"/>
              <a:gd name="connsiteX1" fmla="*/ 302991 w 1711385"/>
              <a:gd name="connsiteY1" fmla="*/ 24894 h 586599"/>
              <a:gd name="connsiteX2" fmla="*/ 289141 w 1711385"/>
              <a:gd name="connsiteY2" fmla="*/ 477403 h 586599"/>
              <a:gd name="connsiteX3" fmla="*/ 511332 w 1711385"/>
              <a:gd name="connsiteY3" fmla="*/ 24476 h 586599"/>
              <a:gd name="connsiteX4" fmla="*/ 1058263 w 1711385"/>
              <a:gd name="connsiteY4" fmla="*/ 50113 h 586599"/>
              <a:gd name="connsiteX5" fmla="*/ 895893 w 1711385"/>
              <a:gd name="connsiteY5" fmla="*/ 409036 h 586599"/>
              <a:gd name="connsiteX6" fmla="*/ 1622039 w 1711385"/>
              <a:gd name="connsiteY6" fmla="*/ 50531 h 586599"/>
              <a:gd name="connsiteX7" fmla="*/ 1711385 w 1711385"/>
              <a:gd name="connsiteY7" fmla="*/ 139877 h 586599"/>
              <a:gd name="connsiteX8" fmla="*/ 1711385 w 1711385"/>
              <a:gd name="connsiteY8" fmla="*/ 497253 h 586599"/>
              <a:gd name="connsiteX9" fmla="*/ 1622039 w 1711385"/>
              <a:gd name="connsiteY9" fmla="*/ 586599 h 586599"/>
              <a:gd name="connsiteX10" fmla="*/ 89346 w 1711385"/>
              <a:gd name="connsiteY10" fmla="*/ 586599 h 586599"/>
              <a:gd name="connsiteX11" fmla="*/ 0 w 1711385"/>
              <a:gd name="connsiteY11" fmla="*/ 497253 h 586599"/>
              <a:gd name="connsiteX12" fmla="*/ 0 w 1711385"/>
              <a:gd name="connsiteY12" fmla="*/ 139877 h 586599"/>
              <a:gd name="connsiteX0" fmla="*/ 0 w 1711385"/>
              <a:gd name="connsiteY0" fmla="*/ 139877 h 586599"/>
              <a:gd name="connsiteX1" fmla="*/ 302991 w 1711385"/>
              <a:gd name="connsiteY1" fmla="*/ 24894 h 586599"/>
              <a:gd name="connsiteX2" fmla="*/ 289141 w 1711385"/>
              <a:gd name="connsiteY2" fmla="*/ 477403 h 586599"/>
              <a:gd name="connsiteX3" fmla="*/ 511332 w 1711385"/>
              <a:gd name="connsiteY3" fmla="*/ 24476 h 586599"/>
              <a:gd name="connsiteX4" fmla="*/ 1058263 w 1711385"/>
              <a:gd name="connsiteY4" fmla="*/ 50113 h 586599"/>
              <a:gd name="connsiteX5" fmla="*/ 895893 w 1711385"/>
              <a:gd name="connsiteY5" fmla="*/ 409036 h 586599"/>
              <a:gd name="connsiteX6" fmla="*/ 1220633 w 1711385"/>
              <a:gd name="connsiteY6" fmla="*/ 75751 h 586599"/>
              <a:gd name="connsiteX7" fmla="*/ 1622039 w 1711385"/>
              <a:gd name="connsiteY7" fmla="*/ 50531 h 586599"/>
              <a:gd name="connsiteX8" fmla="*/ 1711385 w 1711385"/>
              <a:gd name="connsiteY8" fmla="*/ 139877 h 586599"/>
              <a:gd name="connsiteX9" fmla="*/ 1711385 w 1711385"/>
              <a:gd name="connsiteY9" fmla="*/ 497253 h 586599"/>
              <a:gd name="connsiteX10" fmla="*/ 1622039 w 1711385"/>
              <a:gd name="connsiteY10" fmla="*/ 586599 h 586599"/>
              <a:gd name="connsiteX11" fmla="*/ 89346 w 1711385"/>
              <a:gd name="connsiteY11" fmla="*/ 586599 h 586599"/>
              <a:gd name="connsiteX12" fmla="*/ 0 w 1711385"/>
              <a:gd name="connsiteY12" fmla="*/ 497253 h 586599"/>
              <a:gd name="connsiteX13" fmla="*/ 0 w 1711385"/>
              <a:gd name="connsiteY13" fmla="*/ 139877 h 586599"/>
              <a:gd name="connsiteX0" fmla="*/ 0 w 1711385"/>
              <a:gd name="connsiteY0" fmla="*/ 139877 h 586599"/>
              <a:gd name="connsiteX1" fmla="*/ 302991 w 1711385"/>
              <a:gd name="connsiteY1" fmla="*/ 24894 h 586599"/>
              <a:gd name="connsiteX2" fmla="*/ 289141 w 1711385"/>
              <a:gd name="connsiteY2" fmla="*/ 477403 h 586599"/>
              <a:gd name="connsiteX3" fmla="*/ 511332 w 1711385"/>
              <a:gd name="connsiteY3" fmla="*/ 24476 h 586599"/>
              <a:gd name="connsiteX4" fmla="*/ 1058263 w 1711385"/>
              <a:gd name="connsiteY4" fmla="*/ 50113 h 586599"/>
              <a:gd name="connsiteX5" fmla="*/ 895893 w 1711385"/>
              <a:gd name="connsiteY5" fmla="*/ 409036 h 586599"/>
              <a:gd name="connsiteX6" fmla="*/ 1220633 w 1711385"/>
              <a:gd name="connsiteY6" fmla="*/ 75751 h 586599"/>
              <a:gd name="connsiteX7" fmla="*/ 1477007 w 1711385"/>
              <a:gd name="connsiteY7" fmla="*/ 280850 h 586599"/>
              <a:gd name="connsiteX8" fmla="*/ 1622039 w 1711385"/>
              <a:gd name="connsiteY8" fmla="*/ 50531 h 586599"/>
              <a:gd name="connsiteX9" fmla="*/ 1711385 w 1711385"/>
              <a:gd name="connsiteY9" fmla="*/ 139877 h 586599"/>
              <a:gd name="connsiteX10" fmla="*/ 1711385 w 1711385"/>
              <a:gd name="connsiteY10" fmla="*/ 497253 h 586599"/>
              <a:gd name="connsiteX11" fmla="*/ 1622039 w 1711385"/>
              <a:gd name="connsiteY11" fmla="*/ 586599 h 586599"/>
              <a:gd name="connsiteX12" fmla="*/ 89346 w 1711385"/>
              <a:gd name="connsiteY12" fmla="*/ 586599 h 586599"/>
              <a:gd name="connsiteX13" fmla="*/ 0 w 1711385"/>
              <a:gd name="connsiteY13" fmla="*/ 497253 h 586599"/>
              <a:gd name="connsiteX14" fmla="*/ 0 w 1711385"/>
              <a:gd name="connsiteY14" fmla="*/ 139877 h 586599"/>
              <a:gd name="connsiteX0" fmla="*/ 0 w 1711385"/>
              <a:gd name="connsiteY0" fmla="*/ 139877 h 586599"/>
              <a:gd name="connsiteX1" fmla="*/ 302991 w 1711385"/>
              <a:gd name="connsiteY1" fmla="*/ 24894 h 586599"/>
              <a:gd name="connsiteX2" fmla="*/ 289141 w 1711385"/>
              <a:gd name="connsiteY2" fmla="*/ 477403 h 586599"/>
              <a:gd name="connsiteX3" fmla="*/ 511332 w 1711385"/>
              <a:gd name="connsiteY3" fmla="*/ 24476 h 586599"/>
              <a:gd name="connsiteX4" fmla="*/ 1058263 w 1711385"/>
              <a:gd name="connsiteY4" fmla="*/ 50113 h 586599"/>
              <a:gd name="connsiteX5" fmla="*/ 895893 w 1711385"/>
              <a:gd name="connsiteY5" fmla="*/ 409036 h 586599"/>
              <a:gd name="connsiteX6" fmla="*/ 1109538 w 1711385"/>
              <a:gd name="connsiteY6" fmla="*/ 323579 h 586599"/>
              <a:gd name="connsiteX7" fmla="*/ 1477007 w 1711385"/>
              <a:gd name="connsiteY7" fmla="*/ 280850 h 586599"/>
              <a:gd name="connsiteX8" fmla="*/ 1622039 w 1711385"/>
              <a:gd name="connsiteY8" fmla="*/ 50531 h 586599"/>
              <a:gd name="connsiteX9" fmla="*/ 1711385 w 1711385"/>
              <a:gd name="connsiteY9" fmla="*/ 139877 h 586599"/>
              <a:gd name="connsiteX10" fmla="*/ 1711385 w 1711385"/>
              <a:gd name="connsiteY10" fmla="*/ 497253 h 586599"/>
              <a:gd name="connsiteX11" fmla="*/ 1622039 w 1711385"/>
              <a:gd name="connsiteY11" fmla="*/ 586599 h 586599"/>
              <a:gd name="connsiteX12" fmla="*/ 89346 w 1711385"/>
              <a:gd name="connsiteY12" fmla="*/ 586599 h 586599"/>
              <a:gd name="connsiteX13" fmla="*/ 0 w 1711385"/>
              <a:gd name="connsiteY13" fmla="*/ 497253 h 586599"/>
              <a:gd name="connsiteX14" fmla="*/ 0 w 1711385"/>
              <a:gd name="connsiteY14" fmla="*/ 139877 h 586599"/>
              <a:gd name="connsiteX0" fmla="*/ 0 w 1715317"/>
              <a:gd name="connsiteY0" fmla="*/ 139877 h 586599"/>
              <a:gd name="connsiteX1" fmla="*/ 302991 w 1715317"/>
              <a:gd name="connsiteY1" fmla="*/ 24894 h 586599"/>
              <a:gd name="connsiteX2" fmla="*/ 289141 w 1715317"/>
              <a:gd name="connsiteY2" fmla="*/ 477403 h 586599"/>
              <a:gd name="connsiteX3" fmla="*/ 511332 w 1715317"/>
              <a:gd name="connsiteY3" fmla="*/ 24476 h 586599"/>
              <a:gd name="connsiteX4" fmla="*/ 1058263 w 1715317"/>
              <a:gd name="connsiteY4" fmla="*/ 50113 h 586599"/>
              <a:gd name="connsiteX5" fmla="*/ 895893 w 1715317"/>
              <a:gd name="connsiteY5" fmla="*/ 409036 h 586599"/>
              <a:gd name="connsiteX6" fmla="*/ 1109538 w 1715317"/>
              <a:gd name="connsiteY6" fmla="*/ 323579 h 586599"/>
              <a:gd name="connsiteX7" fmla="*/ 1477007 w 1715317"/>
              <a:gd name="connsiteY7" fmla="*/ 280850 h 586599"/>
              <a:gd name="connsiteX8" fmla="*/ 1681860 w 1715317"/>
              <a:gd name="connsiteY8" fmla="*/ 281268 h 586599"/>
              <a:gd name="connsiteX9" fmla="*/ 1711385 w 1715317"/>
              <a:gd name="connsiteY9" fmla="*/ 139877 h 586599"/>
              <a:gd name="connsiteX10" fmla="*/ 1711385 w 1715317"/>
              <a:gd name="connsiteY10" fmla="*/ 497253 h 586599"/>
              <a:gd name="connsiteX11" fmla="*/ 1622039 w 1715317"/>
              <a:gd name="connsiteY11" fmla="*/ 586599 h 586599"/>
              <a:gd name="connsiteX12" fmla="*/ 89346 w 1715317"/>
              <a:gd name="connsiteY12" fmla="*/ 586599 h 586599"/>
              <a:gd name="connsiteX13" fmla="*/ 0 w 1715317"/>
              <a:gd name="connsiteY13" fmla="*/ 497253 h 586599"/>
              <a:gd name="connsiteX14" fmla="*/ 0 w 1715317"/>
              <a:gd name="connsiteY14" fmla="*/ 139877 h 586599"/>
              <a:gd name="connsiteX0" fmla="*/ 0 w 1711385"/>
              <a:gd name="connsiteY0" fmla="*/ 139877 h 586599"/>
              <a:gd name="connsiteX1" fmla="*/ 302991 w 1711385"/>
              <a:gd name="connsiteY1" fmla="*/ 24894 h 586599"/>
              <a:gd name="connsiteX2" fmla="*/ 289141 w 1711385"/>
              <a:gd name="connsiteY2" fmla="*/ 477403 h 586599"/>
              <a:gd name="connsiteX3" fmla="*/ 511332 w 1711385"/>
              <a:gd name="connsiteY3" fmla="*/ 24476 h 586599"/>
              <a:gd name="connsiteX4" fmla="*/ 1058263 w 1711385"/>
              <a:gd name="connsiteY4" fmla="*/ 50113 h 586599"/>
              <a:gd name="connsiteX5" fmla="*/ 895893 w 1711385"/>
              <a:gd name="connsiteY5" fmla="*/ 409036 h 586599"/>
              <a:gd name="connsiteX6" fmla="*/ 1109538 w 1711385"/>
              <a:gd name="connsiteY6" fmla="*/ 323579 h 586599"/>
              <a:gd name="connsiteX7" fmla="*/ 1477007 w 1711385"/>
              <a:gd name="connsiteY7" fmla="*/ 280850 h 586599"/>
              <a:gd name="connsiteX8" fmla="*/ 1681860 w 1711385"/>
              <a:gd name="connsiteY8" fmla="*/ 281268 h 586599"/>
              <a:gd name="connsiteX9" fmla="*/ 1685748 w 1711385"/>
              <a:gd name="connsiteY9" fmla="*/ 319339 h 586599"/>
              <a:gd name="connsiteX10" fmla="*/ 1711385 w 1711385"/>
              <a:gd name="connsiteY10" fmla="*/ 497253 h 586599"/>
              <a:gd name="connsiteX11" fmla="*/ 1622039 w 1711385"/>
              <a:gd name="connsiteY11" fmla="*/ 586599 h 586599"/>
              <a:gd name="connsiteX12" fmla="*/ 89346 w 1711385"/>
              <a:gd name="connsiteY12" fmla="*/ 586599 h 586599"/>
              <a:gd name="connsiteX13" fmla="*/ 0 w 1711385"/>
              <a:gd name="connsiteY13" fmla="*/ 497253 h 586599"/>
              <a:gd name="connsiteX14" fmla="*/ 0 w 1711385"/>
              <a:gd name="connsiteY14" fmla="*/ 139877 h 586599"/>
              <a:gd name="connsiteX0" fmla="*/ 0 w 1711385"/>
              <a:gd name="connsiteY0" fmla="*/ 140519 h 587241"/>
              <a:gd name="connsiteX1" fmla="*/ 302991 w 1711385"/>
              <a:gd name="connsiteY1" fmla="*/ 25536 h 587241"/>
              <a:gd name="connsiteX2" fmla="*/ 289141 w 1711385"/>
              <a:gd name="connsiteY2" fmla="*/ 478045 h 587241"/>
              <a:gd name="connsiteX3" fmla="*/ 511332 w 1711385"/>
              <a:gd name="connsiteY3" fmla="*/ 25118 h 587241"/>
              <a:gd name="connsiteX4" fmla="*/ 682248 w 1711385"/>
              <a:gd name="connsiteY4" fmla="*/ 84939 h 587241"/>
              <a:gd name="connsiteX5" fmla="*/ 1058263 w 1711385"/>
              <a:gd name="connsiteY5" fmla="*/ 50755 h 587241"/>
              <a:gd name="connsiteX6" fmla="*/ 895893 w 1711385"/>
              <a:gd name="connsiteY6" fmla="*/ 409678 h 587241"/>
              <a:gd name="connsiteX7" fmla="*/ 1109538 w 1711385"/>
              <a:gd name="connsiteY7" fmla="*/ 324221 h 587241"/>
              <a:gd name="connsiteX8" fmla="*/ 1477007 w 1711385"/>
              <a:gd name="connsiteY8" fmla="*/ 281492 h 587241"/>
              <a:gd name="connsiteX9" fmla="*/ 1681860 w 1711385"/>
              <a:gd name="connsiteY9" fmla="*/ 281910 h 587241"/>
              <a:gd name="connsiteX10" fmla="*/ 1685748 w 1711385"/>
              <a:gd name="connsiteY10" fmla="*/ 319981 h 587241"/>
              <a:gd name="connsiteX11" fmla="*/ 1711385 w 1711385"/>
              <a:gd name="connsiteY11" fmla="*/ 497895 h 587241"/>
              <a:gd name="connsiteX12" fmla="*/ 1622039 w 1711385"/>
              <a:gd name="connsiteY12" fmla="*/ 587241 h 587241"/>
              <a:gd name="connsiteX13" fmla="*/ 89346 w 1711385"/>
              <a:gd name="connsiteY13" fmla="*/ 587241 h 587241"/>
              <a:gd name="connsiteX14" fmla="*/ 0 w 1711385"/>
              <a:gd name="connsiteY14" fmla="*/ 497895 h 587241"/>
              <a:gd name="connsiteX15" fmla="*/ 0 w 1711385"/>
              <a:gd name="connsiteY15" fmla="*/ 140519 h 587241"/>
              <a:gd name="connsiteX0" fmla="*/ 0 w 1711385"/>
              <a:gd name="connsiteY0" fmla="*/ 140519 h 587241"/>
              <a:gd name="connsiteX1" fmla="*/ 302991 w 1711385"/>
              <a:gd name="connsiteY1" fmla="*/ 25536 h 587241"/>
              <a:gd name="connsiteX2" fmla="*/ 289141 w 1711385"/>
              <a:gd name="connsiteY2" fmla="*/ 478045 h 587241"/>
              <a:gd name="connsiteX3" fmla="*/ 511332 w 1711385"/>
              <a:gd name="connsiteY3" fmla="*/ 25118 h 587241"/>
              <a:gd name="connsiteX4" fmla="*/ 682248 w 1711385"/>
              <a:gd name="connsiteY4" fmla="*/ 84939 h 587241"/>
              <a:gd name="connsiteX5" fmla="*/ 818981 w 1711385"/>
              <a:gd name="connsiteY5" fmla="*/ 161850 h 587241"/>
              <a:gd name="connsiteX6" fmla="*/ 895893 w 1711385"/>
              <a:gd name="connsiteY6" fmla="*/ 409678 h 587241"/>
              <a:gd name="connsiteX7" fmla="*/ 1109538 w 1711385"/>
              <a:gd name="connsiteY7" fmla="*/ 324221 h 587241"/>
              <a:gd name="connsiteX8" fmla="*/ 1477007 w 1711385"/>
              <a:gd name="connsiteY8" fmla="*/ 281492 h 587241"/>
              <a:gd name="connsiteX9" fmla="*/ 1681860 w 1711385"/>
              <a:gd name="connsiteY9" fmla="*/ 281910 h 587241"/>
              <a:gd name="connsiteX10" fmla="*/ 1685748 w 1711385"/>
              <a:gd name="connsiteY10" fmla="*/ 319981 h 587241"/>
              <a:gd name="connsiteX11" fmla="*/ 1711385 w 1711385"/>
              <a:gd name="connsiteY11" fmla="*/ 497895 h 587241"/>
              <a:gd name="connsiteX12" fmla="*/ 1622039 w 1711385"/>
              <a:gd name="connsiteY12" fmla="*/ 587241 h 587241"/>
              <a:gd name="connsiteX13" fmla="*/ 89346 w 1711385"/>
              <a:gd name="connsiteY13" fmla="*/ 587241 h 587241"/>
              <a:gd name="connsiteX14" fmla="*/ 0 w 1711385"/>
              <a:gd name="connsiteY14" fmla="*/ 497895 h 587241"/>
              <a:gd name="connsiteX15" fmla="*/ 0 w 1711385"/>
              <a:gd name="connsiteY15" fmla="*/ 140519 h 587241"/>
              <a:gd name="connsiteX0" fmla="*/ 0 w 1711385"/>
              <a:gd name="connsiteY0" fmla="*/ 140519 h 587241"/>
              <a:gd name="connsiteX1" fmla="*/ 302991 w 1711385"/>
              <a:gd name="connsiteY1" fmla="*/ 25536 h 587241"/>
              <a:gd name="connsiteX2" fmla="*/ 289141 w 1711385"/>
              <a:gd name="connsiteY2" fmla="*/ 478045 h 587241"/>
              <a:gd name="connsiteX3" fmla="*/ 451512 w 1711385"/>
              <a:gd name="connsiteY3" fmla="*/ 324221 h 587241"/>
              <a:gd name="connsiteX4" fmla="*/ 511332 w 1711385"/>
              <a:gd name="connsiteY4" fmla="*/ 25118 h 587241"/>
              <a:gd name="connsiteX5" fmla="*/ 682248 w 1711385"/>
              <a:gd name="connsiteY5" fmla="*/ 84939 h 587241"/>
              <a:gd name="connsiteX6" fmla="*/ 818981 w 1711385"/>
              <a:gd name="connsiteY6" fmla="*/ 161850 h 587241"/>
              <a:gd name="connsiteX7" fmla="*/ 895893 w 1711385"/>
              <a:gd name="connsiteY7" fmla="*/ 409678 h 587241"/>
              <a:gd name="connsiteX8" fmla="*/ 1109538 w 1711385"/>
              <a:gd name="connsiteY8" fmla="*/ 324221 h 587241"/>
              <a:gd name="connsiteX9" fmla="*/ 1477007 w 1711385"/>
              <a:gd name="connsiteY9" fmla="*/ 281492 h 587241"/>
              <a:gd name="connsiteX10" fmla="*/ 1681860 w 1711385"/>
              <a:gd name="connsiteY10" fmla="*/ 281910 h 587241"/>
              <a:gd name="connsiteX11" fmla="*/ 1685748 w 1711385"/>
              <a:gd name="connsiteY11" fmla="*/ 319981 h 587241"/>
              <a:gd name="connsiteX12" fmla="*/ 1711385 w 1711385"/>
              <a:gd name="connsiteY12" fmla="*/ 497895 h 587241"/>
              <a:gd name="connsiteX13" fmla="*/ 1622039 w 1711385"/>
              <a:gd name="connsiteY13" fmla="*/ 587241 h 587241"/>
              <a:gd name="connsiteX14" fmla="*/ 89346 w 1711385"/>
              <a:gd name="connsiteY14" fmla="*/ 587241 h 587241"/>
              <a:gd name="connsiteX15" fmla="*/ 0 w 1711385"/>
              <a:gd name="connsiteY15" fmla="*/ 497895 h 587241"/>
              <a:gd name="connsiteX16" fmla="*/ 0 w 1711385"/>
              <a:gd name="connsiteY16" fmla="*/ 140519 h 587241"/>
              <a:gd name="connsiteX0" fmla="*/ 0 w 1711385"/>
              <a:gd name="connsiteY0" fmla="*/ 140519 h 587241"/>
              <a:gd name="connsiteX1" fmla="*/ 302991 w 1711385"/>
              <a:gd name="connsiteY1" fmla="*/ 25536 h 587241"/>
              <a:gd name="connsiteX2" fmla="*/ 289141 w 1711385"/>
              <a:gd name="connsiteY2" fmla="*/ 478045 h 587241"/>
              <a:gd name="connsiteX3" fmla="*/ 451512 w 1711385"/>
              <a:gd name="connsiteY3" fmla="*/ 324221 h 587241"/>
              <a:gd name="connsiteX4" fmla="*/ 511332 w 1711385"/>
              <a:gd name="connsiteY4" fmla="*/ 25118 h 587241"/>
              <a:gd name="connsiteX5" fmla="*/ 682248 w 1711385"/>
              <a:gd name="connsiteY5" fmla="*/ 84939 h 587241"/>
              <a:gd name="connsiteX6" fmla="*/ 818981 w 1711385"/>
              <a:gd name="connsiteY6" fmla="*/ 161850 h 587241"/>
              <a:gd name="connsiteX7" fmla="*/ 724978 w 1711385"/>
              <a:gd name="connsiteY7" fmla="*/ 460953 h 587241"/>
              <a:gd name="connsiteX8" fmla="*/ 895893 w 1711385"/>
              <a:gd name="connsiteY8" fmla="*/ 409678 h 587241"/>
              <a:gd name="connsiteX9" fmla="*/ 1109538 w 1711385"/>
              <a:gd name="connsiteY9" fmla="*/ 324221 h 587241"/>
              <a:gd name="connsiteX10" fmla="*/ 1477007 w 1711385"/>
              <a:gd name="connsiteY10" fmla="*/ 281492 h 587241"/>
              <a:gd name="connsiteX11" fmla="*/ 1681860 w 1711385"/>
              <a:gd name="connsiteY11" fmla="*/ 281910 h 587241"/>
              <a:gd name="connsiteX12" fmla="*/ 1685748 w 1711385"/>
              <a:gd name="connsiteY12" fmla="*/ 319981 h 587241"/>
              <a:gd name="connsiteX13" fmla="*/ 1711385 w 1711385"/>
              <a:gd name="connsiteY13" fmla="*/ 497895 h 587241"/>
              <a:gd name="connsiteX14" fmla="*/ 1622039 w 1711385"/>
              <a:gd name="connsiteY14" fmla="*/ 587241 h 587241"/>
              <a:gd name="connsiteX15" fmla="*/ 89346 w 1711385"/>
              <a:gd name="connsiteY15" fmla="*/ 587241 h 587241"/>
              <a:gd name="connsiteX16" fmla="*/ 0 w 1711385"/>
              <a:gd name="connsiteY16" fmla="*/ 497895 h 587241"/>
              <a:gd name="connsiteX17" fmla="*/ 0 w 1711385"/>
              <a:gd name="connsiteY17" fmla="*/ 140519 h 587241"/>
              <a:gd name="connsiteX0" fmla="*/ 0 w 1711385"/>
              <a:gd name="connsiteY0" fmla="*/ 140519 h 693807"/>
              <a:gd name="connsiteX1" fmla="*/ 302991 w 1711385"/>
              <a:gd name="connsiteY1" fmla="*/ 25536 h 693807"/>
              <a:gd name="connsiteX2" fmla="*/ 289141 w 1711385"/>
              <a:gd name="connsiteY2" fmla="*/ 478045 h 693807"/>
              <a:gd name="connsiteX3" fmla="*/ 451512 w 1711385"/>
              <a:gd name="connsiteY3" fmla="*/ 324221 h 693807"/>
              <a:gd name="connsiteX4" fmla="*/ 511332 w 1711385"/>
              <a:gd name="connsiteY4" fmla="*/ 25118 h 693807"/>
              <a:gd name="connsiteX5" fmla="*/ 682248 w 1711385"/>
              <a:gd name="connsiteY5" fmla="*/ 84939 h 693807"/>
              <a:gd name="connsiteX6" fmla="*/ 818981 w 1711385"/>
              <a:gd name="connsiteY6" fmla="*/ 161850 h 693807"/>
              <a:gd name="connsiteX7" fmla="*/ 724978 w 1711385"/>
              <a:gd name="connsiteY7" fmla="*/ 460953 h 693807"/>
              <a:gd name="connsiteX8" fmla="*/ 895893 w 1711385"/>
              <a:gd name="connsiteY8" fmla="*/ 409678 h 693807"/>
              <a:gd name="connsiteX9" fmla="*/ 1109538 w 1711385"/>
              <a:gd name="connsiteY9" fmla="*/ 324221 h 693807"/>
              <a:gd name="connsiteX10" fmla="*/ 1477007 w 1711385"/>
              <a:gd name="connsiteY10" fmla="*/ 281492 h 693807"/>
              <a:gd name="connsiteX11" fmla="*/ 1681860 w 1711385"/>
              <a:gd name="connsiteY11" fmla="*/ 281910 h 693807"/>
              <a:gd name="connsiteX12" fmla="*/ 1685748 w 1711385"/>
              <a:gd name="connsiteY12" fmla="*/ 319981 h 693807"/>
              <a:gd name="connsiteX13" fmla="*/ 1711385 w 1711385"/>
              <a:gd name="connsiteY13" fmla="*/ 497895 h 693807"/>
              <a:gd name="connsiteX14" fmla="*/ 1622039 w 1711385"/>
              <a:gd name="connsiteY14" fmla="*/ 587241 h 693807"/>
              <a:gd name="connsiteX15" fmla="*/ 800273 w 1711385"/>
              <a:gd name="connsiteY15" fmla="*/ 693796 h 693807"/>
              <a:gd name="connsiteX16" fmla="*/ 89346 w 1711385"/>
              <a:gd name="connsiteY16" fmla="*/ 587241 h 693807"/>
              <a:gd name="connsiteX17" fmla="*/ 0 w 1711385"/>
              <a:gd name="connsiteY17" fmla="*/ 497895 h 693807"/>
              <a:gd name="connsiteX18" fmla="*/ 0 w 1711385"/>
              <a:gd name="connsiteY18" fmla="*/ 140519 h 693807"/>
              <a:gd name="connsiteX0" fmla="*/ 0 w 1711385"/>
              <a:gd name="connsiteY0" fmla="*/ 140519 h 693807"/>
              <a:gd name="connsiteX1" fmla="*/ 302991 w 1711385"/>
              <a:gd name="connsiteY1" fmla="*/ 25536 h 693807"/>
              <a:gd name="connsiteX2" fmla="*/ 289141 w 1711385"/>
              <a:gd name="connsiteY2" fmla="*/ 478045 h 693807"/>
              <a:gd name="connsiteX3" fmla="*/ 451512 w 1711385"/>
              <a:gd name="connsiteY3" fmla="*/ 324221 h 693807"/>
              <a:gd name="connsiteX4" fmla="*/ 511332 w 1711385"/>
              <a:gd name="connsiteY4" fmla="*/ 25118 h 693807"/>
              <a:gd name="connsiteX5" fmla="*/ 682248 w 1711385"/>
              <a:gd name="connsiteY5" fmla="*/ 84939 h 693807"/>
              <a:gd name="connsiteX6" fmla="*/ 818981 w 1711385"/>
              <a:gd name="connsiteY6" fmla="*/ 161850 h 693807"/>
              <a:gd name="connsiteX7" fmla="*/ 724978 w 1711385"/>
              <a:gd name="connsiteY7" fmla="*/ 460953 h 693807"/>
              <a:gd name="connsiteX8" fmla="*/ 895893 w 1711385"/>
              <a:gd name="connsiteY8" fmla="*/ 409678 h 693807"/>
              <a:gd name="connsiteX9" fmla="*/ 1109538 w 1711385"/>
              <a:gd name="connsiteY9" fmla="*/ 324221 h 693807"/>
              <a:gd name="connsiteX10" fmla="*/ 1260882 w 1711385"/>
              <a:gd name="connsiteY10" fmla="*/ 259701 h 693807"/>
              <a:gd name="connsiteX11" fmla="*/ 1477007 w 1711385"/>
              <a:gd name="connsiteY11" fmla="*/ 281492 h 693807"/>
              <a:gd name="connsiteX12" fmla="*/ 1681860 w 1711385"/>
              <a:gd name="connsiteY12" fmla="*/ 281910 h 693807"/>
              <a:gd name="connsiteX13" fmla="*/ 1685748 w 1711385"/>
              <a:gd name="connsiteY13" fmla="*/ 319981 h 693807"/>
              <a:gd name="connsiteX14" fmla="*/ 1711385 w 1711385"/>
              <a:gd name="connsiteY14" fmla="*/ 497895 h 693807"/>
              <a:gd name="connsiteX15" fmla="*/ 1622039 w 1711385"/>
              <a:gd name="connsiteY15" fmla="*/ 587241 h 693807"/>
              <a:gd name="connsiteX16" fmla="*/ 800273 w 1711385"/>
              <a:gd name="connsiteY16" fmla="*/ 693796 h 693807"/>
              <a:gd name="connsiteX17" fmla="*/ 89346 w 1711385"/>
              <a:gd name="connsiteY17" fmla="*/ 587241 h 693807"/>
              <a:gd name="connsiteX18" fmla="*/ 0 w 1711385"/>
              <a:gd name="connsiteY18" fmla="*/ 497895 h 693807"/>
              <a:gd name="connsiteX19" fmla="*/ 0 w 1711385"/>
              <a:gd name="connsiteY19" fmla="*/ 140519 h 693807"/>
              <a:gd name="connsiteX0" fmla="*/ 0 w 1711385"/>
              <a:gd name="connsiteY0" fmla="*/ 147224 h 700512"/>
              <a:gd name="connsiteX1" fmla="*/ 302991 w 1711385"/>
              <a:gd name="connsiteY1" fmla="*/ 32241 h 700512"/>
              <a:gd name="connsiteX2" fmla="*/ 289141 w 1711385"/>
              <a:gd name="connsiteY2" fmla="*/ 484750 h 700512"/>
              <a:gd name="connsiteX3" fmla="*/ 451512 w 1711385"/>
              <a:gd name="connsiteY3" fmla="*/ 330926 h 700512"/>
              <a:gd name="connsiteX4" fmla="*/ 511332 w 1711385"/>
              <a:gd name="connsiteY4" fmla="*/ 31823 h 700512"/>
              <a:gd name="connsiteX5" fmla="*/ 903724 w 1711385"/>
              <a:gd name="connsiteY5" fmla="*/ 51120 h 700512"/>
              <a:gd name="connsiteX6" fmla="*/ 818981 w 1711385"/>
              <a:gd name="connsiteY6" fmla="*/ 168555 h 700512"/>
              <a:gd name="connsiteX7" fmla="*/ 724978 w 1711385"/>
              <a:gd name="connsiteY7" fmla="*/ 467658 h 700512"/>
              <a:gd name="connsiteX8" fmla="*/ 895893 w 1711385"/>
              <a:gd name="connsiteY8" fmla="*/ 416383 h 700512"/>
              <a:gd name="connsiteX9" fmla="*/ 1109538 w 1711385"/>
              <a:gd name="connsiteY9" fmla="*/ 330926 h 700512"/>
              <a:gd name="connsiteX10" fmla="*/ 1260882 w 1711385"/>
              <a:gd name="connsiteY10" fmla="*/ 266406 h 700512"/>
              <a:gd name="connsiteX11" fmla="*/ 1477007 w 1711385"/>
              <a:gd name="connsiteY11" fmla="*/ 288197 h 700512"/>
              <a:gd name="connsiteX12" fmla="*/ 1681860 w 1711385"/>
              <a:gd name="connsiteY12" fmla="*/ 288615 h 700512"/>
              <a:gd name="connsiteX13" fmla="*/ 1685748 w 1711385"/>
              <a:gd name="connsiteY13" fmla="*/ 326686 h 700512"/>
              <a:gd name="connsiteX14" fmla="*/ 1711385 w 1711385"/>
              <a:gd name="connsiteY14" fmla="*/ 504600 h 700512"/>
              <a:gd name="connsiteX15" fmla="*/ 1622039 w 1711385"/>
              <a:gd name="connsiteY15" fmla="*/ 593946 h 700512"/>
              <a:gd name="connsiteX16" fmla="*/ 800273 w 1711385"/>
              <a:gd name="connsiteY16" fmla="*/ 700501 h 700512"/>
              <a:gd name="connsiteX17" fmla="*/ 89346 w 1711385"/>
              <a:gd name="connsiteY17" fmla="*/ 593946 h 700512"/>
              <a:gd name="connsiteX18" fmla="*/ 0 w 1711385"/>
              <a:gd name="connsiteY18" fmla="*/ 504600 h 700512"/>
              <a:gd name="connsiteX19" fmla="*/ 0 w 1711385"/>
              <a:gd name="connsiteY19" fmla="*/ 147224 h 700512"/>
              <a:gd name="connsiteX0" fmla="*/ 0 w 1711385"/>
              <a:gd name="connsiteY0" fmla="*/ 147224 h 700512"/>
              <a:gd name="connsiteX1" fmla="*/ 302991 w 1711385"/>
              <a:gd name="connsiteY1" fmla="*/ 32241 h 700512"/>
              <a:gd name="connsiteX2" fmla="*/ 289141 w 1711385"/>
              <a:gd name="connsiteY2" fmla="*/ 484750 h 700512"/>
              <a:gd name="connsiteX3" fmla="*/ 451512 w 1711385"/>
              <a:gd name="connsiteY3" fmla="*/ 330926 h 700512"/>
              <a:gd name="connsiteX4" fmla="*/ 511332 w 1711385"/>
              <a:gd name="connsiteY4" fmla="*/ 31823 h 700512"/>
              <a:gd name="connsiteX5" fmla="*/ 903724 w 1711385"/>
              <a:gd name="connsiteY5" fmla="*/ 51120 h 700512"/>
              <a:gd name="connsiteX6" fmla="*/ 965267 w 1711385"/>
              <a:gd name="connsiteY6" fmla="*/ 206738 h 700512"/>
              <a:gd name="connsiteX7" fmla="*/ 724978 w 1711385"/>
              <a:gd name="connsiteY7" fmla="*/ 467658 h 700512"/>
              <a:gd name="connsiteX8" fmla="*/ 895893 w 1711385"/>
              <a:gd name="connsiteY8" fmla="*/ 416383 h 700512"/>
              <a:gd name="connsiteX9" fmla="*/ 1109538 w 1711385"/>
              <a:gd name="connsiteY9" fmla="*/ 330926 h 700512"/>
              <a:gd name="connsiteX10" fmla="*/ 1260882 w 1711385"/>
              <a:gd name="connsiteY10" fmla="*/ 266406 h 700512"/>
              <a:gd name="connsiteX11" fmla="*/ 1477007 w 1711385"/>
              <a:gd name="connsiteY11" fmla="*/ 288197 h 700512"/>
              <a:gd name="connsiteX12" fmla="*/ 1681860 w 1711385"/>
              <a:gd name="connsiteY12" fmla="*/ 288615 h 700512"/>
              <a:gd name="connsiteX13" fmla="*/ 1685748 w 1711385"/>
              <a:gd name="connsiteY13" fmla="*/ 326686 h 700512"/>
              <a:gd name="connsiteX14" fmla="*/ 1711385 w 1711385"/>
              <a:gd name="connsiteY14" fmla="*/ 504600 h 700512"/>
              <a:gd name="connsiteX15" fmla="*/ 1622039 w 1711385"/>
              <a:gd name="connsiteY15" fmla="*/ 593946 h 700512"/>
              <a:gd name="connsiteX16" fmla="*/ 800273 w 1711385"/>
              <a:gd name="connsiteY16" fmla="*/ 700501 h 700512"/>
              <a:gd name="connsiteX17" fmla="*/ 89346 w 1711385"/>
              <a:gd name="connsiteY17" fmla="*/ 593946 h 700512"/>
              <a:gd name="connsiteX18" fmla="*/ 0 w 1711385"/>
              <a:gd name="connsiteY18" fmla="*/ 504600 h 700512"/>
              <a:gd name="connsiteX19" fmla="*/ 0 w 1711385"/>
              <a:gd name="connsiteY19" fmla="*/ 147224 h 700512"/>
              <a:gd name="connsiteX0" fmla="*/ 0 w 1711385"/>
              <a:gd name="connsiteY0" fmla="*/ 147224 h 700512"/>
              <a:gd name="connsiteX1" fmla="*/ 302991 w 1711385"/>
              <a:gd name="connsiteY1" fmla="*/ 32241 h 700512"/>
              <a:gd name="connsiteX2" fmla="*/ 289141 w 1711385"/>
              <a:gd name="connsiteY2" fmla="*/ 484750 h 700512"/>
              <a:gd name="connsiteX3" fmla="*/ 451512 w 1711385"/>
              <a:gd name="connsiteY3" fmla="*/ 330926 h 700512"/>
              <a:gd name="connsiteX4" fmla="*/ 511332 w 1711385"/>
              <a:gd name="connsiteY4" fmla="*/ 31823 h 700512"/>
              <a:gd name="connsiteX5" fmla="*/ 903724 w 1711385"/>
              <a:gd name="connsiteY5" fmla="*/ 51120 h 700512"/>
              <a:gd name="connsiteX6" fmla="*/ 965267 w 1711385"/>
              <a:gd name="connsiteY6" fmla="*/ 206738 h 700512"/>
              <a:gd name="connsiteX7" fmla="*/ 724978 w 1711385"/>
              <a:gd name="connsiteY7" fmla="*/ 467658 h 700512"/>
              <a:gd name="connsiteX8" fmla="*/ 895893 w 1711385"/>
              <a:gd name="connsiteY8" fmla="*/ 416383 h 700512"/>
              <a:gd name="connsiteX9" fmla="*/ 1109538 w 1711385"/>
              <a:gd name="connsiteY9" fmla="*/ 330926 h 700512"/>
              <a:gd name="connsiteX10" fmla="*/ 1260882 w 1711385"/>
              <a:gd name="connsiteY10" fmla="*/ 266406 h 700512"/>
              <a:gd name="connsiteX11" fmla="*/ 1237859 w 1711385"/>
              <a:gd name="connsiteY11" fmla="*/ 385713 h 700512"/>
              <a:gd name="connsiteX12" fmla="*/ 1477007 w 1711385"/>
              <a:gd name="connsiteY12" fmla="*/ 288197 h 700512"/>
              <a:gd name="connsiteX13" fmla="*/ 1681860 w 1711385"/>
              <a:gd name="connsiteY13" fmla="*/ 288615 h 700512"/>
              <a:gd name="connsiteX14" fmla="*/ 1685748 w 1711385"/>
              <a:gd name="connsiteY14" fmla="*/ 326686 h 700512"/>
              <a:gd name="connsiteX15" fmla="*/ 1711385 w 1711385"/>
              <a:gd name="connsiteY15" fmla="*/ 504600 h 700512"/>
              <a:gd name="connsiteX16" fmla="*/ 1622039 w 1711385"/>
              <a:gd name="connsiteY16" fmla="*/ 593946 h 700512"/>
              <a:gd name="connsiteX17" fmla="*/ 800273 w 1711385"/>
              <a:gd name="connsiteY17" fmla="*/ 700501 h 700512"/>
              <a:gd name="connsiteX18" fmla="*/ 89346 w 1711385"/>
              <a:gd name="connsiteY18" fmla="*/ 593946 h 700512"/>
              <a:gd name="connsiteX19" fmla="*/ 0 w 1711385"/>
              <a:gd name="connsiteY19" fmla="*/ 504600 h 700512"/>
              <a:gd name="connsiteX20" fmla="*/ 0 w 1711385"/>
              <a:gd name="connsiteY20" fmla="*/ 147224 h 700512"/>
              <a:gd name="connsiteX0" fmla="*/ 0 w 1711385"/>
              <a:gd name="connsiteY0" fmla="*/ 147224 h 700512"/>
              <a:gd name="connsiteX1" fmla="*/ 302991 w 1711385"/>
              <a:gd name="connsiteY1" fmla="*/ 32241 h 700512"/>
              <a:gd name="connsiteX2" fmla="*/ 289141 w 1711385"/>
              <a:gd name="connsiteY2" fmla="*/ 484750 h 700512"/>
              <a:gd name="connsiteX3" fmla="*/ 451512 w 1711385"/>
              <a:gd name="connsiteY3" fmla="*/ 330926 h 700512"/>
              <a:gd name="connsiteX4" fmla="*/ 511332 w 1711385"/>
              <a:gd name="connsiteY4" fmla="*/ 31823 h 700512"/>
              <a:gd name="connsiteX5" fmla="*/ 903724 w 1711385"/>
              <a:gd name="connsiteY5" fmla="*/ 51120 h 700512"/>
              <a:gd name="connsiteX6" fmla="*/ 965267 w 1711385"/>
              <a:gd name="connsiteY6" fmla="*/ 206738 h 700512"/>
              <a:gd name="connsiteX7" fmla="*/ 724978 w 1711385"/>
              <a:gd name="connsiteY7" fmla="*/ 467658 h 700512"/>
              <a:gd name="connsiteX8" fmla="*/ 895893 w 1711385"/>
              <a:gd name="connsiteY8" fmla="*/ 416383 h 700512"/>
              <a:gd name="connsiteX9" fmla="*/ 1109538 w 1711385"/>
              <a:gd name="connsiteY9" fmla="*/ 330926 h 700512"/>
              <a:gd name="connsiteX10" fmla="*/ 1117690 w 1711385"/>
              <a:gd name="connsiteY10" fmla="*/ 325534 h 700512"/>
              <a:gd name="connsiteX11" fmla="*/ 1237859 w 1711385"/>
              <a:gd name="connsiteY11" fmla="*/ 385713 h 700512"/>
              <a:gd name="connsiteX12" fmla="*/ 1477007 w 1711385"/>
              <a:gd name="connsiteY12" fmla="*/ 288197 h 700512"/>
              <a:gd name="connsiteX13" fmla="*/ 1681860 w 1711385"/>
              <a:gd name="connsiteY13" fmla="*/ 288615 h 700512"/>
              <a:gd name="connsiteX14" fmla="*/ 1685748 w 1711385"/>
              <a:gd name="connsiteY14" fmla="*/ 326686 h 700512"/>
              <a:gd name="connsiteX15" fmla="*/ 1711385 w 1711385"/>
              <a:gd name="connsiteY15" fmla="*/ 504600 h 700512"/>
              <a:gd name="connsiteX16" fmla="*/ 1622039 w 1711385"/>
              <a:gd name="connsiteY16" fmla="*/ 593946 h 700512"/>
              <a:gd name="connsiteX17" fmla="*/ 800273 w 1711385"/>
              <a:gd name="connsiteY17" fmla="*/ 700501 h 700512"/>
              <a:gd name="connsiteX18" fmla="*/ 89346 w 1711385"/>
              <a:gd name="connsiteY18" fmla="*/ 593946 h 700512"/>
              <a:gd name="connsiteX19" fmla="*/ 0 w 1711385"/>
              <a:gd name="connsiteY19" fmla="*/ 504600 h 700512"/>
              <a:gd name="connsiteX20" fmla="*/ 0 w 1711385"/>
              <a:gd name="connsiteY20" fmla="*/ 147224 h 70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11385" h="700512">
                <a:moveTo>
                  <a:pt x="0" y="147224"/>
                </a:moveTo>
                <a:cubicBezTo>
                  <a:pt x="0" y="97880"/>
                  <a:pt x="253647" y="32241"/>
                  <a:pt x="302991" y="32241"/>
                </a:cubicBezTo>
                <a:cubicBezTo>
                  <a:pt x="371122" y="35796"/>
                  <a:pt x="69300" y="480477"/>
                  <a:pt x="289141" y="484750"/>
                </a:cubicBezTo>
                <a:cubicBezTo>
                  <a:pt x="301076" y="511742"/>
                  <a:pt x="414480" y="406414"/>
                  <a:pt x="451512" y="330926"/>
                </a:cubicBezTo>
                <a:cubicBezTo>
                  <a:pt x="488544" y="255438"/>
                  <a:pt x="460057" y="48914"/>
                  <a:pt x="511332" y="31823"/>
                </a:cubicBezTo>
                <a:cubicBezTo>
                  <a:pt x="605336" y="-47938"/>
                  <a:pt x="812569" y="46847"/>
                  <a:pt x="903724" y="51120"/>
                </a:cubicBezTo>
                <a:cubicBezTo>
                  <a:pt x="994879" y="55393"/>
                  <a:pt x="935357" y="166858"/>
                  <a:pt x="965267" y="206738"/>
                </a:cubicBezTo>
                <a:cubicBezTo>
                  <a:pt x="995177" y="246618"/>
                  <a:pt x="712159" y="426353"/>
                  <a:pt x="724978" y="467658"/>
                </a:cubicBezTo>
                <a:cubicBezTo>
                  <a:pt x="737797" y="508963"/>
                  <a:pt x="854589" y="416383"/>
                  <a:pt x="895893" y="416383"/>
                </a:cubicBezTo>
                <a:cubicBezTo>
                  <a:pt x="937197" y="416383"/>
                  <a:pt x="1031706" y="351028"/>
                  <a:pt x="1109538" y="330926"/>
                </a:cubicBezTo>
                <a:cubicBezTo>
                  <a:pt x="1187370" y="310825"/>
                  <a:pt x="1083898" y="337100"/>
                  <a:pt x="1117690" y="325534"/>
                </a:cubicBezTo>
                <a:cubicBezTo>
                  <a:pt x="1151482" y="313968"/>
                  <a:pt x="1201838" y="382081"/>
                  <a:pt x="1237859" y="385713"/>
                </a:cubicBezTo>
                <a:cubicBezTo>
                  <a:pt x="1273880" y="389345"/>
                  <a:pt x="1415412" y="283683"/>
                  <a:pt x="1477007" y="288197"/>
                </a:cubicBezTo>
                <a:cubicBezTo>
                  <a:pt x="1538602" y="292711"/>
                  <a:pt x="1649919" y="275079"/>
                  <a:pt x="1681860" y="288615"/>
                </a:cubicBezTo>
                <a:cubicBezTo>
                  <a:pt x="1731204" y="288615"/>
                  <a:pt x="1685748" y="277342"/>
                  <a:pt x="1685748" y="326686"/>
                </a:cubicBezTo>
                <a:lnTo>
                  <a:pt x="1711385" y="504600"/>
                </a:lnTo>
                <a:cubicBezTo>
                  <a:pt x="1711385" y="553944"/>
                  <a:pt x="1671383" y="593946"/>
                  <a:pt x="1622039" y="593946"/>
                </a:cubicBezTo>
                <a:cubicBezTo>
                  <a:pt x="1324945" y="592620"/>
                  <a:pt x="1097367" y="701827"/>
                  <a:pt x="800273" y="700501"/>
                </a:cubicBezTo>
                <a:lnTo>
                  <a:pt x="89346" y="593946"/>
                </a:lnTo>
                <a:cubicBezTo>
                  <a:pt x="40002" y="593946"/>
                  <a:pt x="0" y="553944"/>
                  <a:pt x="0" y="504600"/>
                </a:cubicBezTo>
                <a:lnTo>
                  <a:pt x="0" y="147224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rgbClr val="673105"/>
            </a:solidFill>
          </a:ln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5" name="Groupe 494"/>
          <p:cNvGrpSpPr/>
          <p:nvPr/>
        </p:nvGrpSpPr>
        <p:grpSpPr>
          <a:xfrm>
            <a:off x="5505935" y="5786493"/>
            <a:ext cx="234732" cy="217166"/>
            <a:chOff x="1660880" y="3744562"/>
            <a:chExt cx="2099538" cy="1704014"/>
          </a:xfrm>
        </p:grpSpPr>
        <p:sp>
          <p:nvSpPr>
            <p:cNvPr id="496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7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8" name="Groupe 497"/>
          <p:cNvGrpSpPr/>
          <p:nvPr/>
        </p:nvGrpSpPr>
        <p:grpSpPr>
          <a:xfrm>
            <a:off x="5971660" y="5037181"/>
            <a:ext cx="234732" cy="217166"/>
            <a:chOff x="1660880" y="3744562"/>
            <a:chExt cx="2099538" cy="1704014"/>
          </a:xfrm>
        </p:grpSpPr>
        <p:sp>
          <p:nvSpPr>
            <p:cNvPr id="499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0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4" name="Groupe 503"/>
          <p:cNvGrpSpPr/>
          <p:nvPr/>
        </p:nvGrpSpPr>
        <p:grpSpPr>
          <a:xfrm>
            <a:off x="7013791" y="4954407"/>
            <a:ext cx="234732" cy="217166"/>
            <a:chOff x="1660880" y="3744562"/>
            <a:chExt cx="2099538" cy="1704014"/>
          </a:xfrm>
        </p:grpSpPr>
        <p:sp>
          <p:nvSpPr>
            <p:cNvPr id="505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6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Groupe 506"/>
          <p:cNvGrpSpPr/>
          <p:nvPr/>
        </p:nvGrpSpPr>
        <p:grpSpPr>
          <a:xfrm>
            <a:off x="4812731" y="4140252"/>
            <a:ext cx="234732" cy="217166"/>
            <a:chOff x="1660880" y="3744562"/>
            <a:chExt cx="2099538" cy="1704014"/>
          </a:xfrm>
        </p:grpSpPr>
        <p:sp>
          <p:nvSpPr>
            <p:cNvPr id="508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9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Groupe 509"/>
          <p:cNvGrpSpPr/>
          <p:nvPr/>
        </p:nvGrpSpPr>
        <p:grpSpPr>
          <a:xfrm>
            <a:off x="3294074" y="3143859"/>
            <a:ext cx="234732" cy="217166"/>
            <a:chOff x="1660880" y="3744562"/>
            <a:chExt cx="2099538" cy="1704014"/>
          </a:xfrm>
        </p:grpSpPr>
        <p:sp>
          <p:nvSpPr>
            <p:cNvPr id="511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2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3" name="Groupe 512"/>
          <p:cNvGrpSpPr/>
          <p:nvPr/>
        </p:nvGrpSpPr>
        <p:grpSpPr>
          <a:xfrm>
            <a:off x="6586539" y="4893602"/>
            <a:ext cx="194294" cy="203299"/>
            <a:chOff x="437519" y="2784041"/>
            <a:chExt cx="526604" cy="552613"/>
          </a:xfrm>
        </p:grpSpPr>
        <p:sp>
          <p:nvSpPr>
            <p:cNvPr id="514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515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17" name="Groupe 516"/>
          <p:cNvGrpSpPr/>
          <p:nvPr/>
        </p:nvGrpSpPr>
        <p:grpSpPr>
          <a:xfrm>
            <a:off x="7356277" y="5566938"/>
            <a:ext cx="194294" cy="203299"/>
            <a:chOff x="437519" y="2784041"/>
            <a:chExt cx="526604" cy="552613"/>
          </a:xfrm>
        </p:grpSpPr>
        <p:sp>
          <p:nvSpPr>
            <p:cNvPr id="518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519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20" name="Groupe 519"/>
          <p:cNvGrpSpPr/>
          <p:nvPr/>
        </p:nvGrpSpPr>
        <p:grpSpPr>
          <a:xfrm>
            <a:off x="7394346" y="5897150"/>
            <a:ext cx="194294" cy="203299"/>
            <a:chOff x="437519" y="2784041"/>
            <a:chExt cx="526604" cy="552613"/>
          </a:xfrm>
        </p:grpSpPr>
        <p:sp>
          <p:nvSpPr>
            <p:cNvPr id="521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522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26" name="Groupe 525"/>
          <p:cNvGrpSpPr/>
          <p:nvPr/>
        </p:nvGrpSpPr>
        <p:grpSpPr>
          <a:xfrm>
            <a:off x="7017092" y="5679212"/>
            <a:ext cx="194294" cy="203299"/>
            <a:chOff x="437519" y="2784041"/>
            <a:chExt cx="526604" cy="552613"/>
          </a:xfrm>
        </p:grpSpPr>
        <p:sp>
          <p:nvSpPr>
            <p:cNvPr id="527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528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32" name="Groupe 531"/>
          <p:cNvGrpSpPr/>
          <p:nvPr/>
        </p:nvGrpSpPr>
        <p:grpSpPr>
          <a:xfrm>
            <a:off x="6608596" y="5566207"/>
            <a:ext cx="194294" cy="203299"/>
            <a:chOff x="437519" y="2784041"/>
            <a:chExt cx="526604" cy="552613"/>
          </a:xfrm>
        </p:grpSpPr>
        <p:sp>
          <p:nvSpPr>
            <p:cNvPr id="533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534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57" name="Groupe 556"/>
          <p:cNvGrpSpPr/>
          <p:nvPr/>
        </p:nvGrpSpPr>
        <p:grpSpPr>
          <a:xfrm>
            <a:off x="1443203" y="4218325"/>
            <a:ext cx="1222566" cy="948261"/>
            <a:chOff x="6739056" y="4112261"/>
            <a:chExt cx="1323443" cy="1068109"/>
          </a:xfrm>
        </p:grpSpPr>
        <p:sp>
          <p:nvSpPr>
            <p:cNvPr id="558" name="Arc 128"/>
            <p:cNvSpPr/>
            <p:nvPr/>
          </p:nvSpPr>
          <p:spPr>
            <a:xfrm>
              <a:off x="6881232" y="4291245"/>
              <a:ext cx="854805" cy="268327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4805" h="268327" stroke="0" extrusionOk="0">
                  <a:moveTo>
                    <a:pt x="0" y="0"/>
                  </a:moveTo>
                  <a:cubicBezTo>
                    <a:pt x="373991" y="0"/>
                    <a:pt x="697608" y="87665"/>
                    <a:pt x="777893" y="210725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854805" h="268327" fill="none">
                  <a:moveTo>
                    <a:pt x="0" y="0"/>
                  </a:moveTo>
                  <a:cubicBezTo>
                    <a:pt x="373991" y="0"/>
                    <a:pt x="774520" y="44936"/>
                    <a:pt x="854805" y="167996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129"/>
            <p:cNvSpPr/>
            <p:nvPr/>
          </p:nvSpPr>
          <p:spPr>
            <a:xfrm>
              <a:off x="6790333" y="4398380"/>
              <a:ext cx="960693" cy="268327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Arc 129"/>
            <p:cNvSpPr/>
            <p:nvPr/>
          </p:nvSpPr>
          <p:spPr>
            <a:xfrm>
              <a:off x="6772282" y="4528845"/>
              <a:ext cx="960693" cy="312278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  <a:gd name="connsiteX0" fmla="*/ 0 w 960693"/>
                <a:gd name="connsiteY0" fmla="*/ 39342 h 307669"/>
                <a:gd name="connsiteX1" fmla="*/ 678681 w 960693"/>
                <a:gd name="connsiteY1" fmla="*/ 167241 h 307669"/>
                <a:gd name="connsiteX2" fmla="*/ 0 w 960693"/>
                <a:gd name="connsiteY2" fmla="*/ 307669 h 307669"/>
                <a:gd name="connsiteX3" fmla="*/ 0 w 960693"/>
                <a:gd name="connsiteY3" fmla="*/ 39342 h 307669"/>
                <a:gd name="connsiteX0" fmla="*/ 0 w 960693"/>
                <a:gd name="connsiteY0" fmla="*/ 39342 h 307669"/>
                <a:gd name="connsiteX1" fmla="*/ 364423 w 960693"/>
                <a:gd name="connsiteY1" fmla="*/ 1018 h 307669"/>
                <a:gd name="connsiteX2" fmla="*/ 533413 w 960693"/>
                <a:gd name="connsiteY2" fmla="*/ 93321 h 307669"/>
                <a:gd name="connsiteX3" fmla="*/ 960693 w 960693"/>
                <a:gd name="connsiteY3" fmla="*/ 192878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33413 w 960718"/>
                <a:gd name="connsiteY2" fmla="*/ 93321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41959 w 960718"/>
                <a:gd name="connsiteY2" fmla="*/ 33501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33413 w 960718"/>
                <a:gd name="connsiteY2" fmla="*/ 42047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693"/>
                <a:gd name="connsiteY0" fmla="*/ 39342 h 307669"/>
                <a:gd name="connsiteX1" fmla="*/ 678681 w 960693"/>
                <a:gd name="connsiteY1" fmla="*/ 167241 h 307669"/>
                <a:gd name="connsiteX2" fmla="*/ 0 w 960693"/>
                <a:gd name="connsiteY2" fmla="*/ 307669 h 307669"/>
                <a:gd name="connsiteX3" fmla="*/ 0 w 960693"/>
                <a:gd name="connsiteY3" fmla="*/ 39342 h 307669"/>
                <a:gd name="connsiteX0" fmla="*/ 0 w 960693"/>
                <a:gd name="connsiteY0" fmla="*/ 39342 h 307669"/>
                <a:gd name="connsiteX1" fmla="*/ 364423 w 960693"/>
                <a:gd name="connsiteY1" fmla="*/ 1018 h 307669"/>
                <a:gd name="connsiteX2" fmla="*/ 533413 w 960693"/>
                <a:gd name="connsiteY2" fmla="*/ 42047 h 307669"/>
                <a:gd name="connsiteX3" fmla="*/ 960693 w 960693"/>
                <a:gd name="connsiteY3" fmla="*/ 192878 h 307669"/>
                <a:gd name="connsiteX0" fmla="*/ 0 w 960693"/>
                <a:gd name="connsiteY0" fmla="*/ 43951 h 312278"/>
                <a:gd name="connsiteX1" fmla="*/ 678681 w 960693"/>
                <a:gd name="connsiteY1" fmla="*/ 171850 h 312278"/>
                <a:gd name="connsiteX2" fmla="*/ 0 w 960693"/>
                <a:gd name="connsiteY2" fmla="*/ 312278 h 312278"/>
                <a:gd name="connsiteX3" fmla="*/ 0 w 960693"/>
                <a:gd name="connsiteY3" fmla="*/ 43951 h 312278"/>
                <a:gd name="connsiteX0" fmla="*/ 0 w 960693"/>
                <a:gd name="connsiteY0" fmla="*/ 43951 h 312278"/>
                <a:gd name="connsiteX1" fmla="*/ 364423 w 960693"/>
                <a:gd name="connsiteY1" fmla="*/ 5627 h 312278"/>
                <a:gd name="connsiteX2" fmla="*/ 960693 w 960693"/>
                <a:gd name="connsiteY2" fmla="*/ 197487 h 31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312278" stroke="0" extrusionOk="0">
                  <a:moveTo>
                    <a:pt x="0" y="43951"/>
                  </a:moveTo>
                  <a:cubicBezTo>
                    <a:pt x="276830" y="43951"/>
                    <a:pt x="533803" y="92378"/>
                    <a:pt x="678681" y="171850"/>
                  </a:cubicBezTo>
                  <a:lnTo>
                    <a:pt x="0" y="312278"/>
                  </a:lnTo>
                  <a:lnTo>
                    <a:pt x="0" y="43951"/>
                  </a:lnTo>
                  <a:close/>
                </a:path>
                <a:path w="960693" h="312278" fill="none">
                  <a:moveTo>
                    <a:pt x="0" y="43951"/>
                  </a:moveTo>
                  <a:cubicBezTo>
                    <a:pt x="67859" y="50383"/>
                    <a:pt x="204308" y="-19962"/>
                    <a:pt x="364423" y="5627"/>
                  </a:cubicBezTo>
                  <a:cubicBezTo>
                    <a:pt x="524539" y="31216"/>
                    <a:pt x="836470" y="157516"/>
                    <a:pt x="960693" y="197487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Arc 129"/>
            <p:cNvSpPr/>
            <p:nvPr/>
          </p:nvSpPr>
          <p:spPr>
            <a:xfrm>
              <a:off x="6747720" y="4731902"/>
              <a:ext cx="960693" cy="268327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128"/>
            <p:cNvSpPr/>
            <p:nvPr/>
          </p:nvSpPr>
          <p:spPr>
            <a:xfrm flipV="1">
              <a:off x="6739056" y="4892111"/>
              <a:ext cx="869933" cy="136732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  <a:gd name="connsiteX0" fmla="*/ 0 w 777893"/>
                <a:gd name="connsiteY0" fmla="*/ 14665 h 282992"/>
                <a:gd name="connsiteX1" fmla="*/ 777893 w 777893"/>
                <a:gd name="connsiteY1" fmla="*/ 225390 h 282992"/>
                <a:gd name="connsiteX2" fmla="*/ 0 w 777893"/>
                <a:gd name="connsiteY2" fmla="*/ 282992 h 282992"/>
                <a:gd name="connsiteX3" fmla="*/ 0 w 777893"/>
                <a:gd name="connsiteY3" fmla="*/ 14665 h 282992"/>
                <a:gd name="connsiteX0" fmla="*/ 0 w 777893"/>
                <a:gd name="connsiteY0" fmla="*/ 14665 h 282992"/>
                <a:gd name="connsiteX1" fmla="*/ 757362 w 777893"/>
                <a:gd name="connsiteY1" fmla="*/ 77643 h 282992"/>
                <a:gd name="connsiteX0" fmla="*/ 48722 w 826615"/>
                <a:gd name="connsiteY0" fmla="*/ 0 h 280045"/>
                <a:gd name="connsiteX1" fmla="*/ 826615 w 826615"/>
                <a:gd name="connsiteY1" fmla="*/ 210725 h 280045"/>
                <a:gd name="connsiteX2" fmla="*/ 48722 w 826615"/>
                <a:gd name="connsiteY2" fmla="*/ 268327 h 280045"/>
                <a:gd name="connsiteX3" fmla="*/ 48722 w 826615"/>
                <a:gd name="connsiteY3" fmla="*/ 0 h 280045"/>
                <a:gd name="connsiteX0" fmla="*/ 0 w 826615"/>
                <a:gd name="connsiteY0" fmla="*/ 280044 h 280045"/>
                <a:gd name="connsiteX1" fmla="*/ 806084 w 826615"/>
                <a:gd name="connsiteY1" fmla="*/ 62978 h 28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6615" h="280045" stroke="0" extrusionOk="0">
                  <a:moveTo>
                    <a:pt x="48722" y="0"/>
                  </a:moveTo>
                  <a:cubicBezTo>
                    <a:pt x="422713" y="0"/>
                    <a:pt x="746330" y="87665"/>
                    <a:pt x="826615" y="210725"/>
                  </a:cubicBezTo>
                  <a:lnTo>
                    <a:pt x="48722" y="268327"/>
                  </a:lnTo>
                  <a:lnTo>
                    <a:pt x="48722" y="0"/>
                  </a:lnTo>
                  <a:close/>
                </a:path>
                <a:path w="826615" h="280045" fill="none">
                  <a:moveTo>
                    <a:pt x="0" y="280044"/>
                  </a:moveTo>
                  <a:cubicBezTo>
                    <a:pt x="373991" y="280044"/>
                    <a:pt x="725799" y="-60082"/>
                    <a:pt x="806084" y="62978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Arc 128"/>
            <p:cNvSpPr/>
            <p:nvPr/>
          </p:nvSpPr>
          <p:spPr>
            <a:xfrm rot="16906283">
              <a:off x="7105089" y="4568955"/>
              <a:ext cx="854805" cy="268327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4805" h="268327" stroke="0" extrusionOk="0">
                  <a:moveTo>
                    <a:pt x="0" y="0"/>
                  </a:moveTo>
                  <a:cubicBezTo>
                    <a:pt x="373991" y="0"/>
                    <a:pt x="697608" y="87665"/>
                    <a:pt x="777893" y="210725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854805" h="268327" fill="none">
                  <a:moveTo>
                    <a:pt x="0" y="0"/>
                  </a:moveTo>
                  <a:cubicBezTo>
                    <a:pt x="373991" y="0"/>
                    <a:pt x="774520" y="44936"/>
                    <a:pt x="854805" y="167996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Arc 129"/>
            <p:cNvSpPr/>
            <p:nvPr/>
          </p:nvSpPr>
          <p:spPr>
            <a:xfrm rot="16416422">
              <a:off x="6935482" y="4539565"/>
              <a:ext cx="960693" cy="268327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Arc 129"/>
            <p:cNvSpPr/>
            <p:nvPr/>
          </p:nvSpPr>
          <p:spPr>
            <a:xfrm rot="15932476">
              <a:off x="7279080" y="4396951"/>
              <a:ext cx="960693" cy="606145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  <a:gd name="connsiteX0" fmla="*/ 0 w 960693"/>
                <a:gd name="connsiteY0" fmla="*/ 39342 h 307669"/>
                <a:gd name="connsiteX1" fmla="*/ 678681 w 960693"/>
                <a:gd name="connsiteY1" fmla="*/ 167241 h 307669"/>
                <a:gd name="connsiteX2" fmla="*/ 0 w 960693"/>
                <a:gd name="connsiteY2" fmla="*/ 307669 h 307669"/>
                <a:gd name="connsiteX3" fmla="*/ 0 w 960693"/>
                <a:gd name="connsiteY3" fmla="*/ 39342 h 307669"/>
                <a:gd name="connsiteX0" fmla="*/ 0 w 960693"/>
                <a:gd name="connsiteY0" fmla="*/ 39342 h 307669"/>
                <a:gd name="connsiteX1" fmla="*/ 364423 w 960693"/>
                <a:gd name="connsiteY1" fmla="*/ 1018 h 307669"/>
                <a:gd name="connsiteX2" fmla="*/ 533413 w 960693"/>
                <a:gd name="connsiteY2" fmla="*/ 93321 h 307669"/>
                <a:gd name="connsiteX3" fmla="*/ 960693 w 960693"/>
                <a:gd name="connsiteY3" fmla="*/ 192878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33413 w 960718"/>
                <a:gd name="connsiteY2" fmla="*/ 93321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41959 w 960718"/>
                <a:gd name="connsiteY2" fmla="*/ 33501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33413 w 960718"/>
                <a:gd name="connsiteY2" fmla="*/ 42047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693"/>
                <a:gd name="connsiteY0" fmla="*/ 39342 h 307669"/>
                <a:gd name="connsiteX1" fmla="*/ 678681 w 960693"/>
                <a:gd name="connsiteY1" fmla="*/ 167241 h 307669"/>
                <a:gd name="connsiteX2" fmla="*/ 0 w 960693"/>
                <a:gd name="connsiteY2" fmla="*/ 307669 h 307669"/>
                <a:gd name="connsiteX3" fmla="*/ 0 w 960693"/>
                <a:gd name="connsiteY3" fmla="*/ 39342 h 307669"/>
                <a:gd name="connsiteX0" fmla="*/ 0 w 960693"/>
                <a:gd name="connsiteY0" fmla="*/ 39342 h 307669"/>
                <a:gd name="connsiteX1" fmla="*/ 364423 w 960693"/>
                <a:gd name="connsiteY1" fmla="*/ 1018 h 307669"/>
                <a:gd name="connsiteX2" fmla="*/ 533413 w 960693"/>
                <a:gd name="connsiteY2" fmla="*/ 42047 h 307669"/>
                <a:gd name="connsiteX3" fmla="*/ 960693 w 960693"/>
                <a:gd name="connsiteY3" fmla="*/ 192878 h 307669"/>
                <a:gd name="connsiteX0" fmla="*/ 0 w 960693"/>
                <a:gd name="connsiteY0" fmla="*/ 43951 h 312278"/>
                <a:gd name="connsiteX1" fmla="*/ 678681 w 960693"/>
                <a:gd name="connsiteY1" fmla="*/ 171850 h 312278"/>
                <a:gd name="connsiteX2" fmla="*/ 0 w 960693"/>
                <a:gd name="connsiteY2" fmla="*/ 312278 h 312278"/>
                <a:gd name="connsiteX3" fmla="*/ 0 w 960693"/>
                <a:gd name="connsiteY3" fmla="*/ 43951 h 312278"/>
                <a:gd name="connsiteX0" fmla="*/ 0 w 960693"/>
                <a:gd name="connsiteY0" fmla="*/ 43951 h 312278"/>
                <a:gd name="connsiteX1" fmla="*/ 364423 w 960693"/>
                <a:gd name="connsiteY1" fmla="*/ 5627 h 312278"/>
                <a:gd name="connsiteX2" fmla="*/ 960693 w 960693"/>
                <a:gd name="connsiteY2" fmla="*/ 197487 h 312278"/>
                <a:gd name="connsiteX0" fmla="*/ 0 w 960693"/>
                <a:gd name="connsiteY0" fmla="*/ 9285 h 277612"/>
                <a:gd name="connsiteX1" fmla="*/ 678681 w 960693"/>
                <a:gd name="connsiteY1" fmla="*/ 137184 h 277612"/>
                <a:gd name="connsiteX2" fmla="*/ 0 w 960693"/>
                <a:gd name="connsiteY2" fmla="*/ 277612 h 277612"/>
                <a:gd name="connsiteX3" fmla="*/ 0 w 960693"/>
                <a:gd name="connsiteY3" fmla="*/ 9285 h 277612"/>
                <a:gd name="connsiteX0" fmla="*/ 0 w 960693"/>
                <a:gd name="connsiteY0" fmla="*/ 9285 h 277612"/>
                <a:gd name="connsiteX1" fmla="*/ 366299 w 960693"/>
                <a:gd name="connsiteY1" fmla="*/ 10286 h 277612"/>
                <a:gd name="connsiteX2" fmla="*/ 960693 w 960693"/>
                <a:gd name="connsiteY2" fmla="*/ 162821 h 27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77612" stroke="0" extrusionOk="0">
                  <a:moveTo>
                    <a:pt x="0" y="9285"/>
                  </a:moveTo>
                  <a:cubicBezTo>
                    <a:pt x="276830" y="9285"/>
                    <a:pt x="533803" y="57712"/>
                    <a:pt x="678681" y="137184"/>
                  </a:cubicBezTo>
                  <a:lnTo>
                    <a:pt x="0" y="277612"/>
                  </a:lnTo>
                  <a:lnTo>
                    <a:pt x="0" y="9285"/>
                  </a:lnTo>
                  <a:close/>
                </a:path>
                <a:path w="960693" h="277612" fill="none">
                  <a:moveTo>
                    <a:pt x="0" y="9285"/>
                  </a:moveTo>
                  <a:cubicBezTo>
                    <a:pt x="67859" y="15717"/>
                    <a:pt x="206184" y="-15303"/>
                    <a:pt x="366299" y="10286"/>
                  </a:cubicBezTo>
                  <a:cubicBezTo>
                    <a:pt x="526415" y="35875"/>
                    <a:pt x="836470" y="122850"/>
                    <a:pt x="960693" y="162821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Arc 129"/>
            <p:cNvSpPr/>
            <p:nvPr/>
          </p:nvSpPr>
          <p:spPr>
            <a:xfrm rot="16200000">
              <a:off x="6477770" y="4458444"/>
              <a:ext cx="960693" cy="268327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Arc 128"/>
            <p:cNvSpPr/>
            <p:nvPr/>
          </p:nvSpPr>
          <p:spPr>
            <a:xfrm rot="16004217" flipV="1">
              <a:off x="6620253" y="4479258"/>
              <a:ext cx="869933" cy="136732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  <a:gd name="connsiteX0" fmla="*/ 0 w 777893"/>
                <a:gd name="connsiteY0" fmla="*/ 14665 h 282992"/>
                <a:gd name="connsiteX1" fmla="*/ 777893 w 777893"/>
                <a:gd name="connsiteY1" fmla="*/ 225390 h 282992"/>
                <a:gd name="connsiteX2" fmla="*/ 0 w 777893"/>
                <a:gd name="connsiteY2" fmla="*/ 282992 h 282992"/>
                <a:gd name="connsiteX3" fmla="*/ 0 w 777893"/>
                <a:gd name="connsiteY3" fmla="*/ 14665 h 282992"/>
                <a:gd name="connsiteX0" fmla="*/ 0 w 777893"/>
                <a:gd name="connsiteY0" fmla="*/ 14665 h 282992"/>
                <a:gd name="connsiteX1" fmla="*/ 757362 w 777893"/>
                <a:gd name="connsiteY1" fmla="*/ 77643 h 282992"/>
                <a:gd name="connsiteX0" fmla="*/ 48722 w 826615"/>
                <a:gd name="connsiteY0" fmla="*/ 0 h 280045"/>
                <a:gd name="connsiteX1" fmla="*/ 826615 w 826615"/>
                <a:gd name="connsiteY1" fmla="*/ 210725 h 280045"/>
                <a:gd name="connsiteX2" fmla="*/ 48722 w 826615"/>
                <a:gd name="connsiteY2" fmla="*/ 268327 h 280045"/>
                <a:gd name="connsiteX3" fmla="*/ 48722 w 826615"/>
                <a:gd name="connsiteY3" fmla="*/ 0 h 280045"/>
                <a:gd name="connsiteX0" fmla="*/ 0 w 826615"/>
                <a:gd name="connsiteY0" fmla="*/ 280044 h 280045"/>
                <a:gd name="connsiteX1" fmla="*/ 806084 w 826615"/>
                <a:gd name="connsiteY1" fmla="*/ 62978 h 28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6615" h="280045" stroke="0" extrusionOk="0">
                  <a:moveTo>
                    <a:pt x="48722" y="0"/>
                  </a:moveTo>
                  <a:cubicBezTo>
                    <a:pt x="422713" y="0"/>
                    <a:pt x="746330" y="87665"/>
                    <a:pt x="826615" y="210725"/>
                  </a:cubicBezTo>
                  <a:lnTo>
                    <a:pt x="48722" y="268327"/>
                  </a:lnTo>
                  <a:lnTo>
                    <a:pt x="48722" y="0"/>
                  </a:lnTo>
                  <a:close/>
                </a:path>
                <a:path w="826615" h="280045" fill="none">
                  <a:moveTo>
                    <a:pt x="0" y="280044"/>
                  </a:moveTo>
                  <a:cubicBezTo>
                    <a:pt x="373991" y="280044"/>
                    <a:pt x="725799" y="-60082"/>
                    <a:pt x="806084" y="62978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Arc 128"/>
            <p:cNvSpPr/>
            <p:nvPr/>
          </p:nvSpPr>
          <p:spPr>
            <a:xfrm rot="16004217" flipV="1">
              <a:off x="6762386" y="4532978"/>
              <a:ext cx="869933" cy="136732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  <a:gd name="connsiteX0" fmla="*/ 0 w 777893"/>
                <a:gd name="connsiteY0" fmla="*/ 14665 h 282992"/>
                <a:gd name="connsiteX1" fmla="*/ 777893 w 777893"/>
                <a:gd name="connsiteY1" fmla="*/ 225390 h 282992"/>
                <a:gd name="connsiteX2" fmla="*/ 0 w 777893"/>
                <a:gd name="connsiteY2" fmla="*/ 282992 h 282992"/>
                <a:gd name="connsiteX3" fmla="*/ 0 w 777893"/>
                <a:gd name="connsiteY3" fmla="*/ 14665 h 282992"/>
                <a:gd name="connsiteX0" fmla="*/ 0 w 777893"/>
                <a:gd name="connsiteY0" fmla="*/ 14665 h 282992"/>
                <a:gd name="connsiteX1" fmla="*/ 757362 w 777893"/>
                <a:gd name="connsiteY1" fmla="*/ 77643 h 282992"/>
                <a:gd name="connsiteX0" fmla="*/ 48722 w 826615"/>
                <a:gd name="connsiteY0" fmla="*/ 0 h 280045"/>
                <a:gd name="connsiteX1" fmla="*/ 826615 w 826615"/>
                <a:gd name="connsiteY1" fmla="*/ 210725 h 280045"/>
                <a:gd name="connsiteX2" fmla="*/ 48722 w 826615"/>
                <a:gd name="connsiteY2" fmla="*/ 268327 h 280045"/>
                <a:gd name="connsiteX3" fmla="*/ 48722 w 826615"/>
                <a:gd name="connsiteY3" fmla="*/ 0 h 280045"/>
                <a:gd name="connsiteX0" fmla="*/ 0 w 826615"/>
                <a:gd name="connsiteY0" fmla="*/ 280044 h 280045"/>
                <a:gd name="connsiteX1" fmla="*/ 806084 w 826615"/>
                <a:gd name="connsiteY1" fmla="*/ 62978 h 28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6615" h="280045" stroke="0" extrusionOk="0">
                  <a:moveTo>
                    <a:pt x="48722" y="0"/>
                  </a:moveTo>
                  <a:cubicBezTo>
                    <a:pt x="422713" y="0"/>
                    <a:pt x="746330" y="87665"/>
                    <a:pt x="826615" y="210725"/>
                  </a:cubicBezTo>
                  <a:lnTo>
                    <a:pt x="48722" y="268327"/>
                  </a:lnTo>
                  <a:lnTo>
                    <a:pt x="48722" y="0"/>
                  </a:lnTo>
                  <a:close/>
                </a:path>
                <a:path w="826615" h="280045" fill="none">
                  <a:moveTo>
                    <a:pt x="0" y="280044"/>
                  </a:moveTo>
                  <a:cubicBezTo>
                    <a:pt x="373991" y="280044"/>
                    <a:pt x="725799" y="-60082"/>
                    <a:pt x="806084" y="62978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Arc 129"/>
            <p:cNvSpPr/>
            <p:nvPr/>
          </p:nvSpPr>
          <p:spPr>
            <a:xfrm>
              <a:off x="6779659" y="4672841"/>
              <a:ext cx="960693" cy="268327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ln w="19050">
              <a:solidFill>
                <a:srgbClr val="CA6E6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6" name="Groupe 575"/>
          <p:cNvGrpSpPr/>
          <p:nvPr/>
        </p:nvGrpSpPr>
        <p:grpSpPr>
          <a:xfrm flipV="1">
            <a:off x="5143599" y="4154991"/>
            <a:ext cx="107401" cy="55305"/>
            <a:chOff x="6169628" y="1442733"/>
            <a:chExt cx="128678" cy="79875"/>
          </a:xfrm>
        </p:grpSpPr>
        <p:cxnSp>
          <p:nvCxnSpPr>
            <p:cNvPr id="571" name="Connecteur droit 570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3" name="Connecteur droit 572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7" name="Groupe 576"/>
          <p:cNvGrpSpPr/>
          <p:nvPr/>
        </p:nvGrpSpPr>
        <p:grpSpPr>
          <a:xfrm flipV="1">
            <a:off x="5135135" y="4273011"/>
            <a:ext cx="107401" cy="55305"/>
            <a:chOff x="6169628" y="1442733"/>
            <a:chExt cx="128678" cy="79875"/>
          </a:xfrm>
        </p:grpSpPr>
        <p:cxnSp>
          <p:nvCxnSpPr>
            <p:cNvPr id="578" name="Connecteur droit 577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Connecteur droit 578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0" name="Groupe 579"/>
          <p:cNvGrpSpPr/>
          <p:nvPr/>
        </p:nvGrpSpPr>
        <p:grpSpPr>
          <a:xfrm flipV="1">
            <a:off x="5295999" y="4015083"/>
            <a:ext cx="107401" cy="55305"/>
            <a:chOff x="6169628" y="1442733"/>
            <a:chExt cx="128678" cy="79875"/>
          </a:xfrm>
        </p:grpSpPr>
        <p:cxnSp>
          <p:nvCxnSpPr>
            <p:cNvPr id="581" name="Connecteur droit 580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2" name="Connecteur droit 581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3" name="Groupe 582"/>
          <p:cNvGrpSpPr/>
          <p:nvPr/>
        </p:nvGrpSpPr>
        <p:grpSpPr>
          <a:xfrm flipV="1">
            <a:off x="5311739" y="4151280"/>
            <a:ext cx="107401" cy="55305"/>
            <a:chOff x="6169628" y="1442733"/>
            <a:chExt cx="128678" cy="79875"/>
          </a:xfrm>
        </p:grpSpPr>
        <p:cxnSp>
          <p:nvCxnSpPr>
            <p:cNvPr id="584" name="Connecteur droit 583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5" name="Connecteur droit 584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6" name="Groupe 585"/>
          <p:cNvGrpSpPr/>
          <p:nvPr/>
        </p:nvGrpSpPr>
        <p:grpSpPr>
          <a:xfrm flipV="1">
            <a:off x="5293075" y="4287711"/>
            <a:ext cx="107401" cy="55305"/>
            <a:chOff x="6169628" y="1442733"/>
            <a:chExt cx="128678" cy="79875"/>
          </a:xfrm>
        </p:grpSpPr>
        <p:cxnSp>
          <p:nvCxnSpPr>
            <p:cNvPr id="587" name="Connecteur droit 586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8" name="Connecteur droit 587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9" name="Groupe 588"/>
          <p:cNvGrpSpPr/>
          <p:nvPr/>
        </p:nvGrpSpPr>
        <p:grpSpPr>
          <a:xfrm>
            <a:off x="4999301" y="3839566"/>
            <a:ext cx="234732" cy="217166"/>
            <a:chOff x="1660880" y="3744562"/>
            <a:chExt cx="2099538" cy="1704014"/>
          </a:xfrm>
        </p:grpSpPr>
        <p:sp>
          <p:nvSpPr>
            <p:cNvPr id="590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1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2" name="Groupe 591"/>
          <p:cNvGrpSpPr/>
          <p:nvPr/>
        </p:nvGrpSpPr>
        <p:grpSpPr>
          <a:xfrm>
            <a:off x="4625300" y="3833664"/>
            <a:ext cx="234732" cy="217166"/>
            <a:chOff x="2610007" y="2833400"/>
            <a:chExt cx="2099538" cy="1704011"/>
          </a:xfrm>
        </p:grpSpPr>
        <p:sp>
          <p:nvSpPr>
            <p:cNvPr id="593" name="Ellipse 172"/>
            <p:cNvSpPr/>
            <p:nvPr/>
          </p:nvSpPr>
          <p:spPr bwMode="auto">
            <a:xfrm>
              <a:off x="2610007" y="2833400"/>
              <a:ext cx="2099538" cy="1704011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4" name="Rectangle à coins arrondis 402"/>
            <p:cNvSpPr/>
            <p:nvPr/>
          </p:nvSpPr>
          <p:spPr>
            <a:xfrm rot="523205">
              <a:off x="2997210" y="3482336"/>
              <a:ext cx="1274667" cy="726774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5" name="Groupe 594"/>
          <p:cNvGrpSpPr/>
          <p:nvPr/>
        </p:nvGrpSpPr>
        <p:grpSpPr>
          <a:xfrm flipV="1">
            <a:off x="4437143" y="4216679"/>
            <a:ext cx="107401" cy="55305"/>
            <a:chOff x="6169628" y="1442733"/>
            <a:chExt cx="128678" cy="79875"/>
          </a:xfrm>
        </p:grpSpPr>
        <p:cxnSp>
          <p:nvCxnSpPr>
            <p:cNvPr id="596" name="Connecteur droit 595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7" name="Connecteur droit 596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8" name="Groupe 597"/>
          <p:cNvGrpSpPr/>
          <p:nvPr/>
        </p:nvGrpSpPr>
        <p:grpSpPr>
          <a:xfrm flipV="1">
            <a:off x="4378908" y="4036747"/>
            <a:ext cx="107401" cy="55305"/>
            <a:chOff x="6169628" y="1442733"/>
            <a:chExt cx="128678" cy="79875"/>
          </a:xfrm>
        </p:grpSpPr>
        <p:cxnSp>
          <p:nvCxnSpPr>
            <p:cNvPr id="599" name="Connecteur droit 598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Connecteur droit 599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1" name="Groupe 600"/>
          <p:cNvGrpSpPr/>
          <p:nvPr/>
        </p:nvGrpSpPr>
        <p:grpSpPr>
          <a:xfrm flipV="1">
            <a:off x="4231878" y="4009461"/>
            <a:ext cx="107401" cy="55305"/>
            <a:chOff x="6169628" y="1442733"/>
            <a:chExt cx="128678" cy="79875"/>
          </a:xfrm>
        </p:grpSpPr>
        <p:cxnSp>
          <p:nvCxnSpPr>
            <p:cNvPr id="602" name="Connecteur droit 601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3" name="Connecteur droit 602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4" name="Groupe 603"/>
          <p:cNvGrpSpPr/>
          <p:nvPr/>
        </p:nvGrpSpPr>
        <p:grpSpPr>
          <a:xfrm flipV="1">
            <a:off x="1000463" y="6667596"/>
            <a:ext cx="107401" cy="55305"/>
            <a:chOff x="6169628" y="1442733"/>
            <a:chExt cx="128678" cy="79875"/>
          </a:xfrm>
        </p:grpSpPr>
        <p:cxnSp>
          <p:nvCxnSpPr>
            <p:cNvPr id="605" name="Connecteur droit 604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6" name="Connecteur droit 605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0" name="Groupe 609"/>
          <p:cNvGrpSpPr/>
          <p:nvPr/>
        </p:nvGrpSpPr>
        <p:grpSpPr>
          <a:xfrm flipV="1">
            <a:off x="792175" y="6713989"/>
            <a:ext cx="107400" cy="55310"/>
            <a:chOff x="5913697" y="1556434"/>
            <a:chExt cx="128678" cy="79883"/>
          </a:xfrm>
        </p:grpSpPr>
        <p:cxnSp>
          <p:nvCxnSpPr>
            <p:cNvPr id="611" name="Connecteur droit 610"/>
            <p:cNvCxnSpPr/>
            <p:nvPr/>
          </p:nvCxnSpPr>
          <p:spPr>
            <a:xfrm flipH="1">
              <a:off x="5913697" y="1561801"/>
              <a:ext cx="128678" cy="74516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2" name="Connecteur droit 611"/>
            <p:cNvCxnSpPr/>
            <p:nvPr/>
          </p:nvCxnSpPr>
          <p:spPr>
            <a:xfrm>
              <a:off x="5918956" y="1556434"/>
              <a:ext cx="123366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3" name="Groupe 612"/>
          <p:cNvGrpSpPr/>
          <p:nvPr/>
        </p:nvGrpSpPr>
        <p:grpSpPr>
          <a:xfrm flipV="1">
            <a:off x="1208174" y="6615113"/>
            <a:ext cx="107401" cy="55305"/>
            <a:chOff x="6169628" y="1442733"/>
            <a:chExt cx="128678" cy="79875"/>
          </a:xfrm>
        </p:grpSpPr>
        <p:cxnSp>
          <p:nvCxnSpPr>
            <p:cNvPr id="614" name="Connecteur droit 613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5" name="Connecteur droit 614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6" name="Groupe 615"/>
          <p:cNvGrpSpPr/>
          <p:nvPr/>
        </p:nvGrpSpPr>
        <p:grpSpPr>
          <a:xfrm flipV="1">
            <a:off x="497216" y="6722368"/>
            <a:ext cx="107401" cy="55305"/>
            <a:chOff x="6169628" y="1442733"/>
            <a:chExt cx="128678" cy="79875"/>
          </a:xfrm>
        </p:grpSpPr>
        <p:cxnSp>
          <p:nvCxnSpPr>
            <p:cNvPr id="617" name="Connecteur droit 616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8" name="Connecteur droit 617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9" name="Groupe 618"/>
          <p:cNvGrpSpPr/>
          <p:nvPr/>
        </p:nvGrpSpPr>
        <p:grpSpPr>
          <a:xfrm flipV="1">
            <a:off x="350186" y="6695082"/>
            <a:ext cx="107401" cy="55305"/>
            <a:chOff x="6169628" y="1442733"/>
            <a:chExt cx="128678" cy="79875"/>
          </a:xfrm>
        </p:grpSpPr>
        <p:cxnSp>
          <p:nvCxnSpPr>
            <p:cNvPr id="620" name="Connecteur droit 619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1" name="Connecteur droit 620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2" name="Groupe 621"/>
          <p:cNvGrpSpPr/>
          <p:nvPr/>
        </p:nvGrpSpPr>
        <p:grpSpPr>
          <a:xfrm flipV="1">
            <a:off x="1197022" y="6464876"/>
            <a:ext cx="107401" cy="55305"/>
            <a:chOff x="6169628" y="1442733"/>
            <a:chExt cx="128678" cy="79875"/>
          </a:xfrm>
        </p:grpSpPr>
        <p:cxnSp>
          <p:nvCxnSpPr>
            <p:cNvPr id="623" name="Connecteur droit 622"/>
            <p:cNvCxnSpPr/>
            <p:nvPr/>
          </p:nvCxnSpPr>
          <p:spPr>
            <a:xfrm flipH="1">
              <a:off x="6169628" y="1448093"/>
              <a:ext cx="128678" cy="7451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4" name="Connecteur droit 623"/>
            <p:cNvCxnSpPr/>
            <p:nvPr/>
          </p:nvCxnSpPr>
          <p:spPr>
            <a:xfrm>
              <a:off x="6169628" y="1442733"/>
              <a:ext cx="123367" cy="79875"/>
            </a:xfrm>
            <a:prstGeom prst="line">
              <a:avLst/>
            </a:prstGeom>
            <a:ln w="158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1" name="Groupe 630"/>
          <p:cNvGrpSpPr/>
          <p:nvPr/>
        </p:nvGrpSpPr>
        <p:grpSpPr>
          <a:xfrm>
            <a:off x="5105762" y="5575278"/>
            <a:ext cx="234732" cy="217166"/>
            <a:chOff x="1660880" y="3744562"/>
            <a:chExt cx="2099538" cy="1704014"/>
          </a:xfrm>
        </p:grpSpPr>
        <p:sp>
          <p:nvSpPr>
            <p:cNvPr id="632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3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4" name="Groupe 633"/>
          <p:cNvGrpSpPr/>
          <p:nvPr/>
        </p:nvGrpSpPr>
        <p:grpSpPr>
          <a:xfrm>
            <a:off x="3290204" y="5096594"/>
            <a:ext cx="234732" cy="217166"/>
            <a:chOff x="1660880" y="3744562"/>
            <a:chExt cx="2099538" cy="1704014"/>
          </a:xfrm>
        </p:grpSpPr>
        <p:sp>
          <p:nvSpPr>
            <p:cNvPr id="635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6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7" name="Groupe 636"/>
          <p:cNvGrpSpPr/>
          <p:nvPr/>
        </p:nvGrpSpPr>
        <p:grpSpPr>
          <a:xfrm>
            <a:off x="5202712" y="5788938"/>
            <a:ext cx="234732" cy="217166"/>
            <a:chOff x="1660880" y="3744562"/>
            <a:chExt cx="2099538" cy="1704014"/>
          </a:xfrm>
        </p:grpSpPr>
        <p:sp>
          <p:nvSpPr>
            <p:cNvPr id="638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9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0" name="Groupe 639"/>
          <p:cNvGrpSpPr/>
          <p:nvPr/>
        </p:nvGrpSpPr>
        <p:grpSpPr>
          <a:xfrm>
            <a:off x="6095222" y="4592910"/>
            <a:ext cx="194294" cy="203299"/>
            <a:chOff x="437519" y="2784041"/>
            <a:chExt cx="526604" cy="552613"/>
          </a:xfrm>
        </p:grpSpPr>
        <p:sp>
          <p:nvSpPr>
            <p:cNvPr id="641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642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643" name="Groupe 642"/>
          <p:cNvGrpSpPr/>
          <p:nvPr/>
        </p:nvGrpSpPr>
        <p:grpSpPr>
          <a:xfrm>
            <a:off x="4614445" y="4343016"/>
            <a:ext cx="234732" cy="217166"/>
            <a:chOff x="1660880" y="3744562"/>
            <a:chExt cx="2099538" cy="1704014"/>
          </a:xfrm>
        </p:grpSpPr>
        <p:sp>
          <p:nvSpPr>
            <p:cNvPr id="644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45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6" name="Groupe 645"/>
          <p:cNvGrpSpPr/>
          <p:nvPr/>
        </p:nvGrpSpPr>
        <p:grpSpPr>
          <a:xfrm>
            <a:off x="6425991" y="3271700"/>
            <a:ext cx="234732" cy="217166"/>
            <a:chOff x="1660880" y="3744562"/>
            <a:chExt cx="2099538" cy="1704014"/>
          </a:xfrm>
        </p:grpSpPr>
        <p:sp>
          <p:nvSpPr>
            <p:cNvPr id="647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48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9" name="Groupe 648"/>
          <p:cNvGrpSpPr/>
          <p:nvPr/>
        </p:nvGrpSpPr>
        <p:grpSpPr>
          <a:xfrm>
            <a:off x="7219020" y="4518518"/>
            <a:ext cx="194294" cy="203299"/>
            <a:chOff x="437519" y="2784041"/>
            <a:chExt cx="526604" cy="552613"/>
          </a:xfrm>
        </p:grpSpPr>
        <p:sp>
          <p:nvSpPr>
            <p:cNvPr id="650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651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652" name="Groupe 651"/>
          <p:cNvGrpSpPr/>
          <p:nvPr/>
        </p:nvGrpSpPr>
        <p:grpSpPr>
          <a:xfrm>
            <a:off x="6098446" y="3604987"/>
            <a:ext cx="194294" cy="203299"/>
            <a:chOff x="437519" y="2784041"/>
            <a:chExt cx="526604" cy="552613"/>
          </a:xfrm>
        </p:grpSpPr>
        <p:sp>
          <p:nvSpPr>
            <p:cNvPr id="653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654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677" name="Groupe 676"/>
          <p:cNvGrpSpPr/>
          <p:nvPr/>
        </p:nvGrpSpPr>
        <p:grpSpPr>
          <a:xfrm>
            <a:off x="5304698" y="4422569"/>
            <a:ext cx="722647" cy="605679"/>
            <a:chOff x="2799353" y="4256830"/>
            <a:chExt cx="941388" cy="623887"/>
          </a:xfrm>
        </p:grpSpPr>
        <p:sp>
          <p:nvSpPr>
            <p:cNvPr id="657" name="Freeform 38"/>
            <p:cNvSpPr>
              <a:spLocks/>
            </p:cNvSpPr>
            <p:nvPr/>
          </p:nvSpPr>
          <p:spPr bwMode="auto">
            <a:xfrm>
              <a:off x="2799353" y="4256830"/>
              <a:ext cx="941388" cy="623887"/>
            </a:xfrm>
            <a:custGeom>
              <a:avLst/>
              <a:gdLst>
                <a:gd name="T0" fmla="*/ 304 w 888"/>
                <a:gd name="T1" fmla="*/ 96 h 776"/>
                <a:gd name="T2" fmla="*/ 448 w 888"/>
                <a:gd name="T3" fmla="*/ 0 h 776"/>
                <a:gd name="T4" fmla="*/ 640 w 888"/>
                <a:gd name="T5" fmla="*/ 96 h 776"/>
                <a:gd name="T6" fmla="*/ 784 w 888"/>
                <a:gd name="T7" fmla="*/ 144 h 776"/>
                <a:gd name="T8" fmla="*/ 880 w 888"/>
                <a:gd name="T9" fmla="*/ 336 h 776"/>
                <a:gd name="T10" fmla="*/ 832 w 888"/>
                <a:gd name="T11" fmla="*/ 528 h 776"/>
                <a:gd name="T12" fmla="*/ 640 w 888"/>
                <a:gd name="T13" fmla="*/ 672 h 776"/>
                <a:gd name="T14" fmla="*/ 544 w 888"/>
                <a:gd name="T15" fmla="*/ 768 h 776"/>
                <a:gd name="T16" fmla="*/ 448 w 888"/>
                <a:gd name="T17" fmla="*/ 720 h 776"/>
                <a:gd name="T18" fmla="*/ 256 w 888"/>
                <a:gd name="T19" fmla="*/ 720 h 776"/>
                <a:gd name="T20" fmla="*/ 208 w 888"/>
                <a:gd name="T21" fmla="*/ 624 h 776"/>
                <a:gd name="T22" fmla="*/ 64 w 888"/>
                <a:gd name="T23" fmla="*/ 528 h 776"/>
                <a:gd name="T24" fmla="*/ 64 w 888"/>
                <a:gd name="T25" fmla="*/ 432 h 776"/>
                <a:gd name="T26" fmla="*/ 64 w 888"/>
                <a:gd name="T27" fmla="*/ 336 h 776"/>
                <a:gd name="T28" fmla="*/ 16 w 888"/>
                <a:gd name="T29" fmla="*/ 240 h 776"/>
                <a:gd name="T30" fmla="*/ 160 w 888"/>
                <a:gd name="T31" fmla="*/ 144 h 776"/>
                <a:gd name="T32" fmla="*/ 256 w 888"/>
                <a:gd name="T33" fmla="*/ 96 h 776"/>
                <a:gd name="T34" fmla="*/ 304 w 888"/>
                <a:gd name="T35" fmla="*/ 96 h 7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8"/>
                <a:gd name="T55" fmla="*/ 0 h 776"/>
                <a:gd name="T56" fmla="*/ 888 w 888"/>
                <a:gd name="T57" fmla="*/ 776 h 7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8" h="776">
                  <a:moveTo>
                    <a:pt x="304" y="96"/>
                  </a:moveTo>
                  <a:cubicBezTo>
                    <a:pt x="336" y="80"/>
                    <a:pt x="392" y="0"/>
                    <a:pt x="448" y="0"/>
                  </a:cubicBezTo>
                  <a:cubicBezTo>
                    <a:pt x="504" y="0"/>
                    <a:pt x="584" y="72"/>
                    <a:pt x="640" y="96"/>
                  </a:cubicBezTo>
                  <a:cubicBezTo>
                    <a:pt x="696" y="120"/>
                    <a:pt x="744" y="104"/>
                    <a:pt x="784" y="144"/>
                  </a:cubicBezTo>
                  <a:cubicBezTo>
                    <a:pt x="824" y="184"/>
                    <a:pt x="872" y="272"/>
                    <a:pt x="880" y="336"/>
                  </a:cubicBezTo>
                  <a:cubicBezTo>
                    <a:pt x="888" y="400"/>
                    <a:pt x="872" y="472"/>
                    <a:pt x="832" y="528"/>
                  </a:cubicBezTo>
                  <a:cubicBezTo>
                    <a:pt x="792" y="584"/>
                    <a:pt x="688" y="632"/>
                    <a:pt x="640" y="672"/>
                  </a:cubicBezTo>
                  <a:cubicBezTo>
                    <a:pt x="592" y="712"/>
                    <a:pt x="576" y="760"/>
                    <a:pt x="544" y="768"/>
                  </a:cubicBezTo>
                  <a:cubicBezTo>
                    <a:pt x="512" y="776"/>
                    <a:pt x="496" y="728"/>
                    <a:pt x="448" y="720"/>
                  </a:cubicBezTo>
                  <a:cubicBezTo>
                    <a:pt x="400" y="712"/>
                    <a:pt x="296" y="736"/>
                    <a:pt x="256" y="720"/>
                  </a:cubicBezTo>
                  <a:cubicBezTo>
                    <a:pt x="216" y="704"/>
                    <a:pt x="240" y="656"/>
                    <a:pt x="208" y="624"/>
                  </a:cubicBezTo>
                  <a:cubicBezTo>
                    <a:pt x="176" y="592"/>
                    <a:pt x="88" y="560"/>
                    <a:pt x="64" y="528"/>
                  </a:cubicBezTo>
                  <a:cubicBezTo>
                    <a:pt x="40" y="496"/>
                    <a:pt x="64" y="464"/>
                    <a:pt x="64" y="432"/>
                  </a:cubicBezTo>
                  <a:cubicBezTo>
                    <a:pt x="64" y="400"/>
                    <a:pt x="72" y="368"/>
                    <a:pt x="64" y="336"/>
                  </a:cubicBezTo>
                  <a:cubicBezTo>
                    <a:pt x="56" y="304"/>
                    <a:pt x="0" y="272"/>
                    <a:pt x="16" y="240"/>
                  </a:cubicBezTo>
                  <a:cubicBezTo>
                    <a:pt x="32" y="208"/>
                    <a:pt x="120" y="168"/>
                    <a:pt x="160" y="144"/>
                  </a:cubicBezTo>
                  <a:cubicBezTo>
                    <a:pt x="200" y="120"/>
                    <a:pt x="232" y="104"/>
                    <a:pt x="256" y="96"/>
                  </a:cubicBezTo>
                  <a:cubicBezTo>
                    <a:pt x="280" y="88"/>
                    <a:pt x="272" y="112"/>
                    <a:pt x="304" y="96"/>
                  </a:cubicBezTo>
                  <a:close/>
                </a:path>
              </a:pathLst>
            </a:custGeom>
            <a:solidFill>
              <a:srgbClr val="F3EB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" name="Oval 39"/>
            <p:cNvSpPr>
              <a:spLocks noChangeArrowheads="1"/>
            </p:cNvSpPr>
            <p:nvPr/>
          </p:nvSpPr>
          <p:spPr bwMode="auto">
            <a:xfrm>
              <a:off x="3121630" y="4449785"/>
              <a:ext cx="356201" cy="154364"/>
            </a:xfrm>
            <a:prstGeom prst="ellipse">
              <a:avLst/>
            </a:prstGeom>
            <a:solidFill>
              <a:srgbClr val="EE688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" name="Oval 40"/>
            <p:cNvSpPr>
              <a:spLocks noChangeArrowheads="1"/>
            </p:cNvSpPr>
            <p:nvPr/>
          </p:nvSpPr>
          <p:spPr bwMode="auto">
            <a:xfrm>
              <a:off x="3552039" y="457440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" name="Oval 41"/>
            <p:cNvSpPr>
              <a:spLocks noChangeArrowheads="1"/>
            </p:cNvSpPr>
            <p:nvPr/>
          </p:nvSpPr>
          <p:spPr bwMode="auto">
            <a:xfrm>
              <a:off x="3449208" y="465962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" name="Oval 43"/>
            <p:cNvSpPr>
              <a:spLocks noChangeArrowheads="1"/>
            </p:cNvSpPr>
            <p:nvPr/>
          </p:nvSpPr>
          <p:spPr bwMode="auto">
            <a:xfrm>
              <a:off x="3274287" y="4749669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" name="Oval 44"/>
            <p:cNvSpPr>
              <a:spLocks noChangeArrowheads="1"/>
            </p:cNvSpPr>
            <p:nvPr/>
          </p:nvSpPr>
          <p:spPr bwMode="auto">
            <a:xfrm>
              <a:off x="3376059" y="471992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" name="Oval 46"/>
            <p:cNvSpPr>
              <a:spLocks noChangeArrowheads="1"/>
            </p:cNvSpPr>
            <p:nvPr/>
          </p:nvSpPr>
          <p:spPr bwMode="auto">
            <a:xfrm>
              <a:off x="3155554" y="472876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" name="Oval 47"/>
            <p:cNvSpPr>
              <a:spLocks noChangeArrowheads="1"/>
            </p:cNvSpPr>
            <p:nvPr/>
          </p:nvSpPr>
          <p:spPr bwMode="auto">
            <a:xfrm>
              <a:off x="2996536" y="459530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" name="Oval 49"/>
            <p:cNvSpPr>
              <a:spLocks noChangeArrowheads="1"/>
            </p:cNvSpPr>
            <p:nvPr/>
          </p:nvSpPr>
          <p:spPr bwMode="auto">
            <a:xfrm>
              <a:off x="3629428" y="450606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" name="Oval 50"/>
            <p:cNvSpPr>
              <a:spLocks noChangeArrowheads="1"/>
            </p:cNvSpPr>
            <p:nvPr/>
          </p:nvSpPr>
          <p:spPr bwMode="auto">
            <a:xfrm>
              <a:off x="3325173" y="437260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" name="Oval 51"/>
            <p:cNvSpPr>
              <a:spLocks noChangeArrowheads="1"/>
            </p:cNvSpPr>
            <p:nvPr/>
          </p:nvSpPr>
          <p:spPr bwMode="auto">
            <a:xfrm>
              <a:off x="3426945" y="441119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" name="Oval 53"/>
            <p:cNvSpPr>
              <a:spLocks noChangeArrowheads="1"/>
            </p:cNvSpPr>
            <p:nvPr/>
          </p:nvSpPr>
          <p:spPr bwMode="auto">
            <a:xfrm>
              <a:off x="3042121" y="440315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" name="Oval 54"/>
            <p:cNvSpPr>
              <a:spLocks noChangeArrowheads="1"/>
            </p:cNvSpPr>
            <p:nvPr/>
          </p:nvSpPr>
          <p:spPr bwMode="auto">
            <a:xfrm>
              <a:off x="3352736" y="4629876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" name="Oval 55"/>
            <p:cNvSpPr>
              <a:spLocks noChangeArrowheads="1"/>
            </p:cNvSpPr>
            <p:nvPr/>
          </p:nvSpPr>
          <p:spPr bwMode="auto">
            <a:xfrm>
              <a:off x="3030460" y="466846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" name="Oval 56"/>
            <p:cNvSpPr>
              <a:spLocks noChangeArrowheads="1"/>
            </p:cNvSpPr>
            <p:nvPr/>
          </p:nvSpPr>
          <p:spPr bwMode="auto">
            <a:xfrm>
              <a:off x="2941409" y="4471492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78" name="Groupe 677"/>
          <p:cNvGrpSpPr/>
          <p:nvPr/>
        </p:nvGrpSpPr>
        <p:grpSpPr>
          <a:xfrm>
            <a:off x="7020840" y="3773616"/>
            <a:ext cx="647734" cy="523284"/>
            <a:chOff x="2799353" y="4256830"/>
            <a:chExt cx="941388" cy="623887"/>
          </a:xfrm>
        </p:grpSpPr>
        <p:sp>
          <p:nvSpPr>
            <p:cNvPr id="679" name="Freeform 38"/>
            <p:cNvSpPr>
              <a:spLocks/>
            </p:cNvSpPr>
            <p:nvPr/>
          </p:nvSpPr>
          <p:spPr bwMode="auto">
            <a:xfrm>
              <a:off x="2799353" y="4256830"/>
              <a:ext cx="941388" cy="623887"/>
            </a:xfrm>
            <a:custGeom>
              <a:avLst/>
              <a:gdLst>
                <a:gd name="T0" fmla="*/ 304 w 888"/>
                <a:gd name="T1" fmla="*/ 96 h 776"/>
                <a:gd name="T2" fmla="*/ 448 w 888"/>
                <a:gd name="T3" fmla="*/ 0 h 776"/>
                <a:gd name="T4" fmla="*/ 640 w 888"/>
                <a:gd name="T5" fmla="*/ 96 h 776"/>
                <a:gd name="T6" fmla="*/ 784 w 888"/>
                <a:gd name="T7" fmla="*/ 144 h 776"/>
                <a:gd name="T8" fmla="*/ 880 w 888"/>
                <a:gd name="T9" fmla="*/ 336 h 776"/>
                <a:gd name="T10" fmla="*/ 832 w 888"/>
                <a:gd name="T11" fmla="*/ 528 h 776"/>
                <a:gd name="T12" fmla="*/ 640 w 888"/>
                <a:gd name="T13" fmla="*/ 672 h 776"/>
                <a:gd name="T14" fmla="*/ 544 w 888"/>
                <a:gd name="T15" fmla="*/ 768 h 776"/>
                <a:gd name="T16" fmla="*/ 448 w 888"/>
                <a:gd name="T17" fmla="*/ 720 h 776"/>
                <a:gd name="T18" fmla="*/ 256 w 888"/>
                <a:gd name="T19" fmla="*/ 720 h 776"/>
                <a:gd name="T20" fmla="*/ 208 w 888"/>
                <a:gd name="T21" fmla="*/ 624 h 776"/>
                <a:gd name="T22" fmla="*/ 64 w 888"/>
                <a:gd name="T23" fmla="*/ 528 h 776"/>
                <a:gd name="T24" fmla="*/ 64 w 888"/>
                <a:gd name="T25" fmla="*/ 432 h 776"/>
                <a:gd name="T26" fmla="*/ 64 w 888"/>
                <a:gd name="T27" fmla="*/ 336 h 776"/>
                <a:gd name="T28" fmla="*/ 16 w 888"/>
                <a:gd name="T29" fmla="*/ 240 h 776"/>
                <a:gd name="T30" fmla="*/ 160 w 888"/>
                <a:gd name="T31" fmla="*/ 144 h 776"/>
                <a:gd name="T32" fmla="*/ 256 w 888"/>
                <a:gd name="T33" fmla="*/ 96 h 776"/>
                <a:gd name="T34" fmla="*/ 304 w 888"/>
                <a:gd name="T35" fmla="*/ 96 h 7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8"/>
                <a:gd name="T55" fmla="*/ 0 h 776"/>
                <a:gd name="T56" fmla="*/ 888 w 888"/>
                <a:gd name="T57" fmla="*/ 776 h 7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8" h="776">
                  <a:moveTo>
                    <a:pt x="304" y="96"/>
                  </a:moveTo>
                  <a:cubicBezTo>
                    <a:pt x="336" y="80"/>
                    <a:pt x="392" y="0"/>
                    <a:pt x="448" y="0"/>
                  </a:cubicBezTo>
                  <a:cubicBezTo>
                    <a:pt x="504" y="0"/>
                    <a:pt x="584" y="72"/>
                    <a:pt x="640" y="96"/>
                  </a:cubicBezTo>
                  <a:cubicBezTo>
                    <a:pt x="696" y="120"/>
                    <a:pt x="744" y="104"/>
                    <a:pt x="784" y="144"/>
                  </a:cubicBezTo>
                  <a:cubicBezTo>
                    <a:pt x="824" y="184"/>
                    <a:pt x="872" y="272"/>
                    <a:pt x="880" y="336"/>
                  </a:cubicBezTo>
                  <a:cubicBezTo>
                    <a:pt x="888" y="400"/>
                    <a:pt x="872" y="472"/>
                    <a:pt x="832" y="528"/>
                  </a:cubicBezTo>
                  <a:cubicBezTo>
                    <a:pt x="792" y="584"/>
                    <a:pt x="688" y="632"/>
                    <a:pt x="640" y="672"/>
                  </a:cubicBezTo>
                  <a:cubicBezTo>
                    <a:pt x="592" y="712"/>
                    <a:pt x="576" y="760"/>
                    <a:pt x="544" y="768"/>
                  </a:cubicBezTo>
                  <a:cubicBezTo>
                    <a:pt x="512" y="776"/>
                    <a:pt x="496" y="728"/>
                    <a:pt x="448" y="720"/>
                  </a:cubicBezTo>
                  <a:cubicBezTo>
                    <a:pt x="400" y="712"/>
                    <a:pt x="296" y="736"/>
                    <a:pt x="256" y="720"/>
                  </a:cubicBezTo>
                  <a:cubicBezTo>
                    <a:pt x="216" y="704"/>
                    <a:pt x="240" y="656"/>
                    <a:pt x="208" y="624"/>
                  </a:cubicBezTo>
                  <a:cubicBezTo>
                    <a:pt x="176" y="592"/>
                    <a:pt x="88" y="560"/>
                    <a:pt x="64" y="528"/>
                  </a:cubicBezTo>
                  <a:cubicBezTo>
                    <a:pt x="40" y="496"/>
                    <a:pt x="64" y="464"/>
                    <a:pt x="64" y="432"/>
                  </a:cubicBezTo>
                  <a:cubicBezTo>
                    <a:pt x="64" y="400"/>
                    <a:pt x="72" y="368"/>
                    <a:pt x="64" y="336"/>
                  </a:cubicBezTo>
                  <a:cubicBezTo>
                    <a:pt x="56" y="304"/>
                    <a:pt x="0" y="272"/>
                    <a:pt x="16" y="240"/>
                  </a:cubicBezTo>
                  <a:cubicBezTo>
                    <a:pt x="32" y="208"/>
                    <a:pt x="120" y="168"/>
                    <a:pt x="160" y="144"/>
                  </a:cubicBezTo>
                  <a:cubicBezTo>
                    <a:pt x="200" y="120"/>
                    <a:pt x="232" y="104"/>
                    <a:pt x="256" y="96"/>
                  </a:cubicBezTo>
                  <a:cubicBezTo>
                    <a:pt x="280" y="88"/>
                    <a:pt x="272" y="112"/>
                    <a:pt x="304" y="96"/>
                  </a:cubicBezTo>
                  <a:close/>
                </a:path>
              </a:pathLst>
            </a:custGeom>
            <a:solidFill>
              <a:srgbClr val="F3EB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" name="Oval 39"/>
            <p:cNvSpPr>
              <a:spLocks noChangeArrowheads="1"/>
            </p:cNvSpPr>
            <p:nvPr/>
          </p:nvSpPr>
          <p:spPr bwMode="auto">
            <a:xfrm>
              <a:off x="3121630" y="4449785"/>
              <a:ext cx="356201" cy="154364"/>
            </a:xfrm>
            <a:prstGeom prst="ellipse">
              <a:avLst/>
            </a:prstGeom>
            <a:solidFill>
              <a:srgbClr val="EE688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" name="Oval 40"/>
            <p:cNvSpPr>
              <a:spLocks noChangeArrowheads="1"/>
            </p:cNvSpPr>
            <p:nvPr/>
          </p:nvSpPr>
          <p:spPr bwMode="auto">
            <a:xfrm>
              <a:off x="3552039" y="457440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" name="Oval 41"/>
            <p:cNvSpPr>
              <a:spLocks noChangeArrowheads="1"/>
            </p:cNvSpPr>
            <p:nvPr/>
          </p:nvSpPr>
          <p:spPr bwMode="auto">
            <a:xfrm>
              <a:off x="3449208" y="465962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" name="Oval 43"/>
            <p:cNvSpPr>
              <a:spLocks noChangeArrowheads="1"/>
            </p:cNvSpPr>
            <p:nvPr/>
          </p:nvSpPr>
          <p:spPr bwMode="auto">
            <a:xfrm>
              <a:off x="3274287" y="4749669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" name="Oval 44"/>
            <p:cNvSpPr>
              <a:spLocks noChangeArrowheads="1"/>
            </p:cNvSpPr>
            <p:nvPr/>
          </p:nvSpPr>
          <p:spPr bwMode="auto">
            <a:xfrm>
              <a:off x="3376059" y="471992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" name="Oval 46"/>
            <p:cNvSpPr>
              <a:spLocks noChangeArrowheads="1"/>
            </p:cNvSpPr>
            <p:nvPr/>
          </p:nvSpPr>
          <p:spPr bwMode="auto">
            <a:xfrm>
              <a:off x="3155555" y="4654092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" name="Oval 48"/>
            <p:cNvSpPr>
              <a:spLocks noChangeArrowheads="1"/>
            </p:cNvSpPr>
            <p:nvPr/>
          </p:nvSpPr>
          <p:spPr bwMode="auto">
            <a:xfrm>
              <a:off x="3528717" y="444978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" name="Oval 49"/>
            <p:cNvSpPr>
              <a:spLocks noChangeArrowheads="1"/>
            </p:cNvSpPr>
            <p:nvPr/>
          </p:nvSpPr>
          <p:spPr bwMode="auto">
            <a:xfrm>
              <a:off x="3629428" y="450606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" name="Oval 50"/>
            <p:cNvSpPr>
              <a:spLocks noChangeArrowheads="1"/>
            </p:cNvSpPr>
            <p:nvPr/>
          </p:nvSpPr>
          <p:spPr bwMode="auto">
            <a:xfrm>
              <a:off x="3325173" y="437260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" name="Oval 51"/>
            <p:cNvSpPr>
              <a:spLocks noChangeArrowheads="1"/>
            </p:cNvSpPr>
            <p:nvPr/>
          </p:nvSpPr>
          <p:spPr bwMode="auto">
            <a:xfrm>
              <a:off x="3426945" y="441119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" name="Oval 53"/>
            <p:cNvSpPr>
              <a:spLocks noChangeArrowheads="1"/>
            </p:cNvSpPr>
            <p:nvPr/>
          </p:nvSpPr>
          <p:spPr bwMode="auto">
            <a:xfrm>
              <a:off x="3042121" y="440315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" name="Oval 55"/>
            <p:cNvSpPr>
              <a:spLocks noChangeArrowheads="1"/>
            </p:cNvSpPr>
            <p:nvPr/>
          </p:nvSpPr>
          <p:spPr bwMode="auto">
            <a:xfrm>
              <a:off x="3030460" y="466846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" name="Oval 57"/>
            <p:cNvSpPr>
              <a:spLocks noChangeArrowheads="1"/>
            </p:cNvSpPr>
            <p:nvPr/>
          </p:nvSpPr>
          <p:spPr bwMode="auto">
            <a:xfrm>
              <a:off x="2985934" y="452294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699" name="Ellipse 698"/>
          <p:cNvSpPr/>
          <p:nvPr/>
        </p:nvSpPr>
        <p:spPr>
          <a:xfrm>
            <a:off x="3999213" y="5611476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Ellipse 3"/>
          <p:cNvSpPr/>
          <p:nvPr/>
        </p:nvSpPr>
        <p:spPr>
          <a:xfrm rot="19885771">
            <a:off x="1735501" y="1165284"/>
            <a:ext cx="670749" cy="1159897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62387" h="2138719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365646" y="703053"/>
                  <a:pt x="391283" y="527024"/>
                </a:cubicBezTo>
                <a:cubicBezTo>
                  <a:pt x="416920" y="350995"/>
                  <a:pt x="408659" y="80110"/>
                  <a:pt x="444608" y="23586"/>
                </a:cubicBezTo>
                <a:cubicBezTo>
                  <a:pt x="480557" y="-32938"/>
                  <a:pt x="574220" y="36084"/>
                  <a:pt x="606979" y="187877"/>
                </a:cubicBezTo>
                <a:cubicBezTo>
                  <a:pt x="639738" y="339670"/>
                  <a:pt x="591312" y="830875"/>
                  <a:pt x="641162" y="934345"/>
                </a:cubicBezTo>
                <a:cubicBezTo>
                  <a:pt x="691012" y="1037815"/>
                  <a:pt x="799426" y="1139780"/>
                  <a:pt x="829170" y="1027298"/>
                </a:cubicBezTo>
                <a:cubicBezTo>
                  <a:pt x="858914" y="914816"/>
                  <a:pt x="782595" y="425089"/>
                  <a:pt x="819627" y="259451"/>
                </a:cubicBezTo>
                <a:cubicBezTo>
                  <a:pt x="856659" y="93813"/>
                  <a:pt x="999921" y="-14350"/>
                  <a:pt x="1051362" y="33471"/>
                </a:cubicBezTo>
                <a:cubicBezTo>
                  <a:pt x="1102803" y="81292"/>
                  <a:pt x="1059906" y="439323"/>
                  <a:pt x="1059906" y="598844"/>
                </a:cubicBezTo>
                <a:cubicBezTo>
                  <a:pt x="1059906" y="758365"/>
                  <a:pt x="1119727" y="949793"/>
                  <a:pt x="1171002" y="1086782"/>
                </a:cubicBezTo>
                <a:cubicBezTo>
                  <a:pt x="1222277" y="1223771"/>
                  <a:pt x="1265005" y="1203349"/>
                  <a:pt x="1324825" y="1088507"/>
                </a:cubicBezTo>
                <a:cubicBezTo>
                  <a:pt x="1384645" y="973665"/>
                  <a:pt x="1262157" y="451653"/>
                  <a:pt x="1282097" y="275317"/>
                </a:cubicBezTo>
                <a:cubicBezTo>
                  <a:pt x="1302037" y="98981"/>
                  <a:pt x="1394924" y="-34616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603681" y="1851708"/>
                  <a:pt x="1470105" y="2036753"/>
                </a:cubicBezTo>
                <a:cubicBezTo>
                  <a:pt x="1336529" y="2221798"/>
                  <a:pt x="901976" y="2101023"/>
                  <a:pt x="794987" y="2088026"/>
                </a:cubicBezTo>
                <a:cubicBezTo>
                  <a:pt x="687998" y="2075029"/>
                  <a:pt x="856659" y="2106897"/>
                  <a:pt x="759807" y="2086957"/>
                </a:cubicBezTo>
                <a:cubicBezTo>
                  <a:pt x="662955" y="2067017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4" name="AutoShape 326"/>
          <p:cNvSpPr>
            <a:spLocks noChangeArrowheads="1"/>
          </p:cNvSpPr>
          <p:nvPr/>
        </p:nvSpPr>
        <p:spPr bwMode="auto">
          <a:xfrm rot="17712123" flipH="1">
            <a:off x="479693" y="558446"/>
            <a:ext cx="504047" cy="905106"/>
          </a:xfrm>
          <a:prstGeom prst="lightningBolt">
            <a:avLst/>
          </a:prstGeom>
          <a:solidFill>
            <a:srgbClr val="FFFF00"/>
          </a:solidFill>
          <a:ln w="15875">
            <a:solidFill>
              <a:schemeClr val="tx1"/>
            </a:solidFill>
            <a:miter lim="800000"/>
            <a:headEnd/>
            <a:tailEnd/>
          </a:ln>
        </p:spPr>
        <p:txBody>
          <a:bodyPr wrap="none" lIns="82296" tIns="41148" rIns="82296" bIns="41148" anchor="ctr"/>
          <a:lstStyle>
            <a:lvl1pPr defTabSz="2778125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2778125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2778125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2778125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2778125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2778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2778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2778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2778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endParaRPr lang="en-US" altLang="en-US" noProof="1">
              <a:latin typeface="Comic Sans MS" pitchFamily="66" charset="0"/>
            </a:endParaRPr>
          </a:p>
        </p:txBody>
      </p:sp>
      <p:sp>
        <p:nvSpPr>
          <p:cNvPr id="655" name="Ellipse 654"/>
          <p:cNvSpPr/>
          <p:nvPr/>
        </p:nvSpPr>
        <p:spPr>
          <a:xfrm>
            <a:off x="3894965" y="5678368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6" name="Ellipse 655"/>
          <p:cNvSpPr/>
          <p:nvPr/>
        </p:nvSpPr>
        <p:spPr>
          <a:xfrm>
            <a:off x="3716431" y="5735842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Ellipse 660"/>
          <p:cNvSpPr/>
          <p:nvPr/>
        </p:nvSpPr>
        <p:spPr>
          <a:xfrm>
            <a:off x="4085828" y="5726908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4" name="Ellipse 663"/>
          <p:cNvSpPr/>
          <p:nvPr/>
        </p:nvSpPr>
        <p:spPr>
          <a:xfrm>
            <a:off x="3918847" y="5819580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7" name="Ellipse 666"/>
          <p:cNvSpPr/>
          <p:nvPr/>
        </p:nvSpPr>
        <p:spPr>
          <a:xfrm>
            <a:off x="4207530" y="5809423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Ellipse 670"/>
          <p:cNvSpPr/>
          <p:nvPr/>
        </p:nvSpPr>
        <p:spPr>
          <a:xfrm>
            <a:off x="4066432" y="5953773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6" name="Oval 91"/>
          <p:cNvSpPr>
            <a:spLocks/>
          </p:cNvSpPr>
          <p:nvPr/>
        </p:nvSpPr>
        <p:spPr bwMode="auto">
          <a:xfrm flipV="1">
            <a:off x="1698009" y="5359372"/>
            <a:ext cx="1433831" cy="172869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111847 w 3223481"/>
              <a:gd name="connsiteY0" fmla="*/ 63130 h 114664"/>
              <a:gd name="connsiteX1" fmla="*/ 294103 w 3223481"/>
              <a:gd name="connsiteY1" fmla="*/ 3156 h 114664"/>
              <a:gd name="connsiteX2" fmla="*/ 809354 w 3223481"/>
              <a:gd name="connsiteY2" fmla="*/ 11702 h 114664"/>
              <a:gd name="connsiteX3" fmla="*/ 1159731 w 3223481"/>
              <a:gd name="connsiteY3" fmla="*/ 28793 h 114664"/>
              <a:gd name="connsiteX4" fmla="*/ 1869700 w 3223481"/>
              <a:gd name="connsiteY4" fmla="*/ 31724 h 114664"/>
              <a:gd name="connsiteX5" fmla="*/ 3217355 w 3223481"/>
              <a:gd name="connsiteY5" fmla="*/ 63130 h 114664"/>
              <a:gd name="connsiteX6" fmla="*/ 2039948 w 3223481"/>
              <a:gd name="connsiteY6" fmla="*/ 114251 h 114664"/>
              <a:gd name="connsiteX7" fmla="*/ 1664601 w 3223481"/>
              <a:gd name="connsiteY7" fmla="*/ 85990 h 114664"/>
              <a:gd name="connsiteX8" fmla="*/ 111847 w 3223481"/>
              <a:gd name="connsiteY8" fmla="*/ 63130 h 114664"/>
              <a:gd name="connsiteX0" fmla="*/ 111847 w 3223481"/>
              <a:gd name="connsiteY0" fmla="*/ 83576 h 135110"/>
              <a:gd name="connsiteX1" fmla="*/ 294103 w 3223481"/>
              <a:gd name="connsiteY1" fmla="*/ 23602 h 135110"/>
              <a:gd name="connsiteX2" fmla="*/ 809354 w 3223481"/>
              <a:gd name="connsiteY2" fmla="*/ 32148 h 135110"/>
              <a:gd name="connsiteX3" fmla="*/ 1159731 w 3223481"/>
              <a:gd name="connsiteY3" fmla="*/ 49239 h 135110"/>
              <a:gd name="connsiteX4" fmla="*/ 1624467 w 3223481"/>
              <a:gd name="connsiteY4" fmla="*/ 3 h 135110"/>
              <a:gd name="connsiteX5" fmla="*/ 1869700 w 3223481"/>
              <a:gd name="connsiteY5" fmla="*/ 52170 h 135110"/>
              <a:gd name="connsiteX6" fmla="*/ 3217355 w 3223481"/>
              <a:gd name="connsiteY6" fmla="*/ 83576 h 135110"/>
              <a:gd name="connsiteX7" fmla="*/ 2039948 w 3223481"/>
              <a:gd name="connsiteY7" fmla="*/ 134697 h 135110"/>
              <a:gd name="connsiteX8" fmla="*/ 1664601 w 3223481"/>
              <a:gd name="connsiteY8" fmla="*/ 106436 h 135110"/>
              <a:gd name="connsiteX9" fmla="*/ 111847 w 3223481"/>
              <a:gd name="connsiteY9" fmla="*/ 83576 h 135110"/>
              <a:gd name="connsiteX0" fmla="*/ 111847 w 3223481"/>
              <a:gd name="connsiteY0" fmla="*/ 89626 h 141160"/>
              <a:gd name="connsiteX1" fmla="*/ 294103 w 3223481"/>
              <a:gd name="connsiteY1" fmla="*/ 29652 h 141160"/>
              <a:gd name="connsiteX2" fmla="*/ 380815 w 3223481"/>
              <a:gd name="connsiteY2" fmla="*/ 931 h 141160"/>
              <a:gd name="connsiteX3" fmla="*/ 1159731 w 3223481"/>
              <a:gd name="connsiteY3" fmla="*/ 55289 h 141160"/>
              <a:gd name="connsiteX4" fmla="*/ 1624467 w 3223481"/>
              <a:gd name="connsiteY4" fmla="*/ 6053 h 141160"/>
              <a:gd name="connsiteX5" fmla="*/ 1869700 w 3223481"/>
              <a:gd name="connsiteY5" fmla="*/ 58220 h 141160"/>
              <a:gd name="connsiteX6" fmla="*/ 3217355 w 3223481"/>
              <a:gd name="connsiteY6" fmla="*/ 89626 h 141160"/>
              <a:gd name="connsiteX7" fmla="*/ 2039948 w 3223481"/>
              <a:gd name="connsiteY7" fmla="*/ 140747 h 141160"/>
              <a:gd name="connsiteX8" fmla="*/ 1664601 w 3223481"/>
              <a:gd name="connsiteY8" fmla="*/ 112486 h 141160"/>
              <a:gd name="connsiteX9" fmla="*/ 111847 w 3223481"/>
              <a:gd name="connsiteY9" fmla="*/ 89626 h 141160"/>
              <a:gd name="connsiteX0" fmla="*/ 45182 w 3156816"/>
              <a:gd name="connsiteY0" fmla="*/ 89626 h 147104"/>
              <a:gd name="connsiteX1" fmla="*/ 227438 w 3156816"/>
              <a:gd name="connsiteY1" fmla="*/ 29652 h 147104"/>
              <a:gd name="connsiteX2" fmla="*/ 314150 w 3156816"/>
              <a:gd name="connsiteY2" fmla="*/ 931 h 147104"/>
              <a:gd name="connsiteX3" fmla="*/ 1093066 w 3156816"/>
              <a:gd name="connsiteY3" fmla="*/ 55289 h 147104"/>
              <a:gd name="connsiteX4" fmla="*/ 1557802 w 3156816"/>
              <a:gd name="connsiteY4" fmla="*/ 6053 h 147104"/>
              <a:gd name="connsiteX5" fmla="*/ 1803035 w 3156816"/>
              <a:gd name="connsiteY5" fmla="*/ 58220 h 147104"/>
              <a:gd name="connsiteX6" fmla="*/ 3150690 w 3156816"/>
              <a:gd name="connsiteY6" fmla="*/ 89626 h 147104"/>
              <a:gd name="connsiteX7" fmla="*/ 1973283 w 3156816"/>
              <a:gd name="connsiteY7" fmla="*/ 140747 h 147104"/>
              <a:gd name="connsiteX8" fmla="*/ 1597936 w 3156816"/>
              <a:gd name="connsiteY8" fmla="*/ 112486 h 147104"/>
              <a:gd name="connsiteX9" fmla="*/ 696912 w 3156816"/>
              <a:gd name="connsiteY9" fmla="*/ 146830 h 147104"/>
              <a:gd name="connsiteX10" fmla="*/ 45182 w 3156816"/>
              <a:gd name="connsiteY10" fmla="*/ 89626 h 147104"/>
              <a:gd name="connsiteX0" fmla="*/ 11627 w 3454407"/>
              <a:gd name="connsiteY0" fmla="*/ 15093 h 147104"/>
              <a:gd name="connsiteX1" fmla="*/ 525029 w 3454407"/>
              <a:gd name="connsiteY1" fmla="*/ 29652 h 147104"/>
              <a:gd name="connsiteX2" fmla="*/ 611741 w 3454407"/>
              <a:gd name="connsiteY2" fmla="*/ 931 h 147104"/>
              <a:gd name="connsiteX3" fmla="*/ 1390657 w 3454407"/>
              <a:gd name="connsiteY3" fmla="*/ 55289 h 147104"/>
              <a:gd name="connsiteX4" fmla="*/ 1855393 w 3454407"/>
              <a:gd name="connsiteY4" fmla="*/ 6053 h 147104"/>
              <a:gd name="connsiteX5" fmla="*/ 2100626 w 3454407"/>
              <a:gd name="connsiteY5" fmla="*/ 58220 h 147104"/>
              <a:gd name="connsiteX6" fmla="*/ 3448281 w 3454407"/>
              <a:gd name="connsiteY6" fmla="*/ 89626 h 147104"/>
              <a:gd name="connsiteX7" fmla="*/ 2270874 w 3454407"/>
              <a:gd name="connsiteY7" fmla="*/ 140747 h 147104"/>
              <a:gd name="connsiteX8" fmla="*/ 1895527 w 3454407"/>
              <a:gd name="connsiteY8" fmla="*/ 112486 h 147104"/>
              <a:gd name="connsiteX9" fmla="*/ 994503 w 3454407"/>
              <a:gd name="connsiteY9" fmla="*/ 146830 h 147104"/>
              <a:gd name="connsiteX10" fmla="*/ 11627 w 3454407"/>
              <a:gd name="connsiteY10" fmla="*/ 15093 h 147104"/>
              <a:gd name="connsiteX0" fmla="*/ 17925 w 3460705"/>
              <a:gd name="connsiteY0" fmla="*/ 19465 h 151476"/>
              <a:gd name="connsiteX1" fmla="*/ 377467 w 3460705"/>
              <a:gd name="connsiteY1" fmla="*/ 2136 h 151476"/>
              <a:gd name="connsiteX2" fmla="*/ 531327 w 3460705"/>
              <a:gd name="connsiteY2" fmla="*/ 34024 h 151476"/>
              <a:gd name="connsiteX3" fmla="*/ 618039 w 3460705"/>
              <a:gd name="connsiteY3" fmla="*/ 5303 h 151476"/>
              <a:gd name="connsiteX4" fmla="*/ 1396955 w 3460705"/>
              <a:gd name="connsiteY4" fmla="*/ 59661 h 151476"/>
              <a:gd name="connsiteX5" fmla="*/ 1861691 w 3460705"/>
              <a:gd name="connsiteY5" fmla="*/ 10425 h 151476"/>
              <a:gd name="connsiteX6" fmla="*/ 2106924 w 3460705"/>
              <a:gd name="connsiteY6" fmla="*/ 62592 h 151476"/>
              <a:gd name="connsiteX7" fmla="*/ 3454579 w 3460705"/>
              <a:gd name="connsiteY7" fmla="*/ 93998 h 151476"/>
              <a:gd name="connsiteX8" fmla="*/ 2277172 w 3460705"/>
              <a:gd name="connsiteY8" fmla="*/ 145119 h 151476"/>
              <a:gd name="connsiteX9" fmla="*/ 1901825 w 3460705"/>
              <a:gd name="connsiteY9" fmla="*/ 116858 h 151476"/>
              <a:gd name="connsiteX10" fmla="*/ 1000801 w 3460705"/>
              <a:gd name="connsiteY10" fmla="*/ 151202 h 151476"/>
              <a:gd name="connsiteX11" fmla="*/ 17925 w 3460705"/>
              <a:gd name="connsiteY11" fmla="*/ 19465 h 151476"/>
              <a:gd name="connsiteX0" fmla="*/ 109786 w 3552566"/>
              <a:gd name="connsiteY0" fmla="*/ 17634 h 150126"/>
              <a:gd name="connsiteX1" fmla="*/ 469328 w 3552566"/>
              <a:gd name="connsiteY1" fmla="*/ 305 h 150126"/>
              <a:gd name="connsiteX2" fmla="*/ 623188 w 3552566"/>
              <a:gd name="connsiteY2" fmla="*/ 32193 h 150126"/>
              <a:gd name="connsiteX3" fmla="*/ 709900 w 3552566"/>
              <a:gd name="connsiteY3" fmla="*/ 3472 h 150126"/>
              <a:gd name="connsiteX4" fmla="*/ 1488816 w 3552566"/>
              <a:gd name="connsiteY4" fmla="*/ 57830 h 150126"/>
              <a:gd name="connsiteX5" fmla="*/ 1953552 w 3552566"/>
              <a:gd name="connsiteY5" fmla="*/ 8594 h 150126"/>
              <a:gd name="connsiteX6" fmla="*/ 2198785 w 3552566"/>
              <a:gd name="connsiteY6" fmla="*/ 60761 h 150126"/>
              <a:gd name="connsiteX7" fmla="*/ 3546440 w 3552566"/>
              <a:gd name="connsiteY7" fmla="*/ 92167 h 150126"/>
              <a:gd name="connsiteX8" fmla="*/ 2369033 w 3552566"/>
              <a:gd name="connsiteY8" fmla="*/ 143288 h 150126"/>
              <a:gd name="connsiteX9" fmla="*/ 1993686 w 3552566"/>
              <a:gd name="connsiteY9" fmla="*/ 115027 h 150126"/>
              <a:gd name="connsiteX10" fmla="*/ 1092662 w 3552566"/>
              <a:gd name="connsiteY10" fmla="*/ 149371 h 150126"/>
              <a:gd name="connsiteX11" fmla="*/ 79748 w 3552566"/>
              <a:gd name="connsiteY11" fmla="*/ 42895 h 150126"/>
              <a:gd name="connsiteX12" fmla="*/ 109786 w 3552566"/>
              <a:gd name="connsiteY12" fmla="*/ 17634 h 150126"/>
              <a:gd name="connsiteX0" fmla="*/ 109786 w 3552566"/>
              <a:gd name="connsiteY0" fmla="*/ 18665 h 151157"/>
              <a:gd name="connsiteX1" fmla="*/ 469328 w 3552566"/>
              <a:gd name="connsiteY1" fmla="*/ 1336 h 151157"/>
              <a:gd name="connsiteX2" fmla="*/ 584229 w 3552566"/>
              <a:gd name="connsiteY2" fmla="*/ 6605 h 151157"/>
              <a:gd name="connsiteX3" fmla="*/ 709900 w 3552566"/>
              <a:gd name="connsiteY3" fmla="*/ 4503 h 151157"/>
              <a:gd name="connsiteX4" fmla="*/ 1488816 w 3552566"/>
              <a:gd name="connsiteY4" fmla="*/ 58861 h 151157"/>
              <a:gd name="connsiteX5" fmla="*/ 1953552 w 3552566"/>
              <a:gd name="connsiteY5" fmla="*/ 9625 h 151157"/>
              <a:gd name="connsiteX6" fmla="*/ 2198785 w 3552566"/>
              <a:gd name="connsiteY6" fmla="*/ 61792 h 151157"/>
              <a:gd name="connsiteX7" fmla="*/ 3546440 w 3552566"/>
              <a:gd name="connsiteY7" fmla="*/ 93198 h 151157"/>
              <a:gd name="connsiteX8" fmla="*/ 2369033 w 3552566"/>
              <a:gd name="connsiteY8" fmla="*/ 144319 h 151157"/>
              <a:gd name="connsiteX9" fmla="*/ 1993686 w 3552566"/>
              <a:gd name="connsiteY9" fmla="*/ 116058 h 151157"/>
              <a:gd name="connsiteX10" fmla="*/ 1092662 w 3552566"/>
              <a:gd name="connsiteY10" fmla="*/ 150402 h 151157"/>
              <a:gd name="connsiteX11" fmla="*/ 79748 w 3552566"/>
              <a:gd name="connsiteY11" fmla="*/ 43926 h 151157"/>
              <a:gd name="connsiteX12" fmla="*/ 109786 w 3552566"/>
              <a:gd name="connsiteY12" fmla="*/ 18665 h 15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52566" h="151157">
                <a:moveTo>
                  <a:pt x="109786" y="18665"/>
                </a:moveTo>
                <a:cubicBezTo>
                  <a:pt x="174716" y="11567"/>
                  <a:pt x="383761" y="-1091"/>
                  <a:pt x="469328" y="1336"/>
                </a:cubicBezTo>
                <a:cubicBezTo>
                  <a:pt x="554895" y="3763"/>
                  <a:pt x="544134" y="12288"/>
                  <a:pt x="584229" y="6605"/>
                </a:cubicBezTo>
                <a:cubicBezTo>
                  <a:pt x="700480" y="-1966"/>
                  <a:pt x="513236" y="-1683"/>
                  <a:pt x="709900" y="4503"/>
                </a:cubicBezTo>
                <a:cubicBezTo>
                  <a:pt x="769720" y="5927"/>
                  <a:pt x="1346275" y="54100"/>
                  <a:pt x="1488816" y="58861"/>
                </a:cubicBezTo>
                <a:cubicBezTo>
                  <a:pt x="1621140" y="59715"/>
                  <a:pt x="1835224" y="9137"/>
                  <a:pt x="1953552" y="9625"/>
                </a:cubicBezTo>
                <a:cubicBezTo>
                  <a:pt x="2071880" y="10113"/>
                  <a:pt x="1933304" y="47863"/>
                  <a:pt x="2198785" y="61792"/>
                </a:cubicBezTo>
                <a:cubicBezTo>
                  <a:pt x="2464266" y="75721"/>
                  <a:pt x="3097222" y="82729"/>
                  <a:pt x="3546440" y="93198"/>
                </a:cubicBezTo>
                <a:cubicBezTo>
                  <a:pt x="3640332" y="98407"/>
                  <a:pt x="2627825" y="140509"/>
                  <a:pt x="2369033" y="144319"/>
                </a:cubicBezTo>
                <a:cubicBezTo>
                  <a:pt x="2110241" y="148129"/>
                  <a:pt x="2206414" y="115044"/>
                  <a:pt x="1993686" y="116058"/>
                </a:cubicBezTo>
                <a:cubicBezTo>
                  <a:pt x="1780958" y="117072"/>
                  <a:pt x="1359707" y="157100"/>
                  <a:pt x="1092662" y="150402"/>
                </a:cubicBezTo>
                <a:cubicBezTo>
                  <a:pt x="825617" y="143704"/>
                  <a:pt x="243561" y="65882"/>
                  <a:pt x="79748" y="43926"/>
                </a:cubicBezTo>
                <a:cubicBezTo>
                  <a:pt x="-84065" y="21970"/>
                  <a:pt x="44856" y="25763"/>
                  <a:pt x="109786" y="1866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3" name="Oval 91"/>
          <p:cNvSpPr>
            <a:spLocks/>
          </p:cNvSpPr>
          <p:nvPr/>
        </p:nvSpPr>
        <p:spPr bwMode="auto">
          <a:xfrm flipV="1">
            <a:off x="1726380" y="5385186"/>
            <a:ext cx="1400632" cy="203218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25709 w 3814712"/>
              <a:gd name="connsiteY0" fmla="*/ 121692 h 122613"/>
              <a:gd name="connsiteX1" fmla="*/ 1075845 w 3814712"/>
              <a:gd name="connsiteY1" fmla="*/ 3156 h 122613"/>
              <a:gd name="connsiteX2" fmla="*/ 1400585 w 3814712"/>
              <a:gd name="connsiteY2" fmla="*/ 11702 h 122613"/>
              <a:gd name="connsiteX3" fmla="*/ 1750962 w 3814712"/>
              <a:gd name="connsiteY3" fmla="*/ 28793 h 122613"/>
              <a:gd name="connsiteX4" fmla="*/ 2460931 w 3814712"/>
              <a:gd name="connsiteY4" fmla="*/ 31724 h 122613"/>
              <a:gd name="connsiteX5" fmla="*/ 3808586 w 3814712"/>
              <a:gd name="connsiteY5" fmla="*/ 63130 h 122613"/>
              <a:gd name="connsiteX6" fmla="*/ 2631179 w 3814712"/>
              <a:gd name="connsiteY6" fmla="*/ 114251 h 122613"/>
              <a:gd name="connsiteX7" fmla="*/ 2255832 w 3814712"/>
              <a:gd name="connsiteY7" fmla="*/ 85990 h 122613"/>
              <a:gd name="connsiteX8" fmla="*/ 25709 w 3814712"/>
              <a:gd name="connsiteY8" fmla="*/ 121692 h 122613"/>
              <a:gd name="connsiteX0" fmla="*/ 25709 w 3814712"/>
              <a:gd name="connsiteY0" fmla="*/ 121692 h 121692"/>
              <a:gd name="connsiteX1" fmla="*/ 1075845 w 3814712"/>
              <a:gd name="connsiteY1" fmla="*/ 3156 h 121692"/>
              <a:gd name="connsiteX2" fmla="*/ 1400585 w 3814712"/>
              <a:gd name="connsiteY2" fmla="*/ 11702 h 121692"/>
              <a:gd name="connsiteX3" fmla="*/ 1750962 w 3814712"/>
              <a:gd name="connsiteY3" fmla="*/ 28793 h 121692"/>
              <a:gd name="connsiteX4" fmla="*/ 2460931 w 3814712"/>
              <a:gd name="connsiteY4" fmla="*/ 31724 h 121692"/>
              <a:gd name="connsiteX5" fmla="*/ 3808586 w 3814712"/>
              <a:gd name="connsiteY5" fmla="*/ 63130 h 121692"/>
              <a:gd name="connsiteX6" fmla="*/ 2631179 w 3814712"/>
              <a:gd name="connsiteY6" fmla="*/ 114251 h 121692"/>
              <a:gd name="connsiteX7" fmla="*/ 2255833 w 3814712"/>
              <a:gd name="connsiteY7" fmla="*/ 107285 h 121692"/>
              <a:gd name="connsiteX8" fmla="*/ 25709 w 3814712"/>
              <a:gd name="connsiteY8" fmla="*/ 121692 h 121692"/>
              <a:gd name="connsiteX0" fmla="*/ 25709 w 3814712"/>
              <a:gd name="connsiteY0" fmla="*/ 121692 h 129466"/>
              <a:gd name="connsiteX1" fmla="*/ 1075845 w 3814712"/>
              <a:gd name="connsiteY1" fmla="*/ 3156 h 129466"/>
              <a:gd name="connsiteX2" fmla="*/ 1400585 w 3814712"/>
              <a:gd name="connsiteY2" fmla="*/ 11702 h 129466"/>
              <a:gd name="connsiteX3" fmla="*/ 1750962 w 3814712"/>
              <a:gd name="connsiteY3" fmla="*/ 28793 h 129466"/>
              <a:gd name="connsiteX4" fmla="*/ 2460931 w 3814712"/>
              <a:gd name="connsiteY4" fmla="*/ 31724 h 129466"/>
              <a:gd name="connsiteX5" fmla="*/ 3808586 w 3814712"/>
              <a:gd name="connsiteY5" fmla="*/ 63130 h 129466"/>
              <a:gd name="connsiteX6" fmla="*/ 2631179 w 3814712"/>
              <a:gd name="connsiteY6" fmla="*/ 114251 h 129466"/>
              <a:gd name="connsiteX7" fmla="*/ 2255833 w 3814712"/>
              <a:gd name="connsiteY7" fmla="*/ 107285 h 129466"/>
              <a:gd name="connsiteX8" fmla="*/ 25709 w 3814712"/>
              <a:gd name="connsiteY8" fmla="*/ 121692 h 129466"/>
              <a:gd name="connsiteX0" fmla="*/ 23923 w 3812926"/>
              <a:gd name="connsiteY0" fmla="*/ 121692 h 123535"/>
              <a:gd name="connsiteX1" fmla="*/ 1074059 w 3812926"/>
              <a:gd name="connsiteY1" fmla="*/ 3156 h 123535"/>
              <a:gd name="connsiteX2" fmla="*/ 1398799 w 3812926"/>
              <a:gd name="connsiteY2" fmla="*/ 11702 h 123535"/>
              <a:gd name="connsiteX3" fmla="*/ 1749176 w 3812926"/>
              <a:gd name="connsiteY3" fmla="*/ 28793 h 123535"/>
              <a:gd name="connsiteX4" fmla="*/ 2459145 w 3812926"/>
              <a:gd name="connsiteY4" fmla="*/ 31724 h 123535"/>
              <a:gd name="connsiteX5" fmla="*/ 3806800 w 3812926"/>
              <a:gd name="connsiteY5" fmla="*/ 63130 h 123535"/>
              <a:gd name="connsiteX6" fmla="*/ 2629393 w 3812926"/>
              <a:gd name="connsiteY6" fmla="*/ 114251 h 123535"/>
              <a:gd name="connsiteX7" fmla="*/ 2254047 w 3812926"/>
              <a:gd name="connsiteY7" fmla="*/ 107285 h 123535"/>
              <a:gd name="connsiteX8" fmla="*/ 2205339 w 3812926"/>
              <a:gd name="connsiteY8" fmla="*/ 77555 h 123535"/>
              <a:gd name="connsiteX9" fmla="*/ 23923 w 3812926"/>
              <a:gd name="connsiteY9" fmla="*/ 121692 h 123535"/>
              <a:gd name="connsiteX0" fmla="*/ 186 w 3789189"/>
              <a:gd name="connsiteY0" fmla="*/ 121692 h 123305"/>
              <a:gd name="connsiteX1" fmla="*/ 1050322 w 3789189"/>
              <a:gd name="connsiteY1" fmla="*/ 3156 h 123305"/>
              <a:gd name="connsiteX2" fmla="*/ 1375062 w 3789189"/>
              <a:gd name="connsiteY2" fmla="*/ 11702 h 123305"/>
              <a:gd name="connsiteX3" fmla="*/ 1725439 w 3789189"/>
              <a:gd name="connsiteY3" fmla="*/ 28793 h 123305"/>
              <a:gd name="connsiteX4" fmla="*/ 2435408 w 3789189"/>
              <a:gd name="connsiteY4" fmla="*/ 31724 h 123305"/>
              <a:gd name="connsiteX5" fmla="*/ 3783063 w 3789189"/>
              <a:gd name="connsiteY5" fmla="*/ 63130 h 123305"/>
              <a:gd name="connsiteX6" fmla="*/ 2605656 w 3789189"/>
              <a:gd name="connsiteY6" fmla="*/ 114251 h 123305"/>
              <a:gd name="connsiteX7" fmla="*/ 2230310 w 3789189"/>
              <a:gd name="connsiteY7" fmla="*/ 107285 h 123305"/>
              <a:gd name="connsiteX8" fmla="*/ 2181602 w 3789189"/>
              <a:gd name="connsiteY8" fmla="*/ 77555 h 123305"/>
              <a:gd name="connsiteX9" fmla="*/ 975033 w 3789189"/>
              <a:gd name="connsiteY9" fmla="*/ 72232 h 123305"/>
              <a:gd name="connsiteX10" fmla="*/ 186 w 3789189"/>
              <a:gd name="connsiteY10" fmla="*/ 121692 h 123305"/>
              <a:gd name="connsiteX0" fmla="*/ 186 w 3789189"/>
              <a:gd name="connsiteY0" fmla="*/ 121692 h 123305"/>
              <a:gd name="connsiteX1" fmla="*/ 1050322 w 3789189"/>
              <a:gd name="connsiteY1" fmla="*/ 3156 h 123305"/>
              <a:gd name="connsiteX2" fmla="*/ 1375062 w 3789189"/>
              <a:gd name="connsiteY2" fmla="*/ 11702 h 123305"/>
              <a:gd name="connsiteX3" fmla="*/ 1725439 w 3789189"/>
              <a:gd name="connsiteY3" fmla="*/ 28793 h 123305"/>
              <a:gd name="connsiteX4" fmla="*/ 2435408 w 3789189"/>
              <a:gd name="connsiteY4" fmla="*/ 31724 h 123305"/>
              <a:gd name="connsiteX5" fmla="*/ 3783063 w 3789189"/>
              <a:gd name="connsiteY5" fmla="*/ 63130 h 123305"/>
              <a:gd name="connsiteX6" fmla="*/ 2605656 w 3789189"/>
              <a:gd name="connsiteY6" fmla="*/ 114251 h 123305"/>
              <a:gd name="connsiteX7" fmla="*/ 2230310 w 3789189"/>
              <a:gd name="connsiteY7" fmla="*/ 107285 h 123305"/>
              <a:gd name="connsiteX8" fmla="*/ 2181602 w 3789189"/>
              <a:gd name="connsiteY8" fmla="*/ 77555 h 123305"/>
              <a:gd name="connsiteX9" fmla="*/ 975033 w 3789189"/>
              <a:gd name="connsiteY9" fmla="*/ 72232 h 123305"/>
              <a:gd name="connsiteX10" fmla="*/ 186 w 3789189"/>
              <a:gd name="connsiteY10" fmla="*/ 121692 h 123305"/>
              <a:gd name="connsiteX0" fmla="*/ 1221 w 3790224"/>
              <a:gd name="connsiteY0" fmla="*/ 121692 h 124688"/>
              <a:gd name="connsiteX1" fmla="*/ 1051357 w 3790224"/>
              <a:gd name="connsiteY1" fmla="*/ 3156 h 124688"/>
              <a:gd name="connsiteX2" fmla="*/ 1376097 w 3790224"/>
              <a:gd name="connsiteY2" fmla="*/ 11702 h 124688"/>
              <a:gd name="connsiteX3" fmla="*/ 1726474 w 3790224"/>
              <a:gd name="connsiteY3" fmla="*/ 28793 h 124688"/>
              <a:gd name="connsiteX4" fmla="*/ 2436443 w 3790224"/>
              <a:gd name="connsiteY4" fmla="*/ 31724 h 124688"/>
              <a:gd name="connsiteX5" fmla="*/ 3784098 w 3790224"/>
              <a:gd name="connsiteY5" fmla="*/ 63130 h 124688"/>
              <a:gd name="connsiteX6" fmla="*/ 2606691 w 3790224"/>
              <a:gd name="connsiteY6" fmla="*/ 114251 h 124688"/>
              <a:gd name="connsiteX7" fmla="*/ 2231345 w 3790224"/>
              <a:gd name="connsiteY7" fmla="*/ 107285 h 124688"/>
              <a:gd name="connsiteX8" fmla="*/ 2182637 w 3790224"/>
              <a:gd name="connsiteY8" fmla="*/ 77555 h 124688"/>
              <a:gd name="connsiteX9" fmla="*/ 870228 w 3790224"/>
              <a:gd name="connsiteY9" fmla="*/ 88203 h 124688"/>
              <a:gd name="connsiteX10" fmla="*/ 1221 w 3790224"/>
              <a:gd name="connsiteY10" fmla="*/ 121692 h 124688"/>
              <a:gd name="connsiteX0" fmla="*/ 1221 w 3790224"/>
              <a:gd name="connsiteY0" fmla="*/ 121692 h 124688"/>
              <a:gd name="connsiteX1" fmla="*/ 1051357 w 3790224"/>
              <a:gd name="connsiteY1" fmla="*/ 3156 h 124688"/>
              <a:gd name="connsiteX2" fmla="*/ 1376097 w 3790224"/>
              <a:gd name="connsiteY2" fmla="*/ 11702 h 124688"/>
              <a:gd name="connsiteX3" fmla="*/ 1726474 w 3790224"/>
              <a:gd name="connsiteY3" fmla="*/ 28793 h 124688"/>
              <a:gd name="connsiteX4" fmla="*/ 2436443 w 3790224"/>
              <a:gd name="connsiteY4" fmla="*/ 31724 h 124688"/>
              <a:gd name="connsiteX5" fmla="*/ 3784098 w 3790224"/>
              <a:gd name="connsiteY5" fmla="*/ 63130 h 124688"/>
              <a:gd name="connsiteX6" fmla="*/ 2606691 w 3790224"/>
              <a:gd name="connsiteY6" fmla="*/ 114251 h 124688"/>
              <a:gd name="connsiteX7" fmla="*/ 2231345 w 3790224"/>
              <a:gd name="connsiteY7" fmla="*/ 107285 h 124688"/>
              <a:gd name="connsiteX8" fmla="*/ 2182637 w 3790224"/>
              <a:gd name="connsiteY8" fmla="*/ 77555 h 124688"/>
              <a:gd name="connsiteX9" fmla="*/ 1780446 w 3790224"/>
              <a:gd name="connsiteY9" fmla="*/ 109498 h 124688"/>
              <a:gd name="connsiteX10" fmla="*/ 870228 w 3790224"/>
              <a:gd name="connsiteY10" fmla="*/ 88203 h 124688"/>
              <a:gd name="connsiteX11" fmla="*/ 1221 w 3790224"/>
              <a:gd name="connsiteY11" fmla="*/ 121692 h 124688"/>
              <a:gd name="connsiteX0" fmla="*/ 1221 w 3789818"/>
              <a:gd name="connsiteY0" fmla="*/ 121692 h 163620"/>
              <a:gd name="connsiteX1" fmla="*/ 1051357 w 3789818"/>
              <a:gd name="connsiteY1" fmla="*/ 3156 h 163620"/>
              <a:gd name="connsiteX2" fmla="*/ 1376097 w 3789818"/>
              <a:gd name="connsiteY2" fmla="*/ 11702 h 163620"/>
              <a:gd name="connsiteX3" fmla="*/ 1726474 w 3789818"/>
              <a:gd name="connsiteY3" fmla="*/ 28793 h 163620"/>
              <a:gd name="connsiteX4" fmla="*/ 2436443 w 3789818"/>
              <a:gd name="connsiteY4" fmla="*/ 31724 h 163620"/>
              <a:gd name="connsiteX5" fmla="*/ 3784098 w 3789818"/>
              <a:gd name="connsiteY5" fmla="*/ 63130 h 163620"/>
              <a:gd name="connsiteX6" fmla="*/ 3114020 w 3789818"/>
              <a:gd name="connsiteY6" fmla="*/ 162735 h 163620"/>
              <a:gd name="connsiteX7" fmla="*/ 2606691 w 3789818"/>
              <a:gd name="connsiteY7" fmla="*/ 114251 h 163620"/>
              <a:gd name="connsiteX8" fmla="*/ 2231345 w 3789818"/>
              <a:gd name="connsiteY8" fmla="*/ 107285 h 163620"/>
              <a:gd name="connsiteX9" fmla="*/ 2182637 w 3789818"/>
              <a:gd name="connsiteY9" fmla="*/ 77555 h 163620"/>
              <a:gd name="connsiteX10" fmla="*/ 1780446 w 3789818"/>
              <a:gd name="connsiteY10" fmla="*/ 109498 h 163620"/>
              <a:gd name="connsiteX11" fmla="*/ 870228 w 3789818"/>
              <a:gd name="connsiteY11" fmla="*/ 88203 h 163620"/>
              <a:gd name="connsiteX12" fmla="*/ 1221 w 3789818"/>
              <a:gd name="connsiteY12" fmla="*/ 121692 h 163620"/>
              <a:gd name="connsiteX0" fmla="*/ 1221 w 3789818"/>
              <a:gd name="connsiteY0" fmla="*/ 121692 h 164572"/>
              <a:gd name="connsiteX1" fmla="*/ 1051357 w 3789818"/>
              <a:gd name="connsiteY1" fmla="*/ 3156 h 164572"/>
              <a:gd name="connsiteX2" fmla="*/ 1376097 w 3789818"/>
              <a:gd name="connsiteY2" fmla="*/ 11702 h 164572"/>
              <a:gd name="connsiteX3" fmla="*/ 1726474 w 3789818"/>
              <a:gd name="connsiteY3" fmla="*/ 28793 h 164572"/>
              <a:gd name="connsiteX4" fmla="*/ 2436443 w 3789818"/>
              <a:gd name="connsiteY4" fmla="*/ 31724 h 164572"/>
              <a:gd name="connsiteX5" fmla="*/ 3784098 w 3789818"/>
              <a:gd name="connsiteY5" fmla="*/ 63130 h 164572"/>
              <a:gd name="connsiteX6" fmla="*/ 3114020 w 3789818"/>
              <a:gd name="connsiteY6" fmla="*/ 162735 h 164572"/>
              <a:gd name="connsiteX7" fmla="*/ 2585522 w 3789818"/>
              <a:gd name="connsiteY7" fmla="*/ 146194 h 164572"/>
              <a:gd name="connsiteX8" fmla="*/ 2231345 w 3789818"/>
              <a:gd name="connsiteY8" fmla="*/ 107285 h 164572"/>
              <a:gd name="connsiteX9" fmla="*/ 2182637 w 3789818"/>
              <a:gd name="connsiteY9" fmla="*/ 77555 h 164572"/>
              <a:gd name="connsiteX10" fmla="*/ 1780446 w 3789818"/>
              <a:gd name="connsiteY10" fmla="*/ 109498 h 164572"/>
              <a:gd name="connsiteX11" fmla="*/ 870228 w 3789818"/>
              <a:gd name="connsiteY11" fmla="*/ 88203 h 164572"/>
              <a:gd name="connsiteX12" fmla="*/ 1221 w 3789818"/>
              <a:gd name="connsiteY12" fmla="*/ 121692 h 164572"/>
              <a:gd name="connsiteX0" fmla="*/ 37581 w 3826178"/>
              <a:gd name="connsiteY0" fmla="*/ 121692 h 164572"/>
              <a:gd name="connsiteX1" fmla="*/ 250387 w 3826178"/>
              <a:gd name="connsiteY1" fmla="*/ 61584 h 164572"/>
              <a:gd name="connsiteX2" fmla="*/ 1087717 w 3826178"/>
              <a:gd name="connsiteY2" fmla="*/ 3156 h 164572"/>
              <a:gd name="connsiteX3" fmla="*/ 1412457 w 3826178"/>
              <a:gd name="connsiteY3" fmla="*/ 11702 h 164572"/>
              <a:gd name="connsiteX4" fmla="*/ 1762834 w 3826178"/>
              <a:gd name="connsiteY4" fmla="*/ 28793 h 164572"/>
              <a:gd name="connsiteX5" fmla="*/ 2472803 w 3826178"/>
              <a:gd name="connsiteY5" fmla="*/ 31724 h 164572"/>
              <a:gd name="connsiteX6" fmla="*/ 3820458 w 3826178"/>
              <a:gd name="connsiteY6" fmla="*/ 63130 h 164572"/>
              <a:gd name="connsiteX7" fmla="*/ 3150380 w 3826178"/>
              <a:gd name="connsiteY7" fmla="*/ 162735 h 164572"/>
              <a:gd name="connsiteX8" fmla="*/ 2621882 w 3826178"/>
              <a:gd name="connsiteY8" fmla="*/ 146194 h 164572"/>
              <a:gd name="connsiteX9" fmla="*/ 2267705 w 3826178"/>
              <a:gd name="connsiteY9" fmla="*/ 107285 h 164572"/>
              <a:gd name="connsiteX10" fmla="*/ 2218997 w 3826178"/>
              <a:gd name="connsiteY10" fmla="*/ 77555 h 164572"/>
              <a:gd name="connsiteX11" fmla="*/ 1816806 w 3826178"/>
              <a:gd name="connsiteY11" fmla="*/ 109498 h 164572"/>
              <a:gd name="connsiteX12" fmla="*/ 906588 w 3826178"/>
              <a:gd name="connsiteY12" fmla="*/ 88203 h 164572"/>
              <a:gd name="connsiteX13" fmla="*/ 37581 w 3826178"/>
              <a:gd name="connsiteY13" fmla="*/ 121692 h 164572"/>
              <a:gd name="connsiteX0" fmla="*/ 40853 w 3808284"/>
              <a:gd name="connsiteY0" fmla="*/ 20541 h 164572"/>
              <a:gd name="connsiteX1" fmla="*/ 232493 w 3808284"/>
              <a:gd name="connsiteY1" fmla="*/ 61584 h 164572"/>
              <a:gd name="connsiteX2" fmla="*/ 1069823 w 3808284"/>
              <a:gd name="connsiteY2" fmla="*/ 3156 h 164572"/>
              <a:gd name="connsiteX3" fmla="*/ 1394563 w 3808284"/>
              <a:gd name="connsiteY3" fmla="*/ 11702 h 164572"/>
              <a:gd name="connsiteX4" fmla="*/ 1744940 w 3808284"/>
              <a:gd name="connsiteY4" fmla="*/ 28793 h 164572"/>
              <a:gd name="connsiteX5" fmla="*/ 2454909 w 3808284"/>
              <a:gd name="connsiteY5" fmla="*/ 31724 h 164572"/>
              <a:gd name="connsiteX6" fmla="*/ 3802564 w 3808284"/>
              <a:gd name="connsiteY6" fmla="*/ 63130 h 164572"/>
              <a:gd name="connsiteX7" fmla="*/ 3132486 w 3808284"/>
              <a:gd name="connsiteY7" fmla="*/ 162735 h 164572"/>
              <a:gd name="connsiteX8" fmla="*/ 2603988 w 3808284"/>
              <a:gd name="connsiteY8" fmla="*/ 146194 h 164572"/>
              <a:gd name="connsiteX9" fmla="*/ 2249811 w 3808284"/>
              <a:gd name="connsiteY9" fmla="*/ 107285 h 164572"/>
              <a:gd name="connsiteX10" fmla="*/ 2201103 w 3808284"/>
              <a:gd name="connsiteY10" fmla="*/ 77555 h 164572"/>
              <a:gd name="connsiteX11" fmla="*/ 1798912 w 3808284"/>
              <a:gd name="connsiteY11" fmla="*/ 109498 h 164572"/>
              <a:gd name="connsiteX12" fmla="*/ 888694 w 3808284"/>
              <a:gd name="connsiteY12" fmla="*/ 88203 h 164572"/>
              <a:gd name="connsiteX13" fmla="*/ 40853 w 3808284"/>
              <a:gd name="connsiteY13" fmla="*/ 20541 h 164572"/>
              <a:gd name="connsiteX0" fmla="*/ 14966 w 3782397"/>
              <a:gd name="connsiteY0" fmla="*/ 33663 h 177694"/>
              <a:gd name="connsiteX1" fmla="*/ 375950 w 3782397"/>
              <a:gd name="connsiteY1" fmla="*/ 5496 h 177694"/>
              <a:gd name="connsiteX2" fmla="*/ 1043936 w 3782397"/>
              <a:gd name="connsiteY2" fmla="*/ 16278 h 177694"/>
              <a:gd name="connsiteX3" fmla="*/ 1368676 w 3782397"/>
              <a:gd name="connsiteY3" fmla="*/ 24824 h 177694"/>
              <a:gd name="connsiteX4" fmla="*/ 1719053 w 3782397"/>
              <a:gd name="connsiteY4" fmla="*/ 41915 h 177694"/>
              <a:gd name="connsiteX5" fmla="*/ 2429022 w 3782397"/>
              <a:gd name="connsiteY5" fmla="*/ 44846 h 177694"/>
              <a:gd name="connsiteX6" fmla="*/ 3776677 w 3782397"/>
              <a:gd name="connsiteY6" fmla="*/ 76252 h 177694"/>
              <a:gd name="connsiteX7" fmla="*/ 3106599 w 3782397"/>
              <a:gd name="connsiteY7" fmla="*/ 175857 h 177694"/>
              <a:gd name="connsiteX8" fmla="*/ 2578101 w 3782397"/>
              <a:gd name="connsiteY8" fmla="*/ 159316 h 177694"/>
              <a:gd name="connsiteX9" fmla="*/ 2223924 w 3782397"/>
              <a:gd name="connsiteY9" fmla="*/ 120407 h 177694"/>
              <a:gd name="connsiteX10" fmla="*/ 2175216 w 3782397"/>
              <a:gd name="connsiteY10" fmla="*/ 90677 h 177694"/>
              <a:gd name="connsiteX11" fmla="*/ 1773025 w 3782397"/>
              <a:gd name="connsiteY11" fmla="*/ 122620 h 177694"/>
              <a:gd name="connsiteX12" fmla="*/ 862807 w 3782397"/>
              <a:gd name="connsiteY12" fmla="*/ 101325 h 177694"/>
              <a:gd name="connsiteX13" fmla="*/ 14966 w 3782397"/>
              <a:gd name="connsiteY13" fmla="*/ 33663 h 177694"/>
              <a:gd name="connsiteX0" fmla="*/ 3745 w 3771176"/>
              <a:gd name="connsiteY0" fmla="*/ 33663 h 177694"/>
              <a:gd name="connsiteX1" fmla="*/ 364729 w 3771176"/>
              <a:gd name="connsiteY1" fmla="*/ 5496 h 177694"/>
              <a:gd name="connsiteX2" fmla="*/ 1032715 w 3771176"/>
              <a:gd name="connsiteY2" fmla="*/ 16278 h 177694"/>
              <a:gd name="connsiteX3" fmla="*/ 1357455 w 3771176"/>
              <a:gd name="connsiteY3" fmla="*/ 24824 h 177694"/>
              <a:gd name="connsiteX4" fmla="*/ 1707832 w 3771176"/>
              <a:gd name="connsiteY4" fmla="*/ 41915 h 177694"/>
              <a:gd name="connsiteX5" fmla="*/ 2417801 w 3771176"/>
              <a:gd name="connsiteY5" fmla="*/ 44846 h 177694"/>
              <a:gd name="connsiteX6" fmla="*/ 3765456 w 3771176"/>
              <a:gd name="connsiteY6" fmla="*/ 76252 h 177694"/>
              <a:gd name="connsiteX7" fmla="*/ 3095378 w 3771176"/>
              <a:gd name="connsiteY7" fmla="*/ 175857 h 177694"/>
              <a:gd name="connsiteX8" fmla="*/ 2566880 w 3771176"/>
              <a:gd name="connsiteY8" fmla="*/ 159316 h 177694"/>
              <a:gd name="connsiteX9" fmla="*/ 2212703 w 3771176"/>
              <a:gd name="connsiteY9" fmla="*/ 120407 h 177694"/>
              <a:gd name="connsiteX10" fmla="*/ 2163995 w 3771176"/>
              <a:gd name="connsiteY10" fmla="*/ 90677 h 177694"/>
              <a:gd name="connsiteX11" fmla="*/ 1761804 w 3771176"/>
              <a:gd name="connsiteY11" fmla="*/ 122620 h 177694"/>
              <a:gd name="connsiteX12" fmla="*/ 576403 w 3771176"/>
              <a:gd name="connsiteY12" fmla="*/ 58735 h 177694"/>
              <a:gd name="connsiteX13" fmla="*/ 3745 w 3771176"/>
              <a:gd name="connsiteY13" fmla="*/ 33663 h 17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71176" h="177694">
                <a:moveTo>
                  <a:pt x="3745" y="33663"/>
                </a:moveTo>
                <a:cubicBezTo>
                  <a:pt x="-31534" y="24790"/>
                  <a:pt x="189706" y="25252"/>
                  <a:pt x="364729" y="5496"/>
                </a:cubicBezTo>
                <a:cubicBezTo>
                  <a:pt x="539752" y="-14260"/>
                  <a:pt x="867260" y="26366"/>
                  <a:pt x="1032715" y="16278"/>
                </a:cubicBezTo>
                <a:cubicBezTo>
                  <a:pt x="1148966" y="7707"/>
                  <a:pt x="1160791" y="18638"/>
                  <a:pt x="1357455" y="24824"/>
                </a:cubicBezTo>
                <a:cubicBezTo>
                  <a:pt x="1417275" y="26248"/>
                  <a:pt x="1565291" y="37154"/>
                  <a:pt x="1707832" y="41915"/>
                </a:cubicBezTo>
                <a:cubicBezTo>
                  <a:pt x="1850373" y="46676"/>
                  <a:pt x="2216411" y="-16898"/>
                  <a:pt x="2417801" y="44846"/>
                </a:cubicBezTo>
                <a:cubicBezTo>
                  <a:pt x="2619191" y="106590"/>
                  <a:pt x="3698390" y="62403"/>
                  <a:pt x="3765456" y="76252"/>
                </a:cubicBezTo>
                <a:cubicBezTo>
                  <a:pt x="3832522" y="90102"/>
                  <a:pt x="3291612" y="167337"/>
                  <a:pt x="3095378" y="175857"/>
                </a:cubicBezTo>
                <a:cubicBezTo>
                  <a:pt x="2899144" y="184377"/>
                  <a:pt x="2668129" y="160572"/>
                  <a:pt x="2566880" y="159316"/>
                </a:cubicBezTo>
                <a:cubicBezTo>
                  <a:pt x="2465631" y="158060"/>
                  <a:pt x="2279850" y="131847"/>
                  <a:pt x="2212703" y="120407"/>
                </a:cubicBezTo>
                <a:cubicBezTo>
                  <a:pt x="2145556" y="108967"/>
                  <a:pt x="2239145" y="92970"/>
                  <a:pt x="2163995" y="90677"/>
                </a:cubicBezTo>
                <a:cubicBezTo>
                  <a:pt x="2088845" y="88384"/>
                  <a:pt x="1980539" y="120845"/>
                  <a:pt x="1761804" y="122620"/>
                </a:cubicBezTo>
                <a:cubicBezTo>
                  <a:pt x="1543069" y="124395"/>
                  <a:pt x="872940" y="54041"/>
                  <a:pt x="576403" y="58735"/>
                </a:cubicBezTo>
                <a:cubicBezTo>
                  <a:pt x="212834" y="66091"/>
                  <a:pt x="39024" y="42536"/>
                  <a:pt x="3745" y="33663"/>
                </a:cubicBezTo>
                <a:close/>
              </a:path>
            </a:pathLst>
          </a:custGeom>
          <a:solidFill>
            <a:srgbClr val="F68426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" name="Ellipse 685"/>
          <p:cNvSpPr/>
          <p:nvPr/>
        </p:nvSpPr>
        <p:spPr>
          <a:xfrm>
            <a:off x="2172938" y="5398664"/>
            <a:ext cx="97127" cy="3257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Ellipse 687"/>
          <p:cNvSpPr/>
          <p:nvPr/>
        </p:nvSpPr>
        <p:spPr>
          <a:xfrm>
            <a:off x="2724748" y="5429408"/>
            <a:ext cx="97127" cy="3257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3" name="Ellipse 692"/>
          <p:cNvSpPr/>
          <p:nvPr/>
        </p:nvSpPr>
        <p:spPr>
          <a:xfrm>
            <a:off x="2315582" y="5474367"/>
            <a:ext cx="97127" cy="3257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7" name="Ellipse 696"/>
          <p:cNvSpPr/>
          <p:nvPr/>
        </p:nvSpPr>
        <p:spPr>
          <a:xfrm>
            <a:off x="3546839" y="5678613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Ellipse 699"/>
          <p:cNvSpPr/>
          <p:nvPr/>
        </p:nvSpPr>
        <p:spPr>
          <a:xfrm>
            <a:off x="3552481" y="5796789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Ellipse 701"/>
          <p:cNvSpPr/>
          <p:nvPr/>
        </p:nvSpPr>
        <p:spPr>
          <a:xfrm>
            <a:off x="3689004" y="5607293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Ellipse 704"/>
          <p:cNvSpPr/>
          <p:nvPr/>
        </p:nvSpPr>
        <p:spPr>
          <a:xfrm>
            <a:off x="3712817" y="5888814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e 5"/>
          <p:cNvGrpSpPr/>
          <p:nvPr/>
        </p:nvGrpSpPr>
        <p:grpSpPr>
          <a:xfrm>
            <a:off x="3573831" y="5515216"/>
            <a:ext cx="998169" cy="553396"/>
            <a:chOff x="2765828" y="5776573"/>
            <a:chExt cx="719248" cy="697276"/>
          </a:xfrm>
        </p:grpSpPr>
        <p:sp>
          <p:nvSpPr>
            <p:cNvPr id="707" name="Arc 128"/>
            <p:cNvSpPr/>
            <p:nvPr/>
          </p:nvSpPr>
          <p:spPr>
            <a:xfrm>
              <a:off x="2849447" y="5893828"/>
              <a:ext cx="502743" cy="175785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4805" h="268327" stroke="0" extrusionOk="0">
                  <a:moveTo>
                    <a:pt x="0" y="0"/>
                  </a:moveTo>
                  <a:cubicBezTo>
                    <a:pt x="373991" y="0"/>
                    <a:pt x="697608" y="87665"/>
                    <a:pt x="777893" y="210725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854805" h="268327" fill="none">
                  <a:moveTo>
                    <a:pt x="0" y="0"/>
                  </a:moveTo>
                  <a:cubicBezTo>
                    <a:pt x="373991" y="0"/>
                    <a:pt x="774520" y="44936"/>
                    <a:pt x="854805" y="167996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129"/>
            <p:cNvSpPr/>
            <p:nvPr/>
          </p:nvSpPr>
          <p:spPr>
            <a:xfrm>
              <a:off x="2795986" y="5964014"/>
              <a:ext cx="565020" cy="175785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129"/>
            <p:cNvSpPr/>
            <p:nvPr/>
          </p:nvSpPr>
          <p:spPr>
            <a:xfrm>
              <a:off x="2785369" y="6049483"/>
              <a:ext cx="565020" cy="204578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  <a:gd name="connsiteX0" fmla="*/ 0 w 960693"/>
                <a:gd name="connsiteY0" fmla="*/ 39342 h 307669"/>
                <a:gd name="connsiteX1" fmla="*/ 678681 w 960693"/>
                <a:gd name="connsiteY1" fmla="*/ 167241 h 307669"/>
                <a:gd name="connsiteX2" fmla="*/ 0 w 960693"/>
                <a:gd name="connsiteY2" fmla="*/ 307669 h 307669"/>
                <a:gd name="connsiteX3" fmla="*/ 0 w 960693"/>
                <a:gd name="connsiteY3" fmla="*/ 39342 h 307669"/>
                <a:gd name="connsiteX0" fmla="*/ 0 w 960693"/>
                <a:gd name="connsiteY0" fmla="*/ 39342 h 307669"/>
                <a:gd name="connsiteX1" fmla="*/ 364423 w 960693"/>
                <a:gd name="connsiteY1" fmla="*/ 1018 h 307669"/>
                <a:gd name="connsiteX2" fmla="*/ 533413 w 960693"/>
                <a:gd name="connsiteY2" fmla="*/ 93321 h 307669"/>
                <a:gd name="connsiteX3" fmla="*/ 960693 w 960693"/>
                <a:gd name="connsiteY3" fmla="*/ 192878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33413 w 960718"/>
                <a:gd name="connsiteY2" fmla="*/ 93321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41959 w 960718"/>
                <a:gd name="connsiteY2" fmla="*/ 33501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33413 w 960718"/>
                <a:gd name="connsiteY2" fmla="*/ 42047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693"/>
                <a:gd name="connsiteY0" fmla="*/ 39342 h 307669"/>
                <a:gd name="connsiteX1" fmla="*/ 678681 w 960693"/>
                <a:gd name="connsiteY1" fmla="*/ 167241 h 307669"/>
                <a:gd name="connsiteX2" fmla="*/ 0 w 960693"/>
                <a:gd name="connsiteY2" fmla="*/ 307669 h 307669"/>
                <a:gd name="connsiteX3" fmla="*/ 0 w 960693"/>
                <a:gd name="connsiteY3" fmla="*/ 39342 h 307669"/>
                <a:gd name="connsiteX0" fmla="*/ 0 w 960693"/>
                <a:gd name="connsiteY0" fmla="*/ 39342 h 307669"/>
                <a:gd name="connsiteX1" fmla="*/ 364423 w 960693"/>
                <a:gd name="connsiteY1" fmla="*/ 1018 h 307669"/>
                <a:gd name="connsiteX2" fmla="*/ 533413 w 960693"/>
                <a:gd name="connsiteY2" fmla="*/ 42047 h 307669"/>
                <a:gd name="connsiteX3" fmla="*/ 960693 w 960693"/>
                <a:gd name="connsiteY3" fmla="*/ 192878 h 307669"/>
                <a:gd name="connsiteX0" fmla="*/ 0 w 960693"/>
                <a:gd name="connsiteY0" fmla="*/ 43951 h 312278"/>
                <a:gd name="connsiteX1" fmla="*/ 678681 w 960693"/>
                <a:gd name="connsiteY1" fmla="*/ 171850 h 312278"/>
                <a:gd name="connsiteX2" fmla="*/ 0 w 960693"/>
                <a:gd name="connsiteY2" fmla="*/ 312278 h 312278"/>
                <a:gd name="connsiteX3" fmla="*/ 0 w 960693"/>
                <a:gd name="connsiteY3" fmla="*/ 43951 h 312278"/>
                <a:gd name="connsiteX0" fmla="*/ 0 w 960693"/>
                <a:gd name="connsiteY0" fmla="*/ 43951 h 312278"/>
                <a:gd name="connsiteX1" fmla="*/ 364423 w 960693"/>
                <a:gd name="connsiteY1" fmla="*/ 5627 h 312278"/>
                <a:gd name="connsiteX2" fmla="*/ 960693 w 960693"/>
                <a:gd name="connsiteY2" fmla="*/ 197487 h 31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312278" stroke="0" extrusionOk="0">
                  <a:moveTo>
                    <a:pt x="0" y="43951"/>
                  </a:moveTo>
                  <a:cubicBezTo>
                    <a:pt x="276830" y="43951"/>
                    <a:pt x="533803" y="92378"/>
                    <a:pt x="678681" y="171850"/>
                  </a:cubicBezTo>
                  <a:lnTo>
                    <a:pt x="0" y="312278"/>
                  </a:lnTo>
                  <a:lnTo>
                    <a:pt x="0" y="43951"/>
                  </a:lnTo>
                  <a:close/>
                </a:path>
                <a:path w="960693" h="312278" fill="none">
                  <a:moveTo>
                    <a:pt x="0" y="43951"/>
                  </a:moveTo>
                  <a:cubicBezTo>
                    <a:pt x="67859" y="50383"/>
                    <a:pt x="204308" y="-19962"/>
                    <a:pt x="364423" y="5627"/>
                  </a:cubicBezTo>
                  <a:cubicBezTo>
                    <a:pt x="524539" y="31216"/>
                    <a:pt x="836470" y="157516"/>
                    <a:pt x="960693" y="197487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129"/>
            <p:cNvSpPr/>
            <p:nvPr/>
          </p:nvSpPr>
          <p:spPr>
            <a:xfrm>
              <a:off x="2770924" y="6182508"/>
              <a:ext cx="565020" cy="175785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128"/>
            <p:cNvSpPr/>
            <p:nvPr/>
          </p:nvSpPr>
          <p:spPr>
            <a:xfrm flipV="1">
              <a:off x="2765828" y="6287464"/>
              <a:ext cx="511641" cy="89575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  <a:gd name="connsiteX0" fmla="*/ 0 w 777893"/>
                <a:gd name="connsiteY0" fmla="*/ 14665 h 282992"/>
                <a:gd name="connsiteX1" fmla="*/ 777893 w 777893"/>
                <a:gd name="connsiteY1" fmla="*/ 225390 h 282992"/>
                <a:gd name="connsiteX2" fmla="*/ 0 w 777893"/>
                <a:gd name="connsiteY2" fmla="*/ 282992 h 282992"/>
                <a:gd name="connsiteX3" fmla="*/ 0 w 777893"/>
                <a:gd name="connsiteY3" fmla="*/ 14665 h 282992"/>
                <a:gd name="connsiteX0" fmla="*/ 0 w 777893"/>
                <a:gd name="connsiteY0" fmla="*/ 14665 h 282992"/>
                <a:gd name="connsiteX1" fmla="*/ 757362 w 777893"/>
                <a:gd name="connsiteY1" fmla="*/ 77643 h 282992"/>
                <a:gd name="connsiteX0" fmla="*/ 48722 w 826615"/>
                <a:gd name="connsiteY0" fmla="*/ 0 h 280045"/>
                <a:gd name="connsiteX1" fmla="*/ 826615 w 826615"/>
                <a:gd name="connsiteY1" fmla="*/ 210725 h 280045"/>
                <a:gd name="connsiteX2" fmla="*/ 48722 w 826615"/>
                <a:gd name="connsiteY2" fmla="*/ 268327 h 280045"/>
                <a:gd name="connsiteX3" fmla="*/ 48722 w 826615"/>
                <a:gd name="connsiteY3" fmla="*/ 0 h 280045"/>
                <a:gd name="connsiteX0" fmla="*/ 0 w 826615"/>
                <a:gd name="connsiteY0" fmla="*/ 280044 h 280045"/>
                <a:gd name="connsiteX1" fmla="*/ 806084 w 826615"/>
                <a:gd name="connsiteY1" fmla="*/ 62978 h 28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6615" h="280045" stroke="0" extrusionOk="0">
                  <a:moveTo>
                    <a:pt x="48722" y="0"/>
                  </a:moveTo>
                  <a:cubicBezTo>
                    <a:pt x="422713" y="0"/>
                    <a:pt x="746330" y="87665"/>
                    <a:pt x="826615" y="210725"/>
                  </a:cubicBezTo>
                  <a:lnTo>
                    <a:pt x="48722" y="268327"/>
                  </a:lnTo>
                  <a:lnTo>
                    <a:pt x="48722" y="0"/>
                  </a:lnTo>
                  <a:close/>
                </a:path>
                <a:path w="826615" h="280045" fill="none">
                  <a:moveTo>
                    <a:pt x="0" y="280044"/>
                  </a:moveTo>
                  <a:cubicBezTo>
                    <a:pt x="373991" y="280044"/>
                    <a:pt x="725799" y="-60082"/>
                    <a:pt x="806084" y="62978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128"/>
            <p:cNvSpPr/>
            <p:nvPr/>
          </p:nvSpPr>
          <p:spPr>
            <a:xfrm rot="16906283" flipV="1">
              <a:off x="2979709" y="6124067"/>
              <a:ext cx="486480" cy="84754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4805" h="268327" stroke="0" extrusionOk="0">
                  <a:moveTo>
                    <a:pt x="0" y="0"/>
                  </a:moveTo>
                  <a:cubicBezTo>
                    <a:pt x="373991" y="0"/>
                    <a:pt x="697608" y="87665"/>
                    <a:pt x="777893" y="210725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854805" h="268327" fill="none">
                  <a:moveTo>
                    <a:pt x="0" y="0"/>
                  </a:moveTo>
                  <a:cubicBezTo>
                    <a:pt x="373991" y="0"/>
                    <a:pt x="774520" y="44936"/>
                    <a:pt x="854805" y="167996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Arc 129"/>
            <p:cNvSpPr/>
            <p:nvPr/>
          </p:nvSpPr>
          <p:spPr>
            <a:xfrm rot="16416422">
              <a:off x="2849182" y="6065491"/>
              <a:ext cx="629363" cy="157813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Arc 129"/>
            <p:cNvSpPr/>
            <p:nvPr/>
          </p:nvSpPr>
          <p:spPr>
            <a:xfrm rot="15932476">
              <a:off x="2998341" y="5949078"/>
              <a:ext cx="616973" cy="356497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  <a:gd name="connsiteX0" fmla="*/ 0 w 960693"/>
                <a:gd name="connsiteY0" fmla="*/ 39342 h 307669"/>
                <a:gd name="connsiteX1" fmla="*/ 678681 w 960693"/>
                <a:gd name="connsiteY1" fmla="*/ 167241 h 307669"/>
                <a:gd name="connsiteX2" fmla="*/ 0 w 960693"/>
                <a:gd name="connsiteY2" fmla="*/ 307669 h 307669"/>
                <a:gd name="connsiteX3" fmla="*/ 0 w 960693"/>
                <a:gd name="connsiteY3" fmla="*/ 39342 h 307669"/>
                <a:gd name="connsiteX0" fmla="*/ 0 w 960693"/>
                <a:gd name="connsiteY0" fmla="*/ 39342 h 307669"/>
                <a:gd name="connsiteX1" fmla="*/ 364423 w 960693"/>
                <a:gd name="connsiteY1" fmla="*/ 1018 h 307669"/>
                <a:gd name="connsiteX2" fmla="*/ 533413 w 960693"/>
                <a:gd name="connsiteY2" fmla="*/ 93321 h 307669"/>
                <a:gd name="connsiteX3" fmla="*/ 960693 w 960693"/>
                <a:gd name="connsiteY3" fmla="*/ 192878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33413 w 960718"/>
                <a:gd name="connsiteY2" fmla="*/ 93321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41959 w 960718"/>
                <a:gd name="connsiteY2" fmla="*/ 33501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718"/>
                <a:gd name="connsiteY0" fmla="*/ 39342 h 307669"/>
                <a:gd name="connsiteX1" fmla="*/ 678681 w 960718"/>
                <a:gd name="connsiteY1" fmla="*/ 167241 h 307669"/>
                <a:gd name="connsiteX2" fmla="*/ 0 w 960718"/>
                <a:gd name="connsiteY2" fmla="*/ 307669 h 307669"/>
                <a:gd name="connsiteX3" fmla="*/ 0 w 960718"/>
                <a:gd name="connsiteY3" fmla="*/ 39342 h 307669"/>
                <a:gd name="connsiteX0" fmla="*/ 0 w 960718"/>
                <a:gd name="connsiteY0" fmla="*/ 39342 h 307669"/>
                <a:gd name="connsiteX1" fmla="*/ 364423 w 960718"/>
                <a:gd name="connsiteY1" fmla="*/ 1018 h 307669"/>
                <a:gd name="connsiteX2" fmla="*/ 533413 w 960718"/>
                <a:gd name="connsiteY2" fmla="*/ 42047 h 307669"/>
                <a:gd name="connsiteX3" fmla="*/ 960693 w 960718"/>
                <a:gd name="connsiteY3" fmla="*/ 192878 h 307669"/>
                <a:gd name="connsiteX4" fmla="*/ 586614 w 960718"/>
                <a:gd name="connsiteY4" fmla="*/ 43747 h 307669"/>
                <a:gd name="connsiteX0" fmla="*/ 0 w 960693"/>
                <a:gd name="connsiteY0" fmla="*/ 39342 h 307669"/>
                <a:gd name="connsiteX1" fmla="*/ 678681 w 960693"/>
                <a:gd name="connsiteY1" fmla="*/ 167241 h 307669"/>
                <a:gd name="connsiteX2" fmla="*/ 0 w 960693"/>
                <a:gd name="connsiteY2" fmla="*/ 307669 h 307669"/>
                <a:gd name="connsiteX3" fmla="*/ 0 w 960693"/>
                <a:gd name="connsiteY3" fmla="*/ 39342 h 307669"/>
                <a:gd name="connsiteX0" fmla="*/ 0 w 960693"/>
                <a:gd name="connsiteY0" fmla="*/ 39342 h 307669"/>
                <a:gd name="connsiteX1" fmla="*/ 364423 w 960693"/>
                <a:gd name="connsiteY1" fmla="*/ 1018 h 307669"/>
                <a:gd name="connsiteX2" fmla="*/ 533413 w 960693"/>
                <a:gd name="connsiteY2" fmla="*/ 42047 h 307669"/>
                <a:gd name="connsiteX3" fmla="*/ 960693 w 960693"/>
                <a:gd name="connsiteY3" fmla="*/ 192878 h 307669"/>
                <a:gd name="connsiteX0" fmla="*/ 0 w 960693"/>
                <a:gd name="connsiteY0" fmla="*/ 43951 h 312278"/>
                <a:gd name="connsiteX1" fmla="*/ 678681 w 960693"/>
                <a:gd name="connsiteY1" fmla="*/ 171850 h 312278"/>
                <a:gd name="connsiteX2" fmla="*/ 0 w 960693"/>
                <a:gd name="connsiteY2" fmla="*/ 312278 h 312278"/>
                <a:gd name="connsiteX3" fmla="*/ 0 w 960693"/>
                <a:gd name="connsiteY3" fmla="*/ 43951 h 312278"/>
                <a:gd name="connsiteX0" fmla="*/ 0 w 960693"/>
                <a:gd name="connsiteY0" fmla="*/ 43951 h 312278"/>
                <a:gd name="connsiteX1" fmla="*/ 364423 w 960693"/>
                <a:gd name="connsiteY1" fmla="*/ 5627 h 312278"/>
                <a:gd name="connsiteX2" fmla="*/ 960693 w 960693"/>
                <a:gd name="connsiteY2" fmla="*/ 197487 h 312278"/>
                <a:gd name="connsiteX0" fmla="*/ 0 w 960693"/>
                <a:gd name="connsiteY0" fmla="*/ 9285 h 277612"/>
                <a:gd name="connsiteX1" fmla="*/ 678681 w 960693"/>
                <a:gd name="connsiteY1" fmla="*/ 137184 h 277612"/>
                <a:gd name="connsiteX2" fmla="*/ 0 w 960693"/>
                <a:gd name="connsiteY2" fmla="*/ 277612 h 277612"/>
                <a:gd name="connsiteX3" fmla="*/ 0 w 960693"/>
                <a:gd name="connsiteY3" fmla="*/ 9285 h 277612"/>
                <a:gd name="connsiteX0" fmla="*/ 0 w 960693"/>
                <a:gd name="connsiteY0" fmla="*/ 9285 h 277612"/>
                <a:gd name="connsiteX1" fmla="*/ 366299 w 960693"/>
                <a:gd name="connsiteY1" fmla="*/ 10286 h 277612"/>
                <a:gd name="connsiteX2" fmla="*/ 960693 w 960693"/>
                <a:gd name="connsiteY2" fmla="*/ 162821 h 277612"/>
                <a:gd name="connsiteX0" fmla="*/ 0 w 941780"/>
                <a:gd name="connsiteY0" fmla="*/ 9285 h 277612"/>
                <a:gd name="connsiteX1" fmla="*/ 678681 w 941780"/>
                <a:gd name="connsiteY1" fmla="*/ 137184 h 277612"/>
                <a:gd name="connsiteX2" fmla="*/ 0 w 941780"/>
                <a:gd name="connsiteY2" fmla="*/ 277612 h 277612"/>
                <a:gd name="connsiteX3" fmla="*/ 0 w 941780"/>
                <a:gd name="connsiteY3" fmla="*/ 9285 h 277612"/>
                <a:gd name="connsiteX0" fmla="*/ 0 w 941780"/>
                <a:gd name="connsiteY0" fmla="*/ 9285 h 277612"/>
                <a:gd name="connsiteX1" fmla="*/ 366299 w 941780"/>
                <a:gd name="connsiteY1" fmla="*/ 10286 h 277612"/>
                <a:gd name="connsiteX2" fmla="*/ 941780 w 941780"/>
                <a:gd name="connsiteY2" fmla="*/ 115345 h 27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1780" h="277612" stroke="0" extrusionOk="0">
                  <a:moveTo>
                    <a:pt x="0" y="9285"/>
                  </a:moveTo>
                  <a:cubicBezTo>
                    <a:pt x="276830" y="9285"/>
                    <a:pt x="533803" y="57712"/>
                    <a:pt x="678681" y="137184"/>
                  </a:cubicBezTo>
                  <a:lnTo>
                    <a:pt x="0" y="277612"/>
                  </a:lnTo>
                  <a:lnTo>
                    <a:pt x="0" y="9285"/>
                  </a:lnTo>
                  <a:close/>
                </a:path>
                <a:path w="941780" h="277612" fill="none">
                  <a:moveTo>
                    <a:pt x="0" y="9285"/>
                  </a:moveTo>
                  <a:cubicBezTo>
                    <a:pt x="67859" y="15717"/>
                    <a:pt x="206184" y="-15303"/>
                    <a:pt x="366299" y="10286"/>
                  </a:cubicBezTo>
                  <a:cubicBezTo>
                    <a:pt x="526415" y="35875"/>
                    <a:pt x="817557" y="75374"/>
                    <a:pt x="941780" y="115345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129"/>
            <p:cNvSpPr/>
            <p:nvPr/>
          </p:nvSpPr>
          <p:spPr>
            <a:xfrm rot="16200000">
              <a:off x="2579984" y="6012348"/>
              <a:ext cx="629363" cy="157813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Arc 128"/>
            <p:cNvSpPr/>
            <p:nvPr/>
          </p:nvSpPr>
          <p:spPr>
            <a:xfrm rot="16004217" flipV="1">
              <a:off x="2586715" y="6064959"/>
              <a:ext cx="695939" cy="121841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  <a:gd name="connsiteX0" fmla="*/ 0 w 777893"/>
                <a:gd name="connsiteY0" fmla="*/ 14665 h 282992"/>
                <a:gd name="connsiteX1" fmla="*/ 777893 w 777893"/>
                <a:gd name="connsiteY1" fmla="*/ 225390 h 282992"/>
                <a:gd name="connsiteX2" fmla="*/ 0 w 777893"/>
                <a:gd name="connsiteY2" fmla="*/ 282992 h 282992"/>
                <a:gd name="connsiteX3" fmla="*/ 0 w 777893"/>
                <a:gd name="connsiteY3" fmla="*/ 14665 h 282992"/>
                <a:gd name="connsiteX0" fmla="*/ 0 w 777893"/>
                <a:gd name="connsiteY0" fmla="*/ 14665 h 282992"/>
                <a:gd name="connsiteX1" fmla="*/ 757362 w 777893"/>
                <a:gd name="connsiteY1" fmla="*/ 77643 h 282992"/>
                <a:gd name="connsiteX0" fmla="*/ 48722 w 826615"/>
                <a:gd name="connsiteY0" fmla="*/ 0 h 280045"/>
                <a:gd name="connsiteX1" fmla="*/ 826615 w 826615"/>
                <a:gd name="connsiteY1" fmla="*/ 210725 h 280045"/>
                <a:gd name="connsiteX2" fmla="*/ 48722 w 826615"/>
                <a:gd name="connsiteY2" fmla="*/ 268327 h 280045"/>
                <a:gd name="connsiteX3" fmla="*/ 48722 w 826615"/>
                <a:gd name="connsiteY3" fmla="*/ 0 h 280045"/>
                <a:gd name="connsiteX0" fmla="*/ 0 w 826615"/>
                <a:gd name="connsiteY0" fmla="*/ 280044 h 280045"/>
                <a:gd name="connsiteX1" fmla="*/ 806084 w 826615"/>
                <a:gd name="connsiteY1" fmla="*/ 62978 h 280045"/>
                <a:gd name="connsiteX0" fmla="*/ 231527 w 1009420"/>
                <a:gd name="connsiteY0" fmla="*/ 0 h 424300"/>
                <a:gd name="connsiteX1" fmla="*/ 1009420 w 1009420"/>
                <a:gd name="connsiteY1" fmla="*/ 210725 h 424300"/>
                <a:gd name="connsiteX2" fmla="*/ 231527 w 1009420"/>
                <a:gd name="connsiteY2" fmla="*/ 268327 h 424300"/>
                <a:gd name="connsiteX3" fmla="*/ 231527 w 1009420"/>
                <a:gd name="connsiteY3" fmla="*/ 0 h 424300"/>
                <a:gd name="connsiteX0" fmla="*/ 0 w 1009420"/>
                <a:gd name="connsiteY0" fmla="*/ 424300 h 424300"/>
                <a:gd name="connsiteX1" fmla="*/ 988889 w 1009420"/>
                <a:gd name="connsiteY1" fmla="*/ 62978 h 42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9420" h="424300" stroke="0" extrusionOk="0">
                  <a:moveTo>
                    <a:pt x="231527" y="0"/>
                  </a:moveTo>
                  <a:cubicBezTo>
                    <a:pt x="605518" y="0"/>
                    <a:pt x="929135" y="87665"/>
                    <a:pt x="1009420" y="210725"/>
                  </a:cubicBezTo>
                  <a:lnTo>
                    <a:pt x="231527" y="268327"/>
                  </a:lnTo>
                  <a:lnTo>
                    <a:pt x="231527" y="0"/>
                  </a:lnTo>
                  <a:close/>
                </a:path>
                <a:path w="1009420" h="424300" fill="none">
                  <a:moveTo>
                    <a:pt x="0" y="424300"/>
                  </a:moveTo>
                  <a:cubicBezTo>
                    <a:pt x="373991" y="424300"/>
                    <a:pt x="908604" y="-60082"/>
                    <a:pt x="988889" y="62978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Arc 128"/>
            <p:cNvSpPr/>
            <p:nvPr/>
          </p:nvSpPr>
          <p:spPr>
            <a:xfrm rot="16004217" flipV="1">
              <a:off x="2750417" y="6056769"/>
              <a:ext cx="569905" cy="80417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574355 w 1592924"/>
                <a:gd name="connsiteY1" fmla="*/ 210725 h 536653"/>
                <a:gd name="connsiteX0" fmla="*/ 0 w 854805"/>
                <a:gd name="connsiteY0" fmla="*/ 0 h 268327"/>
                <a:gd name="connsiteX1" fmla="*/ 777893 w 854805"/>
                <a:gd name="connsiteY1" fmla="*/ 210725 h 268327"/>
                <a:gd name="connsiteX2" fmla="*/ 0 w 854805"/>
                <a:gd name="connsiteY2" fmla="*/ 268327 h 268327"/>
                <a:gd name="connsiteX3" fmla="*/ 0 w 854805"/>
                <a:gd name="connsiteY3" fmla="*/ 0 h 268327"/>
                <a:gd name="connsiteX0" fmla="*/ 0 w 854805"/>
                <a:gd name="connsiteY0" fmla="*/ 0 h 268327"/>
                <a:gd name="connsiteX1" fmla="*/ 854805 w 854805"/>
                <a:gd name="connsiteY1" fmla="*/ 167996 h 268327"/>
                <a:gd name="connsiteX0" fmla="*/ 0 w 777893"/>
                <a:gd name="connsiteY0" fmla="*/ 14665 h 282992"/>
                <a:gd name="connsiteX1" fmla="*/ 777893 w 777893"/>
                <a:gd name="connsiteY1" fmla="*/ 225390 h 282992"/>
                <a:gd name="connsiteX2" fmla="*/ 0 w 777893"/>
                <a:gd name="connsiteY2" fmla="*/ 282992 h 282992"/>
                <a:gd name="connsiteX3" fmla="*/ 0 w 777893"/>
                <a:gd name="connsiteY3" fmla="*/ 14665 h 282992"/>
                <a:gd name="connsiteX0" fmla="*/ 0 w 777893"/>
                <a:gd name="connsiteY0" fmla="*/ 14665 h 282992"/>
                <a:gd name="connsiteX1" fmla="*/ 757362 w 777893"/>
                <a:gd name="connsiteY1" fmla="*/ 77643 h 282992"/>
                <a:gd name="connsiteX0" fmla="*/ 48722 w 826615"/>
                <a:gd name="connsiteY0" fmla="*/ 0 h 280045"/>
                <a:gd name="connsiteX1" fmla="*/ 826615 w 826615"/>
                <a:gd name="connsiteY1" fmla="*/ 210725 h 280045"/>
                <a:gd name="connsiteX2" fmla="*/ 48722 w 826615"/>
                <a:gd name="connsiteY2" fmla="*/ 268327 h 280045"/>
                <a:gd name="connsiteX3" fmla="*/ 48722 w 826615"/>
                <a:gd name="connsiteY3" fmla="*/ 0 h 280045"/>
                <a:gd name="connsiteX0" fmla="*/ 0 w 826615"/>
                <a:gd name="connsiteY0" fmla="*/ 280044 h 280045"/>
                <a:gd name="connsiteX1" fmla="*/ 806084 w 826615"/>
                <a:gd name="connsiteY1" fmla="*/ 62978 h 28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6615" h="280045" stroke="0" extrusionOk="0">
                  <a:moveTo>
                    <a:pt x="48722" y="0"/>
                  </a:moveTo>
                  <a:cubicBezTo>
                    <a:pt x="422713" y="0"/>
                    <a:pt x="746330" y="87665"/>
                    <a:pt x="826615" y="210725"/>
                  </a:cubicBezTo>
                  <a:lnTo>
                    <a:pt x="48722" y="268327"/>
                  </a:lnTo>
                  <a:lnTo>
                    <a:pt x="48722" y="0"/>
                  </a:lnTo>
                  <a:close/>
                </a:path>
                <a:path w="826615" h="280045" fill="none">
                  <a:moveTo>
                    <a:pt x="0" y="280044"/>
                  </a:moveTo>
                  <a:cubicBezTo>
                    <a:pt x="373991" y="280044"/>
                    <a:pt x="725799" y="-60082"/>
                    <a:pt x="806084" y="62978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Arc 129"/>
            <p:cNvSpPr/>
            <p:nvPr/>
          </p:nvSpPr>
          <p:spPr>
            <a:xfrm>
              <a:off x="2789708" y="6143817"/>
              <a:ext cx="565020" cy="175785"/>
            </a:xfrm>
            <a:custGeom>
              <a:avLst/>
              <a:gdLst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2" fmla="*/ 796462 w 1592924"/>
                <a:gd name="connsiteY2" fmla="*/ 268327 h 536653"/>
                <a:gd name="connsiteX3" fmla="*/ 796462 w 1592924"/>
                <a:gd name="connsiteY3" fmla="*/ 0 h 536653"/>
                <a:gd name="connsiteX0" fmla="*/ 796462 w 1592924"/>
                <a:gd name="connsiteY0" fmla="*/ 0 h 536653"/>
                <a:gd name="connsiteX1" fmla="*/ 1475143 w 1592924"/>
                <a:gd name="connsiteY1" fmla="*/ 127899 h 536653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960693 w 960693"/>
                <a:gd name="connsiteY1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59050 w 960693"/>
                <a:gd name="connsiteY1" fmla="*/ 96708 h 268327"/>
                <a:gd name="connsiteX2" fmla="*/ 960693 w 960693"/>
                <a:gd name="connsiteY2" fmla="*/ 153536 h 268327"/>
                <a:gd name="connsiteX0" fmla="*/ 0 w 960693"/>
                <a:gd name="connsiteY0" fmla="*/ 0 h 268327"/>
                <a:gd name="connsiteX1" fmla="*/ 678681 w 960693"/>
                <a:gd name="connsiteY1" fmla="*/ 127899 h 268327"/>
                <a:gd name="connsiteX2" fmla="*/ 0 w 960693"/>
                <a:gd name="connsiteY2" fmla="*/ 268327 h 268327"/>
                <a:gd name="connsiteX3" fmla="*/ 0 w 960693"/>
                <a:gd name="connsiteY3" fmla="*/ 0 h 268327"/>
                <a:gd name="connsiteX0" fmla="*/ 0 w 960693"/>
                <a:gd name="connsiteY0" fmla="*/ 0 h 268327"/>
                <a:gd name="connsiteX1" fmla="*/ 533413 w 960693"/>
                <a:gd name="connsiteY1" fmla="*/ 53979 h 268327"/>
                <a:gd name="connsiteX2" fmla="*/ 960693 w 960693"/>
                <a:gd name="connsiteY2" fmla="*/ 153536 h 26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0693" h="268327" stroke="0" extrusionOk="0">
                  <a:moveTo>
                    <a:pt x="0" y="0"/>
                  </a:moveTo>
                  <a:cubicBezTo>
                    <a:pt x="276830" y="0"/>
                    <a:pt x="533803" y="48427"/>
                    <a:pt x="678681" y="127899"/>
                  </a:cubicBezTo>
                  <a:lnTo>
                    <a:pt x="0" y="268327"/>
                  </a:lnTo>
                  <a:lnTo>
                    <a:pt x="0" y="0"/>
                  </a:lnTo>
                  <a:close/>
                </a:path>
                <a:path w="960693" h="268327" fill="none">
                  <a:moveTo>
                    <a:pt x="0" y="0"/>
                  </a:moveTo>
                  <a:cubicBezTo>
                    <a:pt x="100297" y="6148"/>
                    <a:pt x="408043" y="46294"/>
                    <a:pt x="533413" y="53979"/>
                  </a:cubicBezTo>
                  <a:cubicBezTo>
                    <a:pt x="208464" y="17092"/>
                    <a:pt x="815815" y="74064"/>
                    <a:pt x="960693" y="153536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9" name="Ellipse 718"/>
          <p:cNvSpPr/>
          <p:nvPr/>
        </p:nvSpPr>
        <p:spPr>
          <a:xfrm>
            <a:off x="4054099" y="5877761"/>
            <a:ext cx="199228" cy="5338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Oval 91"/>
          <p:cNvSpPr>
            <a:spLocks/>
          </p:cNvSpPr>
          <p:nvPr/>
        </p:nvSpPr>
        <p:spPr bwMode="auto">
          <a:xfrm flipV="1">
            <a:off x="3077812" y="5356693"/>
            <a:ext cx="822775" cy="153896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111847 w 3223481"/>
              <a:gd name="connsiteY0" fmla="*/ 63130 h 114664"/>
              <a:gd name="connsiteX1" fmla="*/ 294103 w 3223481"/>
              <a:gd name="connsiteY1" fmla="*/ 3156 h 114664"/>
              <a:gd name="connsiteX2" fmla="*/ 809354 w 3223481"/>
              <a:gd name="connsiteY2" fmla="*/ 11702 h 114664"/>
              <a:gd name="connsiteX3" fmla="*/ 1159731 w 3223481"/>
              <a:gd name="connsiteY3" fmla="*/ 28793 h 114664"/>
              <a:gd name="connsiteX4" fmla="*/ 1869700 w 3223481"/>
              <a:gd name="connsiteY4" fmla="*/ 31724 h 114664"/>
              <a:gd name="connsiteX5" fmla="*/ 3217355 w 3223481"/>
              <a:gd name="connsiteY5" fmla="*/ 63130 h 114664"/>
              <a:gd name="connsiteX6" fmla="*/ 2039948 w 3223481"/>
              <a:gd name="connsiteY6" fmla="*/ 114251 h 114664"/>
              <a:gd name="connsiteX7" fmla="*/ 1664601 w 3223481"/>
              <a:gd name="connsiteY7" fmla="*/ 85990 h 114664"/>
              <a:gd name="connsiteX8" fmla="*/ 111847 w 3223481"/>
              <a:gd name="connsiteY8" fmla="*/ 63130 h 114664"/>
              <a:gd name="connsiteX0" fmla="*/ 111847 w 3223481"/>
              <a:gd name="connsiteY0" fmla="*/ 83576 h 135110"/>
              <a:gd name="connsiteX1" fmla="*/ 294103 w 3223481"/>
              <a:gd name="connsiteY1" fmla="*/ 23602 h 135110"/>
              <a:gd name="connsiteX2" fmla="*/ 809354 w 3223481"/>
              <a:gd name="connsiteY2" fmla="*/ 32148 h 135110"/>
              <a:gd name="connsiteX3" fmla="*/ 1159731 w 3223481"/>
              <a:gd name="connsiteY3" fmla="*/ 49239 h 135110"/>
              <a:gd name="connsiteX4" fmla="*/ 1624467 w 3223481"/>
              <a:gd name="connsiteY4" fmla="*/ 3 h 135110"/>
              <a:gd name="connsiteX5" fmla="*/ 1869700 w 3223481"/>
              <a:gd name="connsiteY5" fmla="*/ 52170 h 135110"/>
              <a:gd name="connsiteX6" fmla="*/ 3217355 w 3223481"/>
              <a:gd name="connsiteY6" fmla="*/ 83576 h 135110"/>
              <a:gd name="connsiteX7" fmla="*/ 2039948 w 3223481"/>
              <a:gd name="connsiteY7" fmla="*/ 134697 h 135110"/>
              <a:gd name="connsiteX8" fmla="*/ 1664601 w 3223481"/>
              <a:gd name="connsiteY8" fmla="*/ 106436 h 135110"/>
              <a:gd name="connsiteX9" fmla="*/ 111847 w 3223481"/>
              <a:gd name="connsiteY9" fmla="*/ 83576 h 135110"/>
              <a:gd name="connsiteX0" fmla="*/ 111847 w 3223481"/>
              <a:gd name="connsiteY0" fmla="*/ 89626 h 141160"/>
              <a:gd name="connsiteX1" fmla="*/ 294103 w 3223481"/>
              <a:gd name="connsiteY1" fmla="*/ 29652 h 141160"/>
              <a:gd name="connsiteX2" fmla="*/ 380815 w 3223481"/>
              <a:gd name="connsiteY2" fmla="*/ 931 h 141160"/>
              <a:gd name="connsiteX3" fmla="*/ 1159731 w 3223481"/>
              <a:gd name="connsiteY3" fmla="*/ 55289 h 141160"/>
              <a:gd name="connsiteX4" fmla="*/ 1624467 w 3223481"/>
              <a:gd name="connsiteY4" fmla="*/ 6053 h 141160"/>
              <a:gd name="connsiteX5" fmla="*/ 1869700 w 3223481"/>
              <a:gd name="connsiteY5" fmla="*/ 58220 h 141160"/>
              <a:gd name="connsiteX6" fmla="*/ 3217355 w 3223481"/>
              <a:gd name="connsiteY6" fmla="*/ 89626 h 141160"/>
              <a:gd name="connsiteX7" fmla="*/ 2039948 w 3223481"/>
              <a:gd name="connsiteY7" fmla="*/ 140747 h 141160"/>
              <a:gd name="connsiteX8" fmla="*/ 1664601 w 3223481"/>
              <a:gd name="connsiteY8" fmla="*/ 112486 h 141160"/>
              <a:gd name="connsiteX9" fmla="*/ 111847 w 3223481"/>
              <a:gd name="connsiteY9" fmla="*/ 89626 h 141160"/>
              <a:gd name="connsiteX0" fmla="*/ 45182 w 3156816"/>
              <a:gd name="connsiteY0" fmla="*/ 89626 h 147104"/>
              <a:gd name="connsiteX1" fmla="*/ 227438 w 3156816"/>
              <a:gd name="connsiteY1" fmla="*/ 29652 h 147104"/>
              <a:gd name="connsiteX2" fmla="*/ 314150 w 3156816"/>
              <a:gd name="connsiteY2" fmla="*/ 931 h 147104"/>
              <a:gd name="connsiteX3" fmla="*/ 1093066 w 3156816"/>
              <a:gd name="connsiteY3" fmla="*/ 55289 h 147104"/>
              <a:gd name="connsiteX4" fmla="*/ 1557802 w 3156816"/>
              <a:gd name="connsiteY4" fmla="*/ 6053 h 147104"/>
              <a:gd name="connsiteX5" fmla="*/ 1803035 w 3156816"/>
              <a:gd name="connsiteY5" fmla="*/ 58220 h 147104"/>
              <a:gd name="connsiteX6" fmla="*/ 3150690 w 3156816"/>
              <a:gd name="connsiteY6" fmla="*/ 89626 h 147104"/>
              <a:gd name="connsiteX7" fmla="*/ 1973283 w 3156816"/>
              <a:gd name="connsiteY7" fmla="*/ 140747 h 147104"/>
              <a:gd name="connsiteX8" fmla="*/ 1597936 w 3156816"/>
              <a:gd name="connsiteY8" fmla="*/ 112486 h 147104"/>
              <a:gd name="connsiteX9" fmla="*/ 696912 w 3156816"/>
              <a:gd name="connsiteY9" fmla="*/ 146830 h 147104"/>
              <a:gd name="connsiteX10" fmla="*/ 45182 w 3156816"/>
              <a:gd name="connsiteY10" fmla="*/ 89626 h 147104"/>
              <a:gd name="connsiteX0" fmla="*/ 11627 w 3454407"/>
              <a:gd name="connsiteY0" fmla="*/ 15093 h 147104"/>
              <a:gd name="connsiteX1" fmla="*/ 525029 w 3454407"/>
              <a:gd name="connsiteY1" fmla="*/ 29652 h 147104"/>
              <a:gd name="connsiteX2" fmla="*/ 611741 w 3454407"/>
              <a:gd name="connsiteY2" fmla="*/ 931 h 147104"/>
              <a:gd name="connsiteX3" fmla="*/ 1390657 w 3454407"/>
              <a:gd name="connsiteY3" fmla="*/ 55289 h 147104"/>
              <a:gd name="connsiteX4" fmla="*/ 1855393 w 3454407"/>
              <a:gd name="connsiteY4" fmla="*/ 6053 h 147104"/>
              <a:gd name="connsiteX5" fmla="*/ 2100626 w 3454407"/>
              <a:gd name="connsiteY5" fmla="*/ 58220 h 147104"/>
              <a:gd name="connsiteX6" fmla="*/ 3448281 w 3454407"/>
              <a:gd name="connsiteY6" fmla="*/ 89626 h 147104"/>
              <a:gd name="connsiteX7" fmla="*/ 2270874 w 3454407"/>
              <a:gd name="connsiteY7" fmla="*/ 140747 h 147104"/>
              <a:gd name="connsiteX8" fmla="*/ 1895527 w 3454407"/>
              <a:gd name="connsiteY8" fmla="*/ 112486 h 147104"/>
              <a:gd name="connsiteX9" fmla="*/ 994503 w 3454407"/>
              <a:gd name="connsiteY9" fmla="*/ 146830 h 147104"/>
              <a:gd name="connsiteX10" fmla="*/ 11627 w 3454407"/>
              <a:gd name="connsiteY10" fmla="*/ 15093 h 147104"/>
              <a:gd name="connsiteX0" fmla="*/ 17925 w 3460705"/>
              <a:gd name="connsiteY0" fmla="*/ 19465 h 151476"/>
              <a:gd name="connsiteX1" fmla="*/ 377467 w 3460705"/>
              <a:gd name="connsiteY1" fmla="*/ 2136 h 151476"/>
              <a:gd name="connsiteX2" fmla="*/ 531327 w 3460705"/>
              <a:gd name="connsiteY2" fmla="*/ 34024 h 151476"/>
              <a:gd name="connsiteX3" fmla="*/ 618039 w 3460705"/>
              <a:gd name="connsiteY3" fmla="*/ 5303 h 151476"/>
              <a:gd name="connsiteX4" fmla="*/ 1396955 w 3460705"/>
              <a:gd name="connsiteY4" fmla="*/ 59661 h 151476"/>
              <a:gd name="connsiteX5" fmla="*/ 1861691 w 3460705"/>
              <a:gd name="connsiteY5" fmla="*/ 10425 h 151476"/>
              <a:gd name="connsiteX6" fmla="*/ 2106924 w 3460705"/>
              <a:gd name="connsiteY6" fmla="*/ 62592 h 151476"/>
              <a:gd name="connsiteX7" fmla="*/ 3454579 w 3460705"/>
              <a:gd name="connsiteY7" fmla="*/ 93998 h 151476"/>
              <a:gd name="connsiteX8" fmla="*/ 2277172 w 3460705"/>
              <a:gd name="connsiteY8" fmla="*/ 145119 h 151476"/>
              <a:gd name="connsiteX9" fmla="*/ 1901825 w 3460705"/>
              <a:gd name="connsiteY9" fmla="*/ 116858 h 151476"/>
              <a:gd name="connsiteX10" fmla="*/ 1000801 w 3460705"/>
              <a:gd name="connsiteY10" fmla="*/ 151202 h 151476"/>
              <a:gd name="connsiteX11" fmla="*/ 17925 w 3460705"/>
              <a:gd name="connsiteY11" fmla="*/ 19465 h 151476"/>
              <a:gd name="connsiteX0" fmla="*/ 109786 w 3552566"/>
              <a:gd name="connsiteY0" fmla="*/ 17634 h 150126"/>
              <a:gd name="connsiteX1" fmla="*/ 469328 w 3552566"/>
              <a:gd name="connsiteY1" fmla="*/ 305 h 150126"/>
              <a:gd name="connsiteX2" fmla="*/ 623188 w 3552566"/>
              <a:gd name="connsiteY2" fmla="*/ 32193 h 150126"/>
              <a:gd name="connsiteX3" fmla="*/ 709900 w 3552566"/>
              <a:gd name="connsiteY3" fmla="*/ 3472 h 150126"/>
              <a:gd name="connsiteX4" fmla="*/ 1488816 w 3552566"/>
              <a:gd name="connsiteY4" fmla="*/ 57830 h 150126"/>
              <a:gd name="connsiteX5" fmla="*/ 1953552 w 3552566"/>
              <a:gd name="connsiteY5" fmla="*/ 8594 h 150126"/>
              <a:gd name="connsiteX6" fmla="*/ 2198785 w 3552566"/>
              <a:gd name="connsiteY6" fmla="*/ 60761 h 150126"/>
              <a:gd name="connsiteX7" fmla="*/ 3546440 w 3552566"/>
              <a:gd name="connsiteY7" fmla="*/ 92167 h 150126"/>
              <a:gd name="connsiteX8" fmla="*/ 2369033 w 3552566"/>
              <a:gd name="connsiteY8" fmla="*/ 143288 h 150126"/>
              <a:gd name="connsiteX9" fmla="*/ 1993686 w 3552566"/>
              <a:gd name="connsiteY9" fmla="*/ 115027 h 150126"/>
              <a:gd name="connsiteX10" fmla="*/ 1092662 w 3552566"/>
              <a:gd name="connsiteY10" fmla="*/ 149371 h 150126"/>
              <a:gd name="connsiteX11" fmla="*/ 79748 w 3552566"/>
              <a:gd name="connsiteY11" fmla="*/ 42895 h 150126"/>
              <a:gd name="connsiteX12" fmla="*/ 109786 w 3552566"/>
              <a:gd name="connsiteY12" fmla="*/ 17634 h 150126"/>
              <a:gd name="connsiteX0" fmla="*/ 109786 w 3552566"/>
              <a:gd name="connsiteY0" fmla="*/ 18665 h 151157"/>
              <a:gd name="connsiteX1" fmla="*/ 469328 w 3552566"/>
              <a:gd name="connsiteY1" fmla="*/ 1336 h 151157"/>
              <a:gd name="connsiteX2" fmla="*/ 584229 w 3552566"/>
              <a:gd name="connsiteY2" fmla="*/ 6605 h 151157"/>
              <a:gd name="connsiteX3" fmla="*/ 709900 w 3552566"/>
              <a:gd name="connsiteY3" fmla="*/ 4503 h 151157"/>
              <a:gd name="connsiteX4" fmla="*/ 1488816 w 3552566"/>
              <a:gd name="connsiteY4" fmla="*/ 58861 h 151157"/>
              <a:gd name="connsiteX5" fmla="*/ 1953552 w 3552566"/>
              <a:gd name="connsiteY5" fmla="*/ 9625 h 151157"/>
              <a:gd name="connsiteX6" fmla="*/ 2198785 w 3552566"/>
              <a:gd name="connsiteY6" fmla="*/ 61792 h 151157"/>
              <a:gd name="connsiteX7" fmla="*/ 3546440 w 3552566"/>
              <a:gd name="connsiteY7" fmla="*/ 93198 h 151157"/>
              <a:gd name="connsiteX8" fmla="*/ 2369033 w 3552566"/>
              <a:gd name="connsiteY8" fmla="*/ 144319 h 151157"/>
              <a:gd name="connsiteX9" fmla="*/ 1993686 w 3552566"/>
              <a:gd name="connsiteY9" fmla="*/ 116058 h 151157"/>
              <a:gd name="connsiteX10" fmla="*/ 1092662 w 3552566"/>
              <a:gd name="connsiteY10" fmla="*/ 150402 h 151157"/>
              <a:gd name="connsiteX11" fmla="*/ 79748 w 3552566"/>
              <a:gd name="connsiteY11" fmla="*/ 43926 h 151157"/>
              <a:gd name="connsiteX12" fmla="*/ 109786 w 3552566"/>
              <a:gd name="connsiteY12" fmla="*/ 18665 h 15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52566" h="151157">
                <a:moveTo>
                  <a:pt x="109786" y="18665"/>
                </a:moveTo>
                <a:cubicBezTo>
                  <a:pt x="174716" y="11567"/>
                  <a:pt x="383761" y="-1091"/>
                  <a:pt x="469328" y="1336"/>
                </a:cubicBezTo>
                <a:cubicBezTo>
                  <a:pt x="554895" y="3763"/>
                  <a:pt x="544134" y="12288"/>
                  <a:pt x="584229" y="6605"/>
                </a:cubicBezTo>
                <a:cubicBezTo>
                  <a:pt x="700480" y="-1966"/>
                  <a:pt x="513236" y="-1683"/>
                  <a:pt x="709900" y="4503"/>
                </a:cubicBezTo>
                <a:cubicBezTo>
                  <a:pt x="769720" y="5927"/>
                  <a:pt x="1346275" y="54100"/>
                  <a:pt x="1488816" y="58861"/>
                </a:cubicBezTo>
                <a:cubicBezTo>
                  <a:pt x="1621140" y="59715"/>
                  <a:pt x="1835224" y="9137"/>
                  <a:pt x="1953552" y="9625"/>
                </a:cubicBezTo>
                <a:cubicBezTo>
                  <a:pt x="2071880" y="10113"/>
                  <a:pt x="1933304" y="47863"/>
                  <a:pt x="2198785" y="61792"/>
                </a:cubicBezTo>
                <a:cubicBezTo>
                  <a:pt x="2464266" y="75721"/>
                  <a:pt x="3097222" y="82729"/>
                  <a:pt x="3546440" y="93198"/>
                </a:cubicBezTo>
                <a:cubicBezTo>
                  <a:pt x="3640332" y="98407"/>
                  <a:pt x="2627825" y="140509"/>
                  <a:pt x="2369033" y="144319"/>
                </a:cubicBezTo>
                <a:cubicBezTo>
                  <a:pt x="2110241" y="148129"/>
                  <a:pt x="2206414" y="115044"/>
                  <a:pt x="1993686" y="116058"/>
                </a:cubicBezTo>
                <a:cubicBezTo>
                  <a:pt x="1780958" y="117072"/>
                  <a:pt x="1359707" y="157100"/>
                  <a:pt x="1092662" y="150402"/>
                </a:cubicBezTo>
                <a:cubicBezTo>
                  <a:pt x="825617" y="143704"/>
                  <a:pt x="243561" y="65882"/>
                  <a:pt x="79748" y="43926"/>
                </a:cubicBezTo>
                <a:cubicBezTo>
                  <a:pt x="-84065" y="21970"/>
                  <a:pt x="44856" y="25763"/>
                  <a:pt x="109786" y="1866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725" name="Groupe 724"/>
          <p:cNvGrpSpPr/>
          <p:nvPr/>
        </p:nvGrpSpPr>
        <p:grpSpPr>
          <a:xfrm>
            <a:off x="3214897" y="5545368"/>
            <a:ext cx="234732" cy="217166"/>
            <a:chOff x="1660880" y="3744562"/>
            <a:chExt cx="2099538" cy="1704014"/>
          </a:xfrm>
        </p:grpSpPr>
        <p:sp>
          <p:nvSpPr>
            <p:cNvPr id="726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7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8" name="Groupe 727"/>
          <p:cNvGrpSpPr/>
          <p:nvPr/>
        </p:nvGrpSpPr>
        <p:grpSpPr>
          <a:xfrm>
            <a:off x="3247031" y="5783573"/>
            <a:ext cx="234732" cy="217166"/>
            <a:chOff x="1660880" y="3744562"/>
            <a:chExt cx="2099538" cy="1704014"/>
          </a:xfrm>
        </p:grpSpPr>
        <p:sp>
          <p:nvSpPr>
            <p:cNvPr id="729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0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5" name="Grouper 160"/>
          <p:cNvGrpSpPr>
            <a:grpSpLocks/>
          </p:cNvGrpSpPr>
          <p:nvPr/>
        </p:nvGrpSpPr>
        <p:grpSpPr bwMode="auto">
          <a:xfrm>
            <a:off x="2112764" y="5611476"/>
            <a:ext cx="431800" cy="481770"/>
            <a:chOff x="3071766" y="4076700"/>
            <a:chExt cx="570632" cy="521402"/>
          </a:xfrm>
        </p:grpSpPr>
        <p:sp>
          <p:nvSpPr>
            <p:cNvPr id="736" name="Ellipse 735"/>
            <p:cNvSpPr/>
            <p:nvPr/>
          </p:nvSpPr>
          <p:spPr>
            <a:xfrm>
              <a:off x="3071766" y="4076700"/>
              <a:ext cx="570632" cy="521402"/>
            </a:xfrm>
            <a:prstGeom prst="ellipse">
              <a:avLst/>
            </a:prstGeom>
            <a:noFill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>
                <a:defRPr/>
              </a:pPr>
              <a:endParaRPr lang="fr-FR">
                <a:solidFill>
                  <a:srgbClr val="FFFFFF"/>
                </a:solidFill>
                <a:latin typeface="Comic Sans MS" pitchFamily="66" charset="0"/>
                <a:cs typeface="Helvetica" pitchFamily="-96" charset="0"/>
              </a:endParaRPr>
            </a:p>
          </p:txBody>
        </p:sp>
        <p:sp>
          <p:nvSpPr>
            <p:cNvPr id="737" name="Ellipse 736"/>
            <p:cNvSpPr/>
            <p:nvPr/>
          </p:nvSpPr>
          <p:spPr>
            <a:xfrm>
              <a:off x="3144883" y="4208239"/>
              <a:ext cx="359228" cy="309037"/>
            </a:xfrm>
            <a:prstGeom prst="ellipse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>
                <a:defRPr/>
              </a:pPr>
              <a:endParaRPr lang="fr-FR">
                <a:solidFill>
                  <a:srgbClr val="FFFFFF"/>
                </a:solidFill>
                <a:latin typeface="Comic Sans MS" pitchFamily="66" charset="0"/>
                <a:cs typeface="Helvetica" pitchFamily="-96" charset="0"/>
              </a:endParaRPr>
            </a:p>
          </p:txBody>
        </p:sp>
      </p:grpSp>
      <p:grpSp>
        <p:nvGrpSpPr>
          <p:cNvPr id="738" name="Grouper 160"/>
          <p:cNvGrpSpPr>
            <a:grpSpLocks/>
          </p:cNvGrpSpPr>
          <p:nvPr/>
        </p:nvGrpSpPr>
        <p:grpSpPr bwMode="auto">
          <a:xfrm>
            <a:off x="6144199" y="5603428"/>
            <a:ext cx="447067" cy="470156"/>
            <a:chOff x="3071766" y="4076700"/>
            <a:chExt cx="570632" cy="521402"/>
          </a:xfrm>
        </p:grpSpPr>
        <p:sp>
          <p:nvSpPr>
            <p:cNvPr id="739" name="Ellipse 738"/>
            <p:cNvSpPr/>
            <p:nvPr/>
          </p:nvSpPr>
          <p:spPr>
            <a:xfrm>
              <a:off x="3071766" y="4076700"/>
              <a:ext cx="570632" cy="521402"/>
            </a:xfrm>
            <a:prstGeom prst="ellipse">
              <a:avLst/>
            </a:prstGeom>
            <a:noFill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>
                <a:defRPr/>
              </a:pPr>
              <a:endParaRPr lang="fr-FR">
                <a:solidFill>
                  <a:srgbClr val="FFFFFF"/>
                </a:solidFill>
                <a:latin typeface="Comic Sans MS" pitchFamily="66" charset="0"/>
                <a:cs typeface="Helvetica" pitchFamily="-96" charset="0"/>
              </a:endParaRPr>
            </a:p>
          </p:txBody>
        </p:sp>
        <p:sp>
          <p:nvSpPr>
            <p:cNvPr id="740" name="Ellipse 739"/>
            <p:cNvSpPr/>
            <p:nvPr/>
          </p:nvSpPr>
          <p:spPr>
            <a:xfrm>
              <a:off x="3144883" y="4208239"/>
              <a:ext cx="359228" cy="309037"/>
            </a:xfrm>
            <a:prstGeom prst="ellipse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>
                <a:defRPr/>
              </a:pPr>
              <a:endParaRPr lang="fr-FR">
                <a:solidFill>
                  <a:srgbClr val="FFFFFF"/>
                </a:solidFill>
                <a:latin typeface="Comic Sans MS" pitchFamily="66" charset="0"/>
                <a:cs typeface="Helvetica" pitchFamily="-96" charset="0"/>
              </a:endParaRPr>
            </a:p>
          </p:txBody>
        </p:sp>
      </p:grpSp>
      <p:grpSp>
        <p:nvGrpSpPr>
          <p:cNvPr id="741" name="Groupe 740"/>
          <p:cNvGrpSpPr/>
          <p:nvPr/>
        </p:nvGrpSpPr>
        <p:grpSpPr>
          <a:xfrm>
            <a:off x="210472" y="4093398"/>
            <a:ext cx="1071023" cy="2587981"/>
            <a:chOff x="6541850" y="4169685"/>
            <a:chExt cx="1309048" cy="2646711"/>
          </a:xfrm>
          <a:solidFill>
            <a:schemeClr val="bg1">
              <a:lumMod val="75000"/>
            </a:schemeClr>
          </a:solidFill>
        </p:grpSpPr>
        <p:grpSp>
          <p:nvGrpSpPr>
            <p:cNvPr id="742" name="Groupe 741"/>
            <p:cNvGrpSpPr/>
            <p:nvPr/>
          </p:nvGrpSpPr>
          <p:grpSpPr>
            <a:xfrm rot="809273">
              <a:off x="6969339" y="6671918"/>
              <a:ext cx="429199" cy="144478"/>
              <a:chOff x="7636573" y="5985282"/>
              <a:chExt cx="259335" cy="493959"/>
            </a:xfrm>
            <a:grpFill/>
          </p:grpSpPr>
          <p:sp>
            <p:nvSpPr>
              <p:cNvPr id="833" name="Oval 91"/>
              <p:cNvSpPr>
                <a:spLocks/>
              </p:cNvSpPr>
              <p:nvPr/>
            </p:nvSpPr>
            <p:spPr bwMode="auto">
              <a:xfrm rot="14266491" flipV="1">
                <a:off x="7519261" y="6102594"/>
                <a:ext cx="493959" cy="259335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51 w 4408237"/>
                  <a:gd name="connsiteY0" fmla="*/ 33702 h 70486"/>
                  <a:gd name="connsiteX1" fmla="*/ 2 w 4408237"/>
                  <a:gd name="connsiteY1" fmla="*/ 6981 h 70486"/>
                  <a:gd name="connsiteX2" fmla="*/ 1415386 w 4408237"/>
                  <a:gd name="connsiteY2" fmla="*/ 4214 h 70486"/>
                  <a:gd name="connsiteX3" fmla="*/ 2093763 w 4408237"/>
                  <a:gd name="connsiteY3" fmla="*/ 18609 h 70486"/>
                  <a:gd name="connsiteX4" fmla="*/ 3096069 w 4408237"/>
                  <a:gd name="connsiteY4" fmla="*/ 25179 h 70486"/>
                  <a:gd name="connsiteX5" fmla="*/ 3850059 w 4408237"/>
                  <a:gd name="connsiteY5" fmla="*/ 33702 h 70486"/>
                  <a:gd name="connsiteX6" fmla="*/ 4348743 w 4408237"/>
                  <a:gd name="connsiteY6" fmla="*/ 70486 h 70486"/>
                  <a:gd name="connsiteX7" fmla="*/ 2297305 w 4408237"/>
                  <a:gd name="connsiteY7" fmla="*/ 56562 h 70486"/>
                  <a:gd name="connsiteX8" fmla="*/ 744551 w 4408237"/>
                  <a:gd name="connsiteY8" fmla="*/ 33702 h 70486"/>
                  <a:gd name="connsiteX0" fmla="*/ 744551 w 4394158"/>
                  <a:gd name="connsiteY0" fmla="*/ 33702 h 70486"/>
                  <a:gd name="connsiteX1" fmla="*/ 2 w 4394158"/>
                  <a:gd name="connsiteY1" fmla="*/ 6981 h 70486"/>
                  <a:gd name="connsiteX2" fmla="*/ 1415386 w 4394158"/>
                  <a:gd name="connsiteY2" fmla="*/ 4214 h 70486"/>
                  <a:gd name="connsiteX3" fmla="*/ 2093763 w 4394158"/>
                  <a:gd name="connsiteY3" fmla="*/ 18609 h 70486"/>
                  <a:gd name="connsiteX4" fmla="*/ 3096069 w 4394158"/>
                  <a:gd name="connsiteY4" fmla="*/ 25179 h 70486"/>
                  <a:gd name="connsiteX5" fmla="*/ 3586081 w 4394158"/>
                  <a:gd name="connsiteY5" fmla="*/ 43398 h 70486"/>
                  <a:gd name="connsiteX6" fmla="*/ 4348743 w 4394158"/>
                  <a:gd name="connsiteY6" fmla="*/ 70486 h 70486"/>
                  <a:gd name="connsiteX7" fmla="*/ 2297305 w 4394158"/>
                  <a:gd name="connsiteY7" fmla="*/ 56562 h 70486"/>
                  <a:gd name="connsiteX8" fmla="*/ 744551 w 4394158"/>
                  <a:gd name="connsiteY8" fmla="*/ 33702 h 7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94158" h="70486">
                    <a:moveTo>
                      <a:pt x="744551" y="33702"/>
                    </a:moveTo>
                    <a:cubicBezTo>
                      <a:pt x="361667" y="25439"/>
                      <a:pt x="248185" y="15888"/>
                      <a:pt x="2" y="6981"/>
                    </a:cubicBezTo>
                    <a:cubicBezTo>
                      <a:pt x="116253" y="-1590"/>
                      <a:pt x="1218722" y="-1972"/>
                      <a:pt x="1415386" y="4214"/>
                    </a:cubicBezTo>
                    <a:lnTo>
                      <a:pt x="2093763" y="18609"/>
                    </a:lnTo>
                    <a:cubicBezTo>
                      <a:pt x="2236304" y="23370"/>
                      <a:pt x="2847349" y="21047"/>
                      <a:pt x="3096069" y="25179"/>
                    </a:cubicBezTo>
                    <a:cubicBezTo>
                      <a:pt x="3344789" y="29311"/>
                      <a:pt x="3422744" y="37325"/>
                      <a:pt x="3586081" y="43398"/>
                    </a:cubicBezTo>
                    <a:cubicBezTo>
                      <a:pt x="3679973" y="48607"/>
                      <a:pt x="4607535" y="66676"/>
                      <a:pt x="4348743" y="70486"/>
                    </a:cubicBezTo>
                    <a:lnTo>
                      <a:pt x="2297305" y="56562"/>
                    </a:lnTo>
                    <a:lnTo>
                      <a:pt x="744551" y="3370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bg1">
                    <a:lumMod val="75000"/>
                  </a:schemeClr>
                </a:solidFill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4" name="Ellipse 833"/>
              <p:cNvSpPr/>
              <p:nvPr/>
            </p:nvSpPr>
            <p:spPr>
              <a:xfrm rot="19527605" flipH="1">
                <a:off x="7746266" y="6133713"/>
                <a:ext cx="66529" cy="15631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3" name="Groupe 742"/>
            <p:cNvGrpSpPr/>
            <p:nvPr/>
          </p:nvGrpSpPr>
          <p:grpSpPr>
            <a:xfrm>
              <a:off x="6541850" y="4169685"/>
              <a:ext cx="1309048" cy="2616468"/>
              <a:chOff x="5863959" y="3019641"/>
              <a:chExt cx="2175001" cy="3766512"/>
            </a:xfrm>
            <a:grpFill/>
          </p:grpSpPr>
          <p:sp>
            <p:nvSpPr>
              <p:cNvPr id="744" name="Rectangle à coins arrondis 10"/>
              <p:cNvSpPr/>
              <p:nvPr/>
            </p:nvSpPr>
            <p:spPr>
              <a:xfrm rot="18442386">
                <a:off x="6478380" y="6196979"/>
                <a:ext cx="340966" cy="309984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322353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57108" y="322353"/>
                    </a:lnTo>
                    <a:cubicBezTo>
                      <a:pt x="36608" y="322353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5" name="Rectangle à coins arrondis 10"/>
              <p:cNvSpPr/>
              <p:nvPr/>
            </p:nvSpPr>
            <p:spPr>
              <a:xfrm rot="17678196">
                <a:off x="6639410" y="6315525"/>
                <a:ext cx="299868" cy="230830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316705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360040" y="119168"/>
                      <a:pt x="360040" y="139668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1301" y="316705"/>
                    </a:lnTo>
                    <a:cubicBezTo>
                      <a:pt x="50801" y="316705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" name="Rectangle à coins arrondis 10"/>
              <p:cNvSpPr/>
              <p:nvPr/>
            </p:nvSpPr>
            <p:spPr>
              <a:xfrm rot="14574882">
                <a:off x="7010630" y="6258383"/>
                <a:ext cx="283843" cy="23209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96939 h 273976"/>
                  <a:gd name="connsiteX1" fmla="*/ 233670 w 377132"/>
                  <a:gd name="connsiteY1" fmla="*/ 76912 h 273976"/>
                  <a:gd name="connsiteX2" fmla="*/ 365651 w 377132"/>
                  <a:gd name="connsiteY2" fmla="*/ 0 h 273976"/>
                  <a:gd name="connsiteX3" fmla="*/ 360040 w 377132"/>
                  <a:gd name="connsiteY3" fmla="*/ 96939 h 273976"/>
                  <a:gd name="connsiteX4" fmla="*/ 377132 w 377132"/>
                  <a:gd name="connsiteY4" fmla="*/ 202675 h 273976"/>
                  <a:gd name="connsiteX5" fmla="*/ 186190 w 377132"/>
                  <a:gd name="connsiteY5" fmla="*/ 265430 h 273976"/>
                  <a:gd name="connsiteX6" fmla="*/ 71301 w 377132"/>
                  <a:gd name="connsiteY6" fmla="*/ 273976 h 273976"/>
                  <a:gd name="connsiteX7" fmla="*/ 0 w 377132"/>
                  <a:gd name="connsiteY7" fmla="*/ 245404 h 273976"/>
                  <a:gd name="connsiteX8" fmla="*/ 0 w 377132"/>
                  <a:gd name="connsiteY8" fmla="*/ 96939 h 273976"/>
                  <a:gd name="connsiteX0" fmla="*/ 0 w 377132"/>
                  <a:gd name="connsiteY0" fmla="*/ 20028 h 197065"/>
                  <a:gd name="connsiteX1" fmla="*/ 233670 w 377132"/>
                  <a:gd name="connsiteY1" fmla="*/ 1 h 197065"/>
                  <a:gd name="connsiteX2" fmla="*/ 340014 w 377132"/>
                  <a:gd name="connsiteY2" fmla="*/ 17093 h 197065"/>
                  <a:gd name="connsiteX3" fmla="*/ 360040 w 377132"/>
                  <a:gd name="connsiteY3" fmla="*/ 20028 h 197065"/>
                  <a:gd name="connsiteX4" fmla="*/ 377132 w 377132"/>
                  <a:gd name="connsiteY4" fmla="*/ 125764 h 197065"/>
                  <a:gd name="connsiteX5" fmla="*/ 186190 w 377132"/>
                  <a:gd name="connsiteY5" fmla="*/ 188519 h 197065"/>
                  <a:gd name="connsiteX6" fmla="*/ 71301 w 377132"/>
                  <a:gd name="connsiteY6" fmla="*/ 197065 h 197065"/>
                  <a:gd name="connsiteX7" fmla="*/ 0 w 377132"/>
                  <a:gd name="connsiteY7" fmla="*/ 168493 h 197065"/>
                  <a:gd name="connsiteX8" fmla="*/ 0 w 377132"/>
                  <a:gd name="connsiteY8" fmla="*/ 20028 h 197065"/>
                  <a:gd name="connsiteX0" fmla="*/ 5630 w 377132"/>
                  <a:gd name="connsiteY0" fmla="*/ 5321 h 227223"/>
                  <a:gd name="connsiteX1" fmla="*/ 233670 w 377132"/>
                  <a:gd name="connsiteY1" fmla="*/ 30159 h 227223"/>
                  <a:gd name="connsiteX2" fmla="*/ 340014 w 377132"/>
                  <a:gd name="connsiteY2" fmla="*/ 47251 h 227223"/>
                  <a:gd name="connsiteX3" fmla="*/ 360040 w 377132"/>
                  <a:gd name="connsiteY3" fmla="*/ 50186 h 227223"/>
                  <a:gd name="connsiteX4" fmla="*/ 377132 w 377132"/>
                  <a:gd name="connsiteY4" fmla="*/ 155922 h 227223"/>
                  <a:gd name="connsiteX5" fmla="*/ 186190 w 377132"/>
                  <a:gd name="connsiteY5" fmla="*/ 218677 h 227223"/>
                  <a:gd name="connsiteX6" fmla="*/ 71301 w 377132"/>
                  <a:gd name="connsiteY6" fmla="*/ 227223 h 227223"/>
                  <a:gd name="connsiteX7" fmla="*/ 0 w 377132"/>
                  <a:gd name="connsiteY7" fmla="*/ 198651 h 227223"/>
                  <a:gd name="connsiteX8" fmla="*/ 5630 w 377132"/>
                  <a:gd name="connsiteY8" fmla="*/ 5321 h 22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27223">
                    <a:moveTo>
                      <a:pt x="5630" y="5321"/>
                    </a:moveTo>
                    <a:cubicBezTo>
                      <a:pt x="5630" y="-15179"/>
                      <a:pt x="213170" y="30159"/>
                      <a:pt x="233670" y="30159"/>
                    </a:cubicBezTo>
                    <a:cubicBezTo>
                      <a:pt x="328938" y="30159"/>
                      <a:pt x="244746" y="47251"/>
                      <a:pt x="340014" y="47251"/>
                    </a:cubicBezTo>
                    <a:cubicBezTo>
                      <a:pt x="360514" y="47251"/>
                      <a:pt x="360040" y="29686"/>
                      <a:pt x="360040" y="50186"/>
                    </a:cubicBezTo>
                    <a:lnTo>
                      <a:pt x="377132" y="155922"/>
                    </a:lnTo>
                    <a:cubicBezTo>
                      <a:pt x="377132" y="176422"/>
                      <a:pt x="206690" y="218677"/>
                      <a:pt x="186190" y="218677"/>
                    </a:cubicBezTo>
                    <a:lnTo>
                      <a:pt x="71301" y="227223"/>
                    </a:lnTo>
                    <a:cubicBezTo>
                      <a:pt x="50801" y="227223"/>
                      <a:pt x="0" y="219151"/>
                      <a:pt x="0" y="198651"/>
                    </a:cubicBezTo>
                    <a:lnTo>
                      <a:pt x="5630" y="5321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" name="Rectangle à coins arrondis 10"/>
              <p:cNvSpPr/>
              <p:nvPr/>
            </p:nvSpPr>
            <p:spPr>
              <a:xfrm rot="18690037">
                <a:off x="6351786" y="6130208"/>
                <a:ext cx="325283" cy="195110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8" name="Rectangle à coins arrondis 10"/>
              <p:cNvSpPr/>
              <p:nvPr/>
            </p:nvSpPr>
            <p:spPr>
              <a:xfrm rot="1461078" flipH="1">
                <a:off x="6859999" y="6288813"/>
                <a:ext cx="273286" cy="31633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37473 h 314510"/>
                  <a:gd name="connsiteX1" fmla="*/ 78892 w 419210"/>
                  <a:gd name="connsiteY1" fmla="*/ 10094 h 314510"/>
                  <a:gd name="connsiteX2" fmla="*/ 344439 w 419210"/>
                  <a:gd name="connsiteY2" fmla="*/ 11832 h 314510"/>
                  <a:gd name="connsiteX3" fmla="*/ 419210 w 419210"/>
                  <a:gd name="connsiteY3" fmla="*/ 137473 h 314510"/>
                  <a:gd name="connsiteX4" fmla="*/ 377132 w 419210"/>
                  <a:gd name="connsiteY4" fmla="*/ 243209 h 314510"/>
                  <a:gd name="connsiteX5" fmla="*/ 186190 w 419210"/>
                  <a:gd name="connsiteY5" fmla="*/ 305964 h 314510"/>
                  <a:gd name="connsiteX6" fmla="*/ 71301 w 419210"/>
                  <a:gd name="connsiteY6" fmla="*/ 314510 h 314510"/>
                  <a:gd name="connsiteX7" fmla="*/ 0 w 419210"/>
                  <a:gd name="connsiteY7" fmla="*/ 285938 h 314510"/>
                  <a:gd name="connsiteX8" fmla="*/ 0 w 419210"/>
                  <a:gd name="connsiteY8" fmla="*/ 137473 h 314510"/>
                  <a:gd name="connsiteX0" fmla="*/ 0 w 419210"/>
                  <a:gd name="connsiteY0" fmla="*/ 146842 h 323879"/>
                  <a:gd name="connsiteX1" fmla="*/ 283299 w 419210"/>
                  <a:gd name="connsiteY1" fmla="*/ 5844 h 323879"/>
                  <a:gd name="connsiteX2" fmla="*/ 344439 w 419210"/>
                  <a:gd name="connsiteY2" fmla="*/ 21201 h 323879"/>
                  <a:gd name="connsiteX3" fmla="*/ 419210 w 419210"/>
                  <a:gd name="connsiteY3" fmla="*/ 146842 h 323879"/>
                  <a:gd name="connsiteX4" fmla="*/ 377132 w 419210"/>
                  <a:gd name="connsiteY4" fmla="*/ 252578 h 323879"/>
                  <a:gd name="connsiteX5" fmla="*/ 186190 w 419210"/>
                  <a:gd name="connsiteY5" fmla="*/ 315333 h 323879"/>
                  <a:gd name="connsiteX6" fmla="*/ 71301 w 419210"/>
                  <a:gd name="connsiteY6" fmla="*/ 323879 h 323879"/>
                  <a:gd name="connsiteX7" fmla="*/ 0 w 419210"/>
                  <a:gd name="connsiteY7" fmla="*/ 295307 h 323879"/>
                  <a:gd name="connsiteX8" fmla="*/ 0 w 419210"/>
                  <a:gd name="connsiteY8" fmla="*/ 146842 h 323879"/>
                  <a:gd name="connsiteX0" fmla="*/ 0 w 419210"/>
                  <a:gd name="connsiteY0" fmla="*/ 137475 h 314512"/>
                  <a:gd name="connsiteX1" fmla="*/ 261782 w 419210"/>
                  <a:gd name="connsiteY1" fmla="*/ 10095 h 314512"/>
                  <a:gd name="connsiteX2" fmla="*/ 344439 w 419210"/>
                  <a:gd name="connsiteY2" fmla="*/ 11834 h 314512"/>
                  <a:gd name="connsiteX3" fmla="*/ 419210 w 419210"/>
                  <a:gd name="connsiteY3" fmla="*/ 137475 h 314512"/>
                  <a:gd name="connsiteX4" fmla="*/ 377132 w 419210"/>
                  <a:gd name="connsiteY4" fmla="*/ 243211 h 314512"/>
                  <a:gd name="connsiteX5" fmla="*/ 186190 w 419210"/>
                  <a:gd name="connsiteY5" fmla="*/ 305966 h 314512"/>
                  <a:gd name="connsiteX6" fmla="*/ 71301 w 419210"/>
                  <a:gd name="connsiteY6" fmla="*/ 314512 h 314512"/>
                  <a:gd name="connsiteX7" fmla="*/ 0 w 419210"/>
                  <a:gd name="connsiteY7" fmla="*/ 285940 h 314512"/>
                  <a:gd name="connsiteX8" fmla="*/ 0 w 419210"/>
                  <a:gd name="connsiteY8" fmla="*/ 137475 h 314512"/>
                  <a:gd name="connsiteX0" fmla="*/ 0 w 419210"/>
                  <a:gd name="connsiteY0" fmla="*/ 163046 h 340083"/>
                  <a:gd name="connsiteX1" fmla="*/ 256404 w 419210"/>
                  <a:gd name="connsiteY1" fmla="*/ 1619 h 340083"/>
                  <a:gd name="connsiteX2" fmla="*/ 344439 w 419210"/>
                  <a:gd name="connsiteY2" fmla="*/ 37405 h 340083"/>
                  <a:gd name="connsiteX3" fmla="*/ 419210 w 419210"/>
                  <a:gd name="connsiteY3" fmla="*/ 163046 h 340083"/>
                  <a:gd name="connsiteX4" fmla="*/ 377132 w 419210"/>
                  <a:gd name="connsiteY4" fmla="*/ 268782 h 340083"/>
                  <a:gd name="connsiteX5" fmla="*/ 186190 w 419210"/>
                  <a:gd name="connsiteY5" fmla="*/ 331537 h 340083"/>
                  <a:gd name="connsiteX6" fmla="*/ 71301 w 419210"/>
                  <a:gd name="connsiteY6" fmla="*/ 340083 h 340083"/>
                  <a:gd name="connsiteX7" fmla="*/ 0 w 419210"/>
                  <a:gd name="connsiteY7" fmla="*/ 311511 h 340083"/>
                  <a:gd name="connsiteX8" fmla="*/ 0 w 419210"/>
                  <a:gd name="connsiteY8" fmla="*/ 163046 h 340083"/>
                  <a:gd name="connsiteX0" fmla="*/ 0 w 419210"/>
                  <a:gd name="connsiteY0" fmla="*/ 125641 h 302678"/>
                  <a:gd name="connsiteX1" fmla="*/ 240266 w 419210"/>
                  <a:gd name="connsiteY1" fmla="*/ 25499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37474 h 314511"/>
                  <a:gd name="connsiteX1" fmla="*/ 234887 w 419210"/>
                  <a:gd name="connsiteY1" fmla="*/ 10094 h 314511"/>
                  <a:gd name="connsiteX2" fmla="*/ 344439 w 419210"/>
                  <a:gd name="connsiteY2" fmla="*/ 11833 h 314511"/>
                  <a:gd name="connsiteX3" fmla="*/ 419210 w 419210"/>
                  <a:gd name="connsiteY3" fmla="*/ 137474 h 314511"/>
                  <a:gd name="connsiteX4" fmla="*/ 377132 w 419210"/>
                  <a:gd name="connsiteY4" fmla="*/ 243210 h 314511"/>
                  <a:gd name="connsiteX5" fmla="*/ 186190 w 419210"/>
                  <a:gd name="connsiteY5" fmla="*/ 305965 h 314511"/>
                  <a:gd name="connsiteX6" fmla="*/ 71301 w 419210"/>
                  <a:gd name="connsiteY6" fmla="*/ 314511 h 314511"/>
                  <a:gd name="connsiteX7" fmla="*/ 0 w 419210"/>
                  <a:gd name="connsiteY7" fmla="*/ 285939 h 314511"/>
                  <a:gd name="connsiteX8" fmla="*/ 0 w 419210"/>
                  <a:gd name="connsiteY8" fmla="*/ 137474 h 314511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125641 h 302678"/>
                  <a:gd name="connsiteX1" fmla="*/ 191854 w 419210"/>
                  <a:gd name="connsiteY1" fmla="*/ 18690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70664"/>
                  <a:gd name="connsiteX1" fmla="*/ 159580 w 419210"/>
                  <a:gd name="connsiteY1" fmla="*/ 11881 h 370664"/>
                  <a:gd name="connsiteX2" fmla="*/ 344439 w 419210"/>
                  <a:gd name="connsiteY2" fmla="*/ 0 h 370664"/>
                  <a:gd name="connsiteX3" fmla="*/ 419210 w 419210"/>
                  <a:gd name="connsiteY3" fmla="*/ 125641 h 370664"/>
                  <a:gd name="connsiteX4" fmla="*/ 377132 w 419210"/>
                  <a:gd name="connsiteY4" fmla="*/ 231377 h 370664"/>
                  <a:gd name="connsiteX5" fmla="*/ 259449 w 419210"/>
                  <a:gd name="connsiteY5" fmla="*/ 370664 h 370664"/>
                  <a:gd name="connsiteX6" fmla="*/ 71301 w 419210"/>
                  <a:gd name="connsiteY6" fmla="*/ 302678 h 370664"/>
                  <a:gd name="connsiteX7" fmla="*/ 0 w 419210"/>
                  <a:gd name="connsiteY7" fmla="*/ 274106 h 370664"/>
                  <a:gd name="connsiteX8" fmla="*/ 0 w 419210"/>
                  <a:gd name="connsiteY8" fmla="*/ 125641 h 370664"/>
                  <a:gd name="connsiteX0" fmla="*/ 10674 w 429884"/>
                  <a:gd name="connsiteY0" fmla="*/ 125641 h 370664"/>
                  <a:gd name="connsiteX1" fmla="*/ 170254 w 429884"/>
                  <a:gd name="connsiteY1" fmla="*/ 11881 h 370664"/>
                  <a:gd name="connsiteX2" fmla="*/ 355113 w 429884"/>
                  <a:gd name="connsiteY2" fmla="*/ 0 h 370664"/>
                  <a:gd name="connsiteX3" fmla="*/ 429884 w 429884"/>
                  <a:gd name="connsiteY3" fmla="*/ 125641 h 370664"/>
                  <a:gd name="connsiteX4" fmla="*/ 387806 w 429884"/>
                  <a:gd name="connsiteY4" fmla="*/ 231377 h 370664"/>
                  <a:gd name="connsiteX5" fmla="*/ 270123 w 429884"/>
                  <a:gd name="connsiteY5" fmla="*/ 370664 h 370664"/>
                  <a:gd name="connsiteX6" fmla="*/ 8604 w 429884"/>
                  <a:gd name="connsiteY6" fmla="*/ 350125 h 370664"/>
                  <a:gd name="connsiteX7" fmla="*/ 10674 w 429884"/>
                  <a:gd name="connsiteY7" fmla="*/ 274106 h 370664"/>
                  <a:gd name="connsiteX8" fmla="*/ 10674 w 429884"/>
                  <a:gd name="connsiteY8" fmla="*/ 125641 h 370664"/>
                  <a:gd name="connsiteX0" fmla="*/ 195936 w 615146"/>
                  <a:gd name="connsiteY0" fmla="*/ 125641 h 370664"/>
                  <a:gd name="connsiteX1" fmla="*/ 355516 w 615146"/>
                  <a:gd name="connsiteY1" fmla="*/ 11881 h 370664"/>
                  <a:gd name="connsiteX2" fmla="*/ 540375 w 615146"/>
                  <a:gd name="connsiteY2" fmla="*/ 0 h 370664"/>
                  <a:gd name="connsiteX3" fmla="*/ 615146 w 615146"/>
                  <a:gd name="connsiteY3" fmla="*/ 125641 h 370664"/>
                  <a:gd name="connsiteX4" fmla="*/ 573068 w 615146"/>
                  <a:gd name="connsiteY4" fmla="*/ 231377 h 370664"/>
                  <a:gd name="connsiteX5" fmla="*/ 455385 w 615146"/>
                  <a:gd name="connsiteY5" fmla="*/ 370664 h 370664"/>
                  <a:gd name="connsiteX6" fmla="*/ 193866 w 615146"/>
                  <a:gd name="connsiteY6" fmla="*/ 350125 h 370664"/>
                  <a:gd name="connsiteX7" fmla="*/ 0 w 615146"/>
                  <a:gd name="connsiteY7" fmla="*/ 251174 h 370664"/>
                  <a:gd name="connsiteX8" fmla="*/ 195936 w 615146"/>
                  <a:gd name="connsiteY8" fmla="*/ 125641 h 370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5146" h="370664">
                    <a:moveTo>
                      <a:pt x="195936" y="125641"/>
                    </a:moveTo>
                    <a:cubicBezTo>
                      <a:pt x="486409" y="-71905"/>
                      <a:pt x="146747" y="161690"/>
                      <a:pt x="355516" y="11881"/>
                    </a:cubicBezTo>
                    <a:lnTo>
                      <a:pt x="540375" y="0"/>
                    </a:lnTo>
                    <a:cubicBezTo>
                      <a:pt x="560875" y="0"/>
                      <a:pt x="615146" y="105141"/>
                      <a:pt x="615146" y="125641"/>
                    </a:cubicBezTo>
                    <a:lnTo>
                      <a:pt x="573068" y="231377"/>
                    </a:lnTo>
                    <a:cubicBezTo>
                      <a:pt x="573068" y="251877"/>
                      <a:pt x="475885" y="370664"/>
                      <a:pt x="455385" y="370664"/>
                    </a:cubicBezTo>
                    <a:lnTo>
                      <a:pt x="193866" y="350125"/>
                    </a:lnTo>
                    <a:cubicBezTo>
                      <a:pt x="173366" y="350125"/>
                      <a:pt x="0" y="271674"/>
                      <a:pt x="0" y="251174"/>
                    </a:cubicBezTo>
                    <a:lnTo>
                      <a:pt x="195936" y="125641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" name="Rectangle à coins arrondis 10"/>
              <p:cNvSpPr/>
              <p:nvPr/>
            </p:nvSpPr>
            <p:spPr>
              <a:xfrm rot="19738901">
                <a:off x="7195545" y="6068959"/>
                <a:ext cx="216024" cy="317603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37473 h 314510"/>
                  <a:gd name="connsiteX1" fmla="*/ 78892 w 419210"/>
                  <a:gd name="connsiteY1" fmla="*/ 10094 h 314510"/>
                  <a:gd name="connsiteX2" fmla="*/ 344439 w 419210"/>
                  <a:gd name="connsiteY2" fmla="*/ 11832 h 314510"/>
                  <a:gd name="connsiteX3" fmla="*/ 419210 w 419210"/>
                  <a:gd name="connsiteY3" fmla="*/ 137473 h 314510"/>
                  <a:gd name="connsiteX4" fmla="*/ 377132 w 419210"/>
                  <a:gd name="connsiteY4" fmla="*/ 243209 h 314510"/>
                  <a:gd name="connsiteX5" fmla="*/ 186190 w 419210"/>
                  <a:gd name="connsiteY5" fmla="*/ 305964 h 314510"/>
                  <a:gd name="connsiteX6" fmla="*/ 71301 w 419210"/>
                  <a:gd name="connsiteY6" fmla="*/ 314510 h 314510"/>
                  <a:gd name="connsiteX7" fmla="*/ 0 w 419210"/>
                  <a:gd name="connsiteY7" fmla="*/ 285938 h 314510"/>
                  <a:gd name="connsiteX8" fmla="*/ 0 w 419210"/>
                  <a:gd name="connsiteY8" fmla="*/ 137473 h 314510"/>
                  <a:gd name="connsiteX0" fmla="*/ 0 w 419210"/>
                  <a:gd name="connsiteY0" fmla="*/ 146842 h 323879"/>
                  <a:gd name="connsiteX1" fmla="*/ 283299 w 419210"/>
                  <a:gd name="connsiteY1" fmla="*/ 5844 h 323879"/>
                  <a:gd name="connsiteX2" fmla="*/ 344439 w 419210"/>
                  <a:gd name="connsiteY2" fmla="*/ 21201 h 323879"/>
                  <a:gd name="connsiteX3" fmla="*/ 419210 w 419210"/>
                  <a:gd name="connsiteY3" fmla="*/ 146842 h 323879"/>
                  <a:gd name="connsiteX4" fmla="*/ 377132 w 419210"/>
                  <a:gd name="connsiteY4" fmla="*/ 252578 h 323879"/>
                  <a:gd name="connsiteX5" fmla="*/ 186190 w 419210"/>
                  <a:gd name="connsiteY5" fmla="*/ 315333 h 323879"/>
                  <a:gd name="connsiteX6" fmla="*/ 71301 w 419210"/>
                  <a:gd name="connsiteY6" fmla="*/ 323879 h 323879"/>
                  <a:gd name="connsiteX7" fmla="*/ 0 w 419210"/>
                  <a:gd name="connsiteY7" fmla="*/ 295307 h 323879"/>
                  <a:gd name="connsiteX8" fmla="*/ 0 w 419210"/>
                  <a:gd name="connsiteY8" fmla="*/ 146842 h 323879"/>
                  <a:gd name="connsiteX0" fmla="*/ 0 w 419210"/>
                  <a:gd name="connsiteY0" fmla="*/ 137475 h 314512"/>
                  <a:gd name="connsiteX1" fmla="*/ 261782 w 419210"/>
                  <a:gd name="connsiteY1" fmla="*/ 10095 h 314512"/>
                  <a:gd name="connsiteX2" fmla="*/ 344439 w 419210"/>
                  <a:gd name="connsiteY2" fmla="*/ 11834 h 314512"/>
                  <a:gd name="connsiteX3" fmla="*/ 419210 w 419210"/>
                  <a:gd name="connsiteY3" fmla="*/ 137475 h 314512"/>
                  <a:gd name="connsiteX4" fmla="*/ 377132 w 419210"/>
                  <a:gd name="connsiteY4" fmla="*/ 243211 h 314512"/>
                  <a:gd name="connsiteX5" fmla="*/ 186190 w 419210"/>
                  <a:gd name="connsiteY5" fmla="*/ 305966 h 314512"/>
                  <a:gd name="connsiteX6" fmla="*/ 71301 w 419210"/>
                  <a:gd name="connsiteY6" fmla="*/ 314512 h 314512"/>
                  <a:gd name="connsiteX7" fmla="*/ 0 w 419210"/>
                  <a:gd name="connsiteY7" fmla="*/ 285940 h 314512"/>
                  <a:gd name="connsiteX8" fmla="*/ 0 w 419210"/>
                  <a:gd name="connsiteY8" fmla="*/ 137475 h 314512"/>
                  <a:gd name="connsiteX0" fmla="*/ 0 w 419210"/>
                  <a:gd name="connsiteY0" fmla="*/ 163046 h 340083"/>
                  <a:gd name="connsiteX1" fmla="*/ 256404 w 419210"/>
                  <a:gd name="connsiteY1" fmla="*/ 1619 h 340083"/>
                  <a:gd name="connsiteX2" fmla="*/ 344439 w 419210"/>
                  <a:gd name="connsiteY2" fmla="*/ 37405 h 340083"/>
                  <a:gd name="connsiteX3" fmla="*/ 419210 w 419210"/>
                  <a:gd name="connsiteY3" fmla="*/ 163046 h 340083"/>
                  <a:gd name="connsiteX4" fmla="*/ 377132 w 419210"/>
                  <a:gd name="connsiteY4" fmla="*/ 268782 h 340083"/>
                  <a:gd name="connsiteX5" fmla="*/ 186190 w 419210"/>
                  <a:gd name="connsiteY5" fmla="*/ 331537 h 340083"/>
                  <a:gd name="connsiteX6" fmla="*/ 71301 w 419210"/>
                  <a:gd name="connsiteY6" fmla="*/ 340083 h 340083"/>
                  <a:gd name="connsiteX7" fmla="*/ 0 w 419210"/>
                  <a:gd name="connsiteY7" fmla="*/ 311511 h 340083"/>
                  <a:gd name="connsiteX8" fmla="*/ 0 w 419210"/>
                  <a:gd name="connsiteY8" fmla="*/ 163046 h 340083"/>
                  <a:gd name="connsiteX0" fmla="*/ 0 w 419210"/>
                  <a:gd name="connsiteY0" fmla="*/ 125641 h 302678"/>
                  <a:gd name="connsiteX1" fmla="*/ 240266 w 419210"/>
                  <a:gd name="connsiteY1" fmla="*/ 25499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37474 h 314511"/>
                  <a:gd name="connsiteX1" fmla="*/ 234887 w 419210"/>
                  <a:gd name="connsiteY1" fmla="*/ 10094 h 314511"/>
                  <a:gd name="connsiteX2" fmla="*/ 344439 w 419210"/>
                  <a:gd name="connsiteY2" fmla="*/ 11833 h 314511"/>
                  <a:gd name="connsiteX3" fmla="*/ 419210 w 419210"/>
                  <a:gd name="connsiteY3" fmla="*/ 137474 h 314511"/>
                  <a:gd name="connsiteX4" fmla="*/ 377132 w 419210"/>
                  <a:gd name="connsiteY4" fmla="*/ 243210 h 314511"/>
                  <a:gd name="connsiteX5" fmla="*/ 186190 w 419210"/>
                  <a:gd name="connsiteY5" fmla="*/ 305965 h 314511"/>
                  <a:gd name="connsiteX6" fmla="*/ 71301 w 419210"/>
                  <a:gd name="connsiteY6" fmla="*/ 314511 h 314511"/>
                  <a:gd name="connsiteX7" fmla="*/ 0 w 419210"/>
                  <a:gd name="connsiteY7" fmla="*/ 285939 h 314511"/>
                  <a:gd name="connsiteX8" fmla="*/ 0 w 419210"/>
                  <a:gd name="connsiteY8" fmla="*/ 137474 h 314511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125641 h 302678"/>
                  <a:gd name="connsiteX1" fmla="*/ 191854 w 419210"/>
                  <a:gd name="connsiteY1" fmla="*/ 18690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377132"/>
                  <a:gd name="connsiteY0" fmla="*/ 125641 h 302678"/>
                  <a:gd name="connsiteX1" fmla="*/ 159580 w 377132"/>
                  <a:gd name="connsiteY1" fmla="*/ 11881 h 302678"/>
                  <a:gd name="connsiteX2" fmla="*/ 344439 w 377132"/>
                  <a:gd name="connsiteY2" fmla="*/ 0 h 302678"/>
                  <a:gd name="connsiteX3" fmla="*/ 225561 w 377132"/>
                  <a:gd name="connsiteY3" fmla="*/ 105212 h 302678"/>
                  <a:gd name="connsiteX4" fmla="*/ 377132 w 377132"/>
                  <a:gd name="connsiteY4" fmla="*/ 231377 h 302678"/>
                  <a:gd name="connsiteX5" fmla="*/ 186190 w 377132"/>
                  <a:gd name="connsiteY5" fmla="*/ 294132 h 302678"/>
                  <a:gd name="connsiteX6" fmla="*/ 71301 w 377132"/>
                  <a:gd name="connsiteY6" fmla="*/ 302678 h 302678"/>
                  <a:gd name="connsiteX7" fmla="*/ 0 w 377132"/>
                  <a:gd name="connsiteY7" fmla="*/ 274106 h 302678"/>
                  <a:gd name="connsiteX8" fmla="*/ 0 w 377132"/>
                  <a:gd name="connsiteY8" fmla="*/ 125641 h 302678"/>
                  <a:gd name="connsiteX0" fmla="*/ 0 w 377132"/>
                  <a:gd name="connsiteY0" fmla="*/ 113760 h 290797"/>
                  <a:gd name="connsiteX1" fmla="*/ 159580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86522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86522 h 290797"/>
                  <a:gd name="connsiteX0" fmla="*/ 0 w 377132"/>
                  <a:gd name="connsiteY0" fmla="*/ 86522 h 290797"/>
                  <a:gd name="connsiteX1" fmla="*/ 16686 w 377132"/>
                  <a:gd name="connsiteY1" fmla="*/ 59333 h 290797"/>
                  <a:gd name="connsiteX2" fmla="*/ 138063 w 377132"/>
                  <a:gd name="connsiteY2" fmla="*/ 0 h 290797"/>
                  <a:gd name="connsiteX3" fmla="*/ 134654 w 377132"/>
                  <a:gd name="connsiteY3" fmla="*/ 1738 h 290797"/>
                  <a:gd name="connsiteX4" fmla="*/ 327764 w 377132"/>
                  <a:gd name="connsiteY4" fmla="*/ 18427 h 290797"/>
                  <a:gd name="connsiteX5" fmla="*/ 377132 w 377132"/>
                  <a:gd name="connsiteY5" fmla="*/ 219496 h 290797"/>
                  <a:gd name="connsiteX6" fmla="*/ 186190 w 377132"/>
                  <a:gd name="connsiteY6" fmla="*/ 282251 h 290797"/>
                  <a:gd name="connsiteX7" fmla="*/ 71301 w 377132"/>
                  <a:gd name="connsiteY7" fmla="*/ 290797 h 290797"/>
                  <a:gd name="connsiteX8" fmla="*/ 0 w 377132"/>
                  <a:gd name="connsiteY8" fmla="*/ 262225 h 290797"/>
                  <a:gd name="connsiteX9" fmla="*/ 0 w 377132"/>
                  <a:gd name="connsiteY9" fmla="*/ 86522 h 29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132" h="290797">
                    <a:moveTo>
                      <a:pt x="0" y="86522"/>
                    </a:moveTo>
                    <a:cubicBezTo>
                      <a:pt x="18918" y="47032"/>
                      <a:pt x="-6324" y="73753"/>
                      <a:pt x="16686" y="59333"/>
                    </a:cubicBezTo>
                    <a:cubicBezTo>
                      <a:pt x="39696" y="44913"/>
                      <a:pt x="134539" y="3925"/>
                      <a:pt x="138063" y="0"/>
                    </a:cubicBezTo>
                    <a:lnTo>
                      <a:pt x="134654" y="1738"/>
                    </a:lnTo>
                    <a:cubicBezTo>
                      <a:pt x="155154" y="1738"/>
                      <a:pt x="327764" y="-2073"/>
                      <a:pt x="327764" y="18427"/>
                    </a:cubicBezTo>
                    <a:lnTo>
                      <a:pt x="377132" y="219496"/>
                    </a:lnTo>
                    <a:cubicBezTo>
                      <a:pt x="377132" y="239996"/>
                      <a:pt x="206690" y="282251"/>
                      <a:pt x="186190" y="282251"/>
                    </a:cubicBezTo>
                    <a:lnTo>
                      <a:pt x="71301" y="290797"/>
                    </a:lnTo>
                    <a:cubicBezTo>
                      <a:pt x="50801" y="290797"/>
                      <a:pt x="0" y="282725"/>
                      <a:pt x="0" y="262225"/>
                    </a:cubicBezTo>
                    <a:lnTo>
                      <a:pt x="0" y="86522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Rectangle à coins arrondis 10"/>
              <p:cNvSpPr/>
              <p:nvPr/>
            </p:nvSpPr>
            <p:spPr>
              <a:xfrm rot="18690037">
                <a:off x="6255043" y="5999058"/>
                <a:ext cx="325283" cy="195110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1" name="Rectangle à coins arrondis 10"/>
              <p:cNvSpPr/>
              <p:nvPr/>
            </p:nvSpPr>
            <p:spPr>
              <a:xfrm rot="20478979">
                <a:off x="6215929" y="5788574"/>
                <a:ext cx="296837" cy="25010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" name="Rectangle à coins arrondis 10"/>
              <p:cNvSpPr/>
              <p:nvPr/>
            </p:nvSpPr>
            <p:spPr>
              <a:xfrm rot="17030360">
                <a:off x="7277747" y="5917662"/>
                <a:ext cx="224015" cy="25568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" name="Rectangle à coins arrondis 10"/>
              <p:cNvSpPr/>
              <p:nvPr/>
            </p:nvSpPr>
            <p:spPr>
              <a:xfrm rot="17030360">
                <a:off x="7324095" y="5712329"/>
                <a:ext cx="185118" cy="29045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129687 w 548897"/>
                  <a:gd name="connsiteY0" fmla="*/ 156694 h 333731"/>
                  <a:gd name="connsiteX1" fmla="*/ 1945 w 548897"/>
                  <a:gd name="connsiteY1" fmla="*/ 0 h 333731"/>
                  <a:gd name="connsiteX2" fmla="*/ 474126 w 548897"/>
                  <a:gd name="connsiteY2" fmla="*/ 31053 h 333731"/>
                  <a:gd name="connsiteX3" fmla="*/ 548897 w 548897"/>
                  <a:gd name="connsiteY3" fmla="*/ 156694 h 333731"/>
                  <a:gd name="connsiteX4" fmla="*/ 506819 w 548897"/>
                  <a:gd name="connsiteY4" fmla="*/ 262430 h 333731"/>
                  <a:gd name="connsiteX5" fmla="*/ 315877 w 548897"/>
                  <a:gd name="connsiteY5" fmla="*/ 325185 h 333731"/>
                  <a:gd name="connsiteX6" fmla="*/ 200988 w 548897"/>
                  <a:gd name="connsiteY6" fmla="*/ 333731 h 333731"/>
                  <a:gd name="connsiteX7" fmla="*/ 129687 w 548897"/>
                  <a:gd name="connsiteY7" fmla="*/ 305159 h 333731"/>
                  <a:gd name="connsiteX8" fmla="*/ 129687 w 548897"/>
                  <a:gd name="connsiteY8" fmla="*/ 156694 h 333731"/>
                  <a:gd name="connsiteX0" fmla="*/ 118863 w 549038"/>
                  <a:gd name="connsiteY0" fmla="*/ 214256 h 333731"/>
                  <a:gd name="connsiteX1" fmla="*/ 2086 w 549038"/>
                  <a:gd name="connsiteY1" fmla="*/ 0 h 333731"/>
                  <a:gd name="connsiteX2" fmla="*/ 474267 w 549038"/>
                  <a:gd name="connsiteY2" fmla="*/ 31053 h 333731"/>
                  <a:gd name="connsiteX3" fmla="*/ 549038 w 549038"/>
                  <a:gd name="connsiteY3" fmla="*/ 156694 h 333731"/>
                  <a:gd name="connsiteX4" fmla="*/ 506960 w 549038"/>
                  <a:gd name="connsiteY4" fmla="*/ 262430 h 333731"/>
                  <a:gd name="connsiteX5" fmla="*/ 316018 w 549038"/>
                  <a:gd name="connsiteY5" fmla="*/ 325185 h 333731"/>
                  <a:gd name="connsiteX6" fmla="*/ 201129 w 549038"/>
                  <a:gd name="connsiteY6" fmla="*/ 333731 h 333731"/>
                  <a:gd name="connsiteX7" fmla="*/ 129828 w 549038"/>
                  <a:gd name="connsiteY7" fmla="*/ 305159 h 333731"/>
                  <a:gd name="connsiteX8" fmla="*/ 118863 w 549038"/>
                  <a:gd name="connsiteY8" fmla="*/ 214256 h 333731"/>
                  <a:gd name="connsiteX0" fmla="*/ 118863 w 506960"/>
                  <a:gd name="connsiteY0" fmla="*/ 214256 h 333731"/>
                  <a:gd name="connsiteX1" fmla="*/ 2086 w 506960"/>
                  <a:gd name="connsiteY1" fmla="*/ 0 h 333731"/>
                  <a:gd name="connsiteX2" fmla="*/ 474267 w 506960"/>
                  <a:gd name="connsiteY2" fmla="*/ 31053 h 333731"/>
                  <a:gd name="connsiteX3" fmla="*/ 406524 w 506960"/>
                  <a:gd name="connsiteY3" fmla="*/ 138012 h 333731"/>
                  <a:gd name="connsiteX4" fmla="*/ 506960 w 506960"/>
                  <a:gd name="connsiteY4" fmla="*/ 262430 h 333731"/>
                  <a:gd name="connsiteX5" fmla="*/ 316018 w 506960"/>
                  <a:gd name="connsiteY5" fmla="*/ 325185 h 333731"/>
                  <a:gd name="connsiteX6" fmla="*/ 201129 w 506960"/>
                  <a:gd name="connsiteY6" fmla="*/ 333731 h 333731"/>
                  <a:gd name="connsiteX7" fmla="*/ 129828 w 506960"/>
                  <a:gd name="connsiteY7" fmla="*/ 305159 h 333731"/>
                  <a:gd name="connsiteX8" fmla="*/ 118863 w 506960"/>
                  <a:gd name="connsiteY8" fmla="*/ 214256 h 333731"/>
                  <a:gd name="connsiteX0" fmla="*/ 112139 w 500236"/>
                  <a:gd name="connsiteY0" fmla="*/ 183203 h 302678"/>
                  <a:gd name="connsiteX1" fmla="*/ 2185 w 500236"/>
                  <a:gd name="connsiteY1" fmla="*/ 34406 h 302678"/>
                  <a:gd name="connsiteX2" fmla="*/ 467543 w 500236"/>
                  <a:gd name="connsiteY2" fmla="*/ 0 h 302678"/>
                  <a:gd name="connsiteX3" fmla="*/ 399800 w 500236"/>
                  <a:gd name="connsiteY3" fmla="*/ 106959 h 302678"/>
                  <a:gd name="connsiteX4" fmla="*/ 500236 w 500236"/>
                  <a:gd name="connsiteY4" fmla="*/ 231377 h 302678"/>
                  <a:gd name="connsiteX5" fmla="*/ 309294 w 500236"/>
                  <a:gd name="connsiteY5" fmla="*/ 294132 h 302678"/>
                  <a:gd name="connsiteX6" fmla="*/ 194405 w 500236"/>
                  <a:gd name="connsiteY6" fmla="*/ 302678 h 302678"/>
                  <a:gd name="connsiteX7" fmla="*/ 123104 w 500236"/>
                  <a:gd name="connsiteY7" fmla="*/ 274106 h 302678"/>
                  <a:gd name="connsiteX8" fmla="*/ 112139 w 500236"/>
                  <a:gd name="connsiteY8" fmla="*/ 183203 h 302678"/>
                  <a:gd name="connsiteX0" fmla="*/ 32521 w 420618"/>
                  <a:gd name="connsiteY0" fmla="*/ 263767 h 383242"/>
                  <a:gd name="connsiteX1" fmla="*/ 5100 w 420618"/>
                  <a:gd name="connsiteY1" fmla="*/ 0 h 383242"/>
                  <a:gd name="connsiteX2" fmla="*/ 387925 w 420618"/>
                  <a:gd name="connsiteY2" fmla="*/ 80564 h 383242"/>
                  <a:gd name="connsiteX3" fmla="*/ 320182 w 420618"/>
                  <a:gd name="connsiteY3" fmla="*/ 187523 h 383242"/>
                  <a:gd name="connsiteX4" fmla="*/ 420618 w 420618"/>
                  <a:gd name="connsiteY4" fmla="*/ 311941 h 383242"/>
                  <a:gd name="connsiteX5" fmla="*/ 229676 w 420618"/>
                  <a:gd name="connsiteY5" fmla="*/ 374696 h 383242"/>
                  <a:gd name="connsiteX6" fmla="*/ 114787 w 420618"/>
                  <a:gd name="connsiteY6" fmla="*/ 383242 h 383242"/>
                  <a:gd name="connsiteX7" fmla="*/ 43486 w 420618"/>
                  <a:gd name="connsiteY7" fmla="*/ 354670 h 383242"/>
                  <a:gd name="connsiteX8" fmla="*/ 32521 w 420618"/>
                  <a:gd name="connsiteY8" fmla="*/ 263767 h 383242"/>
                  <a:gd name="connsiteX0" fmla="*/ 32521 w 420618"/>
                  <a:gd name="connsiteY0" fmla="*/ 325666 h 445141"/>
                  <a:gd name="connsiteX1" fmla="*/ 5100 w 420618"/>
                  <a:gd name="connsiteY1" fmla="*/ 61899 h 445141"/>
                  <a:gd name="connsiteX2" fmla="*/ 387925 w 420618"/>
                  <a:gd name="connsiteY2" fmla="*/ 142463 h 445141"/>
                  <a:gd name="connsiteX3" fmla="*/ 320182 w 420618"/>
                  <a:gd name="connsiteY3" fmla="*/ 249422 h 445141"/>
                  <a:gd name="connsiteX4" fmla="*/ 420618 w 420618"/>
                  <a:gd name="connsiteY4" fmla="*/ 373840 h 445141"/>
                  <a:gd name="connsiteX5" fmla="*/ 229676 w 420618"/>
                  <a:gd name="connsiteY5" fmla="*/ 436595 h 445141"/>
                  <a:gd name="connsiteX6" fmla="*/ 114787 w 420618"/>
                  <a:gd name="connsiteY6" fmla="*/ 445141 h 445141"/>
                  <a:gd name="connsiteX7" fmla="*/ 43486 w 420618"/>
                  <a:gd name="connsiteY7" fmla="*/ 416569 h 445141"/>
                  <a:gd name="connsiteX8" fmla="*/ 32521 w 420618"/>
                  <a:gd name="connsiteY8" fmla="*/ 325666 h 445141"/>
                  <a:gd name="connsiteX0" fmla="*/ 3926 w 392023"/>
                  <a:gd name="connsiteY0" fmla="*/ 247354 h 366829"/>
                  <a:gd name="connsiteX1" fmla="*/ 11664 w 392023"/>
                  <a:gd name="connsiteY1" fmla="*/ 88383 h 366829"/>
                  <a:gd name="connsiteX2" fmla="*/ 359330 w 392023"/>
                  <a:gd name="connsiteY2" fmla="*/ 64151 h 366829"/>
                  <a:gd name="connsiteX3" fmla="*/ 291587 w 392023"/>
                  <a:gd name="connsiteY3" fmla="*/ 171110 h 366829"/>
                  <a:gd name="connsiteX4" fmla="*/ 392023 w 392023"/>
                  <a:gd name="connsiteY4" fmla="*/ 295528 h 366829"/>
                  <a:gd name="connsiteX5" fmla="*/ 201081 w 392023"/>
                  <a:gd name="connsiteY5" fmla="*/ 358283 h 366829"/>
                  <a:gd name="connsiteX6" fmla="*/ 86192 w 392023"/>
                  <a:gd name="connsiteY6" fmla="*/ 366829 h 366829"/>
                  <a:gd name="connsiteX7" fmla="*/ 14891 w 392023"/>
                  <a:gd name="connsiteY7" fmla="*/ 338257 h 366829"/>
                  <a:gd name="connsiteX8" fmla="*/ 3926 w 392023"/>
                  <a:gd name="connsiteY8" fmla="*/ 247354 h 366829"/>
                  <a:gd name="connsiteX0" fmla="*/ 3926 w 448371"/>
                  <a:gd name="connsiteY0" fmla="*/ 247354 h 366829"/>
                  <a:gd name="connsiteX1" fmla="*/ 11664 w 448371"/>
                  <a:gd name="connsiteY1" fmla="*/ 88383 h 366829"/>
                  <a:gd name="connsiteX2" fmla="*/ 359330 w 448371"/>
                  <a:gd name="connsiteY2" fmla="*/ 64151 h 366829"/>
                  <a:gd name="connsiteX3" fmla="*/ 448370 w 448371"/>
                  <a:gd name="connsiteY3" fmla="*/ 187212 h 366829"/>
                  <a:gd name="connsiteX4" fmla="*/ 392023 w 448371"/>
                  <a:gd name="connsiteY4" fmla="*/ 295528 h 366829"/>
                  <a:gd name="connsiteX5" fmla="*/ 201081 w 448371"/>
                  <a:gd name="connsiteY5" fmla="*/ 358283 h 366829"/>
                  <a:gd name="connsiteX6" fmla="*/ 86192 w 448371"/>
                  <a:gd name="connsiteY6" fmla="*/ 366829 h 366829"/>
                  <a:gd name="connsiteX7" fmla="*/ 14891 w 448371"/>
                  <a:gd name="connsiteY7" fmla="*/ 338257 h 366829"/>
                  <a:gd name="connsiteX8" fmla="*/ 3926 w 448371"/>
                  <a:gd name="connsiteY8" fmla="*/ 247354 h 36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371" h="366829">
                    <a:moveTo>
                      <a:pt x="3926" y="247354"/>
                    </a:moveTo>
                    <a:cubicBezTo>
                      <a:pt x="3926" y="226854"/>
                      <a:pt x="-8836" y="88383"/>
                      <a:pt x="11664" y="88383"/>
                    </a:cubicBezTo>
                    <a:cubicBezTo>
                      <a:pt x="104528" y="-78558"/>
                      <a:pt x="231722" y="37296"/>
                      <a:pt x="359330" y="64151"/>
                    </a:cubicBezTo>
                    <a:cubicBezTo>
                      <a:pt x="379830" y="64151"/>
                      <a:pt x="448370" y="166712"/>
                      <a:pt x="448370" y="187212"/>
                    </a:cubicBezTo>
                    <a:lnTo>
                      <a:pt x="392023" y="295528"/>
                    </a:lnTo>
                    <a:cubicBezTo>
                      <a:pt x="392023" y="316028"/>
                      <a:pt x="221581" y="358283"/>
                      <a:pt x="201081" y="358283"/>
                    </a:cubicBezTo>
                    <a:lnTo>
                      <a:pt x="86192" y="366829"/>
                    </a:lnTo>
                    <a:cubicBezTo>
                      <a:pt x="65692" y="366829"/>
                      <a:pt x="14891" y="358757"/>
                      <a:pt x="14891" y="338257"/>
                    </a:cubicBezTo>
                    <a:lnTo>
                      <a:pt x="3926" y="247354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4" name="Rectangle à coins arrondis 10"/>
              <p:cNvSpPr/>
              <p:nvPr/>
            </p:nvSpPr>
            <p:spPr>
              <a:xfrm rot="1754928">
                <a:off x="7328938" y="5677088"/>
                <a:ext cx="271442" cy="17811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5" name="Rectangle à coins arrondis 10"/>
              <p:cNvSpPr/>
              <p:nvPr/>
            </p:nvSpPr>
            <p:spPr>
              <a:xfrm rot="20022356" flipV="1">
                <a:off x="6073764" y="5404792"/>
                <a:ext cx="334717" cy="23170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6" name="Rectangle à coins arrondis 10"/>
              <p:cNvSpPr/>
              <p:nvPr/>
            </p:nvSpPr>
            <p:spPr>
              <a:xfrm rot="18777988" flipV="1">
                <a:off x="6139252" y="5561690"/>
                <a:ext cx="341700" cy="24674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7" name="Rectangle à coins arrondis 10"/>
              <p:cNvSpPr/>
              <p:nvPr/>
            </p:nvSpPr>
            <p:spPr>
              <a:xfrm rot="11875379">
                <a:off x="7375048" y="5477484"/>
                <a:ext cx="283843" cy="23209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96939 h 273976"/>
                  <a:gd name="connsiteX1" fmla="*/ 233670 w 377132"/>
                  <a:gd name="connsiteY1" fmla="*/ 76912 h 273976"/>
                  <a:gd name="connsiteX2" fmla="*/ 365651 w 377132"/>
                  <a:gd name="connsiteY2" fmla="*/ 0 h 273976"/>
                  <a:gd name="connsiteX3" fmla="*/ 360040 w 377132"/>
                  <a:gd name="connsiteY3" fmla="*/ 96939 h 273976"/>
                  <a:gd name="connsiteX4" fmla="*/ 377132 w 377132"/>
                  <a:gd name="connsiteY4" fmla="*/ 202675 h 273976"/>
                  <a:gd name="connsiteX5" fmla="*/ 186190 w 377132"/>
                  <a:gd name="connsiteY5" fmla="*/ 265430 h 273976"/>
                  <a:gd name="connsiteX6" fmla="*/ 71301 w 377132"/>
                  <a:gd name="connsiteY6" fmla="*/ 273976 h 273976"/>
                  <a:gd name="connsiteX7" fmla="*/ 0 w 377132"/>
                  <a:gd name="connsiteY7" fmla="*/ 245404 h 273976"/>
                  <a:gd name="connsiteX8" fmla="*/ 0 w 377132"/>
                  <a:gd name="connsiteY8" fmla="*/ 96939 h 273976"/>
                  <a:gd name="connsiteX0" fmla="*/ 0 w 377132"/>
                  <a:gd name="connsiteY0" fmla="*/ 20028 h 197065"/>
                  <a:gd name="connsiteX1" fmla="*/ 233670 w 377132"/>
                  <a:gd name="connsiteY1" fmla="*/ 1 h 197065"/>
                  <a:gd name="connsiteX2" fmla="*/ 340014 w 377132"/>
                  <a:gd name="connsiteY2" fmla="*/ 17093 h 197065"/>
                  <a:gd name="connsiteX3" fmla="*/ 360040 w 377132"/>
                  <a:gd name="connsiteY3" fmla="*/ 20028 h 197065"/>
                  <a:gd name="connsiteX4" fmla="*/ 377132 w 377132"/>
                  <a:gd name="connsiteY4" fmla="*/ 125764 h 197065"/>
                  <a:gd name="connsiteX5" fmla="*/ 186190 w 377132"/>
                  <a:gd name="connsiteY5" fmla="*/ 188519 h 197065"/>
                  <a:gd name="connsiteX6" fmla="*/ 71301 w 377132"/>
                  <a:gd name="connsiteY6" fmla="*/ 197065 h 197065"/>
                  <a:gd name="connsiteX7" fmla="*/ 0 w 377132"/>
                  <a:gd name="connsiteY7" fmla="*/ 168493 h 197065"/>
                  <a:gd name="connsiteX8" fmla="*/ 0 w 377132"/>
                  <a:gd name="connsiteY8" fmla="*/ 20028 h 197065"/>
                  <a:gd name="connsiteX0" fmla="*/ 5630 w 377132"/>
                  <a:gd name="connsiteY0" fmla="*/ 5321 h 227223"/>
                  <a:gd name="connsiteX1" fmla="*/ 233670 w 377132"/>
                  <a:gd name="connsiteY1" fmla="*/ 30159 h 227223"/>
                  <a:gd name="connsiteX2" fmla="*/ 340014 w 377132"/>
                  <a:gd name="connsiteY2" fmla="*/ 47251 h 227223"/>
                  <a:gd name="connsiteX3" fmla="*/ 360040 w 377132"/>
                  <a:gd name="connsiteY3" fmla="*/ 50186 h 227223"/>
                  <a:gd name="connsiteX4" fmla="*/ 377132 w 377132"/>
                  <a:gd name="connsiteY4" fmla="*/ 155922 h 227223"/>
                  <a:gd name="connsiteX5" fmla="*/ 186190 w 377132"/>
                  <a:gd name="connsiteY5" fmla="*/ 218677 h 227223"/>
                  <a:gd name="connsiteX6" fmla="*/ 71301 w 377132"/>
                  <a:gd name="connsiteY6" fmla="*/ 227223 h 227223"/>
                  <a:gd name="connsiteX7" fmla="*/ 0 w 377132"/>
                  <a:gd name="connsiteY7" fmla="*/ 198651 h 227223"/>
                  <a:gd name="connsiteX8" fmla="*/ 5630 w 377132"/>
                  <a:gd name="connsiteY8" fmla="*/ 5321 h 22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27223">
                    <a:moveTo>
                      <a:pt x="5630" y="5321"/>
                    </a:moveTo>
                    <a:cubicBezTo>
                      <a:pt x="5630" y="-15179"/>
                      <a:pt x="213170" y="30159"/>
                      <a:pt x="233670" y="30159"/>
                    </a:cubicBezTo>
                    <a:cubicBezTo>
                      <a:pt x="328938" y="30159"/>
                      <a:pt x="244746" y="47251"/>
                      <a:pt x="340014" y="47251"/>
                    </a:cubicBezTo>
                    <a:cubicBezTo>
                      <a:pt x="360514" y="47251"/>
                      <a:pt x="360040" y="29686"/>
                      <a:pt x="360040" y="50186"/>
                    </a:cubicBezTo>
                    <a:lnTo>
                      <a:pt x="377132" y="155922"/>
                    </a:lnTo>
                    <a:cubicBezTo>
                      <a:pt x="377132" y="176422"/>
                      <a:pt x="206690" y="218677"/>
                      <a:pt x="186190" y="218677"/>
                    </a:cubicBezTo>
                    <a:lnTo>
                      <a:pt x="71301" y="227223"/>
                    </a:lnTo>
                    <a:cubicBezTo>
                      <a:pt x="50801" y="227223"/>
                      <a:pt x="0" y="219151"/>
                      <a:pt x="0" y="198651"/>
                    </a:cubicBezTo>
                    <a:lnTo>
                      <a:pt x="5630" y="5321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8" name="Rectangle à coins arrondis 10"/>
              <p:cNvSpPr/>
              <p:nvPr/>
            </p:nvSpPr>
            <p:spPr>
              <a:xfrm rot="17765145">
                <a:off x="7469507" y="5267892"/>
                <a:ext cx="216024" cy="317603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37473 h 314510"/>
                  <a:gd name="connsiteX1" fmla="*/ 78892 w 419210"/>
                  <a:gd name="connsiteY1" fmla="*/ 10094 h 314510"/>
                  <a:gd name="connsiteX2" fmla="*/ 344439 w 419210"/>
                  <a:gd name="connsiteY2" fmla="*/ 11832 h 314510"/>
                  <a:gd name="connsiteX3" fmla="*/ 419210 w 419210"/>
                  <a:gd name="connsiteY3" fmla="*/ 137473 h 314510"/>
                  <a:gd name="connsiteX4" fmla="*/ 377132 w 419210"/>
                  <a:gd name="connsiteY4" fmla="*/ 243209 h 314510"/>
                  <a:gd name="connsiteX5" fmla="*/ 186190 w 419210"/>
                  <a:gd name="connsiteY5" fmla="*/ 305964 h 314510"/>
                  <a:gd name="connsiteX6" fmla="*/ 71301 w 419210"/>
                  <a:gd name="connsiteY6" fmla="*/ 314510 h 314510"/>
                  <a:gd name="connsiteX7" fmla="*/ 0 w 419210"/>
                  <a:gd name="connsiteY7" fmla="*/ 285938 h 314510"/>
                  <a:gd name="connsiteX8" fmla="*/ 0 w 419210"/>
                  <a:gd name="connsiteY8" fmla="*/ 137473 h 314510"/>
                  <a:gd name="connsiteX0" fmla="*/ 0 w 419210"/>
                  <a:gd name="connsiteY0" fmla="*/ 146842 h 323879"/>
                  <a:gd name="connsiteX1" fmla="*/ 283299 w 419210"/>
                  <a:gd name="connsiteY1" fmla="*/ 5844 h 323879"/>
                  <a:gd name="connsiteX2" fmla="*/ 344439 w 419210"/>
                  <a:gd name="connsiteY2" fmla="*/ 21201 h 323879"/>
                  <a:gd name="connsiteX3" fmla="*/ 419210 w 419210"/>
                  <a:gd name="connsiteY3" fmla="*/ 146842 h 323879"/>
                  <a:gd name="connsiteX4" fmla="*/ 377132 w 419210"/>
                  <a:gd name="connsiteY4" fmla="*/ 252578 h 323879"/>
                  <a:gd name="connsiteX5" fmla="*/ 186190 w 419210"/>
                  <a:gd name="connsiteY5" fmla="*/ 315333 h 323879"/>
                  <a:gd name="connsiteX6" fmla="*/ 71301 w 419210"/>
                  <a:gd name="connsiteY6" fmla="*/ 323879 h 323879"/>
                  <a:gd name="connsiteX7" fmla="*/ 0 w 419210"/>
                  <a:gd name="connsiteY7" fmla="*/ 295307 h 323879"/>
                  <a:gd name="connsiteX8" fmla="*/ 0 w 419210"/>
                  <a:gd name="connsiteY8" fmla="*/ 146842 h 323879"/>
                  <a:gd name="connsiteX0" fmla="*/ 0 w 419210"/>
                  <a:gd name="connsiteY0" fmla="*/ 137475 h 314512"/>
                  <a:gd name="connsiteX1" fmla="*/ 261782 w 419210"/>
                  <a:gd name="connsiteY1" fmla="*/ 10095 h 314512"/>
                  <a:gd name="connsiteX2" fmla="*/ 344439 w 419210"/>
                  <a:gd name="connsiteY2" fmla="*/ 11834 h 314512"/>
                  <a:gd name="connsiteX3" fmla="*/ 419210 w 419210"/>
                  <a:gd name="connsiteY3" fmla="*/ 137475 h 314512"/>
                  <a:gd name="connsiteX4" fmla="*/ 377132 w 419210"/>
                  <a:gd name="connsiteY4" fmla="*/ 243211 h 314512"/>
                  <a:gd name="connsiteX5" fmla="*/ 186190 w 419210"/>
                  <a:gd name="connsiteY5" fmla="*/ 305966 h 314512"/>
                  <a:gd name="connsiteX6" fmla="*/ 71301 w 419210"/>
                  <a:gd name="connsiteY6" fmla="*/ 314512 h 314512"/>
                  <a:gd name="connsiteX7" fmla="*/ 0 w 419210"/>
                  <a:gd name="connsiteY7" fmla="*/ 285940 h 314512"/>
                  <a:gd name="connsiteX8" fmla="*/ 0 w 419210"/>
                  <a:gd name="connsiteY8" fmla="*/ 137475 h 314512"/>
                  <a:gd name="connsiteX0" fmla="*/ 0 w 419210"/>
                  <a:gd name="connsiteY0" fmla="*/ 163046 h 340083"/>
                  <a:gd name="connsiteX1" fmla="*/ 256404 w 419210"/>
                  <a:gd name="connsiteY1" fmla="*/ 1619 h 340083"/>
                  <a:gd name="connsiteX2" fmla="*/ 344439 w 419210"/>
                  <a:gd name="connsiteY2" fmla="*/ 37405 h 340083"/>
                  <a:gd name="connsiteX3" fmla="*/ 419210 w 419210"/>
                  <a:gd name="connsiteY3" fmla="*/ 163046 h 340083"/>
                  <a:gd name="connsiteX4" fmla="*/ 377132 w 419210"/>
                  <a:gd name="connsiteY4" fmla="*/ 268782 h 340083"/>
                  <a:gd name="connsiteX5" fmla="*/ 186190 w 419210"/>
                  <a:gd name="connsiteY5" fmla="*/ 331537 h 340083"/>
                  <a:gd name="connsiteX6" fmla="*/ 71301 w 419210"/>
                  <a:gd name="connsiteY6" fmla="*/ 340083 h 340083"/>
                  <a:gd name="connsiteX7" fmla="*/ 0 w 419210"/>
                  <a:gd name="connsiteY7" fmla="*/ 311511 h 340083"/>
                  <a:gd name="connsiteX8" fmla="*/ 0 w 419210"/>
                  <a:gd name="connsiteY8" fmla="*/ 163046 h 340083"/>
                  <a:gd name="connsiteX0" fmla="*/ 0 w 419210"/>
                  <a:gd name="connsiteY0" fmla="*/ 125641 h 302678"/>
                  <a:gd name="connsiteX1" fmla="*/ 240266 w 419210"/>
                  <a:gd name="connsiteY1" fmla="*/ 25499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37474 h 314511"/>
                  <a:gd name="connsiteX1" fmla="*/ 234887 w 419210"/>
                  <a:gd name="connsiteY1" fmla="*/ 10094 h 314511"/>
                  <a:gd name="connsiteX2" fmla="*/ 344439 w 419210"/>
                  <a:gd name="connsiteY2" fmla="*/ 11833 h 314511"/>
                  <a:gd name="connsiteX3" fmla="*/ 419210 w 419210"/>
                  <a:gd name="connsiteY3" fmla="*/ 137474 h 314511"/>
                  <a:gd name="connsiteX4" fmla="*/ 377132 w 419210"/>
                  <a:gd name="connsiteY4" fmla="*/ 243210 h 314511"/>
                  <a:gd name="connsiteX5" fmla="*/ 186190 w 419210"/>
                  <a:gd name="connsiteY5" fmla="*/ 305965 h 314511"/>
                  <a:gd name="connsiteX6" fmla="*/ 71301 w 419210"/>
                  <a:gd name="connsiteY6" fmla="*/ 314511 h 314511"/>
                  <a:gd name="connsiteX7" fmla="*/ 0 w 419210"/>
                  <a:gd name="connsiteY7" fmla="*/ 285939 h 314511"/>
                  <a:gd name="connsiteX8" fmla="*/ 0 w 419210"/>
                  <a:gd name="connsiteY8" fmla="*/ 137474 h 314511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125641 h 302678"/>
                  <a:gd name="connsiteX1" fmla="*/ 191854 w 419210"/>
                  <a:gd name="connsiteY1" fmla="*/ 18690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377132"/>
                  <a:gd name="connsiteY0" fmla="*/ 125641 h 302678"/>
                  <a:gd name="connsiteX1" fmla="*/ 159580 w 377132"/>
                  <a:gd name="connsiteY1" fmla="*/ 11881 h 302678"/>
                  <a:gd name="connsiteX2" fmla="*/ 344439 w 377132"/>
                  <a:gd name="connsiteY2" fmla="*/ 0 h 302678"/>
                  <a:gd name="connsiteX3" fmla="*/ 225561 w 377132"/>
                  <a:gd name="connsiteY3" fmla="*/ 105212 h 302678"/>
                  <a:gd name="connsiteX4" fmla="*/ 377132 w 377132"/>
                  <a:gd name="connsiteY4" fmla="*/ 231377 h 302678"/>
                  <a:gd name="connsiteX5" fmla="*/ 186190 w 377132"/>
                  <a:gd name="connsiteY5" fmla="*/ 294132 h 302678"/>
                  <a:gd name="connsiteX6" fmla="*/ 71301 w 377132"/>
                  <a:gd name="connsiteY6" fmla="*/ 302678 h 302678"/>
                  <a:gd name="connsiteX7" fmla="*/ 0 w 377132"/>
                  <a:gd name="connsiteY7" fmla="*/ 274106 h 302678"/>
                  <a:gd name="connsiteX8" fmla="*/ 0 w 377132"/>
                  <a:gd name="connsiteY8" fmla="*/ 125641 h 302678"/>
                  <a:gd name="connsiteX0" fmla="*/ 0 w 377132"/>
                  <a:gd name="connsiteY0" fmla="*/ 113760 h 290797"/>
                  <a:gd name="connsiteX1" fmla="*/ 159580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86522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86522 h 290797"/>
                  <a:gd name="connsiteX0" fmla="*/ 0 w 377132"/>
                  <a:gd name="connsiteY0" fmla="*/ 86522 h 290797"/>
                  <a:gd name="connsiteX1" fmla="*/ 16686 w 377132"/>
                  <a:gd name="connsiteY1" fmla="*/ 59333 h 290797"/>
                  <a:gd name="connsiteX2" fmla="*/ 138063 w 377132"/>
                  <a:gd name="connsiteY2" fmla="*/ 0 h 290797"/>
                  <a:gd name="connsiteX3" fmla="*/ 134654 w 377132"/>
                  <a:gd name="connsiteY3" fmla="*/ 1738 h 290797"/>
                  <a:gd name="connsiteX4" fmla="*/ 327764 w 377132"/>
                  <a:gd name="connsiteY4" fmla="*/ 18427 h 290797"/>
                  <a:gd name="connsiteX5" fmla="*/ 377132 w 377132"/>
                  <a:gd name="connsiteY5" fmla="*/ 219496 h 290797"/>
                  <a:gd name="connsiteX6" fmla="*/ 186190 w 377132"/>
                  <a:gd name="connsiteY6" fmla="*/ 282251 h 290797"/>
                  <a:gd name="connsiteX7" fmla="*/ 71301 w 377132"/>
                  <a:gd name="connsiteY7" fmla="*/ 290797 h 290797"/>
                  <a:gd name="connsiteX8" fmla="*/ 0 w 377132"/>
                  <a:gd name="connsiteY8" fmla="*/ 262225 h 290797"/>
                  <a:gd name="connsiteX9" fmla="*/ 0 w 377132"/>
                  <a:gd name="connsiteY9" fmla="*/ 86522 h 29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132" h="290797">
                    <a:moveTo>
                      <a:pt x="0" y="86522"/>
                    </a:moveTo>
                    <a:cubicBezTo>
                      <a:pt x="18918" y="47032"/>
                      <a:pt x="-6324" y="73753"/>
                      <a:pt x="16686" y="59333"/>
                    </a:cubicBezTo>
                    <a:cubicBezTo>
                      <a:pt x="39696" y="44913"/>
                      <a:pt x="134539" y="3925"/>
                      <a:pt x="138063" y="0"/>
                    </a:cubicBezTo>
                    <a:lnTo>
                      <a:pt x="134654" y="1738"/>
                    </a:lnTo>
                    <a:cubicBezTo>
                      <a:pt x="155154" y="1738"/>
                      <a:pt x="327764" y="-2073"/>
                      <a:pt x="327764" y="18427"/>
                    </a:cubicBezTo>
                    <a:lnTo>
                      <a:pt x="377132" y="219496"/>
                    </a:lnTo>
                    <a:cubicBezTo>
                      <a:pt x="377132" y="239996"/>
                      <a:pt x="206690" y="282251"/>
                      <a:pt x="186190" y="282251"/>
                    </a:cubicBezTo>
                    <a:lnTo>
                      <a:pt x="71301" y="290797"/>
                    </a:lnTo>
                    <a:cubicBezTo>
                      <a:pt x="50801" y="290797"/>
                      <a:pt x="0" y="282725"/>
                      <a:pt x="0" y="262225"/>
                    </a:cubicBezTo>
                    <a:lnTo>
                      <a:pt x="0" y="86522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9" name="Rectangle à coins arrondis 10"/>
              <p:cNvSpPr/>
              <p:nvPr/>
            </p:nvSpPr>
            <p:spPr>
              <a:xfrm rot="21427710">
                <a:off x="5981918" y="4982318"/>
                <a:ext cx="335676" cy="235014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0" name="Rectangle à coins arrondis 10"/>
              <p:cNvSpPr/>
              <p:nvPr/>
            </p:nvSpPr>
            <p:spPr>
              <a:xfrm rot="1546737">
                <a:off x="6047134" y="5177167"/>
                <a:ext cx="335333" cy="35313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186190 w 419210"/>
                  <a:gd name="connsiteY5" fmla="*/ 295870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212803 w 419210"/>
                  <a:gd name="connsiteY5" fmla="*/ 323653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62252"/>
                  <a:gd name="connsiteX1" fmla="*/ 78892 w 419210"/>
                  <a:gd name="connsiteY1" fmla="*/ 0 h 462252"/>
                  <a:gd name="connsiteX2" fmla="*/ 344439 w 419210"/>
                  <a:gd name="connsiteY2" fmla="*/ 1738 h 462252"/>
                  <a:gd name="connsiteX3" fmla="*/ 419210 w 419210"/>
                  <a:gd name="connsiteY3" fmla="*/ 127379 h 462252"/>
                  <a:gd name="connsiteX4" fmla="*/ 377132 w 419210"/>
                  <a:gd name="connsiteY4" fmla="*/ 233115 h 462252"/>
                  <a:gd name="connsiteX5" fmla="*/ 212803 w 419210"/>
                  <a:gd name="connsiteY5" fmla="*/ 323653 h 462252"/>
                  <a:gd name="connsiteX6" fmla="*/ 34120 w 419210"/>
                  <a:gd name="connsiteY6" fmla="*/ 462252 h 462252"/>
                  <a:gd name="connsiteX7" fmla="*/ 0 w 419210"/>
                  <a:gd name="connsiteY7" fmla="*/ 275844 h 462252"/>
                  <a:gd name="connsiteX8" fmla="*/ 0 w 419210"/>
                  <a:gd name="connsiteY8" fmla="*/ 127379 h 462252"/>
                  <a:gd name="connsiteX0" fmla="*/ 144568 w 563778"/>
                  <a:gd name="connsiteY0" fmla="*/ 127379 h 462252"/>
                  <a:gd name="connsiteX1" fmla="*/ 223460 w 563778"/>
                  <a:gd name="connsiteY1" fmla="*/ 0 h 462252"/>
                  <a:gd name="connsiteX2" fmla="*/ 489007 w 563778"/>
                  <a:gd name="connsiteY2" fmla="*/ 1738 h 462252"/>
                  <a:gd name="connsiteX3" fmla="*/ 563778 w 563778"/>
                  <a:gd name="connsiteY3" fmla="*/ 127379 h 462252"/>
                  <a:gd name="connsiteX4" fmla="*/ 521700 w 563778"/>
                  <a:gd name="connsiteY4" fmla="*/ 233115 h 462252"/>
                  <a:gd name="connsiteX5" fmla="*/ 357371 w 563778"/>
                  <a:gd name="connsiteY5" fmla="*/ 323653 h 462252"/>
                  <a:gd name="connsiteX6" fmla="*/ 178688 w 563778"/>
                  <a:gd name="connsiteY6" fmla="*/ 462252 h 462252"/>
                  <a:gd name="connsiteX7" fmla="*/ 144568 w 563778"/>
                  <a:gd name="connsiteY7" fmla="*/ 275844 h 462252"/>
                  <a:gd name="connsiteX8" fmla="*/ -1 w 563778"/>
                  <a:gd name="connsiteY8" fmla="*/ 175854 h 462252"/>
                  <a:gd name="connsiteX9" fmla="*/ 144568 w 563778"/>
                  <a:gd name="connsiteY9" fmla="*/ 127379 h 462252"/>
                  <a:gd name="connsiteX0" fmla="*/ 144569 w 563779"/>
                  <a:gd name="connsiteY0" fmla="*/ 127379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44569 w 563779"/>
                  <a:gd name="connsiteY9" fmla="*/ 127379 h 462252"/>
                  <a:gd name="connsiteX0" fmla="*/ 134813 w 563779"/>
                  <a:gd name="connsiteY0" fmla="*/ 50495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34813 w 563779"/>
                  <a:gd name="connsiteY9" fmla="*/ 50495 h 462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3779" h="462252">
                    <a:moveTo>
                      <a:pt x="134813" y="50495"/>
                    </a:moveTo>
                    <a:cubicBezTo>
                      <a:pt x="134813" y="29995"/>
                      <a:pt x="202961" y="0"/>
                      <a:pt x="223461" y="0"/>
                    </a:cubicBezTo>
                    <a:lnTo>
                      <a:pt x="489008" y="1738"/>
                    </a:lnTo>
                    <a:cubicBezTo>
                      <a:pt x="509508" y="1738"/>
                      <a:pt x="563779" y="106879"/>
                      <a:pt x="563779" y="127379"/>
                    </a:cubicBezTo>
                    <a:lnTo>
                      <a:pt x="521701" y="233115"/>
                    </a:lnTo>
                    <a:cubicBezTo>
                      <a:pt x="521701" y="253615"/>
                      <a:pt x="377872" y="323653"/>
                      <a:pt x="357372" y="323653"/>
                    </a:cubicBezTo>
                    <a:lnTo>
                      <a:pt x="178689" y="462252"/>
                    </a:lnTo>
                    <a:cubicBezTo>
                      <a:pt x="158189" y="462252"/>
                      <a:pt x="72635" y="426909"/>
                      <a:pt x="72635" y="406409"/>
                    </a:cubicBezTo>
                    <a:cubicBezTo>
                      <a:pt x="64047" y="371803"/>
                      <a:pt x="8588" y="210460"/>
                      <a:pt x="0" y="175854"/>
                    </a:cubicBezTo>
                    <a:lnTo>
                      <a:pt x="134813" y="50495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" name="Rectangle à coins arrondis 10"/>
              <p:cNvSpPr/>
              <p:nvPr/>
            </p:nvSpPr>
            <p:spPr>
              <a:xfrm rot="20891696" flipV="1">
                <a:off x="5960503" y="4612704"/>
                <a:ext cx="334717" cy="23170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2" name="Rectangle à coins arrondis 10"/>
              <p:cNvSpPr/>
              <p:nvPr/>
            </p:nvSpPr>
            <p:spPr>
              <a:xfrm rot="19647328" flipV="1">
                <a:off x="5994039" y="4775737"/>
                <a:ext cx="341700" cy="24674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3" name="Rectangle à coins arrondis 10"/>
              <p:cNvSpPr/>
              <p:nvPr/>
            </p:nvSpPr>
            <p:spPr>
              <a:xfrm rot="1159971">
                <a:off x="7487541" y="5127168"/>
                <a:ext cx="335676" cy="235014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" name="Rectangle à coins arrondis 10"/>
              <p:cNvSpPr/>
              <p:nvPr/>
            </p:nvSpPr>
            <p:spPr>
              <a:xfrm rot="623957" flipV="1">
                <a:off x="7520358" y="4734022"/>
                <a:ext cx="334717" cy="23170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" name="Rectangle à coins arrondis 10"/>
              <p:cNvSpPr/>
              <p:nvPr/>
            </p:nvSpPr>
            <p:spPr>
              <a:xfrm rot="20979589" flipV="1">
                <a:off x="7478763" y="4914453"/>
                <a:ext cx="341700" cy="24674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221769 w 429743"/>
                  <a:gd name="connsiteY5" fmla="*/ 328916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42269" y="328916"/>
                      <a:pt x="221769" y="328916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" name="Rectangle à coins arrondis 10"/>
              <p:cNvSpPr/>
              <p:nvPr/>
            </p:nvSpPr>
            <p:spPr>
              <a:xfrm rot="778894">
                <a:off x="5962739" y="4428137"/>
                <a:ext cx="296837" cy="25010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7" name="Rectangle à coins arrondis 10"/>
              <p:cNvSpPr/>
              <p:nvPr/>
            </p:nvSpPr>
            <p:spPr>
              <a:xfrm rot="322271" flipV="1">
                <a:off x="7550787" y="4544010"/>
                <a:ext cx="334717" cy="23170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" name="Rectangle à coins arrondis 10"/>
              <p:cNvSpPr/>
              <p:nvPr/>
            </p:nvSpPr>
            <p:spPr>
              <a:xfrm rot="20677903" flipV="1">
                <a:off x="5949721" y="4211900"/>
                <a:ext cx="341700" cy="28645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9" name="Rectangle à coins arrondis 10"/>
              <p:cNvSpPr/>
              <p:nvPr/>
            </p:nvSpPr>
            <p:spPr>
              <a:xfrm rot="3446652">
                <a:off x="7556945" y="4383121"/>
                <a:ext cx="301555" cy="28391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186190 w 419210"/>
                  <a:gd name="connsiteY5" fmla="*/ 295870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212803 w 419210"/>
                  <a:gd name="connsiteY5" fmla="*/ 323653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62252"/>
                  <a:gd name="connsiteX1" fmla="*/ 78892 w 419210"/>
                  <a:gd name="connsiteY1" fmla="*/ 0 h 462252"/>
                  <a:gd name="connsiteX2" fmla="*/ 344439 w 419210"/>
                  <a:gd name="connsiteY2" fmla="*/ 1738 h 462252"/>
                  <a:gd name="connsiteX3" fmla="*/ 419210 w 419210"/>
                  <a:gd name="connsiteY3" fmla="*/ 127379 h 462252"/>
                  <a:gd name="connsiteX4" fmla="*/ 377132 w 419210"/>
                  <a:gd name="connsiteY4" fmla="*/ 233115 h 462252"/>
                  <a:gd name="connsiteX5" fmla="*/ 212803 w 419210"/>
                  <a:gd name="connsiteY5" fmla="*/ 323653 h 462252"/>
                  <a:gd name="connsiteX6" fmla="*/ 34120 w 419210"/>
                  <a:gd name="connsiteY6" fmla="*/ 462252 h 462252"/>
                  <a:gd name="connsiteX7" fmla="*/ 0 w 419210"/>
                  <a:gd name="connsiteY7" fmla="*/ 275844 h 462252"/>
                  <a:gd name="connsiteX8" fmla="*/ 0 w 419210"/>
                  <a:gd name="connsiteY8" fmla="*/ 127379 h 462252"/>
                  <a:gd name="connsiteX0" fmla="*/ 144568 w 563778"/>
                  <a:gd name="connsiteY0" fmla="*/ 127379 h 462252"/>
                  <a:gd name="connsiteX1" fmla="*/ 223460 w 563778"/>
                  <a:gd name="connsiteY1" fmla="*/ 0 h 462252"/>
                  <a:gd name="connsiteX2" fmla="*/ 489007 w 563778"/>
                  <a:gd name="connsiteY2" fmla="*/ 1738 h 462252"/>
                  <a:gd name="connsiteX3" fmla="*/ 563778 w 563778"/>
                  <a:gd name="connsiteY3" fmla="*/ 127379 h 462252"/>
                  <a:gd name="connsiteX4" fmla="*/ 521700 w 563778"/>
                  <a:gd name="connsiteY4" fmla="*/ 233115 h 462252"/>
                  <a:gd name="connsiteX5" fmla="*/ 357371 w 563778"/>
                  <a:gd name="connsiteY5" fmla="*/ 323653 h 462252"/>
                  <a:gd name="connsiteX6" fmla="*/ 178688 w 563778"/>
                  <a:gd name="connsiteY6" fmla="*/ 462252 h 462252"/>
                  <a:gd name="connsiteX7" fmla="*/ 144568 w 563778"/>
                  <a:gd name="connsiteY7" fmla="*/ 275844 h 462252"/>
                  <a:gd name="connsiteX8" fmla="*/ -1 w 563778"/>
                  <a:gd name="connsiteY8" fmla="*/ 175854 h 462252"/>
                  <a:gd name="connsiteX9" fmla="*/ 144568 w 563778"/>
                  <a:gd name="connsiteY9" fmla="*/ 127379 h 462252"/>
                  <a:gd name="connsiteX0" fmla="*/ 144569 w 563779"/>
                  <a:gd name="connsiteY0" fmla="*/ 127379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44569 w 563779"/>
                  <a:gd name="connsiteY9" fmla="*/ 127379 h 462252"/>
                  <a:gd name="connsiteX0" fmla="*/ 134813 w 563779"/>
                  <a:gd name="connsiteY0" fmla="*/ 50495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34813 w 563779"/>
                  <a:gd name="connsiteY9" fmla="*/ 50495 h 462252"/>
                  <a:gd name="connsiteX0" fmla="*/ 185069 w 614035"/>
                  <a:gd name="connsiteY0" fmla="*/ 50495 h 462252"/>
                  <a:gd name="connsiteX1" fmla="*/ 273717 w 614035"/>
                  <a:gd name="connsiteY1" fmla="*/ 0 h 462252"/>
                  <a:gd name="connsiteX2" fmla="*/ 539264 w 614035"/>
                  <a:gd name="connsiteY2" fmla="*/ 1738 h 462252"/>
                  <a:gd name="connsiteX3" fmla="*/ 614035 w 614035"/>
                  <a:gd name="connsiteY3" fmla="*/ 127379 h 462252"/>
                  <a:gd name="connsiteX4" fmla="*/ 571957 w 614035"/>
                  <a:gd name="connsiteY4" fmla="*/ 233115 h 462252"/>
                  <a:gd name="connsiteX5" fmla="*/ 407628 w 614035"/>
                  <a:gd name="connsiteY5" fmla="*/ 323653 h 462252"/>
                  <a:gd name="connsiteX6" fmla="*/ 228945 w 614035"/>
                  <a:gd name="connsiteY6" fmla="*/ 462252 h 462252"/>
                  <a:gd name="connsiteX7" fmla="*/ 765 w 614035"/>
                  <a:gd name="connsiteY7" fmla="*/ 305890 h 462252"/>
                  <a:gd name="connsiteX8" fmla="*/ 50256 w 614035"/>
                  <a:gd name="connsiteY8" fmla="*/ 175854 h 462252"/>
                  <a:gd name="connsiteX9" fmla="*/ 185069 w 614035"/>
                  <a:gd name="connsiteY9" fmla="*/ 50495 h 462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4035" h="462252">
                    <a:moveTo>
                      <a:pt x="185069" y="50495"/>
                    </a:moveTo>
                    <a:cubicBezTo>
                      <a:pt x="185069" y="29995"/>
                      <a:pt x="253217" y="0"/>
                      <a:pt x="273717" y="0"/>
                    </a:cubicBezTo>
                    <a:lnTo>
                      <a:pt x="539264" y="1738"/>
                    </a:lnTo>
                    <a:cubicBezTo>
                      <a:pt x="559764" y="1738"/>
                      <a:pt x="614035" y="106879"/>
                      <a:pt x="614035" y="127379"/>
                    </a:cubicBezTo>
                    <a:lnTo>
                      <a:pt x="571957" y="233115"/>
                    </a:lnTo>
                    <a:cubicBezTo>
                      <a:pt x="571957" y="253615"/>
                      <a:pt x="428128" y="323653"/>
                      <a:pt x="407628" y="323653"/>
                    </a:cubicBezTo>
                    <a:lnTo>
                      <a:pt x="228945" y="462252"/>
                    </a:lnTo>
                    <a:cubicBezTo>
                      <a:pt x="208445" y="462252"/>
                      <a:pt x="765" y="326390"/>
                      <a:pt x="765" y="305890"/>
                    </a:cubicBezTo>
                    <a:cubicBezTo>
                      <a:pt x="-7823" y="271284"/>
                      <a:pt x="58844" y="210460"/>
                      <a:pt x="50256" y="175854"/>
                    </a:cubicBezTo>
                    <a:lnTo>
                      <a:pt x="185069" y="50495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0" name="Rectangle à coins arrondis 10"/>
              <p:cNvSpPr/>
              <p:nvPr/>
            </p:nvSpPr>
            <p:spPr>
              <a:xfrm flipV="1">
                <a:off x="5957531" y="3816913"/>
                <a:ext cx="352571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Rectangle à coins arrondis 10"/>
              <p:cNvSpPr/>
              <p:nvPr/>
            </p:nvSpPr>
            <p:spPr>
              <a:xfrm rot="21121423" flipV="1">
                <a:off x="5952137" y="4016579"/>
                <a:ext cx="379503" cy="29296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2" name="Rectangle à coins arrondis 10"/>
              <p:cNvSpPr/>
              <p:nvPr/>
            </p:nvSpPr>
            <p:spPr>
              <a:xfrm flipV="1">
                <a:off x="7577519" y="4163062"/>
                <a:ext cx="354847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  <a:gd name="connsiteX0" fmla="*/ 0 w 464649"/>
                  <a:gd name="connsiteY0" fmla="*/ 45838 h 262787"/>
                  <a:gd name="connsiteX1" fmla="*/ 130155 w 464649"/>
                  <a:gd name="connsiteY1" fmla="*/ 26336 h 262787"/>
                  <a:gd name="connsiteX2" fmla="*/ 457722 w 464649"/>
                  <a:gd name="connsiteY2" fmla="*/ 0 h 262787"/>
                  <a:gd name="connsiteX3" fmla="*/ 446698 w 464649"/>
                  <a:gd name="connsiteY3" fmla="*/ 89442 h 262787"/>
                  <a:gd name="connsiteX4" fmla="*/ 444532 w 464649"/>
                  <a:gd name="connsiteY4" fmla="*/ 177736 h 262787"/>
                  <a:gd name="connsiteX5" fmla="*/ 253590 w 464649"/>
                  <a:gd name="connsiteY5" fmla="*/ 240491 h 262787"/>
                  <a:gd name="connsiteX6" fmla="*/ 179189 w 464649"/>
                  <a:gd name="connsiteY6" fmla="*/ 262787 h 262787"/>
                  <a:gd name="connsiteX7" fmla="*/ 67400 w 464649"/>
                  <a:gd name="connsiteY7" fmla="*/ 220465 h 262787"/>
                  <a:gd name="connsiteX8" fmla="*/ 0 w 464649"/>
                  <a:gd name="connsiteY8" fmla="*/ 45838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649" h="262787">
                    <a:moveTo>
                      <a:pt x="0" y="45838"/>
                    </a:moveTo>
                    <a:cubicBezTo>
                      <a:pt x="0" y="25338"/>
                      <a:pt x="109655" y="26336"/>
                      <a:pt x="130155" y="26336"/>
                    </a:cubicBezTo>
                    <a:cubicBezTo>
                      <a:pt x="225423" y="26336"/>
                      <a:pt x="362454" y="0"/>
                      <a:pt x="457722" y="0"/>
                    </a:cubicBezTo>
                    <a:cubicBezTo>
                      <a:pt x="478222" y="0"/>
                      <a:pt x="446698" y="68942"/>
                      <a:pt x="446698" y="89442"/>
                    </a:cubicBezTo>
                    <a:lnTo>
                      <a:pt x="444532" y="177736"/>
                    </a:lnTo>
                    <a:cubicBezTo>
                      <a:pt x="444532" y="198236"/>
                      <a:pt x="274090" y="240491"/>
                      <a:pt x="253590" y="240491"/>
                    </a:cubicBezTo>
                    <a:lnTo>
                      <a:pt x="179189" y="262787"/>
                    </a:lnTo>
                    <a:cubicBezTo>
                      <a:pt x="158689" y="262787"/>
                      <a:pt x="67400" y="240965"/>
                      <a:pt x="67400" y="220465"/>
                    </a:cubicBezTo>
                    <a:lnTo>
                      <a:pt x="0" y="4583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Rectangle à coins arrondis 10"/>
              <p:cNvSpPr/>
              <p:nvPr/>
            </p:nvSpPr>
            <p:spPr>
              <a:xfrm flipV="1">
                <a:off x="7622103" y="3780843"/>
                <a:ext cx="352571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Rectangle à coins arrondis 10"/>
              <p:cNvSpPr/>
              <p:nvPr/>
            </p:nvSpPr>
            <p:spPr>
              <a:xfrm rot="21121423" flipV="1">
                <a:off x="7636140" y="3968185"/>
                <a:ext cx="341700" cy="24674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" name="Rectangle à coins arrondis 10"/>
              <p:cNvSpPr/>
              <p:nvPr/>
            </p:nvSpPr>
            <p:spPr>
              <a:xfrm rot="778894">
                <a:off x="5962044" y="3636976"/>
                <a:ext cx="351244" cy="25010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6" name="Rectangle à coins arrondis 10"/>
              <p:cNvSpPr/>
              <p:nvPr/>
            </p:nvSpPr>
            <p:spPr>
              <a:xfrm rot="20677903" flipV="1">
                <a:off x="5949721" y="3414628"/>
                <a:ext cx="341700" cy="28645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" name="Rectangle à coins arrondis 10"/>
              <p:cNvSpPr/>
              <p:nvPr/>
            </p:nvSpPr>
            <p:spPr>
              <a:xfrm flipV="1">
                <a:off x="5957531" y="3019641"/>
                <a:ext cx="352571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" name="Rectangle à coins arrondis 10"/>
              <p:cNvSpPr/>
              <p:nvPr/>
            </p:nvSpPr>
            <p:spPr>
              <a:xfrm rot="21121423" flipV="1">
                <a:off x="5952137" y="3219307"/>
                <a:ext cx="379503" cy="29296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" name="Rectangle à coins arrondis 10"/>
              <p:cNvSpPr/>
              <p:nvPr/>
            </p:nvSpPr>
            <p:spPr>
              <a:xfrm rot="1838908">
                <a:off x="7669364" y="3620813"/>
                <a:ext cx="351244" cy="25010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0" name="Rectangle à coins arrondis 10"/>
              <p:cNvSpPr/>
              <p:nvPr/>
            </p:nvSpPr>
            <p:spPr>
              <a:xfrm rot="137917" flipV="1">
                <a:off x="7657041" y="3398465"/>
                <a:ext cx="341700" cy="28645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1" name="Rectangle à coins arrondis 10"/>
              <p:cNvSpPr/>
              <p:nvPr/>
            </p:nvSpPr>
            <p:spPr>
              <a:xfrm flipV="1">
                <a:off x="7664851" y="3019641"/>
                <a:ext cx="352571" cy="25751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" name="Rectangle à coins arrondis 10"/>
              <p:cNvSpPr/>
              <p:nvPr/>
            </p:nvSpPr>
            <p:spPr>
              <a:xfrm rot="21255134" flipV="1">
                <a:off x="7659457" y="3203144"/>
                <a:ext cx="379503" cy="29296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Oval 10"/>
              <p:cNvSpPr>
                <a:spLocks noChangeArrowheads="1"/>
              </p:cNvSpPr>
              <p:nvPr/>
            </p:nvSpPr>
            <p:spPr bwMode="auto">
              <a:xfrm rot="10885347">
                <a:off x="7866314" y="3547837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4" name="Oval 10"/>
              <p:cNvSpPr>
                <a:spLocks noChangeArrowheads="1"/>
              </p:cNvSpPr>
              <p:nvPr/>
            </p:nvSpPr>
            <p:spPr bwMode="auto">
              <a:xfrm rot="10885347">
                <a:off x="7913911" y="3335935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5" name="Oval 10"/>
              <p:cNvSpPr>
                <a:spLocks noChangeArrowheads="1"/>
              </p:cNvSpPr>
              <p:nvPr/>
            </p:nvSpPr>
            <p:spPr bwMode="auto">
              <a:xfrm rot="10885347">
                <a:off x="7891732" y="3135834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6" name="Oval 10"/>
              <p:cNvSpPr>
                <a:spLocks noChangeArrowheads="1"/>
              </p:cNvSpPr>
              <p:nvPr/>
            </p:nvSpPr>
            <p:spPr bwMode="auto">
              <a:xfrm rot="10885347">
                <a:off x="7896819" y="3700237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7" name="Oval 10"/>
              <p:cNvSpPr>
                <a:spLocks noChangeArrowheads="1"/>
              </p:cNvSpPr>
              <p:nvPr/>
            </p:nvSpPr>
            <p:spPr bwMode="auto">
              <a:xfrm rot="10885347">
                <a:off x="7842342" y="3892695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8" name="Oval 10"/>
              <p:cNvSpPr>
                <a:spLocks noChangeArrowheads="1"/>
              </p:cNvSpPr>
              <p:nvPr/>
            </p:nvSpPr>
            <p:spPr bwMode="auto">
              <a:xfrm rot="10885347">
                <a:off x="7849608" y="4064092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9" name="Oval 10"/>
              <p:cNvSpPr>
                <a:spLocks noChangeArrowheads="1"/>
              </p:cNvSpPr>
              <p:nvPr/>
            </p:nvSpPr>
            <p:spPr bwMode="auto">
              <a:xfrm rot="10885347">
                <a:off x="7789466" y="4256155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" name="Oval 10"/>
              <p:cNvSpPr>
                <a:spLocks noChangeArrowheads="1"/>
              </p:cNvSpPr>
              <p:nvPr/>
            </p:nvSpPr>
            <p:spPr bwMode="auto">
              <a:xfrm rot="10885347">
                <a:off x="7768846" y="4488400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1" name="Oval 10"/>
              <p:cNvSpPr>
                <a:spLocks noChangeArrowheads="1"/>
              </p:cNvSpPr>
              <p:nvPr/>
            </p:nvSpPr>
            <p:spPr bwMode="auto">
              <a:xfrm rot="10885347">
                <a:off x="7760521" y="4655225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2" name="Oval 10"/>
              <p:cNvSpPr>
                <a:spLocks noChangeArrowheads="1"/>
              </p:cNvSpPr>
              <p:nvPr/>
            </p:nvSpPr>
            <p:spPr bwMode="auto">
              <a:xfrm rot="10885347">
                <a:off x="7723795" y="4843930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3" name="Oval 10"/>
              <p:cNvSpPr>
                <a:spLocks noChangeArrowheads="1"/>
              </p:cNvSpPr>
              <p:nvPr/>
            </p:nvSpPr>
            <p:spPr bwMode="auto">
              <a:xfrm rot="10885347">
                <a:off x="7705810" y="5005758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4" name="Oval 10"/>
              <p:cNvSpPr>
                <a:spLocks noChangeArrowheads="1"/>
              </p:cNvSpPr>
              <p:nvPr/>
            </p:nvSpPr>
            <p:spPr bwMode="auto">
              <a:xfrm rot="10885347">
                <a:off x="7693737" y="5210814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5" name="Oval 10"/>
              <p:cNvSpPr>
                <a:spLocks noChangeArrowheads="1"/>
              </p:cNvSpPr>
              <p:nvPr/>
            </p:nvSpPr>
            <p:spPr bwMode="auto">
              <a:xfrm rot="10885347">
                <a:off x="7608638" y="5403100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6" name="Oval 10"/>
              <p:cNvSpPr>
                <a:spLocks noChangeArrowheads="1"/>
              </p:cNvSpPr>
              <p:nvPr/>
            </p:nvSpPr>
            <p:spPr bwMode="auto">
              <a:xfrm rot="10885347">
                <a:off x="5988236" y="3089736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7" name="Oval 10"/>
              <p:cNvSpPr>
                <a:spLocks noChangeArrowheads="1"/>
              </p:cNvSpPr>
              <p:nvPr/>
            </p:nvSpPr>
            <p:spPr bwMode="auto">
              <a:xfrm rot="10885347">
                <a:off x="6040658" y="4880517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8" name="Oval 10"/>
              <p:cNvSpPr>
                <a:spLocks noChangeArrowheads="1"/>
              </p:cNvSpPr>
              <p:nvPr/>
            </p:nvSpPr>
            <p:spPr bwMode="auto">
              <a:xfrm rot="10885347">
                <a:off x="6023604" y="5072780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9" name="Oval 10"/>
              <p:cNvSpPr>
                <a:spLocks noChangeArrowheads="1"/>
              </p:cNvSpPr>
              <p:nvPr/>
            </p:nvSpPr>
            <p:spPr bwMode="auto">
              <a:xfrm rot="10885347">
                <a:off x="6003137" y="3330819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0" name="Oval 10"/>
              <p:cNvSpPr>
                <a:spLocks noChangeArrowheads="1"/>
              </p:cNvSpPr>
              <p:nvPr/>
            </p:nvSpPr>
            <p:spPr bwMode="auto">
              <a:xfrm rot="10885347">
                <a:off x="6008670" y="3524802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1" name="Oval 10"/>
              <p:cNvSpPr>
                <a:spLocks noChangeArrowheads="1"/>
              </p:cNvSpPr>
              <p:nvPr/>
            </p:nvSpPr>
            <p:spPr bwMode="auto">
              <a:xfrm rot="10885347">
                <a:off x="6003410" y="3709826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2" name="Oval 10"/>
              <p:cNvSpPr>
                <a:spLocks noChangeArrowheads="1"/>
              </p:cNvSpPr>
              <p:nvPr/>
            </p:nvSpPr>
            <p:spPr bwMode="auto">
              <a:xfrm rot="10885347">
                <a:off x="6010694" y="3874290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3" name="Oval 10"/>
              <p:cNvSpPr>
                <a:spLocks noChangeArrowheads="1"/>
              </p:cNvSpPr>
              <p:nvPr/>
            </p:nvSpPr>
            <p:spPr bwMode="auto">
              <a:xfrm rot="10885347">
                <a:off x="6002064" y="4092443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4" name="Oval 10"/>
              <p:cNvSpPr>
                <a:spLocks noChangeArrowheads="1"/>
              </p:cNvSpPr>
              <p:nvPr/>
            </p:nvSpPr>
            <p:spPr bwMode="auto">
              <a:xfrm rot="10885347">
                <a:off x="5999300" y="4315920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5" name="Oval 10"/>
              <p:cNvSpPr>
                <a:spLocks noChangeArrowheads="1"/>
              </p:cNvSpPr>
              <p:nvPr/>
            </p:nvSpPr>
            <p:spPr bwMode="auto">
              <a:xfrm rot="10885347">
                <a:off x="6008670" y="4504145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6" name="Oval 10"/>
              <p:cNvSpPr>
                <a:spLocks noChangeArrowheads="1"/>
              </p:cNvSpPr>
              <p:nvPr/>
            </p:nvSpPr>
            <p:spPr bwMode="auto">
              <a:xfrm rot="10885347">
                <a:off x="6013543" y="4689415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7" name="Oval 10"/>
              <p:cNvSpPr>
                <a:spLocks noChangeArrowheads="1"/>
              </p:cNvSpPr>
              <p:nvPr/>
            </p:nvSpPr>
            <p:spPr bwMode="auto">
              <a:xfrm rot="10885347">
                <a:off x="6108232" y="5304695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8" name="Oval 10"/>
              <p:cNvSpPr>
                <a:spLocks noChangeArrowheads="1"/>
              </p:cNvSpPr>
              <p:nvPr/>
            </p:nvSpPr>
            <p:spPr bwMode="auto">
              <a:xfrm rot="10885347">
                <a:off x="6105539" y="5511504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9" name="Oval 10"/>
              <p:cNvSpPr>
                <a:spLocks noChangeArrowheads="1"/>
              </p:cNvSpPr>
              <p:nvPr/>
            </p:nvSpPr>
            <p:spPr bwMode="auto">
              <a:xfrm rot="10885347">
                <a:off x="6200500" y="5698578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0" name="Oval 10"/>
              <p:cNvSpPr>
                <a:spLocks noChangeArrowheads="1"/>
              </p:cNvSpPr>
              <p:nvPr/>
            </p:nvSpPr>
            <p:spPr bwMode="auto">
              <a:xfrm rot="10885347">
                <a:off x="7547940" y="5590084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" name="Oval 10"/>
              <p:cNvSpPr>
                <a:spLocks noChangeArrowheads="1"/>
              </p:cNvSpPr>
              <p:nvPr/>
            </p:nvSpPr>
            <p:spPr bwMode="auto">
              <a:xfrm rot="10885347">
                <a:off x="7488078" y="5727576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2" name="Oval 10"/>
              <p:cNvSpPr>
                <a:spLocks noChangeArrowheads="1"/>
              </p:cNvSpPr>
              <p:nvPr/>
            </p:nvSpPr>
            <p:spPr bwMode="auto">
              <a:xfrm rot="10885347">
                <a:off x="7440137" y="5852573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3" name="Oval 10"/>
              <p:cNvSpPr>
                <a:spLocks noChangeArrowheads="1"/>
              </p:cNvSpPr>
              <p:nvPr/>
            </p:nvSpPr>
            <p:spPr bwMode="auto">
              <a:xfrm rot="10885347">
                <a:off x="6256738" y="5887915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4" name="Oval 10"/>
              <p:cNvSpPr>
                <a:spLocks noChangeArrowheads="1"/>
              </p:cNvSpPr>
              <p:nvPr/>
            </p:nvSpPr>
            <p:spPr bwMode="auto">
              <a:xfrm rot="10885347">
                <a:off x="7399137" y="6033147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5" name="Oval 10"/>
              <p:cNvSpPr>
                <a:spLocks noChangeArrowheads="1"/>
              </p:cNvSpPr>
              <p:nvPr/>
            </p:nvSpPr>
            <p:spPr bwMode="auto">
              <a:xfrm rot="10885347">
                <a:off x="7303934" y="6228648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6" name="Oval 10"/>
              <p:cNvSpPr>
                <a:spLocks noChangeArrowheads="1"/>
              </p:cNvSpPr>
              <p:nvPr/>
            </p:nvSpPr>
            <p:spPr bwMode="auto">
              <a:xfrm rot="10885347">
                <a:off x="6562171" y="6381898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7" name="Oval 10"/>
              <p:cNvSpPr>
                <a:spLocks noChangeArrowheads="1"/>
              </p:cNvSpPr>
              <p:nvPr/>
            </p:nvSpPr>
            <p:spPr bwMode="auto">
              <a:xfrm rot="10885347">
                <a:off x="6733037" y="6454653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8" name="Oval 10"/>
              <p:cNvSpPr>
                <a:spLocks noChangeArrowheads="1"/>
              </p:cNvSpPr>
              <p:nvPr/>
            </p:nvSpPr>
            <p:spPr bwMode="auto">
              <a:xfrm rot="10885347">
                <a:off x="6952292" y="6454651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9" name="Oval 10"/>
              <p:cNvSpPr>
                <a:spLocks noChangeArrowheads="1"/>
              </p:cNvSpPr>
              <p:nvPr/>
            </p:nvSpPr>
            <p:spPr bwMode="auto">
              <a:xfrm rot="10885347">
                <a:off x="7149996" y="6375316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0" name="Oval 10"/>
              <p:cNvSpPr>
                <a:spLocks noChangeArrowheads="1"/>
              </p:cNvSpPr>
              <p:nvPr/>
            </p:nvSpPr>
            <p:spPr bwMode="auto">
              <a:xfrm rot="10885347">
                <a:off x="6338097" y="6115223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" name="Oval 10"/>
              <p:cNvSpPr>
                <a:spLocks noChangeArrowheads="1"/>
              </p:cNvSpPr>
              <p:nvPr/>
            </p:nvSpPr>
            <p:spPr bwMode="auto">
              <a:xfrm rot="10885347">
                <a:off x="6426430" y="6258365"/>
                <a:ext cx="72697" cy="98083"/>
              </a:xfrm>
              <a:prstGeom prst="ellipse">
                <a:avLst/>
              </a:prstGeom>
              <a:grp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822" name="Groupe 821"/>
              <p:cNvGrpSpPr/>
              <p:nvPr/>
            </p:nvGrpSpPr>
            <p:grpSpPr>
              <a:xfrm rot="4190250">
                <a:off x="5636596" y="5934753"/>
                <a:ext cx="681389" cy="226664"/>
                <a:chOff x="4562971" y="4885028"/>
                <a:chExt cx="495538" cy="1138107"/>
              </a:xfrm>
              <a:grpFill/>
            </p:grpSpPr>
            <p:sp>
              <p:nvSpPr>
                <p:cNvPr id="831" name="Oval 91"/>
                <p:cNvSpPr>
                  <a:spLocks/>
                </p:cNvSpPr>
                <p:nvPr/>
              </p:nvSpPr>
              <p:spPr bwMode="auto">
                <a:xfrm rot="14946327" flipV="1">
                  <a:off x="4241686" y="5206313"/>
                  <a:ext cx="1138107" cy="495538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81081" h="65935">
                      <a:moveTo>
                        <a:pt x="1324104" y="35220"/>
                      </a:moveTo>
                      <a:lnTo>
                        <a:pt x="2" y="5446"/>
                      </a:lnTo>
                      <a:cubicBezTo>
                        <a:pt x="116253" y="-3125"/>
                        <a:pt x="1798275" y="-454"/>
                        <a:pt x="1994939" y="5732"/>
                      </a:cubicBezTo>
                      <a:lnTo>
                        <a:pt x="2673316" y="20127"/>
                      </a:lnTo>
                      <a:cubicBezTo>
                        <a:pt x="2815857" y="24888"/>
                        <a:pt x="3382906" y="24182"/>
                        <a:pt x="3675622" y="26697"/>
                      </a:cubicBezTo>
                      <a:lnTo>
                        <a:pt x="4429612" y="35220"/>
                      </a:lnTo>
                      <a:cubicBezTo>
                        <a:pt x="4523504" y="40429"/>
                        <a:pt x="4958809" y="60851"/>
                        <a:pt x="4700017" y="64661"/>
                      </a:cubicBezTo>
                      <a:cubicBezTo>
                        <a:pt x="4441225" y="68471"/>
                        <a:pt x="3439510" y="62987"/>
                        <a:pt x="2876858" y="58080"/>
                      </a:cubicBezTo>
                      <a:lnTo>
                        <a:pt x="1324104" y="3522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bg1">
                      <a:lumMod val="75000"/>
                    </a:schemeClr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2" name="Ellipse 831"/>
                <p:cNvSpPr/>
                <p:nvPr/>
              </p:nvSpPr>
              <p:spPr>
                <a:xfrm rot="19527605" flipH="1">
                  <a:off x="4745756" y="5188883"/>
                  <a:ext cx="99486" cy="463791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23" name="Oval 91"/>
              <p:cNvSpPr>
                <a:spLocks/>
              </p:cNvSpPr>
              <p:nvPr/>
            </p:nvSpPr>
            <p:spPr bwMode="auto">
              <a:xfrm rot="8024271" flipV="1">
                <a:off x="7223948" y="6339901"/>
                <a:ext cx="626506" cy="162179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1528" h="64417">
                    <a:moveTo>
                      <a:pt x="744551" y="33702"/>
                    </a:moveTo>
                    <a:cubicBezTo>
                      <a:pt x="361667" y="25439"/>
                      <a:pt x="248185" y="15888"/>
                      <a:pt x="2" y="6981"/>
                    </a:cubicBezTo>
                    <a:cubicBezTo>
                      <a:pt x="116253" y="-1590"/>
                      <a:pt x="1218722" y="-1972"/>
                      <a:pt x="1415386" y="4214"/>
                    </a:cubicBezTo>
                    <a:lnTo>
                      <a:pt x="2093763" y="18609"/>
                    </a:lnTo>
                    <a:cubicBezTo>
                      <a:pt x="2236304" y="23370"/>
                      <a:pt x="2803353" y="22664"/>
                      <a:pt x="3096069" y="25179"/>
                    </a:cubicBezTo>
                    <a:lnTo>
                      <a:pt x="3850059" y="33702"/>
                    </a:lnTo>
                    <a:cubicBezTo>
                      <a:pt x="3943951" y="38911"/>
                      <a:pt x="4379256" y="59333"/>
                      <a:pt x="4120464" y="63143"/>
                    </a:cubicBezTo>
                    <a:cubicBezTo>
                      <a:pt x="3861672" y="66953"/>
                      <a:pt x="2859957" y="61469"/>
                      <a:pt x="2297305" y="56562"/>
                    </a:cubicBezTo>
                    <a:lnTo>
                      <a:pt x="744551" y="3370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bg1">
                    <a:lumMod val="75000"/>
                  </a:schemeClr>
                </a:solidFill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4" name="Ellipse 823"/>
              <p:cNvSpPr/>
              <p:nvPr/>
            </p:nvSpPr>
            <p:spPr>
              <a:xfrm rot="12093365" flipH="1">
                <a:off x="7539365" y="6272425"/>
                <a:ext cx="45719" cy="21954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25" name="Groupe 824"/>
              <p:cNvGrpSpPr/>
              <p:nvPr/>
            </p:nvGrpSpPr>
            <p:grpSpPr>
              <a:xfrm rot="14165760">
                <a:off x="7665570" y="5631809"/>
                <a:ext cx="178744" cy="468643"/>
                <a:chOff x="4472050" y="4852282"/>
                <a:chExt cx="529742" cy="1046003"/>
              </a:xfrm>
              <a:grpFill/>
            </p:grpSpPr>
            <p:sp>
              <p:nvSpPr>
                <p:cNvPr id="829" name="Oval 91"/>
                <p:cNvSpPr>
                  <a:spLocks/>
                </p:cNvSpPr>
                <p:nvPr/>
              </p:nvSpPr>
              <p:spPr bwMode="auto">
                <a:xfrm rot="14946327" flipV="1">
                  <a:off x="4213919" y="5110413"/>
                  <a:ext cx="1046003" cy="529742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744551 w 4201528"/>
                    <a:gd name="connsiteY0" fmla="*/ 33702 h 64417"/>
                    <a:gd name="connsiteX1" fmla="*/ 2 w 4201528"/>
                    <a:gd name="connsiteY1" fmla="*/ 6981 h 64417"/>
                    <a:gd name="connsiteX2" fmla="*/ 1415386 w 4201528"/>
                    <a:gd name="connsiteY2" fmla="*/ 4214 h 64417"/>
                    <a:gd name="connsiteX3" fmla="*/ 2093763 w 4201528"/>
                    <a:gd name="connsiteY3" fmla="*/ 18609 h 64417"/>
                    <a:gd name="connsiteX4" fmla="*/ 3096069 w 4201528"/>
                    <a:gd name="connsiteY4" fmla="*/ 25179 h 64417"/>
                    <a:gd name="connsiteX5" fmla="*/ 3850059 w 4201528"/>
                    <a:gd name="connsiteY5" fmla="*/ 33702 h 64417"/>
                    <a:gd name="connsiteX6" fmla="*/ 4120464 w 4201528"/>
                    <a:gd name="connsiteY6" fmla="*/ 63143 h 64417"/>
                    <a:gd name="connsiteX7" fmla="*/ 2297305 w 4201528"/>
                    <a:gd name="connsiteY7" fmla="*/ 56562 h 64417"/>
                    <a:gd name="connsiteX8" fmla="*/ 744551 w 4201528"/>
                    <a:gd name="connsiteY8" fmla="*/ 33702 h 64417"/>
                    <a:gd name="connsiteX0" fmla="*/ 744551 w 4408237"/>
                    <a:gd name="connsiteY0" fmla="*/ 33702 h 70486"/>
                    <a:gd name="connsiteX1" fmla="*/ 2 w 4408237"/>
                    <a:gd name="connsiteY1" fmla="*/ 6981 h 70486"/>
                    <a:gd name="connsiteX2" fmla="*/ 1415386 w 4408237"/>
                    <a:gd name="connsiteY2" fmla="*/ 4214 h 70486"/>
                    <a:gd name="connsiteX3" fmla="*/ 2093763 w 4408237"/>
                    <a:gd name="connsiteY3" fmla="*/ 18609 h 70486"/>
                    <a:gd name="connsiteX4" fmla="*/ 3096069 w 4408237"/>
                    <a:gd name="connsiteY4" fmla="*/ 25179 h 70486"/>
                    <a:gd name="connsiteX5" fmla="*/ 3850059 w 4408237"/>
                    <a:gd name="connsiteY5" fmla="*/ 33702 h 70486"/>
                    <a:gd name="connsiteX6" fmla="*/ 4348743 w 4408237"/>
                    <a:gd name="connsiteY6" fmla="*/ 70486 h 70486"/>
                    <a:gd name="connsiteX7" fmla="*/ 2297305 w 4408237"/>
                    <a:gd name="connsiteY7" fmla="*/ 56562 h 70486"/>
                    <a:gd name="connsiteX8" fmla="*/ 744551 w 4408237"/>
                    <a:gd name="connsiteY8" fmla="*/ 33702 h 70486"/>
                    <a:gd name="connsiteX0" fmla="*/ 744551 w 4394158"/>
                    <a:gd name="connsiteY0" fmla="*/ 33702 h 70486"/>
                    <a:gd name="connsiteX1" fmla="*/ 2 w 4394158"/>
                    <a:gd name="connsiteY1" fmla="*/ 6981 h 70486"/>
                    <a:gd name="connsiteX2" fmla="*/ 1415386 w 4394158"/>
                    <a:gd name="connsiteY2" fmla="*/ 4214 h 70486"/>
                    <a:gd name="connsiteX3" fmla="*/ 2093763 w 4394158"/>
                    <a:gd name="connsiteY3" fmla="*/ 18609 h 70486"/>
                    <a:gd name="connsiteX4" fmla="*/ 3096069 w 4394158"/>
                    <a:gd name="connsiteY4" fmla="*/ 25179 h 70486"/>
                    <a:gd name="connsiteX5" fmla="*/ 3586081 w 4394158"/>
                    <a:gd name="connsiteY5" fmla="*/ 43398 h 70486"/>
                    <a:gd name="connsiteX6" fmla="*/ 4348743 w 4394158"/>
                    <a:gd name="connsiteY6" fmla="*/ 70486 h 70486"/>
                    <a:gd name="connsiteX7" fmla="*/ 2297305 w 4394158"/>
                    <a:gd name="connsiteY7" fmla="*/ 56562 h 70486"/>
                    <a:gd name="connsiteX8" fmla="*/ 744551 w 4394158"/>
                    <a:gd name="connsiteY8" fmla="*/ 33702 h 7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4158" h="70486">
                      <a:moveTo>
                        <a:pt x="744551" y="33702"/>
                      </a:moveTo>
                      <a:cubicBezTo>
                        <a:pt x="361667" y="25439"/>
                        <a:pt x="248185" y="15888"/>
                        <a:pt x="2" y="6981"/>
                      </a:cubicBezTo>
                      <a:cubicBezTo>
                        <a:pt x="116253" y="-1590"/>
                        <a:pt x="1218722" y="-1972"/>
                        <a:pt x="1415386" y="4214"/>
                      </a:cubicBezTo>
                      <a:lnTo>
                        <a:pt x="2093763" y="18609"/>
                      </a:lnTo>
                      <a:cubicBezTo>
                        <a:pt x="2236304" y="23370"/>
                        <a:pt x="2847349" y="21047"/>
                        <a:pt x="3096069" y="25179"/>
                      </a:cubicBezTo>
                      <a:cubicBezTo>
                        <a:pt x="3344789" y="29311"/>
                        <a:pt x="3422744" y="37325"/>
                        <a:pt x="3586081" y="43398"/>
                      </a:cubicBezTo>
                      <a:cubicBezTo>
                        <a:pt x="3679973" y="48607"/>
                        <a:pt x="4607535" y="66676"/>
                        <a:pt x="4348743" y="70486"/>
                      </a:cubicBezTo>
                      <a:lnTo>
                        <a:pt x="2297305" y="56562"/>
                      </a:lnTo>
                      <a:lnTo>
                        <a:pt x="744551" y="33702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bg1">
                      <a:lumMod val="75000"/>
                    </a:schemeClr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0" name="Ellipse 829"/>
                <p:cNvSpPr/>
                <p:nvPr/>
              </p:nvSpPr>
              <p:spPr>
                <a:xfrm rot="19527605" flipH="1">
                  <a:off x="4761830" y="5303365"/>
                  <a:ext cx="122673" cy="350471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6" name="Groupe 825"/>
              <p:cNvGrpSpPr/>
              <p:nvPr/>
            </p:nvGrpSpPr>
            <p:grpSpPr>
              <a:xfrm rot="3110261">
                <a:off x="6086624" y="6457190"/>
                <a:ext cx="423365" cy="234561"/>
                <a:chOff x="6156837" y="6207509"/>
                <a:chExt cx="248255" cy="556411"/>
              </a:xfrm>
              <a:grpFill/>
            </p:grpSpPr>
            <p:sp>
              <p:nvSpPr>
                <p:cNvPr id="827" name="Oval 91"/>
                <p:cNvSpPr>
                  <a:spLocks/>
                </p:cNvSpPr>
                <p:nvPr/>
              </p:nvSpPr>
              <p:spPr bwMode="auto">
                <a:xfrm rot="13832301" flipV="1">
                  <a:off x="6002759" y="6361587"/>
                  <a:ext cx="556411" cy="248255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81081" h="65935">
                      <a:moveTo>
                        <a:pt x="1324104" y="35220"/>
                      </a:moveTo>
                      <a:lnTo>
                        <a:pt x="2" y="5446"/>
                      </a:lnTo>
                      <a:cubicBezTo>
                        <a:pt x="116253" y="-3125"/>
                        <a:pt x="1798275" y="-454"/>
                        <a:pt x="1994939" y="5732"/>
                      </a:cubicBezTo>
                      <a:lnTo>
                        <a:pt x="2673316" y="20127"/>
                      </a:lnTo>
                      <a:cubicBezTo>
                        <a:pt x="2815857" y="24888"/>
                        <a:pt x="3382906" y="24182"/>
                        <a:pt x="3675622" y="26697"/>
                      </a:cubicBezTo>
                      <a:lnTo>
                        <a:pt x="4429612" y="35220"/>
                      </a:lnTo>
                      <a:cubicBezTo>
                        <a:pt x="4523504" y="40429"/>
                        <a:pt x="4958809" y="60851"/>
                        <a:pt x="4700017" y="64661"/>
                      </a:cubicBezTo>
                      <a:cubicBezTo>
                        <a:pt x="4441225" y="68471"/>
                        <a:pt x="3439510" y="62987"/>
                        <a:pt x="2876858" y="58080"/>
                      </a:cubicBezTo>
                      <a:lnTo>
                        <a:pt x="1324104" y="3522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bg1">
                      <a:lumMod val="75000"/>
                    </a:schemeClr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8" name="Ellipse 827"/>
                <p:cNvSpPr/>
                <p:nvPr/>
              </p:nvSpPr>
              <p:spPr>
                <a:xfrm rot="3372501" flipH="1">
                  <a:off x="6187111" y="6459373"/>
                  <a:ext cx="114950" cy="81978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835" name="Ellipse 3"/>
          <p:cNvSpPr/>
          <p:nvPr/>
        </p:nvSpPr>
        <p:spPr>
          <a:xfrm rot="19010463">
            <a:off x="1327015" y="1460526"/>
            <a:ext cx="509092" cy="1222969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093708"/>
              <a:gd name="connsiteX1" fmla="*/ 196780 w 1662387"/>
              <a:gd name="connsiteY1" fmla="*/ 2852 h 2093708"/>
              <a:gd name="connsiteX2" fmla="*/ 290785 w 1662387"/>
              <a:gd name="connsiteY2" fmla="*/ 1079762 h 2093708"/>
              <a:gd name="connsiteX3" fmla="*/ 391283 w 1662387"/>
              <a:gd name="connsiteY3" fmla="*/ 527024 h 2093708"/>
              <a:gd name="connsiteX4" fmla="*/ 444608 w 1662387"/>
              <a:gd name="connsiteY4" fmla="*/ 23586 h 2093708"/>
              <a:gd name="connsiteX5" fmla="*/ 606979 w 1662387"/>
              <a:gd name="connsiteY5" fmla="*/ 187877 h 2093708"/>
              <a:gd name="connsiteX6" fmla="*/ 641162 w 1662387"/>
              <a:gd name="connsiteY6" fmla="*/ 934345 h 2093708"/>
              <a:gd name="connsiteX7" fmla="*/ 829170 w 1662387"/>
              <a:gd name="connsiteY7" fmla="*/ 1027298 h 2093708"/>
              <a:gd name="connsiteX8" fmla="*/ 819627 w 1662387"/>
              <a:gd name="connsiteY8" fmla="*/ 259451 h 2093708"/>
              <a:gd name="connsiteX9" fmla="*/ 1051362 w 1662387"/>
              <a:gd name="connsiteY9" fmla="*/ 33471 h 2093708"/>
              <a:gd name="connsiteX10" fmla="*/ 1059906 w 1662387"/>
              <a:gd name="connsiteY10" fmla="*/ 598844 h 2093708"/>
              <a:gd name="connsiteX11" fmla="*/ 1171002 w 1662387"/>
              <a:gd name="connsiteY11" fmla="*/ 1086782 h 2093708"/>
              <a:gd name="connsiteX12" fmla="*/ 1324825 w 1662387"/>
              <a:gd name="connsiteY12" fmla="*/ 1088507 h 2093708"/>
              <a:gd name="connsiteX13" fmla="*/ 1282097 w 1662387"/>
              <a:gd name="connsiteY13" fmla="*/ 275317 h 2093708"/>
              <a:gd name="connsiteX14" fmla="*/ 1444467 w 1662387"/>
              <a:gd name="connsiteY14" fmla="*/ 30488 h 2093708"/>
              <a:gd name="connsiteX15" fmla="*/ 1656265 w 1662387"/>
              <a:gd name="connsiteY15" fmla="*/ 849566 h 2093708"/>
              <a:gd name="connsiteX16" fmla="*/ 1470105 w 1662387"/>
              <a:gd name="connsiteY16" fmla="*/ 2036753 h 2093708"/>
              <a:gd name="connsiteX17" fmla="*/ 794987 w 1662387"/>
              <a:gd name="connsiteY17" fmla="*/ 2088026 h 2093708"/>
              <a:gd name="connsiteX18" fmla="*/ 759807 w 1662387"/>
              <a:gd name="connsiteY18" fmla="*/ 2086957 h 2093708"/>
              <a:gd name="connsiteX19" fmla="*/ 213872 w 1662387"/>
              <a:gd name="connsiteY19" fmla="*/ 1968386 h 2093708"/>
              <a:gd name="connsiteX20" fmla="*/ 81 w 1662387"/>
              <a:gd name="connsiteY20" fmla="*/ 849566 h 2093708"/>
              <a:gd name="connsiteX0" fmla="*/ 81 w 1662387"/>
              <a:gd name="connsiteY0" fmla="*/ 849566 h 2240558"/>
              <a:gd name="connsiteX1" fmla="*/ 196780 w 1662387"/>
              <a:gd name="connsiteY1" fmla="*/ 2852 h 2240558"/>
              <a:gd name="connsiteX2" fmla="*/ 290785 w 1662387"/>
              <a:gd name="connsiteY2" fmla="*/ 1079762 h 2240558"/>
              <a:gd name="connsiteX3" fmla="*/ 391283 w 1662387"/>
              <a:gd name="connsiteY3" fmla="*/ 527024 h 2240558"/>
              <a:gd name="connsiteX4" fmla="*/ 444608 w 1662387"/>
              <a:gd name="connsiteY4" fmla="*/ 23586 h 2240558"/>
              <a:gd name="connsiteX5" fmla="*/ 606979 w 1662387"/>
              <a:gd name="connsiteY5" fmla="*/ 187877 h 2240558"/>
              <a:gd name="connsiteX6" fmla="*/ 641162 w 1662387"/>
              <a:gd name="connsiteY6" fmla="*/ 934345 h 2240558"/>
              <a:gd name="connsiteX7" fmla="*/ 829170 w 1662387"/>
              <a:gd name="connsiteY7" fmla="*/ 1027298 h 2240558"/>
              <a:gd name="connsiteX8" fmla="*/ 819627 w 1662387"/>
              <a:gd name="connsiteY8" fmla="*/ 259451 h 2240558"/>
              <a:gd name="connsiteX9" fmla="*/ 1051362 w 1662387"/>
              <a:gd name="connsiteY9" fmla="*/ 33471 h 2240558"/>
              <a:gd name="connsiteX10" fmla="*/ 1059906 w 1662387"/>
              <a:gd name="connsiteY10" fmla="*/ 598844 h 2240558"/>
              <a:gd name="connsiteX11" fmla="*/ 1171002 w 1662387"/>
              <a:gd name="connsiteY11" fmla="*/ 1086782 h 2240558"/>
              <a:gd name="connsiteX12" fmla="*/ 1324825 w 1662387"/>
              <a:gd name="connsiteY12" fmla="*/ 1088507 h 2240558"/>
              <a:gd name="connsiteX13" fmla="*/ 1282097 w 1662387"/>
              <a:gd name="connsiteY13" fmla="*/ 275317 h 2240558"/>
              <a:gd name="connsiteX14" fmla="*/ 1444467 w 1662387"/>
              <a:gd name="connsiteY14" fmla="*/ 30488 h 2240558"/>
              <a:gd name="connsiteX15" fmla="*/ 1656265 w 1662387"/>
              <a:gd name="connsiteY15" fmla="*/ 849566 h 2240558"/>
              <a:gd name="connsiteX16" fmla="*/ 1470105 w 1662387"/>
              <a:gd name="connsiteY16" fmla="*/ 2036753 h 2240558"/>
              <a:gd name="connsiteX17" fmla="*/ 794987 w 1662387"/>
              <a:gd name="connsiteY17" fmla="*/ 2088026 h 2240558"/>
              <a:gd name="connsiteX18" fmla="*/ 759807 w 1662387"/>
              <a:gd name="connsiteY18" fmla="*/ 2086957 h 2240558"/>
              <a:gd name="connsiteX19" fmla="*/ 213872 w 1662387"/>
              <a:gd name="connsiteY19" fmla="*/ 1968386 h 2240558"/>
              <a:gd name="connsiteX20" fmla="*/ 81 w 1662387"/>
              <a:gd name="connsiteY20" fmla="*/ 849566 h 2240558"/>
              <a:gd name="connsiteX0" fmla="*/ 757 w 1663063"/>
              <a:gd name="connsiteY0" fmla="*/ 849566 h 2101987"/>
              <a:gd name="connsiteX1" fmla="*/ 197456 w 1663063"/>
              <a:gd name="connsiteY1" fmla="*/ 2852 h 2101987"/>
              <a:gd name="connsiteX2" fmla="*/ 291461 w 1663063"/>
              <a:gd name="connsiteY2" fmla="*/ 1079762 h 2101987"/>
              <a:gd name="connsiteX3" fmla="*/ 391959 w 1663063"/>
              <a:gd name="connsiteY3" fmla="*/ 527024 h 2101987"/>
              <a:gd name="connsiteX4" fmla="*/ 445284 w 1663063"/>
              <a:gd name="connsiteY4" fmla="*/ 23586 h 2101987"/>
              <a:gd name="connsiteX5" fmla="*/ 607655 w 1663063"/>
              <a:gd name="connsiteY5" fmla="*/ 187877 h 2101987"/>
              <a:gd name="connsiteX6" fmla="*/ 641838 w 1663063"/>
              <a:gd name="connsiteY6" fmla="*/ 934345 h 2101987"/>
              <a:gd name="connsiteX7" fmla="*/ 829846 w 1663063"/>
              <a:gd name="connsiteY7" fmla="*/ 1027298 h 2101987"/>
              <a:gd name="connsiteX8" fmla="*/ 820303 w 1663063"/>
              <a:gd name="connsiteY8" fmla="*/ 259451 h 2101987"/>
              <a:gd name="connsiteX9" fmla="*/ 1052038 w 1663063"/>
              <a:gd name="connsiteY9" fmla="*/ 33471 h 2101987"/>
              <a:gd name="connsiteX10" fmla="*/ 1060582 w 1663063"/>
              <a:gd name="connsiteY10" fmla="*/ 598844 h 2101987"/>
              <a:gd name="connsiteX11" fmla="*/ 1171678 w 1663063"/>
              <a:gd name="connsiteY11" fmla="*/ 1086782 h 2101987"/>
              <a:gd name="connsiteX12" fmla="*/ 1325501 w 1663063"/>
              <a:gd name="connsiteY12" fmla="*/ 1088507 h 2101987"/>
              <a:gd name="connsiteX13" fmla="*/ 1282773 w 1663063"/>
              <a:gd name="connsiteY13" fmla="*/ 275317 h 2101987"/>
              <a:gd name="connsiteX14" fmla="*/ 1445143 w 1663063"/>
              <a:gd name="connsiteY14" fmla="*/ 30488 h 2101987"/>
              <a:gd name="connsiteX15" fmla="*/ 1656941 w 1663063"/>
              <a:gd name="connsiteY15" fmla="*/ 849566 h 2101987"/>
              <a:gd name="connsiteX16" fmla="*/ 1470781 w 1663063"/>
              <a:gd name="connsiteY16" fmla="*/ 2036753 h 2101987"/>
              <a:gd name="connsiteX17" fmla="*/ 795663 w 1663063"/>
              <a:gd name="connsiteY17" fmla="*/ 2088026 h 2101987"/>
              <a:gd name="connsiteX18" fmla="*/ 760483 w 1663063"/>
              <a:gd name="connsiteY18" fmla="*/ 2086957 h 2101987"/>
              <a:gd name="connsiteX19" fmla="*/ 254007 w 1663063"/>
              <a:gd name="connsiteY19" fmla="*/ 1990485 h 2101987"/>
              <a:gd name="connsiteX20" fmla="*/ 757 w 1663063"/>
              <a:gd name="connsiteY20" fmla="*/ 849566 h 2101987"/>
              <a:gd name="connsiteX0" fmla="*/ 757 w 1659625"/>
              <a:gd name="connsiteY0" fmla="*/ 849566 h 2101986"/>
              <a:gd name="connsiteX1" fmla="*/ 197456 w 1659625"/>
              <a:gd name="connsiteY1" fmla="*/ 2852 h 2101986"/>
              <a:gd name="connsiteX2" fmla="*/ 291461 w 1659625"/>
              <a:gd name="connsiteY2" fmla="*/ 1079762 h 2101986"/>
              <a:gd name="connsiteX3" fmla="*/ 391959 w 1659625"/>
              <a:gd name="connsiteY3" fmla="*/ 527024 h 2101986"/>
              <a:gd name="connsiteX4" fmla="*/ 445284 w 1659625"/>
              <a:gd name="connsiteY4" fmla="*/ 23586 h 2101986"/>
              <a:gd name="connsiteX5" fmla="*/ 607655 w 1659625"/>
              <a:gd name="connsiteY5" fmla="*/ 187877 h 2101986"/>
              <a:gd name="connsiteX6" fmla="*/ 641838 w 1659625"/>
              <a:gd name="connsiteY6" fmla="*/ 934345 h 2101986"/>
              <a:gd name="connsiteX7" fmla="*/ 829846 w 1659625"/>
              <a:gd name="connsiteY7" fmla="*/ 1027298 h 2101986"/>
              <a:gd name="connsiteX8" fmla="*/ 820303 w 1659625"/>
              <a:gd name="connsiteY8" fmla="*/ 259451 h 2101986"/>
              <a:gd name="connsiteX9" fmla="*/ 1052038 w 1659625"/>
              <a:gd name="connsiteY9" fmla="*/ 33471 h 2101986"/>
              <a:gd name="connsiteX10" fmla="*/ 1060582 w 1659625"/>
              <a:gd name="connsiteY10" fmla="*/ 598844 h 2101986"/>
              <a:gd name="connsiteX11" fmla="*/ 1171678 w 1659625"/>
              <a:gd name="connsiteY11" fmla="*/ 1086782 h 2101986"/>
              <a:gd name="connsiteX12" fmla="*/ 1325501 w 1659625"/>
              <a:gd name="connsiteY12" fmla="*/ 1088507 h 2101986"/>
              <a:gd name="connsiteX13" fmla="*/ 1282773 w 1659625"/>
              <a:gd name="connsiteY13" fmla="*/ 275317 h 2101986"/>
              <a:gd name="connsiteX14" fmla="*/ 1445143 w 1659625"/>
              <a:gd name="connsiteY14" fmla="*/ 30488 h 2101986"/>
              <a:gd name="connsiteX15" fmla="*/ 1656941 w 1659625"/>
              <a:gd name="connsiteY15" fmla="*/ 849566 h 2101986"/>
              <a:gd name="connsiteX16" fmla="*/ 1326102 w 1659625"/>
              <a:gd name="connsiteY16" fmla="*/ 2091998 h 2101986"/>
              <a:gd name="connsiteX17" fmla="*/ 795663 w 1659625"/>
              <a:gd name="connsiteY17" fmla="*/ 2088026 h 2101986"/>
              <a:gd name="connsiteX18" fmla="*/ 760483 w 1659625"/>
              <a:gd name="connsiteY18" fmla="*/ 2086957 h 2101986"/>
              <a:gd name="connsiteX19" fmla="*/ 254007 w 1659625"/>
              <a:gd name="connsiteY19" fmla="*/ 1990485 h 2101986"/>
              <a:gd name="connsiteX20" fmla="*/ 757 w 1659625"/>
              <a:gd name="connsiteY20" fmla="*/ 849566 h 2101986"/>
              <a:gd name="connsiteX0" fmla="*/ 757 w 1659623"/>
              <a:gd name="connsiteY0" fmla="*/ 849566 h 2151582"/>
              <a:gd name="connsiteX1" fmla="*/ 197456 w 1659623"/>
              <a:gd name="connsiteY1" fmla="*/ 2852 h 2151582"/>
              <a:gd name="connsiteX2" fmla="*/ 291461 w 1659623"/>
              <a:gd name="connsiteY2" fmla="*/ 1079762 h 2151582"/>
              <a:gd name="connsiteX3" fmla="*/ 391959 w 1659623"/>
              <a:gd name="connsiteY3" fmla="*/ 527024 h 2151582"/>
              <a:gd name="connsiteX4" fmla="*/ 445284 w 1659623"/>
              <a:gd name="connsiteY4" fmla="*/ 23586 h 2151582"/>
              <a:gd name="connsiteX5" fmla="*/ 607655 w 1659623"/>
              <a:gd name="connsiteY5" fmla="*/ 187877 h 2151582"/>
              <a:gd name="connsiteX6" fmla="*/ 641838 w 1659623"/>
              <a:gd name="connsiteY6" fmla="*/ 934345 h 2151582"/>
              <a:gd name="connsiteX7" fmla="*/ 829846 w 1659623"/>
              <a:gd name="connsiteY7" fmla="*/ 1027298 h 2151582"/>
              <a:gd name="connsiteX8" fmla="*/ 820303 w 1659623"/>
              <a:gd name="connsiteY8" fmla="*/ 259451 h 2151582"/>
              <a:gd name="connsiteX9" fmla="*/ 1052038 w 1659623"/>
              <a:gd name="connsiteY9" fmla="*/ 33471 h 2151582"/>
              <a:gd name="connsiteX10" fmla="*/ 1060582 w 1659623"/>
              <a:gd name="connsiteY10" fmla="*/ 598844 h 2151582"/>
              <a:gd name="connsiteX11" fmla="*/ 1171678 w 1659623"/>
              <a:gd name="connsiteY11" fmla="*/ 1086782 h 2151582"/>
              <a:gd name="connsiteX12" fmla="*/ 1325501 w 1659623"/>
              <a:gd name="connsiteY12" fmla="*/ 1088507 h 2151582"/>
              <a:gd name="connsiteX13" fmla="*/ 1282773 w 1659623"/>
              <a:gd name="connsiteY13" fmla="*/ 275317 h 2151582"/>
              <a:gd name="connsiteX14" fmla="*/ 1445143 w 1659623"/>
              <a:gd name="connsiteY14" fmla="*/ 30488 h 2151582"/>
              <a:gd name="connsiteX15" fmla="*/ 1656941 w 1659623"/>
              <a:gd name="connsiteY15" fmla="*/ 849566 h 2151582"/>
              <a:gd name="connsiteX16" fmla="*/ 1326102 w 1659623"/>
              <a:gd name="connsiteY16" fmla="*/ 2091998 h 2151582"/>
              <a:gd name="connsiteX17" fmla="*/ 795663 w 1659623"/>
              <a:gd name="connsiteY17" fmla="*/ 2088026 h 2151582"/>
              <a:gd name="connsiteX18" fmla="*/ 760483 w 1659623"/>
              <a:gd name="connsiteY18" fmla="*/ 2086957 h 2151582"/>
              <a:gd name="connsiteX19" fmla="*/ 254007 w 1659623"/>
              <a:gd name="connsiteY19" fmla="*/ 1990485 h 2151582"/>
              <a:gd name="connsiteX20" fmla="*/ 757 w 1659623"/>
              <a:gd name="connsiteY20" fmla="*/ 849566 h 2151582"/>
              <a:gd name="connsiteX0" fmla="*/ 757 w 1659625"/>
              <a:gd name="connsiteY0" fmla="*/ 849566 h 2151582"/>
              <a:gd name="connsiteX1" fmla="*/ 197456 w 1659625"/>
              <a:gd name="connsiteY1" fmla="*/ 2852 h 2151582"/>
              <a:gd name="connsiteX2" fmla="*/ 291461 w 1659625"/>
              <a:gd name="connsiteY2" fmla="*/ 1079762 h 2151582"/>
              <a:gd name="connsiteX3" fmla="*/ 391959 w 1659625"/>
              <a:gd name="connsiteY3" fmla="*/ 527024 h 2151582"/>
              <a:gd name="connsiteX4" fmla="*/ 445284 w 1659625"/>
              <a:gd name="connsiteY4" fmla="*/ 23586 h 2151582"/>
              <a:gd name="connsiteX5" fmla="*/ 607655 w 1659625"/>
              <a:gd name="connsiteY5" fmla="*/ 187877 h 2151582"/>
              <a:gd name="connsiteX6" fmla="*/ 641838 w 1659625"/>
              <a:gd name="connsiteY6" fmla="*/ 934345 h 2151582"/>
              <a:gd name="connsiteX7" fmla="*/ 829846 w 1659625"/>
              <a:gd name="connsiteY7" fmla="*/ 1027298 h 2151582"/>
              <a:gd name="connsiteX8" fmla="*/ 820303 w 1659625"/>
              <a:gd name="connsiteY8" fmla="*/ 259451 h 2151582"/>
              <a:gd name="connsiteX9" fmla="*/ 1052038 w 1659625"/>
              <a:gd name="connsiteY9" fmla="*/ 33471 h 2151582"/>
              <a:gd name="connsiteX10" fmla="*/ 1060582 w 1659625"/>
              <a:gd name="connsiteY10" fmla="*/ 598844 h 2151582"/>
              <a:gd name="connsiteX11" fmla="*/ 1171678 w 1659625"/>
              <a:gd name="connsiteY11" fmla="*/ 1086782 h 2151582"/>
              <a:gd name="connsiteX12" fmla="*/ 1325501 w 1659625"/>
              <a:gd name="connsiteY12" fmla="*/ 1088507 h 2151582"/>
              <a:gd name="connsiteX13" fmla="*/ 1282773 w 1659625"/>
              <a:gd name="connsiteY13" fmla="*/ 275317 h 2151582"/>
              <a:gd name="connsiteX14" fmla="*/ 1445143 w 1659625"/>
              <a:gd name="connsiteY14" fmla="*/ 30488 h 2151582"/>
              <a:gd name="connsiteX15" fmla="*/ 1656941 w 1659625"/>
              <a:gd name="connsiteY15" fmla="*/ 849566 h 2151582"/>
              <a:gd name="connsiteX16" fmla="*/ 1326102 w 1659625"/>
              <a:gd name="connsiteY16" fmla="*/ 2091998 h 2151582"/>
              <a:gd name="connsiteX17" fmla="*/ 795663 w 1659625"/>
              <a:gd name="connsiteY17" fmla="*/ 2088026 h 2151582"/>
              <a:gd name="connsiteX18" fmla="*/ 628956 w 1659625"/>
              <a:gd name="connsiteY18" fmla="*/ 2086957 h 2151582"/>
              <a:gd name="connsiteX19" fmla="*/ 254007 w 1659625"/>
              <a:gd name="connsiteY19" fmla="*/ 1990485 h 2151582"/>
              <a:gd name="connsiteX20" fmla="*/ 757 w 1659625"/>
              <a:gd name="connsiteY20" fmla="*/ 849566 h 2151582"/>
              <a:gd name="connsiteX0" fmla="*/ 757 w 1659623"/>
              <a:gd name="connsiteY0" fmla="*/ 849566 h 2151582"/>
              <a:gd name="connsiteX1" fmla="*/ 197456 w 1659623"/>
              <a:gd name="connsiteY1" fmla="*/ 2852 h 2151582"/>
              <a:gd name="connsiteX2" fmla="*/ 291461 w 1659623"/>
              <a:gd name="connsiteY2" fmla="*/ 1079762 h 2151582"/>
              <a:gd name="connsiteX3" fmla="*/ 391959 w 1659623"/>
              <a:gd name="connsiteY3" fmla="*/ 527024 h 2151582"/>
              <a:gd name="connsiteX4" fmla="*/ 445284 w 1659623"/>
              <a:gd name="connsiteY4" fmla="*/ 23586 h 2151582"/>
              <a:gd name="connsiteX5" fmla="*/ 607655 w 1659623"/>
              <a:gd name="connsiteY5" fmla="*/ 187877 h 2151582"/>
              <a:gd name="connsiteX6" fmla="*/ 641838 w 1659623"/>
              <a:gd name="connsiteY6" fmla="*/ 934345 h 2151582"/>
              <a:gd name="connsiteX7" fmla="*/ 829846 w 1659623"/>
              <a:gd name="connsiteY7" fmla="*/ 1027298 h 2151582"/>
              <a:gd name="connsiteX8" fmla="*/ 820303 w 1659623"/>
              <a:gd name="connsiteY8" fmla="*/ 259451 h 2151582"/>
              <a:gd name="connsiteX9" fmla="*/ 1052038 w 1659623"/>
              <a:gd name="connsiteY9" fmla="*/ 33471 h 2151582"/>
              <a:gd name="connsiteX10" fmla="*/ 1060582 w 1659623"/>
              <a:gd name="connsiteY10" fmla="*/ 598844 h 2151582"/>
              <a:gd name="connsiteX11" fmla="*/ 1171678 w 1659623"/>
              <a:gd name="connsiteY11" fmla="*/ 1086782 h 2151582"/>
              <a:gd name="connsiteX12" fmla="*/ 1338653 w 1659623"/>
              <a:gd name="connsiteY12" fmla="*/ 613403 h 2151582"/>
              <a:gd name="connsiteX13" fmla="*/ 1282773 w 1659623"/>
              <a:gd name="connsiteY13" fmla="*/ 275317 h 2151582"/>
              <a:gd name="connsiteX14" fmla="*/ 1445143 w 1659623"/>
              <a:gd name="connsiteY14" fmla="*/ 30488 h 2151582"/>
              <a:gd name="connsiteX15" fmla="*/ 1656941 w 1659623"/>
              <a:gd name="connsiteY15" fmla="*/ 849566 h 2151582"/>
              <a:gd name="connsiteX16" fmla="*/ 1326102 w 1659623"/>
              <a:gd name="connsiteY16" fmla="*/ 2091998 h 2151582"/>
              <a:gd name="connsiteX17" fmla="*/ 795663 w 1659623"/>
              <a:gd name="connsiteY17" fmla="*/ 2088026 h 2151582"/>
              <a:gd name="connsiteX18" fmla="*/ 628956 w 1659623"/>
              <a:gd name="connsiteY18" fmla="*/ 2086957 h 2151582"/>
              <a:gd name="connsiteX19" fmla="*/ 254007 w 1659623"/>
              <a:gd name="connsiteY19" fmla="*/ 1990485 h 2151582"/>
              <a:gd name="connsiteX20" fmla="*/ 757 w 1659623"/>
              <a:gd name="connsiteY20" fmla="*/ 849566 h 2151582"/>
              <a:gd name="connsiteX0" fmla="*/ 757 w 1659625"/>
              <a:gd name="connsiteY0" fmla="*/ 986524 h 2288540"/>
              <a:gd name="connsiteX1" fmla="*/ 197456 w 1659625"/>
              <a:gd name="connsiteY1" fmla="*/ 139810 h 2288540"/>
              <a:gd name="connsiteX2" fmla="*/ 291461 w 1659625"/>
              <a:gd name="connsiteY2" fmla="*/ 1216720 h 2288540"/>
              <a:gd name="connsiteX3" fmla="*/ 391959 w 1659625"/>
              <a:gd name="connsiteY3" fmla="*/ 663982 h 2288540"/>
              <a:gd name="connsiteX4" fmla="*/ 445284 w 1659625"/>
              <a:gd name="connsiteY4" fmla="*/ 160544 h 2288540"/>
              <a:gd name="connsiteX5" fmla="*/ 607655 w 1659625"/>
              <a:gd name="connsiteY5" fmla="*/ 324835 h 2288540"/>
              <a:gd name="connsiteX6" fmla="*/ 641838 w 1659625"/>
              <a:gd name="connsiteY6" fmla="*/ 1071303 h 2288540"/>
              <a:gd name="connsiteX7" fmla="*/ 829846 w 1659625"/>
              <a:gd name="connsiteY7" fmla="*/ 1164256 h 2288540"/>
              <a:gd name="connsiteX8" fmla="*/ 820303 w 1659625"/>
              <a:gd name="connsiteY8" fmla="*/ 396409 h 2288540"/>
              <a:gd name="connsiteX9" fmla="*/ 1052038 w 1659625"/>
              <a:gd name="connsiteY9" fmla="*/ 170429 h 2288540"/>
              <a:gd name="connsiteX10" fmla="*/ 1060582 w 1659625"/>
              <a:gd name="connsiteY10" fmla="*/ 735802 h 2288540"/>
              <a:gd name="connsiteX11" fmla="*/ 1171678 w 1659625"/>
              <a:gd name="connsiteY11" fmla="*/ 1223740 h 2288540"/>
              <a:gd name="connsiteX12" fmla="*/ 1338653 w 1659625"/>
              <a:gd name="connsiteY12" fmla="*/ 750361 h 2288540"/>
              <a:gd name="connsiteX13" fmla="*/ 1282773 w 1659625"/>
              <a:gd name="connsiteY13" fmla="*/ 412275 h 2288540"/>
              <a:gd name="connsiteX14" fmla="*/ 1445143 w 1659625"/>
              <a:gd name="connsiteY14" fmla="*/ 167446 h 2288540"/>
              <a:gd name="connsiteX15" fmla="*/ 1656941 w 1659625"/>
              <a:gd name="connsiteY15" fmla="*/ 986524 h 2288540"/>
              <a:gd name="connsiteX16" fmla="*/ 1326102 w 1659625"/>
              <a:gd name="connsiteY16" fmla="*/ 2228956 h 2288540"/>
              <a:gd name="connsiteX17" fmla="*/ 795663 w 1659625"/>
              <a:gd name="connsiteY17" fmla="*/ 2224984 h 2288540"/>
              <a:gd name="connsiteX18" fmla="*/ 628956 w 1659625"/>
              <a:gd name="connsiteY18" fmla="*/ 2223915 h 2288540"/>
              <a:gd name="connsiteX19" fmla="*/ 254007 w 1659625"/>
              <a:gd name="connsiteY19" fmla="*/ 2127443 h 2288540"/>
              <a:gd name="connsiteX20" fmla="*/ 757 w 1659625"/>
              <a:gd name="connsiteY20" fmla="*/ 986524 h 2288540"/>
              <a:gd name="connsiteX0" fmla="*/ 757 w 1659623"/>
              <a:gd name="connsiteY0" fmla="*/ 986524 h 2288540"/>
              <a:gd name="connsiteX1" fmla="*/ 197456 w 1659623"/>
              <a:gd name="connsiteY1" fmla="*/ 139810 h 2288540"/>
              <a:gd name="connsiteX2" fmla="*/ 291461 w 1659623"/>
              <a:gd name="connsiteY2" fmla="*/ 1216720 h 2288540"/>
              <a:gd name="connsiteX3" fmla="*/ 391959 w 1659623"/>
              <a:gd name="connsiteY3" fmla="*/ 663982 h 2288540"/>
              <a:gd name="connsiteX4" fmla="*/ 445284 w 1659623"/>
              <a:gd name="connsiteY4" fmla="*/ 160544 h 2288540"/>
              <a:gd name="connsiteX5" fmla="*/ 607655 w 1659623"/>
              <a:gd name="connsiteY5" fmla="*/ 324835 h 2288540"/>
              <a:gd name="connsiteX6" fmla="*/ 641838 w 1659623"/>
              <a:gd name="connsiteY6" fmla="*/ 1071303 h 2288540"/>
              <a:gd name="connsiteX7" fmla="*/ 829846 w 1659623"/>
              <a:gd name="connsiteY7" fmla="*/ 1164256 h 2288540"/>
              <a:gd name="connsiteX8" fmla="*/ 820303 w 1659623"/>
              <a:gd name="connsiteY8" fmla="*/ 396409 h 2288540"/>
              <a:gd name="connsiteX9" fmla="*/ 1052038 w 1659623"/>
              <a:gd name="connsiteY9" fmla="*/ 170429 h 2288540"/>
              <a:gd name="connsiteX10" fmla="*/ 1060582 w 1659623"/>
              <a:gd name="connsiteY10" fmla="*/ 735802 h 2288540"/>
              <a:gd name="connsiteX11" fmla="*/ 1171678 w 1659623"/>
              <a:gd name="connsiteY11" fmla="*/ 1223740 h 2288540"/>
              <a:gd name="connsiteX12" fmla="*/ 1312349 w 1659623"/>
              <a:gd name="connsiteY12" fmla="*/ 849801 h 2288540"/>
              <a:gd name="connsiteX13" fmla="*/ 1282773 w 1659623"/>
              <a:gd name="connsiteY13" fmla="*/ 412275 h 2288540"/>
              <a:gd name="connsiteX14" fmla="*/ 1445143 w 1659623"/>
              <a:gd name="connsiteY14" fmla="*/ 167446 h 2288540"/>
              <a:gd name="connsiteX15" fmla="*/ 1656941 w 1659623"/>
              <a:gd name="connsiteY15" fmla="*/ 986524 h 2288540"/>
              <a:gd name="connsiteX16" fmla="*/ 1326102 w 1659623"/>
              <a:gd name="connsiteY16" fmla="*/ 2228956 h 2288540"/>
              <a:gd name="connsiteX17" fmla="*/ 795663 w 1659623"/>
              <a:gd name="connsiteY17" fmla="*/ 2224984 h 2288540"/>
              <a:gd name="connsiteX18" fmla="*/ 628956 w 1659623"/>
              <a:gd name="connsiteY18" fmla="*/ 2223915 h 2288540"/>
              <a:gd name="connsiteX19" fmla="*/ 254007 w 1659623"/>
              <a:gd name="connsiteY19" fmla="*/ 2127443 h 2288540"/>
              <a:gd name="connsiteX20" fmla="*/ 757 w 1659623"/>
              <a:gd name="connsiteY20" fmla="*/ 986524 h 2288540"/>
              <a:gd name="connsiteX0" fmla="*/ 757 w 1659625"/>
              <a:gd name="connsiteY0" fmla="*/ 986524 h 2288540"/>
              <a:gd name="connsiteX1" fmla="*/ 197456 w 1659625"/>
              <a:gd name="connsiteY1" fmla="*/ 139810 h 2288540"/>
              <a:gd name="connsiteX2" fmla="*/ 291461 w 1659625"/>
              <a:gd name="connsiteY2" fmla="*/ 1216720 h 2288540"/>
              <a:gd name="connsiteX3" fmla="*/ 391959 w 1659625"/>
              <a:gd name="connsiteY3" fmla="*/ 663982 h 2288540"/>
              <a:gd name="connsiteX4" fmla="*/ 445284 w 1659625"/>
              <a:gd name="connsiteY4" fmla="*/ 160544 h 2288540"/>
              <a:gd name="connsiteX5" fmla="*/ 607655 w 1659625"/>
              <a:gd name="connsiteY5" fmla="*/ 324835 h 2288540"/>
              <a:gd name="connsiteX6" fmla="*/ 641838 w 1659625"/>
              <a:gd name="connsiteY6" fmla="*/ 1071303 h 2288540"/>
              <a:gd name="connsiteX7" fmla="*/ 829846 w 1659625"/>
              <a:gd name="connsiteY7" fmla="*/ 1164256 h 2288540"/>
              <a:gd name="connsiteX8" fmla="*/ 820303 w 1659625"/>
              <a:gd name="connsiteY8" fmla="*/ 396409 h 2288540"/>
              <a:gd name="connsiteX9" fmla="*/ 1052038 w 1659625"/>
              <a:gd name="connsiteY9" fmla="*/ 170429 h 2288540"/>
              <a:gd name="connsiteX10" fmla="*/ 1060582 w 1659625"/>
              <a:gd name="connsiteY10" fmla="*/ 735802 h 2288540"/>
              <a:gd name="connsiteX11" fmla="*/ 1171678 w 1659625"/>
              <a:gd name="connsiteY11" fmla="*/ 1223740 h 2288540"/>
              <a:gd name="connsiteX12" fmla="*/ 1312349 w 1659625"/>
              <a:gd name="connsiteY12" fmla="*/ 849801 h 2288540"/>
              <a:gd name="connsiteX13" fmla="*/ 1282773 w 1659625"/>
              <a:gd name="connsiteY13" fmla="*/ 412275 h 2288540"/>
              <a:gd name="connsiteX14" fmla="*/ 1445143 w 1659625"/>
              <a:gd name="connsiteY14" fmla="*/ 167446 h 2288540"/>
              <a:gd name="connsiteX15" fmla="*/ 1656941 w 1659625"/>
              <a:gd name="connsiteY15" fmla="*/ 986524 h 2288540"/>
              <a:gd name="connsiteX16" fmla="*/ 1326102 w 1659625"/>
              <a:gd name="connsiteY16" fmla="*/ 2228956 h 2288540"/>
              <a:gd name="connsiteX17" fmla="*/ 795663 w 1659625"/>
              <a:gd name="connsiteY17" fmla="*/ 2224984 h 2288540"/>
              <a:gd name="connsiteX18" fmla="*/ 628956 w 1659625"/>
              <a:gd name="connsiteY18" fmla="*/ 2223915 h 2288540"/>
              <a:gd name="connsiteX19" fmla="*/ 254007 w 1659625"/>
              <a:gd name="connsiteY19" fmla="*/ 2127443 h 2288540"/>
              <a:gd name="connsiteX20" fmla="*/ 757 w 1659625"/>
              <a:gd name="connsiteY20" fmla="*/ 986524 h 2288540"/>
              <a:gd name="connsiteX0" fmla="*/ 757 w 1659623"/>
              <a:gd name="connsiteY0" fmla="*/ 986524 h 2288540"/>
              <a:gd name="connsiteX1" fmla="*/ 197456 w 1659623"/>
              <a:gd name="connsiteY1" fmla="*/ 139810 h 2288540"/>
              <a:gd name="connsiteX2" fmla="*/ 291461 w 1659623"/>
              <a:gd name="connsiteY2" fmla="*/ 1216720 h 2288540"/>
              <a:gd name="connsiteX3" fmla="*/ 457722 w 1659623"/>
              <a:gd name="connsiteY3" fmla="*/ 1028597 h 2288540"/>
              <a:gd name="connsiteX4" fmla="*/ 445284 w 1659623"/>
              <a:gd name="connsiteY4" fmla="*/ 160544 h 2288540"/>
              <a:gd name="connsiteX5" fmla="*/ 607655 w 1659623"/>
              <a:gd name="connsiteY5" fmla="*/ 324835 h 2288540"/>
              <a:gd name="connsiteX6" fmla="*/ 641838 w 1659623"/>
              <a:gd name="connsiteY6" fmla="*/ 1071303 h 2288540"/>
              <a:gd name="connsiteX7" fmla="*/ 829846 w 1659623"/>
              <a:gd name="connsiteY7" fmla="*/ 1164256 h 2288540"/>
              <a:gd name="connsiteX8" fmla="*/ 820303 w 1659623"/>
              <a:gd name="connsiteY8" fmla="*/ 396409 h 2288540"/>
              <a:gd name="connsiteX9" fmla="*/ 1052038 w 1659623"/>
              <a:gd name="connsiteY9" fmla="*/ 170429 h 2288540"/>
              <a:gd name="connsiteX10" fmla="*/ 1060582 w 1659623"/>
              <a:gd name="connsiteY10" fmla="*/ 735802 h 2288540"/>
              <a:gd name="connsiteX11" fmla="*/ 1171678 w 1659623"/>
              <a:gd name="connsiteY11" fmla="*/ 1223740 h 2288540"/>
              <a:gd name="connsiteX12" fmla="*/ 1312349 w 1659623"/>
              <a:gd name="connsiteY12" fmla="*/ 849801 h 2288540"/>
              <a:gd name="connsiteX13" fmla="*/ 1282773 w 1659623"/>
              <a:gd name="connsiteY13" fmla="*/ 412275 h 2288540"/>
              <a:gd name="connsiteX14" fmla="*/ 1445143 w 1659623"/>
              <a:gd name="connsiteY14" fmla="*/ 167446 h 2288540"/>
              <a:gd name="connsiteX15" fmla="*/ 1656941 w 1659623"/>
              <a:gd name="connsiteY15" fmla="*/ 986524 h 2288540"/>
              <a:gd name="connsiteX16" fmla="*/ 1326102 w 1659623"/>
              <a:gd name="connsiteY16" fmla="*/ 2228956 h 2288540"/>
              <a:gd name="connsiteX17" fmla="*/ 795663 w 1659623"/>
              <a:gd name="connsiteY17" fmla="*/ 2224984 h 2288540"/>
              <a:gd name="connsiteX18" fmla="*/ 628956 w 1659623"/>
              <a:gd name="connsiteY18" fmla="*/ 2223915 h 2288540"/>
              <a:gd name="connsiteX19" fmla="*/ 254007 w 1659623"/>
              <a:gd name="connsiteY19" fmla="*/ 2127443 h 2288540"/>
              <a:gd name="connsiteX20" fmla="*/ 757 w 1659623"/>
              <a:gd name="connsiteY20" fmla="*/ 986524 h 2288540"/>
              <a:gd name="connsiteX0" fmla="*/ 757 w 1659625"/>
              <a:gd name="connsiteY0" fmla="*/ 986524 h 2288540"/>
              <a:gd name="connsiteX1" fmla="*/ 197456 w 1659625"/>
              <a:gd name="connsiteY1" fmla="*/ 139810 h 2288540"/>
              <a:gd name="connsiteX2" fmla="*/ 291461 w 1659625"/>
              <a:gd name="connsiteY2" fmla="*/ 1216720 h 2288540"/>
              <a:gd name="connsiteX3" fmla="*/ 457722 w 1659625"/>
              <a:gd name="connsiteY3" fmla="*/ 1028597 h 2288540"/>
              <a:gd name="connsiteX4" fmla="*/ 445284 w 1659625"/>
              <a:gd name="connsiteY4" fmla="*/ 160544 h 2288540"/>
              <a:gd name="connsiteX5" fmla="*/ 607655 w 1659625"/>
              <a:gd name="connsiteY5" fmla="*/ 324835 h 2288540"/>
              <a:gd name="connsiteX6" fmla="*/ 688725 w 1659625"/>
              <a:gd name="connsiteY6" fmla="*/ 220777 h 2288540"/>
              <a:gd name="connsiteX7" fmla="*/ 641838 w 1659625"/>
              <a:gd name="connsiteY7" fmla="*/ 1071303 h 2288540"/>
              <a:gd name="connsiteX8" fmla="*/ 829846 w 1659625"/>
              <a:gd name="connsiteY8" fmla="*/ 1164256 h 2288540"/>
              <a:gd name="connsiteX9" fmla="*/ 820303 w 1659625"/>
              <a:gd name="connsiteY9" fmla="*/ 396409 h 2288540"/>
              <a:gd name="connsiteX10" fmla="*/ 1052038 w 1659625"/>
              <a:gd name="connsiteY10" fmla="*/ 170429 h 2288540"/>
              <a:gd name="connsiteX11" fmla="*/ 1060582 w 1659625"/>
              <a:gd name="connsiteY11" fmla="*/ 735802 h 2288540"/>
              <a:gd name="connsiteX12" fmla="*/ 1171678 w 1659625"/>
              <a:gd name="connsiteY12" fmla="*/ 1223740 h 2288540"/>
              <a:gd name="connsiteX13" fmla="*/ 1312349 w 1659625"/>
              <a:gd name="connsiteY13" fmla="*/ 849801 h 2288540"/>
              <a:gd name="connsiteX14" fmla="*/ 1282773 w 1659625"/>
              <a:gd name="connsiteY14" fmla="*/ 412275 h 2288540"/>
              <a:gd name="connsiteX15" fmla="*/ 1445143 w 1659625"/>
              <a:gd name="connsiteY15" fmla="*/ 167446 h 2288540"/>
              <a:gd name="connsiteX16" fmla="*/ 1656941 w 1659625"/>
              <a:gd name="connsiteY16" fmla="*/ 986524 h 2288540"/>
              <a:gd name="connsiteX17" fmla="*/ 1326102 w 1659625"/>
              <a:gd name="connsiteY17" fmla="*/ 2228956 h 2288540"/>
              <a:gd name="connsiteX18" fmla="*/ 795663 w 1659625"/>
              <a:gd name="connsiteY18" fmla="*/ 2224984 h 2288540"/>
              <a:gd name="connsiteX19" fmla="*/ 628956 w 1659625"/>
              <a:gd name="connsiteY19" fmla="*/ 2223915 h 2288540"/>
              <a:gd name="connsiteX20" fmla="*/ 254007 w 1659625"/>
              <a:gd name="connsiteY20" fmla="*/ 2127443 h 2288540"/>
              <a:gd name="connsiteX21" fmla="*/ 757 w 1659625"/>
              <a:gd name="connsiteY21" fmla="*/ 986524 h 2288540"/>
              <a:gd name="connsiteX0" fmla="*/ 757 w 1659623"/>
              <a:gd name="connsiteY0" fmla="*/ 986524 h 2288540"/>
              <a:gd name="connsiteX1" fmla="*/ 197456 w 1659623"/>
              <a:gd name="connsiteY1" fmla="*/ 139810 h 2288540"/>
              <a:gd name="connsiteX2" fmla="*/ 291461 w 1659623"/>
              <a:gd name="connsiteY2" fmla="*/ 1216720 h 2288540"/>
              <a:gd name="connsiteX3" fmla="*/ 457722 w 1659623"/>
              <a:gd name="connsiteY3" fmla="*/ 1028597 h 2288540"/>
              <a:gd name="connsiteX4" fmla="*/ 445284 w 1659623"/>
              <a:gd name="connsiteY4" fmla="*/ 160544 h 2288540"/>
              <a:gd name="connsiteX5" fmla="*/ 555045 w 1659623"/>
              <a:gd name="connsiteY5" fmla="*/ 103856 h 2288540"/>
              <a:gd name="connsiteX6" fmla="*/ 688725 w 1659623"/>
              <a:gd name="connsiteY6" fmla="*/ 220777 h 2288540"/>
              <a:gd name="connsiteX7" fmla="*/ 641838 w 1659623"/>
              <a:gd name="connsiteY7" fmla="*/ 1071303 h 2288540"/>
              <a:gd name="connsiteX8" fmla="*/ 829846 w 1659623"/>
              <a:gd name="connsiteY8" fmla="*/ 1164256 h 2288540"/>
              <a:gd name="connsiteX9" fmla="*/ 820303 w 1659623"/>
              <a:gd name="connsiteY9" fmla="*/ 396409 h 2288540"/>
              <a:gd name="connsiteX10" fmla="*/ 1052038 w 1659623"/>
              <a:gd name="connsiteY10" fmla="*/ 170429 h 2288540"/>
              <a:gd name="connsiteX11" fmla="*/ 1060582 w 1659623"/>
              <a:gd name="connsiteY11" fmla="*/ 735802 h 2288540"/>
              <a:gd name="connsiteX12" fmla="*/ 1171678 w 1659623"/>
              <a:gd name="connsiteY12" fmla="*/ 1223740 h 2288540"/>
              <a:gd name="connsiteX13" fmla="*/ 1312349 w 1659623"/>
              <a:gd name="connsiteY13" fmla="*/ 849801 h 2288540"/>
              <a:gd name="connsiteX14" fmla="*/ 1282773 w 1659623"/>
              <a:gd name="connsiteY14" fmla="*/ 412275 h 2288540"/>
              <a:gd name="connsiteX15" fmla="*/ 1445143 w 1659623"/>
              <a:gd name="connsiteY15" fmla="*/ 167446 h 2288540"/>
              <a:gd name="connsiteX16" fmla="*/ 1656941 w 1659623"/>
              <a:gd name="connsiteY16" fmla="*/ 986524 h 2288540"/>
              <a:gd name="connsiteX17" fmla="*/ 1326102 w 1659623"/>
              <a:gd name="connsiteY17" fmla="*/ 2228956 h 2288540"/>
              <a:gd name="connsiteX18" fmla="*/ 795663 w 1659623"/>
              <a:gd name="connsiteY18" fmla="*/ 2224984 h 2288540"/>
              <a:gd name="connsiteX19" fmla="*/ 628956 w 1659623"/>
              <a:gd name="connsiteY19" fmla="*/ 2223915 h 2288540"/>
              <a:gd name="connsiteX20" fmla="*/ 254007 w 1659623"/>
              <a:gd name="connsiteY20" fmla="*/ 2127443 h 2288540"/>
              <a:gd name="connsiteX21" fmla="*/ 757 w 1659623"/>
              <a:gd name="connsiteY21" fmla="*/ 986524 h 228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59623" h="2288540">
                <a:moveTo>
                  <a:pt x="757" y="986524"/>
                </a:moveTo>
                <a:cubicBezTo>
                  <a:pt x="-8668" y="655252"/>
                  <a:pt x="70669" y="119983"/>
                  <a:pt x="197456" y="139810"/>
                </a:cubicBezTo>
                <a:cubicBezTo>
                  <a:pt x="255877" y="77620"/>
                  <a:pt x="251581" y="1051501"/>
                  <a:pt x="291461" y="1216720"/>
                </a:cubicBezTo>
                <a:cubicBezTo>
                  <a:pt x="447184" y="1181666"/>
                  <a:pt x="432085" y="1204626"/>
                  <a:pt x="457722" y="1028597"/>
                </a:cubicBezTo>
                <a:cubicBezTo>
                  <a:pt x="483359" y="852568"/>
                  <a:pt x="409335" y="217068"/>
                  <a:pt x="445284" y="160544"/>
                </a:cubicBezTo>
                <a:cubicBezTo>
                  <a:pt x="481233" y="104020"/>
                  <a:pt x="527624" y="69878"/>
                  <a:pt x="555045" y="103856"/>
                </a:cubicBezTo>
                <a:cubicBezTo>
                  <a:pt x="582466" y="137834"/>
                  <a:pt x="683028" y="96366"/>
                  <a:pt x="688725" y="220777"/>
                </a:cubicBezTo>
                <a:cubicBezTo>
                  <a:pt x="694422" y="345188"/>
                  <a:pt x="605165" y="937996"/>
                  <a:pt x="641838" y="1071303"/>
                </a:cubicBezTo>
                <a:cubicBezTo>
                  <a:pt x="678511" y="1204610"/>
                  <a:pt x="800102" y="1276738"/>
                  <a:pt x="829846" y="1164256"/>
                </a:cubicBezTo>
                <a:cubicBezTo>
                  <a:pt x="859590" y="1051774"/>
                  <a:pt x="954254" y="1092396"/>
                  <a:pt x="820303" y="396409"/>
                </a:cubicBezTo>
                <a:cubicBezTo>
                  <a:pt x="686352" y="-299578"/>
                  <a:pt x="1000597" y="122608"/>
                  <a:pt x="1052038" y="170429"/>
                </a:cubicBezTo>
                <a:cubicBezTo>
                  <a:pt x="1103479" y="218250"/>
                  <a:pt x="1060582" y="576281"/>
                  <a:pt x="1060582" y="735802"/>
                </a:cubicBezTo>
                <a:cubicBezTo>
                  <a:pt x="1060582" y="895323"/>
                  <a:pt x="1120403" y="1086751"/>
                  <a:pt x="1171678" y="1223740"/>
                </a:cubicBezTo>
                <a:cubicBezTo>
                  <a:pt x="1222953" y="1360729"/>
                  <a:pt x="1252529" y="964643"/>
                  <a:pt x="1312349" y="849801"/>
                </a:cubicBezTo>
                <a:cubicBezTo>
                  <a:pt x="1372169" y="734959"/>
                  <a:pt x="1262833" y="588611"/>
                  <a:pt x="1282773" y="412275"/>
                </a:cubicBezTo>
                <a:cubicBezTo>
                  <a:pt x="1302713" y="235939"/>
                  <a:pt x="1395600" y="102342"/>
                  <a:pt x="1445143" y="167446"/>
                </a:cubicBezTo>
                <a:cubicBezTo>
                  <a:pt x="1494686" y="232550"/>
                  <a:pt x="1627031" y="818281"/>
                  <a:pt x="1656941" y="986524"/>
                </a:cubicBezTo>
                <a:cubicBezTo>
                  <a:pt x="1686851" y="1154767"/>
                  <a:pt x="1459678" y="2043911"/>
                  <a:pt x="1326102" y="2228956"/>
                </a:cubicBezTo>
                <a:cubicBezTo>
                  <a:pt x="1034695" y="2358755"/>
                  <a:pt x="902652" y="2237981"/>
                  <a:pt x="795663" y="2224984"/>
                </a:cubicBezTo>
                <a:cubicBezTo>
                  <a:pt x="688674" y="2211987"/>
                  <a:pt x="719232" y="2240172"/>
                  <a:pt x="628956" y="2223915"/>
                </a:cubicBezTo>
                <a:cubicBezTo>
                  <a:pt x="538680" y="2207658"/>
                  <a:pt x="392022" y="2312310"/>
                  <a:pt x="254007" y="2127443"/>
                </a:cubicBezTo>
                <a:cubicBezTo>
                  <a:pt x="115992" y="1942576"/>
                  <a:pt x="10182" y="1317796"/>
                  <a:pt x="757" y="98652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Ellipse 3"/>
          <p:cNvSpPr/>
          <p:nvPr/>
        </p:nvSpPr>
        <p:spPr>
          <a:xfrm rot="18994729">
            <a:off x="1041040" y="2063854"/>
            <a:ext cx="542225" cy="903474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Oval 91"/>
          <p:cNvSpPr>
            <a:spLocks/>
          </p:cNvSpPr>
          <p:nvPr/>
        </p:nvSpPr>
        <p:spPr bwMode="auto">
          <a:xfrm rot="11019729" flipV="1">
            <a:off x="1490876" y="6129039"/>
            <a:ext cx="1433831" cy="172869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111847 w 3223481"/>
              <a:gd name="connsiteY0" fmla="*/ 63130 h 114664"/>
              <a:gd name="connsiteX1" fmla="*/ 294103 w 3223481"/>
              <a:gd name="connsiteY1" fmla="*/ 3156 h 114664"/>
              <a:gd name="connsiteX2" fmla="*/ 809354 w 3223481"/>
              <a:gd name="connsiteY2" fmla="*/ 11702 h 114664"/>
              <a:gd name="connsiteX3" fmla="*/ 1159731 w 3223481"/>
              <a:gd name="connsiteY3" fmla="*/ 28793 h 114664"/>
              <a:gd name="connsiteX4" fmla="*/ 1869700 w 3223481"/>
              <a:gd name="connsiteY4" fmla="*/ 31724 h 114664"/>
              <a:gd name="connsiteX5" fmla="*/ 3217355 w 3223481"/>
              <a:gd name="connsiteY5" fmla="*/ 63130 h 114664"/>
              <a:gd name="connsiteX6" fmla="*/ 2039948 w 3223481"/>
              <a:gd name="connsiteY6" fmla="*/ 114251 h 114664"/>
              <a:gd name="connsiteX7" fmla="*/ 1664601 w 3223481"/>
              <a:gd name="connsiteY7" fmla="*/ 85990 h 114664"/>
              <a:gd name="connsiteX8" fmla="*/ 111847 w 3223481"/>
              <a:gd name="connsiteY8" fmla="*/ 63130 h 114664"/>
              <a:gd name="connsiteX0" fmla="*/ 111847 w 3223481"/>
              <a:gd name="connsiteY0" fmla="*/ 83576 h 135110"/>
              <a:gd name="connsiteX1" fmla="*/ 294103 w 3223481"/>
              <a:gd name="connsiteY1" fmla="*/ 23602 h 135110"/>
              <a:gd name="connsiteX2" fmla="*/ 809354 w 3223481"/>
              <a:gd name="connsiteY2" fmla="*/ 32148 h 135110"/>
              <a:gd name="connsiteX3" fmla="*/ 1159731 w 3223481"/>
              <a:gd name="connsiteY3" fmla="*/ 49239 h 135110"/>
              <a:gd name="connsiteX4" fmla="*/ 1624467 w 3223481"/>
              <a:gd name="connsiteY4" fmla="*/ 3 h 135110"/>
              <a:gd name="connsiteX5" fmla="*/ 1869700 w 3223481"/>
              <a:gd name="connsiteY5" fmla="*/ 52170 h 135110"/>
              <a:gd name="connsiteX6" fmla="*/ 3217355 w 3223481"/>
              <a:gd name="connsiteY6" fmla="*/ 83576 h 135110"/>
              <a:gd name="connsiteX7" fmla="*/ 2039948 w 3223481"/>
              <a:gd name="connsiteY7" fmla="*/ 134697 h 135110"/>
              <a:gd name="connsiteX8" fmla="*/ 1664601 w 3223481"/>
              <a:gd name="connsiteY8" fmla="*/ 106436 h 135110"/>
              <a:gd name="connsiteX9" fmla="*/ 111847 w 3223481"/>
              <a:gd name="connsiteY9" fmla="*/ 83576 h 135110"/>
              <a:gd name="connsiteX0" fmla="*/ 111847 w 3223481"/>
              <a:gd name="connsiteY0" fmla="*/ 89626 h 141160"/>
              <a:gd name="connsiteX1" fmla="*/ 294103 w 3223481"/>
              <a:gd name="connsiteY1" fmla="*/ 29652 h 141160"/>
              <a:gd name="connsiteX2" fmla="*/ 380815 w 3223481"/>
              <a:gd name="connsiteY2" fmla="*/ 931 h 141160"/>
              <a:gd name="connsiteX3" fmla="*/ 1159731 w 3223481"/>
              <a:gd name="connsiteY3" fmla="*/ 55289 h 141160"/>
              <a:gd name="connsiteX4" fmla="*/ 1624467 w 3223481"/>
              <a:gd name="connsiteY4" fmla="*/ 6053 h 141160"/>
              <a:gd name="connsiteX5" fmla="*/ 1869700 w 3223481"/>
              <a:gd name="connsiteY5" fmla="*/ 58220 h 141160"/>
              <a:gd name="connsiteX6" fmla="*/ 3217355 w 3223481"/>
              <a:gd name="connsiteY6" fmla="*/ 89626 h 141160"/>
              <a:gd name="connsiteX7" fmla="*/ 2039948 w 3223481"/>
              <a:gd name="connsiteY7" fmla="*/ 140747 h 141160"/>
              <a:gd name="connsiteX8" fmla="*/ 1664601 w 3223481"/>
              <a:gd name="connsiteY8" fmla="*/ 112486 h 141160"/>
              <a:gd name="connsiteX9" fmla="*/ 111847 w 3223481"/>
              <a:gd name="connsiteY9" fmla="*/ 89626 h 141160"/>
              <a:gd name="connsiteX0" fmla="*/ 45182 w 3156816"/>
              <a:gd name="connsiteY0" fmla="*/ 89626 h 147104"/>
              <a:gd name="connsiteX1" fmla="*/ 227438 w 3156816"/>
              <a:gd name="connsiteY1" fmla="*/ 29652 h 147104"/>
              <a:gd name="connsiteX2" fmla="*/ 314150 w 3156816"/>
              <a:gd name="connsiteY2" fmla="*/ 931 h 147104"/>
              <a:gd name="connsiteX3" fmla="*/ 1093066 w 3156816"/>
              <a:gd name="connsiteY3" fmla="*/ 55289 h 147104"/>
              <a:gd name="connsiteX4" fmla="*/ 1557802 w 3156816"/>
              <a:gd name="connsiteY4" fmla="*/ 6053 h 147104"/>
              <a:gd name="connsiteX5" fmla="*/ 1803035 w 3156816"/>
              <a:gd name="connsiteY5" fmla="*/ 58220 h 147104"/>
              <a:gd name="connsiteX6" fmla="*/ 3150690 w 3156816"/>
              <a:gd name="connsiteY6" fmla="*/ 89626 h 147104"/>
              <a:gd name="connsiteX7" fmla="*/ 1973283 w 3156816"/>
              <a:gd name="connsiteY7" fmla="*/ 140747 h 147104"/>
              <a:gd name="connsiteX8" fmla="*/ 1597936 w 3156816"/>
              <a:gd name="connsiteY8" fmla="*/ 112486 h 147104"/>
              <a:gd name="connsiteX9" fmla="*/ 696912 w 3156816"/>
              <a:gd name="connsiteY9" fmla="*/ 146830 h 147104"/>
              <a:gd name="connsiteX10" fmla="*/ 45182 w 3156816"/>
              <a:gd name="connsiteY10" fmla="*/ 89626 h 147104"/>
              <a:gd name="connsiteX0" fmla="*/ 11627 w 3454407"/>
              <a:gd name="connsiteY0" fmla="*/ 15093 h 147104"/>
              <a:gd name="connsiteX1" fmla="*/ 525029 w 3454407"/>
              <a:gd name="connsiteY1" fmla="*/ 29652 h 147104"/>
              <a:gd name="connsiteX2" fmla="*/ 611741 w 3454407"/>
              <a:gd name="connsiteY2" fmla="*/ 931 h 147104"/>
              <a:gd name="connsiteX3" fmla="*/ 1390657 w 3454407"/>
              <a:gd name="connsiteY3" fmla="*/ 55289 h 147104"/>
              <a:gd name="connsiteX4" fmla="*/ 1855393 w 3454407"/>
              <a:gd name="connsiteY4" fmla="*/ 6053 h 147104"/>
              <a:gd name="connsiteX5" fmla="*/ 2100626 w 3454407"/>
              <a:gd name="connsiteY5" fmla="*/ 58220 h 147104"/>
              <a:gd name="connsiteX6" fmla="*/ 3448281 w 3454407"/>
              <a:gd name="connsiteY6" fmla="*/ 89626 h 147104"/>
              <a:gd name="connsiteX7" fmla="*/ 2270874 w 3454407"/>
              <a:gd name="connsiteY7" fmla="*/ 140747 h 147104"/>
              <a:gd name="connsiteX8" fmla="*/ 1895527 w 3454407"/>
              <a:gd name="connsiteY8" fmla="*/ 112486 h 147104"/>
              <a:gd name="connsiteX9" fmla="*/ 994503 w 3454407"/>
              <a:gd name="connsiteY9" fmla="*/ 146830 h 147104"/>
              <a:gd name="connsiteX10" fmla="*/ 11627 w 3454407"/>
              <a:gd name="connsiteY10" fmla="*/ 15093 h 147104"/>
              <a:gd name="connsiteX0" fmla="*/ 17925 w 3460705"/>
              <a:gd name="connsiteY0" fmla="*/ 19465 h 151476"/>
              <a:gd name="connsiteX1" fmla="*/ 377467 w 3460705"/>
              <a:gd name="connsiteY1" fmla="*/ 2136 h 151476"/>
              <a:gd name="connsiteX2" fmla="*/ 531327 w 3460705"/>
              <a:gd name="connsiteY2" fmla="*/ 34024 h 151476"/>
              <a:gd name="connsiteX3" fmla="*/ 618039 w 3460705"/>
              <a:gd name="connsiteY3" fmla="*/ 5303 h 151476"/>
              <a:gd name="connsiteX4" fmla="*/ 1396955 w 3460705"/>
              <a:gd name="connsiteY4" fmla="*/ 59661 h 151476"/>
              <a:gd name="connsiteX5" fmla="*/ 1861691 w 3460705"/>
              <a:gd name="connsiteY5" fmla="*/ 10425 h 151476"/>
              <a:gd name="connsiteX6" fmla="*/ 2106924 w 3460705"/>
              <a:gd name="connsiteY6" fmla="*/ 62592 h 151476"/>
              <a:gd name="connsiteX7" fmla="*/ 3454579 w 3460705"/>
              <a:gd name="connsiteY7" fmla="*/ 93998 h 151476"/>
              <a:gd name="connsiteX8" fmla="*/ 2277172 w 3460705"/>
              <a:gd name="connsiteY8" fmla="*/ 145119 h 151476"/>
              <a:gd name="connsiteX9" fmla="*/ 1901825 w 3460705"/>
              <a:gd name="connsiteY9" fmla="*/ 116858 h 151476"/>
              <a:gd name="connsiteX10" fmla="*/ 1000801 w 3460705"/>
              <a:gd name="connsiteY10" fmla="*/ 151202 h 151476"/>
              <a:gd name="connsiteX11" fmla="*/ 17925 w 3460705"/>
              <a:gd name="connsiteY11" fmla="*/ 19465 h 151476"/>
              <a:gd name="connsiteX0" fmla="*/ 109786 w 3552566"/>
              <a:gd name="connsiteY0" fmla="*/ 17634 h 150126"/>
              <a:gd name="connsiteX1" fmla="*/ 469328 w 3552566"/>
              <a:gd name="connsiteY1" fmla="*/ 305 h 150126"/>
              <a:gd name="connsiteX2" fmla="*/ 623188 w 3552566"/>
              <a:gd name="connsiteY2" fmla="*/ 32193 h 150126"/>
              <a:gd name="connsiteX3" fmla="*/ 709900 w 3552566"/>
              <a:gd name="connsiteY3" fmla="*/ 3472 h 150126"/>
              <a:gd name="connsiteX4" fmla="*/ 1488816 w 3552566"/>
              <a:gd name="connsiteY4" fmla="*/ 57830 h 150126"/>
              <a:gd name="connsiteX5" fmla="*/ 1953552 w 3552566"/>
              <a:gd name="connsiteY5" fmla="*/ 8594 h 150126"/>
              <a:gd name="connsiteX6" fmla="*/ 2198785 w 3552566"/>
              <a:gd name="connsiteY6" fmla="*/ 60761 h 150126"/>
              <a:gd name="connsiteX7" fmla="*/ 3546440 w 3552566"/>
              <a:gd name="connsiteY7" fmla="*/ 92167 h 150126"/>
              <a:gd name="connsiteX8" fmla="*/ 2369033 w 3552566"/>
              <a:gd name="connsiteY8" fmla="*/ 143288 h 150126"/>
              <a:gd name="connsiteX9" fmla="*/ 1993686 w 3552566"/>
              <a:gd name="connsiteY9" fmla="*/ 115027 h 150126"/>
              <a:gd name="connsiteX10" fmla="*/ 1092662 w 3552566"/>
              <a:gd name="connsiteY10" fmla="*/ 149371 h 150126"/>
              <a:gd name="connsiteX11" fmla="*/ 79748 w 3552566"/>
              <a:gd name="connsiteY11" fmla="*/ 42895 h 150126"/>
              <a:gd name="connsiteX12" fmla="*/ 109786 w 3552566"/>
              <a:gd name="connsiteY12" fmla="*/ 17634 h 150126"/>
              <a:gd name="connsiteX0" fmla="*/ 109786 w 3552566"/>
              <a:gd name="connsiteY0" fmla="*/ 18665 h 151157"/>
              <a:gd name="connsiteX1" fmla="*/ 469328 w 3552566"/>
              <a:gd name="connsiteY1" fmla="*/ 1336 h 151157"/>
              <a:gd name="connsiteX2" fmla="*/ 584229 w 3552566"/>
              <a:gd name="connsiteY2" fmla="*/ 6605 h 151157"/>
              <a:gd name="connsiteX3" fmla="*/ 709900 w 3552566"/>
              <a:gd name="connsiteY3" fmla="*/ 4503 h 151157"/>
              <a:gd name="connsiteX4" fmla="*/ 1488816 w 3552566"/>
              <a:gd name="connsiteY4" fmla="*/ 58861 h 151157"/>
              <a:gd name="connsiteX5" fmla="*/ 1953552 w 3552566"/>
              <a:gd name="connsiteY5" fmla="*/ 9625 h 151157"/>
              <a:gd name="connsiteX6" fmla="*/ 2198785 w 3552566"/>
              <a:gd name="connsiteY6" fmla="*/ 61792 h 151157"/>
              <a:gd name="connsiteX7" fmla="*/ 3546440 w 3552566"/>
              <a:gd name="connsiteY7" fmla="*/ 93198 h 151157"/>
              <a:gd name="connsiteX8" fmla="*/ 2369033 w 3552566"/>
              <a:gd name="connsiteY8" fmla="*/ 144319 h 151157"/>
              <a:gd name="connsiteX9" fmla="*/ 1993686 w 3552566"/>
              <a:gd name="connsiteY9" fmla="*/ 116058 h 151157"/>
              <a:gd name="connsiteX10" fmla="*/ 1092662 w 3552566"/>
              <a:gd name="connsiteY10" fmla="*/ 150402 h 151157"/>
              <a:gd name="connsiteX11" fmla="*/ 79748 w 3552566"/>
              <a:gd name="connsiteY11" fmla="*/ 43926 h 151157"/>
              <a:gd name="connsiteX12" fmla="*/ 109786 w 3552566"/>
              <a:gd name="connsiteY12" fmla="*/ 18665 h 15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52566" h="151157">
                <a:moveTo>
                  <a:pt x="109786" y="18665"/>
                </a:moveTo>
                <a:cubicBezTo>
                  <a:pt x="174716" y="11567"/>
                  <a:pt x="383761" y="-1091"/>
                  <a:pt x="469328" y="1336"/>
                </a:cubicBezTo>
                <a:cubicBezTo>
                  <a:pt x="554895" y="3763"/>
                  <a:pt x="544134" y="12288"/>
                  <a:pt x="584229" y="6605"/>
                </a:cubicBezTo>
                <a:cubicBezTo>
                  <a:pt x="700480" y="-1966"/>
                  <a:pt x="513236" y="-1683"/>
                  <a:pt x="709900" y="4503"/>
                </a:cubicBezTo>
                <a:cubicBezTo>
                  <a:pt x="769720" y="5927"/>
                  <a:pt x="1346275" y="54100"/>
                  <a:pt x="1488816" y="58861"/>
                </a:cubicBezTo>
                <a:cubicBezTo>
                  <a:pt x="1621140" y="59715"/>
                  <a:pt x="1835224" y="9137"/>
                  <a:pt x="1953552" y="9625"/>
                </a:cubicBezTo>
                <a:cubicBezTo>
                  <a:pt x="2071880" y="10113"/>
                  <a:pt x="1933304" y="47863"/>
                  <a:pt x="2198785" y="61792"/>
                </a:cubicBezTo>
                <a:cubicBezTo>
                  <a:pt x="2464266" y="75721"/>
                  <a:pt x="3097222" y="82729"/>
                  <a:pt x="3546440" y="93198"/>
                </a:cubicBezTo>
                <a:cubicBezTo>
                  <a:pt x="3640332" y="98407"/>
                  <a:pt x="2627825" y="140509"/>
                  <a:pt x="2369033" y="144319"/>
                </a:cubicBezTo>
                <a:cubicBezTo>
                  <a:pt x="2110241" y="148129"/>
                  <a:pt x="2206414" y="115044"/>
                  <a:pt x="1993686" y="116058"/>
                </a:cubicBezTo>
                <a:cubicBezTo>
                  <a:pt x="1780958" y="117072"/>
                  <a:pt x="1359707" y="157100"/>
                  <a:pt x="1092662" y="150402"/>
                </a:cubicBezTo>
                <a:cubicBezTo>
                  <a:pt x="825617" y="143704"/>
                  <a:pt x="243561" y="65882"/>
                  <a:pt x="79748" y="43926"/>
                </a:cubicBezTo>
                <a:cubicBezTo>
                  <a:pt x="-84065" y="21970"/>
                  <a:pt x="44856" y="25763"/>
                  <a:pt x="109786" y="1866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" name="Oval 91"/>
          <p:cNvSpPr>
            <a:spLocks/>
          </p:cNvSpPr>
          <p:nvPr/>
        </p:nvSpPr>
        <p:spPr bwMode="auto">
          <a:xfrm rot="11019729" flipV="1">
            <a:off x="1511372" y="6220951"/>
            <a:ext cx="1400632" cy="203218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25709 w 3814712"/>
              <a:gd name="connsiteY0" fmla="*/ 121692 h 122613"/>
              <a:gd name="connsiteX1" fmla="*/ 1075845 w 3814712"/>
              <a:gd name="connsiteY1" fmla="*/ 3156 h 122613"/>
              <a:gd name="connsiteX2" fmla="*/ 1400585 w 3814712"/>
              <a:gd name="connsiteY2" fmla="*/ 11702 h 122613"/>
              <a:gd name="connsiteX3" fmla="*/ 1750962 w 3814712"/>
              <a:gd name="connsiteY3" fmla="*/ 28793 h 122613"/>
              <a:gd name="connsiteX4" fmla="*/ 2460931 w 3814712"/>
              <a:gd name="connsiteY4" fmla="*/ 31724 h 122613"/>
              <a:gd name="connsiteX5" fmla="*/ 3808586 w 3814712"/>
              <a:gd name="connsiteY5" fmla="*/ 63130 h 122613"/>
              <a:gd name="connsiteX6" fmla="*/ 2631179 w 3814712"/>
              <a:gd name="connsiteY6" fmla="*/ 114251 h 122613"/>
              <a:gd name="connsiteX7" fmla="*/ 2255832 w 3814712"/>
              <a:gd name="connsiteY7" fmla="*/ 85990 h 122613"/>
              <a:gd name="connsiteX8" fmla="*/ 25709 w 3814712"/>
              <a:gd name="connsiteY8" fmla="*/ 121692 h 122613"/>
              <a:gd name="connsiteX0" fmla="*/ 25709 w 3814712"/>
              <a:gd name="connsiteY0" fmla="*/ 121692 h 121692"/>
              <a:gd name="connsiteX1" fmla="*/ 1075845 w 3814712"/>
              <a:gd name="connsiteY1" fmla="*/ 3156 h 121692"/>
              <a:gd name="connsiteX2" fmla="*/ 1400585 w 3814712"/>
              <a:gd name="connsiteY2" fmla="*/ 11702 h 121692"/>
              <a:gd name="connsiteX3" fmla="*/ 1750962 w 3814712"/>
              <a:gd name="connsiteY3" fmla="*/ 28793 h 121692"/>
              <a:gd name="connsiteX4" fmla="*/ 2460931 w 3814712"/>
              <a:gd name="connsiteY4" fmla="*/ 31724 h 121692"/>
              <a:gd name="connsiteX5" fmla="*/ 3808586 w 3814712"/>
              <a:gd name="connsiteY5" fmla="*/ 63130 h 121692"/>
              <a:gd name="connsiteX6" fmla="*/ 2631179 w 3814712"/>
              <a:gd name="connsiteY6" fmla="*/ 114251 h 121692"/>
              <a:gd name="connsiteX7" fmla="*/ 2255833 w 3814712"/>
              <a:gd name="connsiteY7" fmla="*/ 107285 h 121692"/>
              <a:gd name="connsiteX8" fmla="*/ 25709 w 3814712"/>
              <a:gd name="connsiteY8" fmla="*/ 121692 h 121692"/>
              <a:gd name="connsiteX0" fmla="*/ 25709 w 3814712"/>
              <a:gd name="connsiteY0" fmla="*/ 121692 h 129466"/>
              <a:gd name="connsiteX1" fmla="*/ 1075845 w 3814712"/>
              <a:gd name="connsiteY1" fmla="*/ 3156 h 129466"/>
              <a:gd name="connsiteX2" fmla="*/ 1400585 w 3814712"/>
              <a:gd name="connsiteY2" fmla="*/ 11702 h 129466"/>
              <a:gd name="connsiteX3" fmla="*/ 1750962 w 3814712"/>
              <a:gd name="connsiteY3" fmla="*/ 28793 h 129466"/>
              <a:gd name="connsiteX4" fmla="*/ 2460931 w 3814712"/>
              <a:gd name="connsiteY4" fmla="*/ 31724 h 129466"/>
              <a:gd name="connsiteX5" fmla="*/ 3808586 w 3814712"/>
              <a:gd name="connsiteY5" fmla="*/ 63130 h 129466"/>
              <a:gd name="connsiteX6" fmla="*/ 2631179 w 3814712"/>
              <a:gd name="connsiteY6" fmla="*/ 114251 h 129466"/>
              <a:gd name="connsiteX7" fmla="*/ 2255833 w 3814712"/>
              <a:gd name="connsiteY7" fmla="*/ 107285 h 129466"/>
              <a:gd name="connsiteX8" fmla="*/ 25709 w 3814712"/>
              <a:gd name="connsiteY8" fmla="*/ 121692 h 129466"/>
              <a:gd name="connsiteX0" fmla="*/ 23923 w 3812926"/>
              <a:gd name="connsiteY0" fmla="*/ 121692 h 123535"/>
              <a:gd name="connsiteX1" fmla="*/ 1074059 w 3812926"/>
              <a:gd name="connsiteY1" fmla="*/ 3156 h 123535"/>
              <a:gd name="connsiteX2" fmla="*/ 1398799 w 3812926"/>
              <a:gd name="connsiteY2" fmla="*/ 11702 h 123535"/>
              <a:gd name="connsiteX3" fmla="*/ 1749176 w 3812926"/>
              <a:gd name="connsiteY3" fmla="*/ 28793 h 123535"/>
              <a:gd name="connsiteX4" fmla="*/ 2459145 w 3812926"/>
              <a:gd name="connsiteY4" fmla="*/ 31724 h 123535"/>
              <a:gd name="connsiteX5" fmla="*/ 3806800 w 3812926"/>
              <a:gd name="connsiteY5" fmla="*/ 63130 h 123535"/>
              <a:gd name="connsiteX6" fmla="*/ 2629393 w 3812926"/>
              <a:gd name="connsiteY6" fmla="*/ 114251 h 123535"/>
              <a:gd name="connsiteX7" fmla="*/ 2254047 w 3812926"/>
              <a:gd name="connsiteY7" fmla="*/ 107285 h 123535"/>
              <a:gd name="connsiteX8" fmla="*/ 2205339 w 3812926"/>
              <a:gd name="connsiteY8" fmla="*/ 77555 h 123535"/>
              <a:gd name="connsiteX9" fmla="*/ 23923 w 3812926"/>
              <a:gd name="connsiteY9" fmla="*/ 121692 h 123535"/>
              <a:gd name="connsiteX0" fmla="*/ 186 w 3789189"/>
              <a:gd name="connsiteY0" fmla="*/ 121692 h 123305"/>
              <a:gd name="connsiteX1" fmla="*/ 1050322 w 3789189"/>
              <a:gd name="connsiteY1" fmla="*/ 3156 h 123305"/>
              <a:gd name="connsiteX2" fmla="*/ 1375062 w 3789189"/>
              <a:gd name="connsiteY2" fmla="*/ 11702 h 123305"/>
              <a:gd name="connsiteX3" fmla="*/ 1725439 w 3789189"/>
              <a:gd name="connsiteY3" fmla="*/ 28793 h 123305"/>
              <a:gd name="connsiteX4" fmla="*/ 2435408 w 3789189"/>
              <a:gd name="connsiteY4" fmla="*/ 31724 h 123305"/>
              <a:gd name="connsiteX5" fmla="*/ 3783063 w 3789189"/>
              <a:gd name="connsiteY5" fmla="*/ 63130 h 123305"/>
              <a:gd name="connsiteX6" fmla="*/ 2605656 w 3789189"/>
              <a:gd name="connsiteY6" fmla="*/ 114251 h 123305"/>
              <a:gd name="connsiteX7" fmla="*/ 2230310 w 3789189"/>
              <a:gd name="connsiteY7" fmla="*/ 107285 h 123305"/>
              <a:gd name="connsiteX8" fmla="*/ 2181602 w 3789189"/>
              <a:gd name="connsiteY8" fmla="*/ 77555 h 123305"/>
              <a:gd name="connsiteX9" fmla="*/ 975033 w 3789189"/>
              <a:gd name="connsiteY9" fmla="*/ 72232 h 123305"/>
              <a:gd name="connsiteX10" fmla="*/ 186 w 3789189"/>
              <a:gd name="connsiteY10" fmla="*/ 121692 h 123305"/>
              <a:gd name="connsiteX0" fmla="*/ 186 w 3789189"/>
              <a:gd name="connsiteY0" fmla="*/ 121692 h 123305"/>
              <a:gd name="connsiteX1" fmla="*/ 1050322 w 3789189"/>
              <a:gd name="connsiteY1" fmla="*/ 3156 h 123305"/>
              <a:gd name="connsiteX2" fmla="*/ 1375062 w 3789189"/>
              <a:gd name="connsiteY2" fmla="*/ 11702 h 123305"/>
              <a:gd name="connsiteX3" fmla="*/ 1725439 w 3789189"/>
              <a:gd name="connsiteY3" fmla="*/ 28793 h 123305"/>
              <a:gd name="connsiteX4" fmla="*/ 2435408 w 3789189"/>
              <a:gd name="connsiteY4" fmla="*/ 31724 h 123305"/>
              <a:gd name="connsiteX5" fmla="*/ 3783063 w 3789189"/>
              <a:gd name="connsiteY5" fmla="*/ 63130 h 123305"/>
              <a:gd name="connsiteX6" fmla="*/ 2605656 w 3789189"/>
              <a:gd name="connsiteY6" fmla="*/ 114251 h 123305"/>
              <a:gd name="connsiteX7" fmla="*/ 2230310 w 3789189"/>
              <a:gd name="connsiteY7" fmla="*/ 107285 h 123305"/>
              <a:gd name="connsiteX8" fmla="*/ 2181602 w 3789189"/>
              <a:gd name="connsiteY8" fmla="*/ 77555 h 123305"/>
              <a:gd name="connsiteX9" fmla="*/ 975033 w 3789189"/>
              <a:gd name="connsiteY9" fmla="*/ 72232 h 123305"/>
              <a:gd name="connsiteX10" fmla="*/ 186 w 3789189"/>
              <a:gd name="connsiteY10" fmla="*/ 121692 h 123305"/>
              <a:gd name="connsiteX0" fmla="*/ 1221 w 3790224"/>
              <a:gd name="connsiteY0" fmla="*/ 121692 h 124688"/>
              <a:gd name="connsiteX1" fmla="*/ 1051357 w 3790224"/>
              <a:gd name="connsiteY1" fmla="*/ 3156 h 124688"/>
              <a:gd name="connsiteX2" fmla="*/ 1376097 w 3790224"/>
              <a:gd name="connsiteY2" fmla="*/ 11702 h 124688"/>
              <a:gd name="connsiteX3" fmla="*/ 1726474 w 3790224"/>
              <a:gd name="connsiteY3" fmla="*/ 28793 h 124688"/>
              <a:gd name="connsiteX4" fmla="*/ 2436443 w 3790224"/>
              <a:gd name="connsiteY4" fmla="*/ 31724 h 124688"/>
              <a:gd name="connsiteX5" fmla="*/ 3784098 w 3790224"/>
              <a:gd name="connsiteY5" fmla="*/ 63130 h 124688"/>
              <a:gd name="connsiteX6" fmla="*/ 2606691 w 3790224"/>
              <a:gd name="connsiteY6" fmla="*/ 114251 h 124688"/>
              <a:gd name="connsiteX7" fmla="*/ 2231345 w 3790224"/>
              <a:gd name="connsiteY7" fmla="*/ 107285 h 124688"/>
              <a:gd name="connsiteX8" fmla="*/ 2182637 w 3790224"/>
              <a:gd name="connsiteY8" fmla="*/ 77555 h 124688"/>
              <a:gd name="connsiteX9" fmla="*/ 870228 w 3790224"/>
              <a:gd name="connsiteY9" fmla="*/ 88203 h 124688"/>
              <a:gd name="connsiteX10" fmla="*/ 1221 w 3790224"/>
              <a:gd name="connsiteY10" fmla="*/ 121692 h 124688"/>
              <a:gd name="connsiteX0" fmla="*/ 1221 w 3790224"/>
              <a:gd name="connsiteY0" fmla="*/ 121692 h 124688"/>
              <a:gd name="connsiteX1" fmla="*/ 1051357 w 3790224"/>
              <a:gd name="connsiteY1" fmla="*/ 3156 h 124688"/>
              <a:gd name="connsiteX2" fmla="*/ 1376097 w 3790224"/>
              <a:gd name="connsiteY2" fmla="*/ 11702 h 124688"/>
              <a:gd name="connsiteX3" fmla="*/ 1726474 w 3790224"/>
              <a:gd name="connsiteY3" fmla="*/ 28793 h 124688"/>
              <a:gd name="connsiteX4" fmla="*/ 2436443 w 3790224"/>
              <a:gd name="connsiteY4" fmla="*/ 31724 h 124688"/>
              <a:gd name="connsiteX5" fmla="*/ 3784098 w 3790224"/>
              <a:gd name="connsiteY5" fmla="*/ 63130 h 124688"/>
              <a:gd name="connsiteX6" fmla="*/ 2606691 w 3790224"/>
              <a:gd name="connsiteY6" fmla="*/ 114251 h 124688"/>
              <a:gd name="connsiteX7" fmla="*/ 2231345 w 3790224"/>
              <a:gd name="connsiteY7" fmla="*/ 107285 h 124688"/>
              <a:gd name="connsiteX8" fmla="*/ 2182637 w 3790224"/>
              <a:gd name="connsiteY8" fmla="*/ 77555 h 124688"/>
              <a:gd name="connsiteX9" fmla="*/ 1780446 w 3790224"/>
              <a:gd name="connsiteY9" fmla="*/ 109498 h 124688"/>
              <a:gd name="connsiteX10" fmla="*/ 870228 w 3790224"/>
              <a:gd name="connsiteY10" fmla="*/ 88203 h 124688"/>
              <a:gd name="connsiteX11" fmla="*/ 1221 w 3790224"/>
              <a:gd name="connsiteY11" fmla="*/ 121692 h 124688"/>
              <a:gd name="connsiteX0" fmla="*/ 1221 w 3789818"/>
              <a:gd name="connsiteY0" fmla="*/ 121692 h 163620"/>
              <a:gd name="connsiteX1" fmla="*/ 1051357 w 3789818"/>
              <a:gd name="connsiteY1" fmla="*/ 3156 h 163620"/>
              <a:gd name="connsiteX2" fmla="*/ 1376097 w 3789818"/>
              <a:gd name="connsiteY2" fmla="*/ 11702 h 163620"/>
              <a:gd name="connsiteX3" fmla="*/ 1726474 w 3789818"/>
              <a:gd name="connsiteY3" fmla="*/ 28793 h 163620"/>
              <a:gd name="connsiteX4" fmla="*/ 2436443 w 3789818"/>
              <a:gd name="connsiteY4" fmla="*/ 31724 h 163620"/>
              <a:gd name="connsiteX5" fmla="*/ 3784098 w 3789818"/>
              <a:gd name="connsiteY5" fmla="*/ 63130 h 163620"/>
              <a:gd name="connsiteX6" fmla="*/ 3114020 w 3789818"/>
              <a:gd name="connsiteY6" fmla="*/ 162735 h 163620"/>
              <a:gd name="connsiteX7" fmla="*/ 2606691 w 3789818"/>
              <a:gd name="connsiteY7" fmla="*/ 114251 h 163620"/>
              <a:gd name="connsiteX8" fmla="*/ 2231345 w 3789818"/>
              <a:gd name="connsiteY8" fmla="*/ 107285 h 163620"/>
              <a:gd name="connsiteX9" fmla="*/ 2182637 w 3789818"/>
              <a:gd name="connsiteY9" fmla="*/ 77555 h 163620"/>
              <a:gd name="connsiteX10" fmla="*/ 1780446 w 3789818"/>
              <a:gd name="connsiteY10" fmla="*/ 109498 h 163620"/>
              <a:gd name="connsiteX11" fmla="*/ 870228 w 3789818"/>
              <a:gd name="connsiteY11" fmla="*/ 88203 h 163620"/>
              <a:gd name="connsiteX12" fmla="*/ 1221 w 3789818"/>
              <a:gd name="connsiteY12" fmla="*/ 121692 h 163620"/>
              <a:gd name="connsiteX0" fmla="*/ 1221 w 3789818"/>
              <a:gd name="connsiteY0" fmla="*/ 121692 h 164572"/>
              <a:gd name="connsiteX1" fmla="*/ 1051357 w 3789818"/>
              <a:gd name="connsiteY1" fmla="*/ 3156 h 164572"/>
              <a:gd name="connsiteX2" fmla="*/ 1376097 w 3789818"/>
              <a:gd name="connsiteY2" fmla="*/ 11702 h 164572"/>
              <a:gd name="connsiteX3" fmla="*/ 1726474 w 3789818"/>
              <a:gd name="connsiteY3" fmla="*/ 28793 h 164572"/>
              <a:gd name="connsiteX4" fmla="*/ 2436443 w 3789818"/>
              <a:gd name="connsiteY4" fmla="*/ 31724 h 164572"/>
              <a:gd name="connsiteX5" fmla="*/ 3784098 w 3789818"/>
              <a:gd name="connsiteY5" fmla="*/ 63130 h 164572"/>
              <a:gd name="connsiteX6" fmla="*/ 3114020 w 3789818"/>
              <a:gd name="connsiteY6" fmla="*/ 162735 h 164572"/>
              <a:gd name="connsiteX7" fmla="*/ 2585522 w 3789818"/>
              <a:gd name="connsiteY7" fmla="*/ 146194 h 164572"/>
              <a:gd name="connsiteX8" fmla="*/ 2231345 w 3789818"/>
              <a:gd name="connsiteY8" fmla="*/ 107285 h 164572"/>
              <a:gd name="connsiteX9" fmla="*/ 2182637 w 3789818"/>
              <a:gd name="connsiteY9" fmla="*/ 77555 h 164572"/>
              <a:gd name="connsiteX10" fmla="*/ 1780446 w 3789818"/>
              <a:gd name="connsiteY10" fmla="*/ 109498 h 164572"/>
              <a:gd name="connsiteX11" fmla="*/ 870228 w 3789818"/>
              <a:gd name="connsiteY11" fmla="*/ 88203 h 164572"/>
              <a:gd name="connsiteX12" fmla="*/ 1221 w 3789818"/>
              <a:gd name="connsiteY12" fmla="*/ 121692 h 164572"/>
              <a:gd name="connsiteX0" fmla="*/ 37581 w 3826178"/>
              <a:gd name="connsiteY0" fmla="*/ 121692 h 164572"/>
              <a:gd name="connsiteX1" fmla="*/ 250387 w 3826178"/>
              <a:gd name="connsiteY1" fmla="*/ 61584 h 164572"/>
              <a:gd name="connsiteX2" fmla="*/ 1087717 w 3826178"/>
              <a:gd name="connsiteY2" fmla="*/ 3156 h 164572"/>
              <a:gd name="connsiteX3" fmla="*/ 1412457 w 3826178"/>
              <a:gd name="connsiteY3" fmla="*/ 11702 h 164572"/>
              <a:gd name="connsiteX4" fmla="*/ 1762834 w 3826178"/>
              <a:gd name="connsiteY4" fmla="*/ 28793 h 164572"/>
              <a:gd name="connsiteX5" fmla="*/ 2472803 w 3826178"/>
              <a:gd name="connsiteY5" fmla="*/ 31724 h 164572"/>
              <a:gd name="connsiteX6" fmla="*/ 3820458 w 3826178"/>
              <a:gd name="connsiteY6" fmla="*/ 63130 h 164572"/>
              <a:gd name="connsiteX7" fmla="*/ 3150380 w 3826178"/>
              <a:gd name="connsiteY7" fmla="*/ 162735 h 164572"/>
              <a:gd name="connsiteX8" fmla="*/ 2621882 w 3826178"/>
              <a:gd name="connsiteY8" fmla="*/ 146194 h 164572"/>
              <a:gd name="connsiteX9" fmla="*/ 2267705 w 3826178"/>
              <a:gd name="connsiteY9" fmla="*/ 107285 h 164572"/>
              <a:gd name="connsiteX10" fmla="*/ 2218997 w 3826178"/>
              <a:gd name="connsiteY10" fmla="*/ 77555 h 164572"/>
              <a:gd name="connsiteX11" fmla="*/ 1816806 w 3826178"/>
              <a:gd name="connsiteY11" fmla="*/ 109498 h 164572"/>
              <a:gd name="connsiteX12" fmla="*/ 906588 w 3826178"/>
              <a:gd name="connsiteY12" fmla="*/ 88203 h 164572"/>
              <a:gd name="connsiteX13" fmla="*/ 37581 w 3826178"/>
              <a:gd name="connsiteY13" fmla="*/ 121692 h 164572"/>
              <a:gd name="connsiteX0" fmla="*/ 40853 w 3808284"/>
              <a:gd name="connsiteY0" fmla="*/ 20541 h 164572"/>
              <a:gd name="connsiteX1" fmla="*/ 232493 w 3808284"/>
              <a:gd name="connsiteY1" fmla="*/ 61584 h 164572"/>
              <a:gd name="connsiteX2" fmla="*/ 1069823 w 3808284"/>
              <a:gd name="connsiteY2" fmla="*/ 3156 h 164572"/>
              <a:gd name="connsiteX3" fmla="*/ 1394563 w 3808284"/>
              <a:gd name="connsiteY3" fmla="*/ 11702 h 164572"/>
              <a:gd name="connsiteX4" fmla="*/ 1744940 w 3808284"/>
              <a:gd name="connsiteY4" fmla="*/ 28793 h 164572"/>
              <a:gd name="connsiteX5" fmla="*/ 2454909 w 3808284"/>
              <a:gd name="connsiteY5" fmla="*/ 31724 h 164572"/>
              <a:gd name="connsiteX6" fmla="*/ 3802564 w 3808284"/>
              <a:gd name="connsiteY6" fmla="*/ 63130 h 164572"/>
              <a:gd name="connsiteX7" fmla="*/ 3132486 w 3808284"/>
              <a:gd name="connsiteY7" fmla="*/ 162735 h 164572"/>
              <a:gd name="connsiteX8" fmla="*/ 2603988 w 3808284"/>
              <a:gd name="connsiteY8" fmla="*/ 146194 h 164572"/>
              <a:gd name="connsiteX9" fmla="*/ 2249811 w 3808284"/>
              <a:gd name="connsiteY9" fmla="*/ 107285 h 164572"/>
              <a:gd name="connsiteX10" fmla="*/ 2201103 w 3808284"/>
              <a:gd name="connsiteY10" fmla="*/ 77555 h 164572"/>
              <a:gd name="connsiteX11" fmla="*/ 1798912 w 3808284"/>
              <a:gd name="connsiteY11" fmla="*/ 109498 h 164572"/>
              <a:gd name="connsiteX12" fmla="*/ 888694 w 3808284"/>
              <a:gd name="connsiteY12" fmla="*/ 88203 h 164572"/>
              <a:gd name="connsiteX13" fmla="*/ 40853 w 3808284"/>
              <a:gd name="connsiteY13" fmla="*/ 20541 h 164572"/>
              <a:gd name="connsiteX0" fmla="*/ 14966 w 3782397"/>
              <a:gd name="connsiteY0" fmla="*/ 33663 h 177694"/>
              <a:gd name="connsiteX1" fmla="*/ 375950 w 3782397"/>
              <a:gd name="connsiteY1" fmla="*/ 5496 h 177694"/>
              <a:gd name="connsiteX2" fmla="*/ 1043936 w 3782397"/>
              <a:gd name="connsiteY2" fmla="*/ 16278 h 177694"/>
              <a:gd name="connsiteX3" fmla="*/ 1368676 w 3782397"/>
              <a:gd name="connsiteY3" fmla="*/ 24824 h 177694"/>
              <a:gd name="connsiteX4" fmla="*/ 1719053 w 3782397"/>
              <a:gd name="connsiteY4" fmla="*/ 41915 h 177694"/>
              <a:gd name="connsiteX5" fmla="*/ 2429022 w 3782397"/>
              <a:gd name="connsiteY5" fmla="*/ 44846 h 177694"/>
              <a:gd name="connsiteX6" fmla="*/ 3776677 w 3782397"/>
              <a:gd name="connsiteY6" fmla="*/ 76252 h 177694"/>
              <a:gd name="connsiteX7" fmla="*/ 3106599 w 3782397"/>
              <a:gd name="connsiteY7" fmla="*/ 175857 h 177694"/>
              <a:gd name="connsiteX8" fmla="*/ 2578101 w 3782397"/>
              <a:gd name="connsiteY8" fmla="*/ 159316 h 177694"/>
              <a:gd name="connsiteX9" fmla="*/ 2223924 w 3782397"/>
              <a:gd name="connsiteY9" fmla="*/ 120407 h 177694"/>
              <a:gd name="connsiteX10" fmla="*/ 2175216 w 3782397"/>
              <a:gd name="connsiteY10" fmla="*/ 90677 h 177694"/>
              <a:gd name="connsiteX11" fmla="*/ 1773025 w 3782397"/>
              <a:gd name="connsiteY11" fmla="*/ 122620 h 177694"/>
              <a:gd name="connsiteX12" fmla="*/ 862807 w 3782397"/>
              <a:gd name="connsiteY12" fmla="*/ 101325 h 177694"/>
              <a:gd name="connsiteX13" fmla="*/ 14966 w 3782397"/>
              <a:gd name="connsiteY13" fmla="*/ 33663 h 177694"/>
              <a:gd name="connsiteX0" fmla="*/ 3745 w 3771176"/>
              <a:gd name="connsiteY0" fmla="*/ 33663 h 177694"/>
              <a:gd name="connsiteX1" fmla="*/ 364729 w 3771176"/>
              <a:gd name="connsiteY1" fmla="*/ 5496 h 177694"/>
              <a:gd name="connsiteX2" fmla="*/ 1032715 w 3771176"/>
              <a:gd name="connsiteY2" fmla="*/ 16278 h 177694"/>
              <a:gd name="connsiteX3" fmla="*/ 1357455 w 3771176"/>
              <a:gd name="connsiteY3" fmla="*/ 24824 h 177694"/>
              <a:gd name="connsiteX4" fmla="*/ 1707832 w 3771176"/>
              <a:gd name="connsiteY4" fmla="*/ 41915 h 177694"/>
              <a:gd name="connsiteX5" fmla="*/ 2417801 w 3771176"/>
              <a:gd name="connsiteY5" fmla="*/ 44846 h 177694"/>
              <a:gd name="connsiteX6" fmla="*/ 3765456 w 3771176"/>
              <a:gd name="connsiteY6" fmla="*/ 76252 h 177694"/>
              <a:gd name="connsiteX7" fmla="*/ 3095378 w 3771176"/>
              <a:gd name="connsiteY7" fmla="*/ 175857 h 177694"/>
              <a:gd name="connsiteX8" fmla="*/ 2566880 w 3771176"/>
              <a:gd name="connsiteY8" fmla="*/ 159316 h 177694"/>
              <a:gd name="connsiteX9" fmla="*/ 2212703 w 3771176"/>
              <a:gd name="connsiteY9" fmla="*/ 120407 h 177694"/>
              <a:gd name="connsiteX10" fmla="*/ 2163995 w 3771176"/>
              <a:gd name="connsiteY10" fmla="*/ 90677 h 177694"/>
              <a:gd name="connsiteX11" fmla="*/ 1761804 w 3771176"/>
              <a:gd name="connsiteY11" fmla="*/ 122620 h 177694"/>
              <a:gd name="connsiteX12" fmla="*/ 576403 w 3771176"/>
              <a:gd name="connsiteY12" fmla="*/ 58735 h 177694"/>
              <a:gd name="connsiteX13" fmla="*/ 3745 w 3771176"/>
              <a:gd name="connsiteY13" fmla="*/ 33663 h 17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71176" h="177694">
                <a:moveTo>
                  <a:pt x="3745" y="33663"/>
                </a:moveTo>
                <a:cubicBezTo>
                  <a:pt x="-31534" y="24790"/>
                  <a:pt x="189706" y="25252"/>
                  <a:pt x="364729" y="5496"/>
                </a:cubicBezTo>
                <a:cubicBezTo>
                  <a:pt x="539752" y="-14260"/>
                  <a:pt x="867260" y="26366"/>
                  <a:pt x="1032715" y="16278"/>
                </a:cubicBezTo>
                <a:cubicBezTo>
                  <a:pt x="1148966" y="7707"/>
                  <a:pt x="1160791" y="18638"/>
                  <a:pt x="1357455" y="24824"/>
                </a:cubicBezTo>
                <a:cubicBezTo>
                  <a:pt x="1417275" y="26248"/>
                  <a:pt x="1565291" y="37154"/>
                  <a:pt x="1707832" y="41915"/>
                </a:cubicBezTo>
                <a:cubicBezTo>
                  <a:pt x="1850373" y="46676"/>
                  <a:pt x="2216411" y="-16898"/>
                  <a:pt x="2417801" y="44846"/>
                </a:cubicBezTo>
                <a:cubicBezTo>
                  <a:pt x="2619191" y="106590"/>
                  <a:pt x="3698390" y="62403"/>
                  <a:pt x="3765456" y="76252"/>
                </a:cubicBezTo>
                <a:cubicBezTo>
                  <a:pt x="3832522" y="90102"/>
                  <a:pt x="3291612" y="167337"/>
                  <a:pt x="3095378" y="175857"/>
                </a:cubicBezTo>
                <a:cubicBezTo>
                  <a:pt x="2899144" y="184377"/>
                  <a:pt x="2668129" y="160572"/>
                  <a:pt x="2566880" y="159316"/>
                </a:cubicBezTo>
                <a:cubicBezTo>
                  <a:pt x="2465631" y="158060"/>
                  <a:pt x="2279850" y="131847"/>
                  <a:pt x="2212703" y="120407"/>
                </a:cubicBezTo>
                <a:cubicBezTo>
                  <a:pt x="2145556" y="108967"/>
                  <a:pt x="2239145" y="92970"/>
                  <a:pt x="2163995" y="90677"/>
                </a:cubicBezTo>
                <a:cubicBezTo>
                  <a:pt x="2088845" y="88384"/>
                  <a:pt x="1980539" y="120845"/>
                  <a:pt x="1761804" y="122620"/>
                </a:cubicBezTo>
                <a:cubicBezTo>
                  <a:pt x="1543069" y="124395"/>
                  <a:pt x="872940" y="54041"/>
                  <a:pt x="576403" y="58735"/>
                </a:cubicBezTo>
                <a:cubicBezTo>
                  <a:pt x="212834" y="66091"/>
                  <a:pt x="39024" y="42536"/>
                  <a:pt x="3745" y="33663"/>
                </a:cubicBezTo>
                <a:close/>
              </a:path>
            </a:pathLst>
          </a:custGeom>
          <a:solidFill>
            <a:srgbClr val="F68426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1" name="Ellipse 840"/>
          <p:cNvSpPr/>
          <p:nvPr/>
        </p:nvSpPr>
        <p:spPr>
          <a:xfrm rot="11019729">
            <a:off x="2546570" y="6178079"/>
            <a:ext cx="97127" cy="3257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Ellipse 841"/>
          <p:cNvSpPr/>
          <p:nvPr/>
        </p:nvSpPr>
        <p:spPr>
          <a:xfrm rot="11019729">
            <a:off x="2509740" y="6265173"/>
            <a:ext cx="97127" cy="3257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3" name="Ellipse 842"/>
          <p:cNvSpPr/>
          <p:nvPr/>
        </p:nvSpPr>
        <p:spPr>
          <a:xfrm rot="11019729">
            <a:off x="2100574" y="6310132"/>
            <a:ext cx="97127" cy="3257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Oval 91"/>
          <p:cNvSpPr>
            <a:spLocks/>
          </p:cNvSpPr>
          <p:nvPr/>
        </p:nvSpPr>
        <p:spPr bwMode="auto">
          <a:xfrm flipV="1">
            <a:off x="2995734" y="6152790"/>
            <a:ext cx="946308" cy="169986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111847 w 3223481"/>
              <a:gd name="connsiteY0" fmla="*/ 63130 h 114664"/>
              <a:gd name="connsiteX1" fmla="*/ 294103 w 3223481"/>
              <a:gd name="connsiteY1" fmla="*/ 3156 h 114664"/>
              <a:gd name="connsiteX2" fmla="*/ 809354 w 3223481"/>
              <a:gd name="connsiteY2" fmla="*/ 11702 h 114664"/>
              <a:gd name="connsiteX3" fmla="*/ 1159731 w 3223481"/>
              <a:gd name="connsiteY3" fmla="*/ 28793 h 114664"/>
              <a:gd name="connsiteX4" fmla="*/ 1869700 w 3223481"/>
              <a:gd name="connsiteY4" fmla="*/ 31724 h 114664"/>
              <a:gd name="connsiteX5" fmla="*/ 3217355 w 3223481"/>
              <a:gd name="connsiteY5" fmla="*/ 63130 h 114664"/>
              <a:gd name="connsiteX6" fmla="*/ 2039948 w 3223481"/>
              <a:gd name="connsiteY6" fmla="*/ 114251 h 114664"/>
              <a:gd name="connsiteX7" fmla="*/ 1664601 w 3223481"/>
              <a:gd name="connsiteY7" fmla="*/ 85990 h 114664"/>
              <a:gd name="connsiteX8" fmla="*/ 111847 w 3223481"/>
              <a:gd name="connsiteY8" fmla="*/ 63130 h 114664"/>
              <a:gd name="connsiteX0" fmla="*/ 111847 w 3223481"/>
              <a:gd name="connsiteY0" fmla="*/ 83576 h 135110"/>
              <a:gd name="connsiteX1" fmla="*/ 294103 w 3223481"/>
              <a:gd name="connsiteY1" fmla="*/ 23602 h 135110"/>
              <a:gd name="connsiteX2" fmla="*/ 809354 w 3223481"/>
              <a:gd name="connsiteY2" fmla="*/ 32148 h 135110"/>
              <a:gd name="connsiteX3" fmla="*/ 1159731 w 3223481"/>
              <a:gd name="connsiteY3" fmla="*/ 49239 h 135110"/>
              <a:gd name="connsiteX4" fmla="*/ 1624467 w 3223481"/>
              <a:gd name="connsiteY4" fmla="*/ 3 h 135110"/>
              <a:gd name="connsiteX5" fmla="*/ 1869700 w 3223481"/>
              <a:gd name="connsiteY5" fmla="*/ 52170 h 135110"/>
              <a:gd name="connsiteX6" fmla="*/ 3217355 w 3223481"/>
              <a:gd name="connsiteY6" fmla="*/ 83576 h 135110"/>
              <a:gd name="connsiteX7" fmla="*/ 2039948 w 3223481"/>
              <a:gd name="connsiteY7" fmla="*/ 134697 h 135110"/>
              <a:gd name="connsiteX8" fmla="*/ 1664601 w 3223481"/>
              <a:gd name="connsiteY8" fmla="*/ 106436 h 135110"/>
              <a:gd name="connsiteX9" fmla="*/ 111847 w 3223481"/>
              <a:gd name="connsiteY9" fmla="*/ 83576 h 135110"/>
              <a:gd name="connsiteX0" fmla="*/ 111847 w 3223481"/>
              <a:gd name="connsiteY0" fmla="*/ 89626 h 141160"/>
              <a:gd name="connsiteX1" fmla="*/ 294103 w 3223481"/>
              <a:gd name="connsiteY1" fmla="*/ 29652 h 141160"/>
              <a:gd name="connsiteX2" fmla="*/ 380815 w 3223481"/>
              <a:gd name="connsiteY2" fmla="*/ 931 h 141160"/>
              <a:gd name="connsiteX3" fmla="*/ 1159731 w 3223481"/>
              <a:gd name="connsiteY3" fmla="*/ 55289 h 141160"/>
              <a:gd name="connsiteX4" fmla="*/ 1624467 w 3223481"/>
              <a:gd name="connsiteY4" fmla="*/ 6053 h 141160"/>
              <a:gd name="connsiteX5" fmla="*/ 1869700 w 3223481"/>
              <a:gd name="connsiteY5" fmla="*/ 58220 h 141160"/>
              <a:gd name="connsiteX6" fmla="*/ 3217355 w 3223481"/>
              <a:gd name="connsiteY6" fmla="*/ 89626 h 141160"/>
              <a:gd name="connsiteX7" fmla="*/ 2039948 w 3223481"/>
              <a:gd name="connsiteY7" fmla="*/ 140747 h 141160"/>
              <a:gd name="connsiteX8" fmla="*/ 1664601 w 3223481"/>
              <a:gd name="connsiteY8" fmla="*/ 112486 h 141160"/>
              <a:gd name="connsiteX9" fmla="*/ 111847 w 3223481"/>
              <a:gd name="connsiteY9" fmla="*/ 89626 h 141160"/>
              <a:gd name="connsiteX0" fmla="*/ 45182 w 3156816"/>
              <a:gd name="connsiteY0" fmla="*/ 89626 h 147104"/>
              <a:gd name="connsiteX1" fmla="*/ 227438 w 3156816"/>
              <a:gd name="connsiteY1" fmla="*/ 29652 h 147104"/>
              <a:gd name="connsiteX2" fmla="*/ 314150 w 3156816"/>
              <a:gd name="connsiteY2" fmla="*/ 931 h 147104"/>
              <a:gd name="connsiteX3" fmla="*/ 1093066 w 3156816"/>
              <a:gd name="connsiteY3" fmla="*/ 55289 h 147104"/>
              <a:gd name="connsiteX4" fmla="*/ 1557802 w 3156816"/>
              <a:gd name="connsiteY4" fmla="*/ 6053 h 147104"/>
              <a:gd name="connsiteX5" fmla="*/ 1803035 w 3156816"/>
              <a:gd name="connsiteY5" fmla="*/ 58220 h 147104"/>
              <a:gd name="connsiteX6" fmla="*/ 3150690 w 3156816"/>
              <a:gd name="connsiteY6" fmla="*/ 89626 h 147104"/>
              <a:gd name="connsiteX7" fmla="*/ 1973283 w 3156816"/>
              <a:gd name="connsiteY7" fmla="*/ 140747 h 147104"/>
              <a:gd name="connsiteX8" fmla="*/ 1597936 w 3156816"/>
              <a:gd name="connsiteY8" fmla="*/ 112486 h 147104"/>
              <a:gd name="connsiteX9" fmla="*/ 696912 w 3156816"/>
              <a:gd name="connsiteY9" fmla="*/ 146830 h 147104"/>
              <a:gd name="connsiteX10" fmla="*/ 45182 w 3156816"/>
              <a:gd name="connsiteY10" fmla="*/ 89626 h 147104"/>
              <a:gd name="connsiteX0" fmla="*/ 11627 w 3454407"/>
              <a:gd name="connsiteY0" fmla="*/ 15093 h 147104"/>
              <a:gd name="connsiteX1" fmla="*/ 525029 w 3454407"/>
              <a:gd name="connsiteY1" fmla="*/ 29652 h 147104"/>
              <a:gd name="connsiteX2" fmla="*/ 611741 w 3454407"/>
              <a:gd name="connsiteY2" fmla="*/ 931 h 147104"/>
              <a:gd name="connsiteX3" fmla="*/ 1390657 w 3454407"/>
              <a:gd name="connsiteY3" fmla="*/ 55289 h 147104"/>
              <a:gd name="connsiteX4" fmla="*/ 1855393 w 3454407"/>
              <a:gd name="connsiteY4" fmla="*/ 6053 h 147104"/>
              <a:gd name="connsiteX5" fmla="*/ 2100626 w 3454407"/>
              <a:gd name="connsiteY5" fmla="*/ 58220 h 147104"/>
              <a:gd name="connsiteX6" fmla="*/ 3448281 w 3454407"/>
              <a:gd name="connsiteY6" fmla="*/ 89626 h 147104"/>
              <a:gd name="connsiteX7" fmla="*/ 2270874 w 3454407"/>
              <a:gd name="connsiteY7" fmla="*/ 140747 h 147104"/>
              <a:gd name="connsiteX8" fmla="*/ 1895527 w 3454407"/>
              <a:gd name="connsiteY8" fmla="*/ 112486 h 147104"/>
              <a:gd name="connsiteX9" fmla="*/ 994503 w 3454407"/>
              <a:gd name="connsiteY9" fmla="*/ 146830 h 147104"/>
              <a:gd name="connsiteX10" fmla="*/ 11627 w 3454407"/>
              <a:gd name="connsiteY10" fmla="*/ 15093 h 147104"/>
              <a:gd name="connsiteX0" fmla="*/ 17925 w 3460705"/>
              <a:gd name="connsiteY0" fmla="*/ 19465 h 151476"/>
              <a:gd name="connsiteX1" fmla="*/ 377467 w 3460705"/>
              <a:gd name="connsiteY1" fmla="*/ 2136 h 151476"/>
              <a:gd name="connsiteX2" fmla="*/ 531327 w 3460705"/>
              <a:gd name="connsiteY2" fmla="*/ 34024 h 151476"/>
              <a:gd name="connsiteX3" fmla="*/ 618039 w 3460705"/>
              <a:gd name="connsiteY3" fmla="*/ 5303 h 151476"/>
              <a:gd name="connsiteX4" fmla="*/ 1396955 w 3460705"/>
              <a:gd name="connsiteY4" fmla="*/ 59661 h 151476"/>
              <a:gd name="connsiteX5" fmla="*/ 1861691 w 3460705"/>
              <a:gd name="connsiteY5" fmla="*/ 10425 h 151476"/>
              <a:gd name="connsiteX6" fmla="*/ 2106924 w 3460705"/>
              <a:gd name="connsiteY6" fmla="*/ 62592 h 151476"/>
              <a:gd name="connsiteX7" fmla="*/ 3454579 w 3460705"/>
              <a:gd name="connsiteY7" fmla="*/ 93998 h 151476"/>
              <a:gd name="connsiteX8" fmla="*/ 2277172 w 3460705"/>
              <a:gd name="connsiteY8" fmla="*/ 145119 h 151476"/>
              <a:gd name="connsiteX9" fmla="*/ 1901825 w 3460705"/>
              <a:gd name="connsiteY9" fmla="*/ 116858 h 151476"/>
              <a:gd name="connsiteX10" fmla="*/ 1000801 w 3460705"/>
              <a:gd name="connsiteY10" fmla="*/ 151202 h 151476"/>
              <a:gd name="connsiteX11" fmla="*/ 17925 w 3460705"/>
              <a:gd name="connsiteY11" fmla="*/ 19465 h 151476"/>
              <a:gd name="connsiteX0" fmla="*/ 109786 w 3552566"/>
              <a:gd name="connsiteY0" fmla="*/ 17634 h 150126"/>
              <a:gd name="connsiteX1" fmla="*/ 469328 w 3552566"/>
              <a:gd name="connsiteY1" fmla="*/ 305 h 150126"/>
              <a:gd name="connsiteX2" fmla="*/ 623188 w 3552566"/>
              <a:gd name="connsiteY2" fmla="*/ 32193 h 150126"/>
              <a:gd name="connsiteX3" fmla="*/ 709900 w 3552566"/>
              <a:gd name="connsiteY3" fmla="*/ 3472 h 150126"/>
              <a:gd name="connsiteX4" fmla="*/ 1488816 w 3552566"/>
              <a:gd name="connsiteY4" fmla="*/ 57830 h 150126"/>
              <a:gd name="connsiteX5" fmla="*/ 1953552 w 3552566"/>
              <a:gd name="connsiteY5" fmla="*/ 8594 h 150126"/>
              <a:gd name="connsiteX6" fmla="*/ 2198785 w 3552566"/>
              <a:gd name="connsiteY6" fmla="*/ 60761 h 150126"/>
              <a:gd name="connsiteX7" fmla="*/ 3546440 w 3552566"/>
              <a:gd name="connsiteY7" fmla="*/ 92167 h 150126"/>
              <a:gd name="connsiteX8" fmla="*/ 2369033 w 3552566"/>
              <a:gd name="connsiteY8" fmla="*/ 143288 h 150126"/>
              <a:gd name="connsiteX9" fmla="*/ 1993686 w 3552566"/>
              <a:gd name="connsiteY9" fmla="*/ 115027 h 150126"/>
              <a:gd name="connsiteX10" fmla="*/ 1092662 w 3552566"/>
              <a:gd name="connsiteY10" fmla="*/ 149371 h 150126"/>
              <a:gd name="connsiteX11" fmla="*/ 79748 w 3552566"/>
              <a:gd name="connsiteY11" fmla="*/ 42895 h 150126"/>
              <a:gd name="connsiteX12" fmla="*/ 109786 w 3552566"/>
              <a:gd name="connsiteY12" fmla="*/ 17634 h 150126"/>
              <a:gd name="connsiteX0" fmla="*/ 109786 w 3552566"/>
              <a:gd name="connsiteY0" fmla="*/ 18665 h 151157"/>
              <a:gd name="connsiteX1" fmla="*/ 469328 w 3552566"/>
              <a:gd name="connsiteY1" fmla="*/ 1336 h 151157"/>
              <a:gd name="connsiteX2" fmla="*/ 584229 w 3552566"/>
              <a:gd name="connsiteY2" fmla="*/ 6605 h 151157"/>
              <a:gd name="connsiteX3" fmla="*/ 709900 w 3552566"/>
              <a:gd name="connsiteY3" fmla="*/ 4503 h 151157"/>
              <a:gd name="connsiteX4" fmla="*/ 1488816 w 3552566"/>
              <a:gd name="connsiteY4" fmla="*/ 58861 h 151157"/>
              <a:gd name="connsiteX5" fmla="*/ 1953552 w 3552566"/>
              <a:gd name="connsiteY5" fmla="*/ 9625 h 151157"/>
              <a:gd name="connsiteX6" fmla="*/ 2198785 w 3552566"/>
              <a:gd name="connsiteY6" fmla="*/ 61792 h 151157"/>
              <a:gd name="connsiteX7" fmla="*/ 3546440 w 3552566"/>
              <a:gd name="connsiteY7" fmla="*/ 93198 h 151157"/>
              <a:gd name="connsiteX8" fmla="*/ 2369033 w 3552566"/>
              <a:gd name="connsiteY8" fmla="*/ 144319 h 151157"/>
              <a:gd name="connsiteX9" fmla="*/ 1993686 w 3552566"/>
              <a:gd name="connsiteY9" fmla="*/ 116058 h 151157"/>
              <a:gd name="connsiteX10" fmla="*/ 1092662 w 3552566"/>
              <a:gd name="connsiteY10" fmla="*/ 150402 h 151157"/>
              <a:gd name="connsiteX11" fmla="*/ 79748 w 3552566"/>
              <a:gd name="connsiteY11" fmla="*/ 43926 h 151157"/>
              <a:gd name="connsiteX12" fmla="*/ 109786 w 3552566"/>
              <a:gd name="connsiteY12" fmla="*/ 18665 h 15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52566" h="151157">
                <a:moveTo>
                  <a:pt x="109786" y="18665"/>
                </a:moveTo>
                <a:cubicBezTo>
                  <a:pt x="174716" y="11567"/>
                  <a:pt x="383761" y="-1091"/>
                  <a:pt x="469328" y="1336"/>
                </a:cubicBezTo>
                <a:cubicBezTo>
                  <a:pt x="554895" y="3763"/>
                  <a:pt x="544134" y="12288"/>
                  <a:pt x="584229" y="6605"/>
                </a:cubicBezTo>
                <a:cubicBezTo>
                  <a:pt x="700480" y="-1966"/>
                  <a:pt x="513236" y="-1683"/>
                  <a:pt x="709900" y="4503"/>
                </a:cubicBezTo>
                <a:cubicBezTo>
                  <a:pt x="769720" y="5927"/>
                  <a:pt x="1346275" y="54100"/>
                  <a:pt x="1488816" y="58861"/>
                </a:cubicBezTo>
                <a:cubicBezTo>
                  <a:pt x="1621140" y="59715"/>
                  <a:pt x="1835224" y="9137"/>
                  <a:pt x="1953552" y="9625"/>
                </a:cubicBezTo>
                <a:cubicBezTo>
                  <a:pt x="2071880" y="10113"/>
                  <a:pt x="1933304" y="47863"/>
                  <a:pt x="2198785" y="61792"/>
                </a:cubicBezTo>
                <a:cubicBezTo>
                  <a:pt x="2464266" y="75721"/>
                  <a:pt x="3097222" y="82729"/>
                  <a:pt x="3546440" y="93198"/>
                </a:cubicBezTo>
                <a:cubicBezTo>
                  <a:pt x="3640332" y="98407"/>
                  <a:pt x="2627825" y="140509"/>
                  <a:pt x="2369033" y="144319"/>
                </a:cubicBezTo>
                <a:cubicBezTo>
                  <a:pt x="2110241" y="148129"/>
                  <a:pt x="2206414" y="115044"/>
                  <a:pt x="1993686" y="116058"/>
                </a:cubicBezTo>
                <a:cubicBezTo>
                  <a:pt x="1780958" y="117072"/>
                  <a:pt x="1359707" y="157100"/>
                  <a:pt x="1092662" y="150402"/>
                </a:cubicBezTo>
                <a:cubicBezTo>
                  <a:pt x="825617" y="143704"/>
                  <a:pt x="243561" y="65882"/>
                  <a:pt x="79748" y="43926"/>
                </a:cubicBezTo>
                <a:cubicBezTo>
                  <a:pt x="-84065" y="21970"/>
                  <a:pt x="44856" y="25763"/>
                  <a:pt x="109786" y="1866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5" name="Ellipse 3"/>
          <p:cNvSpPr/>
          <p:nvPr/>
        </p:nvSpPr>
        <p:spPr>
          <a:xfrm rot="17822175">
            <a:off x="947236" y="2525299"/>
            <a:ext cx="324847" cy="708671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6" name="Ellipse 3"/>
          <p:cNvSpPr/>
          <p:nvPr/>
        </p:nvSpPr>
        <p:spPr>
          <a:xfrm rot="17317404">
            <a:off x="858106" y="2799941"/>
            <a:ext cx="324847" cy="708671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Ellipse 3"/>
          <p:cNvSpPr/>
          <p:nvPr/>
        </p:nvSpPr>
        <p:spPr>
          <a:xfrm rot="16409572">
            <a:off x="982839" y="3163152"/>
            <a:ext cx="203529" cy="510779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8" name="Rectangle à coins arrondis 10"/>
          <p:cNvSpPr/>
          <p:nvPr/>
        </p:nvSpPr>
        <p:spPr>
          <a:xfrm rot="20806638" flipV="1">
            <a:off x="1043346" y="3464350"/>
            <a:ext cx="334055" cy="24843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9" name="Rectangle à coins arrondis 10"/>
          <p:cNvSpPr/>
          <p:nvPr/>
        </p:nvSpPr>
        <p:spPr>
          <a:xfrm rot="21255134" flipV="1">
            <a:off x="1076616" y="3645735"/>
            <a:ext cx="290518" cy="257530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0" name="Rectangle à coins arrondis 10"/>
          <p:cNvSpPr/>
          <p:nvPr/>
        </p:nvSpPr>
        <p:spPr>
          <a:xfrm rot="1001789" flipV="1">
            <a:off x="1064686" y="3885077"/>
            <a:ext cx="282933" cy="24876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Ellipse 3"/>
          <p:cNvSpPr/>
          <p:nvPr/>
        </p:nvSpPr>
        <p:spPr>
          <a:xfrm rot="939915">
            <a:off x="5784817" y="1281529"/>
            <a:ext cx="620810" cy="1159897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62387" h="2138719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365646" y="703053"/>
                  <a:pt x="391283" y="527024"/>
                </a:cubicBezTo>
                <a:cubicBezTo>
                  <a:pt x="416920" y="350995"/>
                  <a:pt x="408659" y="80110"/>
                  <a:pt x="444608" y="23586"/>
                </a:cubicBezTo>
                <a:cubicBezTo>
                  <a:pt x="480557" y="-32938"/>
                  <a:pt x="574220" y="36084"/>
                  <a:pt x="606979" y="187877"/>
                </a:cubicBezTo>
                <a:cubicBezTo>
                  <a:pt x="639738" y="339670"/>
                  <a:pt x="591312" y="830875"/>
                  <a:pt x="641162" y="934345"/>
                </a:cubicBezTo>
                <a:cubicBezTo>
                  <a:pt x="691012" y="1037815"/>
                  <a:pt x="799426" y="1139780"/>
                  <a:pt x="829170" y="1027298"/>
                </a:cubicBezTo>
                <a:cubicBezTo>
                  <a:pt x="858914" y="914816"/>
                  <a:pt x="782595" y="425089"/>
                  <a:pt x="819627" y="259451"/>
                </a:cubicBezTo>
                <a:cubicBezTo>
                  <a:pt x="856659" y="93813"/>
                  <a:pt x="999921" y="-14350"/>
                  <a:pt x="1051362" y="33471"/>
                </a:cubicBezTo>
                <a:cubicBezTo>
                  <a:pt x="1102803" y="81292"/>
                  <a:pt x="1059906" y="439323"/>
                  <a:pt x="1059906" y="598844"/>
                </a:cubicBezTo>
                <a:cubicBezTo>
                  <a:pt x="1059906" y="758365"/>
                  <a:pt x="1119727" y="949793"/>
                  <a:pt x="1171002" y="1086782"/>
                </a:cubicBezTo>
                <a:cubicBezTo>
                  <a:pt x="1222277" y="1223771"/>
                  <a:pt x="1265005" y="1203349"/>
                  <a:pt x="1324825" y="1088507"/>
                </a:cubicBezTo>
                <a:cubicBezTo>
                  <a:pt x="1384645" y="973665"/>
                  <a:pt x="1262157" y="451653"/>
                  <a:pt x="1282097" y="275317"/>
                </a:cubicBezTo>
                <a:cubicBezTo>
                  <a:pt x="1302037" y="98981"/>
                  <a:pt x="1394924" y="-34616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603681" y="1851708"/>
                  <a:pt x="1470105" y="2036753"/>
                </a:cubicBezTo>
                <a:cubicBezTo>
                  <a:pt x="1336529" y="2221798"/>
                  <a:pt x="901976" y="2101023"/>
                  <a:pt x="794987" y="2088026"/>
                </a:cubicBezTo>
                <a:cubicBezTo>
                  <a:pt x="687998" y="2075029"/>
                  <a:pt x="856659" y="2106897"/>
                  <a:pt x="759807" y="2086957"/>
                </a:cubicBezTo>
                <a:cubicBezTo>
                  <a:pt x="662955" y="2067017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Ellipse 3"/>
          <p:cNvSpPr/>
          <p:nvPr/>
        </p:nvSpPr>
        <p:spPr>
          <a:xfrm rot="1583452">
            <a:off x="6287717" y="1849045"/>
            <a:ext cx="542225" cy="851752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Ellipse 3"/>
          <p:cNvSpPr/>
          <p:nvPr/>
        </p:nvSpPr>
        <p:spPr>
          <a:xfrm rot="1656213">
            <a:off x="6717155" y="2213995"/>
            <a:ext cx="324847" cy="708671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1" name="Ellipse 3"/>
          <p:cNvSpPr/>
          <p:nvPr/>
        </p:nvSpPr>
        <p:spPr>
          <a:xfrm rot="2089323">
            <a:off x="6993926" y="2447379"/>
            <a:ext cx="289294" cy="593261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2" name="Ellipse 3"/>
          <p:cNvSpPr/>
          <p:nvPr/>
        </p:nvSpPr>
        <p:spPr>
          <a:xfrm rot="2017934">
            <a:off x="7195959" y="2660249"/>
            <a:ext cx="244882" cy="510779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3" name="Oval 10"/>
          <p:cNvSpPr>
            <a:spLocks noChangeArrowheads="1"/>
          </p:cNvSpPr>
          <p:nvPr/>
        </p:nvSpPr>
        <p:spPr bwMode="auto">
          <a:xfrm rot="10885347">
            <a:off x="5893089" y="2174397"/>
            <a:ext cx="186173" cy="14015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4" name="Oval 10"/>
          <p:cNvSpPr>
            <a:spLocks noChangeArrowheads="1"/>
          </p:cNvSpPr>
          <p:nvPr/>
        </p:nvSpPr>
        <p:spPr bwMode="auto">
          <a:xfrm rot="10885347">
            <a:off x="6368742" y="2511279"/>
            <a:ext cx="147927" cy="9714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5" name="Oval 10"/>
          <p:cNvSpPr>
            <a:spLocks noChangeArrowheads="1"/>
          </p:cNvSpPr>
          <p:nvPr/>
        </p:nvSpPr>
        <p:spPr bwMode="auto">
          <a:xfrm>
            <a:off x="6693032" y="2739551"/>
            <a:ext cx="111791" cy="7473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6" name="Oval 10"/>
          <p:cNvSpPr>
            <a:spLocks noChangeArrowheads="1"/>
          </p:cNvSpPr>
          <p:nvPr/>
        </p:nvSpPr>
        <p:spPr bwMode="auto">
          <a:xfrm>
            <a:off x="6964945" y="2898801"/>
            <a:ext cx="111791" cy="7473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7" name="Oval 10"/>
          <p:cNvSpPr>
            <a:spLocks noChangeArrowheads="1"/>
          </p:cNvSpPr>
          <p:nvPr/>
        </p:nvSpPr>
        <p:spPr bwMode="auto">
          <a:xfrm>
            <a:off x="7183799" y="3028487"/>
            <a:ext cx="111791" cy="7473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8" name="Ellipse 3"/>
          <p:cNvSpPr/>
          <p:nvPr/>
        </p:nvSpPr>
        <p:spPr>
          <a:xfrm rot="2876573">
            <a:off x="7392865" y="2844008"/>
            <a:ext cx="252243" cy="490034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9" name="Ellipse 3"/>
          <p:cNvSpPr/>
          <p:nvPr/>
        </p:nvSpPr>
        <p:spPr>
          <a:xfrm rot="2805184">
            <a:off x="7549795" y="3067645"/>
            <a:ext cx="257340" cy="437990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Oval 10"/>
          <p:cNvSpPr>
            <a:spLocks noChangeArrowheads="1"/>
          </p:cNvSpPr>
          <p:nvPr/>
        </p:nvSpPr>
        <p:spPr bwMode="auto">
          <a:xfrm rot="787250">
            <a:off x="7354905" y="3162352"/>
            <a:ext cx="111791" cy="7473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" name="Oval 10"/>
          <p:cNvSpPr>
            <a:spLocks noChangeArrowheads="1"/>
          </p:cNvSpPr>
          <p:nvPr/>
        </p:nvSpPr>
        <p:spPr bwMode="auto">
          <a:xfrm rot="787250">
            <a:off x="7526936" y="3347286"/>
            <a:ext cx="111791" cy="7473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2" name="Rectangle à coins arrondis 10"/>
          <p:cNvSpPr/>
          <p:nvPr/>
        </p:nvSpPr>
        <p:spPr>
          <a:xfrm rot="19317310" flipV="1">
            <a:off x="7737712" y="3523340"/>
            <a:ext cx="277837" cy="45604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Rectangle à coins arrondis 10"/>
          <p:cNvSpPr/>
          <p:nvPr/>
        </p:nvSpPr>
        <p:spPr>
          <a:xfrm rot="20239407" flipV="1">
            <a:off x="7642144" y="3396776"/>
            <a:ext cx="371946" cy="278850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4" name="Rectangle à coins arrondis 10"/>
          <p:cNvSpPr/>
          <p:nvPr/>
        </p:nvSpPr>
        <p:spPr>
          <a:xfrm rot="19760830" flipV="1">
            <a:off x="7773420" y="3844517"/>
            <a:ext cx="284208" cy="36128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5" name="Oval 10"/>
          <p:cNvSpPr>
            <a:spLocks noChangeArrowheads="1"/>
          </p:cNvSpPr>
          <p:nvPr/>
        </p:nvSpPr>
        <p:spPr bwMode="auto">
          <a:xfrm rot="787250">
            <a:off x="7679336" y="3499686"/>
            <a:ext cx="111791" cy="7473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6" name="Oval 10"/>
          <p:cNvSpPr>
            <a:spLocks noChangeArrowheads="1"/>
          </p:cNvSpPr>
          <p:nvPr/>
        </p:nvSpPr>
        <p:spPr bwMode="auto">
          <a:xfrm rot="787250">
            <a:off x="7802389" y="3770483"/>
            <a:ext cx="88678" cy="66841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7" name="Oval 10"/>
          <p:cNvSpPr>
            <a:spLocks noChangeArrowheads="1"/>
          </p:cNvSpPr>
          <p:nvPr/>
        </p:nvSpPr>
        <p:spPr bwMode="auto">
          <a:xfrm rot="787250">
            <a:off x="7828766" y="3991417"/>
            <a:ext cx="45719" cy="923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878" name="Groupe 877"/>
          <p:cNvGrpSpPr/>
          <p:nvPr/>
        </p:nvGrpSpPr>
        <p:grpSpPr>
          <a:xfrm>
            <a:off x="3590182" y="4282984"/>
            <a:ext cx="194294" cy="203299"/>
            <a:chOff x="437519" y="2784041"/>
            <a:chExt cx="526604" cy="552613"/>
          </a:xfrm>
        </p:grpSpPr>
        <p:sp>
          <p:nvSpPr>
            <p:cNvPr id="879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880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881" name="Groupe 880"/>
          <p:cNvGrpSpPr/>
          <p:nvPr/>
        </p:nvGrpSpPr>
        <p:grpSpPr>
          <a:xfrm>
            <a:off x="4138910" y="4489799"/>
            <a:ext cx="194294" cy="203299"/>
            <a:chOff x="437519" y="2784041"/>
            <a:chExt cx="526604" cy="552613"/>
          </a:xfrm>
        </p:grpSpPr>
        <p:sp>
          <p:nvSpPr>
            <p:cNvPr id="882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883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885" name="Groupe 884"/>
          <p:cNvGrpSpPr/>
          <p:nvPr/>
        </p:nvGrpSpPr>
        <p:grpSpPr>
          <a:xfrm>
            <a:off x="3657327" y="5066832"/>
            <a:ext cx="234732" cy="217166"/>
            <a:chOff x="1660880" y="3744562"/>
            <a:chExt cx="2099538" cy="1704014"/>
          </a:xfrm>
        </p:grpSpPr>
        <p:sp>
          <p:nvSpPr>
            <p:cNvPr id="886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7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e 11"/>
          <p:cNvGrpSpPr/>
          <p:nvPr/>
        </p:nvGrpSpPr>
        <p:grpSpPr>
          <a:xfrm rot="21341300">
            <a:off x="2517398" y="4481756"/>
            <a:ext cx="1120829" cy="365242"/>
            <a:chOff x="6041624" y="453663"/>
            <a:chExt cx="2317330" cy="494387"/>
          </a:xfrm>
          <a:solidFill>
            <a:srgbClr val="FF5B5B"/>
          </a:solidFill>
        </p:grpSpPr>
        <p:grpSp>
          <p:nvGrpSpPr>
            <p:cNvPr id="9" name="Groupe 8"/>
            <p:cNvGrpSpPr/>
            <p:nvPr/>
          </p:nvGrpSpPr>
          <p:grpSpPr>
            <a:xfrm rot="177164">
              <a:off x="7129542" y="453663"/>
              <a:ext cx="1077012" cy="339178"/>
              <a:chOff x="2414679" y="4084461"/>
              <a:chExt cx="1145275" cy="371563"/>
            </a:xfrm>
            <a:grpFill/>
          </p:grpSpPr>
          <p:sp>
            <p:nvSpPr>
              <p:cNvPr id="888" name="Oval 91"/>
              <p:cNvSpPr>
                <a:spLocks/>
              </p:cNvSpPr>
              <p:nvPr/>
            </p:nvSpPr>
            <p:spPr bwMode="auto">
              <a:xfrm rot="20598042">
                <a:off x="2414679" y="4084461"/>
                <a:ext cx="1145275" cy="371563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48 w 4201525"/>
                  <a:gd name="connsiteY0" fmla="*/ 33702 h 64684"/>
                  <a:gd name="connsiteX1" fmla="*/ -1 w 4201525"/>
                  <a:gd name="connsiteY1" fmla="*/ 6981 h 64684"/>
                  <a:gd name="connsiteX2" fmla="*/ 1415383 w 4201525"/>
                  <a:gd name="connsiteY2" fmla="*/ 4214 h 64684"/>
                  <a:gd name="connsiteX3" fmla="*/ 2093760 w 4201525"/>
                  <a:gd name="connsiteY3" fmla="*/ 18609 h 64684"/>
                  <a:gd name="connsiteX4" fmla="*/ 3096066 w 4201525"/>
                  <a:gd name="connsiteY4" fmla="*/ 25179 h 64684"/>
                  <a:gd name="connsiteX5" fmla="*/ 3850056 w 4201525"/>
                  <a:gd name="connsiteY5" fmla="*/ 33702 h 64684"/>
                  <a:gd name="connsiteX6" fmla="*/ 4120461 w 4201525"/>
                  <a:gd name="connsiteY6" fmla="*/ 63143 h 64684"/>
                  <a:gd name="connsiteX7" fmla="*/ 2297302 w 4201525"/>
                  <a:gd name="connsiteY7" fmla="*/ 56562 h 64684"/>
                  <a:gd name="connsiteX8" fmla="*/ 829337 w 4201525"/>
                  <a:gd name="connsiteY8" fmla="*/ 22710 h 64684"/>
                  <a:gd name="connsiteX9" fmla="*/ 744548 w 4201525"/>
                  <a:gd name="connsiteY9" fmla="*/ 33702 h 64684"/>
                  <a:gd name="connsiteX0" fmla="*/ 744548 w 4201525"/>
                  <a:gd name="connsiteY0" fmla="*/ 33702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744548 w 4201525"/>
                  <a:gd name="connsiteY10" fmla="*/ 33702 h 64075"/>
                  <a:gd name="connsiteX0" fmla="*/ 454582 w 4201525"/>
                  <a:gd name="connsiteY0" fmla="*/ 25339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454582 w 4201525"/>
                  <a:gd name="connsiteY10" fmla="*/ 25339 h 64075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3096066 w 4201525"/>
                  <a:gd name="connsiteY4" fmla="*/ 2045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39374 w 4201525"/>
                  <a:gd name="connsiteY9" fmla="*/ 23867 h 59353"/>
                  <a:gd name="connsiteX10" fmla="*/ 454582 w 4201525"/>
                  <a:gd name="connsiteY10" fmla="*/ 20617 h 59353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39374 w 4201525"/>
                  <a:gd name="connsiteY9" fmla="*/ 25351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184721 w 4201525"/>
                  <a:gd name="connsiteY8" fmla="*/ 36403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9407 w 4180023"/>
                  <a:gd name="connsiteY9" fmla="*/ 31407 h 60837"/>
                  <a:gd name="connsiteX10" fmla="*/ 454582 w 4180023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454582 w 4180023"/>
                  <a:gd name="connsiteY10" fmla="*/ 22101 h 60837"/>
                  <a:gd name="connsiteX0" fmla="*/ 522037 w 4180023"/>
                  <a:gd name="connsiteY0" fmla="*/ 18358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522037 w 4180023"/>
                  <a:gd name="connsiteY10" fmla="*/ 18358 h 6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80023" h="60837">
                    <a:moveTo>
                      <a:pt x="522037" y="18358"/>
                    </a:moveTo>
                    <a:lnTo>
                      <a:pt x="-1" y="3743"/>
                    </a:lnTo>
                    <a:cubicBezTo>
                      <a:pt x="116250" y="-4828"/>
                      <a:pt x="1183788" y="3164"/>
                      <a:pt x="1380452" y="9350"/>
                    </a:cubicBezTo>
                    <a:lnTo>
                      <a:pt x="2093760" y="15371"/>
                    </a:lnTo>
                    <a:cubicBezTo>
                      <a:pt x="2236301" y="20132"/>
                      <a:pt x="2563877" y="24778"/>
                      <a:pt x="2818705" y="29611"/>
                    </a:cubicBezTo>
                    <a:lnTo>
                      <a:pt x="3622726" y="44368"/>
                    </a:lnTo>
                    <a:cubicBezTo>
                      <a:pt x="3716618" y="49577"/>
                      <a:pt x="4379253" y="56095"/>
                      <a:pt x="4120461" y="59905"/>
                    </a:cubicBezTo>
                    <a:cubicBezTo>
                      <a:pt x="3987352" y="64979"/>
                      <a:pt x="3380156" y="47750"/>
                      <a:pt x="3076296" y="46653"/>
                    </a:cubicBezTo>
                    <a:lnTo>
                      <a:pt x="2184721" y="36403"/>
                    </a:lnTo>
                    <a:lnTo>
                      <a:pt x="864427" y="34258"/>
                    </a:lnTo>
                    <a:cubicBezTo>
                      <a:pt x="836164" y="37922"/>
                      <a:pt x="666108" y="23444"/>
                      <a:pt x="522037" y="18358"/>
                    </a:cubicBezTo>
                    <a:close/>
                  </a:path>
                </a:pathLst>
              </a:custGeom>
              <a:grpFill/>
              <a:ln w="12700"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" name="Ellipse 7"/>
              <p:cNvSpPr/>
              <p:nvPr/>
            </p:nvSpPr>
            <p:spPr>
              <a:xfrm rot="20495928">
                <a:off x="2725154" y="4231756"/>
                <a:ext cx="121305" cy="5044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9" name="Groupe 888"/>
            <p:cNvGrpSpPr/>
            <p:nvPr/>
          </p:nvGrpSpPr>
          <p:grpSpPr>
            <a:xfrm rot="177164">
              <a:off x="6535103" y="454333"/>
              <a:ext cx="737537" cy="274650"/>
              <a:chOff x="2516546" y="4070460"/>
              <a:chExt cx="1138767" cy="300874"/>
            </a:xfrm>
            <a:grpFill/>
          </p:grpSpPr>
          <p:sp>
            <p:nvSpPr>
              <p:cNvPr id="890" name="Oval 91"/>
              <p:cNvSpPr>
                <a:spLocks/>
              </p:cNvSpPr>
              <p:nvPr/>
            </p:nvSpPr>
            <p:spPr bwMode="auto">
              <a:xfrm rot="20598042">
                <a:off x="2516546" y="4070460"/>
                <a:ext cx="1138767" cy="300874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48 w 4201525"/>
                  <a:gd name="connsiteY0" fmla="*/ 33702 h 64684"/>
                  <a:gd name="connsiteX1" fmla="*/ -1 w 4201525"/>
                  <a:gd name="connsiteY1" fmla="*/ 6981 h 64684"/>
                  <a:gd name="connsiteX2" fmla="*/ 1415383 w 4201525"/>
                  <a:gd name="connsiteY2" fmla="*/ 4214 h 64684"/>
                  <a:gd name="connsiteX3" fmla="*/ 2093760 w 4201525"/>
                  <a:gd name="connsiteY3" fmla="*/ 18609 h 64684"/>
                  <a:gd name="connsiteX4" fmla="*/ 3096066 w 4201525"/>
                  <a:gd name="connsiteY4" fmla="*/ 25179 h 64684"/>
                  <a:gd name="connsiteX5" fmla="*/ 3850056 w 4201525"/>
                  <a:gd name="connsiteY5" fmla="*/ 33702 h 64684"/>
                  <a:gd name="connsiteX6" fmla="*/ 4120461 w 4201525"/>
                  <a:gd name="connsiteY6" fmla="*/ 63143 h 64684"/>
                  <a:gd name="connsiteX7" fmla="*/ 2297302 w 4201525"/>
                  <a:gd name="connsiteY7" fmla="*/ 56562 h 64684"/>
                  <a:gd name="connsiteX8" fmla="*/ 829337 w 4201525"/>
                  <a:gd name="connsiteY8" fmla="*/ 22710 h 64684"/>
                  <a:gd name="connsiteX9" fmla="*/ 744548 w 4201525"/>
                  <a:gd name="connsiteY9" fmla="*/ 33702 h 64684"/>
                  <a:gd name="connsiteX0" fmla="*/ 744548 w 4201525"/>
                  <a:gd name="connsiteY0" fmla="*/ 33702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744548 w 4201525"/>
                  <a:gd name="connsiteY10" fmla="*/ 33702 h 64075"/>
                  <a:gd name="connsiteX0" fmla="*/ 454582 w 4201525"/>
                  <a:gd name="connsiteY0" fmla="*/ 25339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454582 w 4201525"/>
                  <a:gd name="connsiteY10" fmla="*/ 25339 h 64075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3096066 w 4201525"/>
                  <a:gd name="connsiteY4" fmla="*/ 2045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39374 w 4201525"/>
                  <a:gd name="connsiteY9" fmla="*/ 23867 h 59353"/>
                  <a:gd name="connsiteX10" fmla="*/ 454582 w 4201525"/>
                  <a:gd name="connsiteY10" fmla="*/ 20617 h 59353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39374 w 4201525"/>
                  <a:gd name="connsiteY9" fmla="*/ 25351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184721 w 4201525"/>
                  <a:gd name="connsiteY8" fmla="*/ 36403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9407 w 4180023"/>
                  <a:gd name="connsiteY9" fmla="*/ 31407 h 60837"/>
                  <a:gd name="connsiteX10" fmla="*/ 454582 w 4180023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454582 w 4180023"/>
                  <a:gd name="connsiteY10" fmla="*/ 22101 h 60837"/>
                  <a:gd name="connsiteX0" fmla="*/ 522037 w 4180023"/>
                  <a:gd name="connsiteY0" fmla="*/ 18358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522037 w 4180023"/>
                  <a:gd name="connsiteY10" fmla="*/ 18358 h 60837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2093760 w 4180023"/>
                  <a:gd name="connsiteY3" fmla="*/ 17638 h 63104"/>
                  <a:gd name="connsiteX4" fmla="*/ 2818705 w 4180023"/>
                  <a:gd name="connsiteY4" fmla="*/ 31878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864427 w 4180023"/>
                  <a:gd name="connsiteY9" fmla="*/ 36525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2093760 w 4180023"/>
                  <a:gd name="connsiteY3" fmla="*/ 17638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864427 w 4180023"/>
                  <a:gd name="connsiteY9" fmla="*/ 36525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864427 w 4180023"/>
                  <a:gd name="connsiteY9" fmla="*/ 36525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1320116 w 4180023"/>
                  <a:gd name="connsiteY9" fmla="*/ 28462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293979 w 4180023"/>
                  <a:gd name="connsiteY8" fmla="*/ 26728 h 63104"/>
                  <a:gd name="connsiteX9" fmla="*/ 2184721 w 4180023"/>
                  <a:gd name="connsiteY9" fmla="*/ 38670 h 63104"/>
                  <a:gd name="connsiteX10" fmla="*/ 1320116 w 4180023"/>
                  <a:gd name="connsiteY10" fmla="*/ 28462 h 63104"/>
                  <a:gd name="connsiteX11" fmla="*/ 522037 w 4180023"/>
                  <a:gd name="connsiteY11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293979 w 4180023"/>
                  <a:gd name="connsiteY8" fmla="*/ 26728 h 63104"/>
                  <a:gd name="connsiteX9" fmla="*/ 2116147 w 4180023"/>
                  <a:gd name="connsiteY9" fmla="*/ 27617 h 63104"/>
                  <a:gd name="connsiteX10" fmla="*/ 1320116 w 4180023"/>
                  <a:gd name="connsiteY10" fmla="*/ 28462 h 63104"/>
                  <a:gd name="connsiteX11" fmla="*/ 522037 w 4180023"/>
                  <a:gd name="connsiteY11" fmla="*/ 20625 h 63104"/>
                  <a:gd name="connsiteX0" fmla="*/ 522037 w 4229067"/>
                  <a:gd name="connsiteY0" fmla="*/ 20625 h 63104"/>
                  <a:gd name="connsiteX1" fmla="*/ -1 w 4229067"/>
                  <a:gd name="connsiteY1" fmla="*/ 6010 h 63104"/>
                  <a:gd name="connsiteX2" fmla="*/ 1319857 w 4229067"/>
                  <a:gd name="connsiteY2" fmla="*/ 5059 h 63104"/>
                  <a:gd name="connsiteX3" fmla="*/ 1980549 w 4229067"/>
                  <a:gd name="connsiteY3" fmla="*/ 9017 h 63104"/>
                  <a:gd name="connsiteX4" fmla="*/ 2622255 w 4229067"/>
                  <a:gd name="connsiteY4" fmla="*/ 14975 h 63104"/>
                  <a:gd name="connsiteX5" fmla="*/ 4012584 w 4229067"/>
                  <a:gd name="connsiteY5" fmla="*/ 37925 h 63104"/>
                  <a:gd name="connsiteX6" fmla="*/ 4120461 w 4229067"/>
                  <a:gd name="connsiteY6" fmla="*/ 62172 h 63104"/>
                  <a:gd name="connsiteX7" fmla="*/ 3076296 w 4229067"/>
                  <a:gd name="connsiteY7" fmla="*/ 48920 h 63104"/>
                  <a:gd name="connsiteX8" fmla="*/ 2293979 w 4229067"/>
                  <a:gd name="connsiteY8" fmla="*/ 26728 h 63104"/>
                  <a:gd name="connsiteX9" fmla="*/ 2116147 w 4229067"/>
                  <a:gd name="connsiteY9" fmla="*/ 27617 h 63104"/>
                  <a:gd name="connsiteX10" fmla="*/ 1320116 w 4229067"/>
                  <a:gd name="connsiteY10" fmla="*/ 28462 h 63104"/>
                  <a:gd name="connsiteX11" fmla="*/ 522037 w 4229067"/>
                  <a:gd name="connsiteY11" fmla="*/ 20625 h 63104"/>
                  <a:gd name="connsiteX0" fmla="*/ 522037 w 4229067"/>
                  <a:gd name="connsiteY0" fmla="*/ 20625 h 63084"/>
                  <a:gd name="connsiteX1" fmla="*/ -1 w 4229067"/>
                  <a:gd name="connsiteY1" fmla="*/ 6010 h 63084"/>
                  <a:gd name="connsiteX2" fmla="*/ 1319857 w 4229067"/>
                  <a:gd name="connsiteY2" fmla="*/ 5059 h 63084"/>
                  <a:gd name="connsiteX3" fmla="*/ 1980549 w 4229067"/>
                  <a:gd name="connsiteY3" fmla="*/ 9017 h 63084"/>
                  <a:gd name="connsiteX4" fmla="*/ 2622255 w 4229067"/>
                  <a:gd name="connsiteY4" fmla="*/ 14975 h 63084"/>
                  <a:gd name="connsiteX5" fmla="*/ 4012584 w 4229067"/>
                  <a:gd name="connsiteY5" fmla="*/ 37925 h 63084"/>
                  <a:gd name="connsiteX6" fmla="*/ 4120461 w 4229067"/>
                  <a:gd name="connsiteY6" fmla="*/ 62172 h 63084"/>
                  <a:gd name="connsiteX7" fmla="*/ 3771764 w 4229067"/>
                  <a:gd name="connsiteY7" fmla="*/ 48462 h 63084"/>
                  <a:gd name="connsiteX8" fmla="*/ 2293979 w 4229067"/>
                  <a:gd name="connsiteY8" fmla="*/ 26728 h 63084"/>
                  <a:gd name="connsiteX9" fmla="*/ 2116147 w 4229067"/>
                  <a:gd name="connsiteY9" fmla="*/ 27617 h 63084"/>
                  <a:gd name="connsiteX10" fmla="*/ 1320116 w 4229067"/>
                  <a:gd name="connsiteY10" fmla="*/ 28462 h 63084"/>
                  <a:gd name="connsiteX11" fmla="*/ 522037 w 4229067"/>
                  <a:gd name="connsiteY11" fmla="*/ 20625 h 63084"/>
                  <a:gd name="connsiteX0" fmla="*/ 522037 w 4156270"/>
                  <a:gd name="connsiteY0" fmla="*/ 20625 h 49263"/>
                  <a:gd name="connsiteX1" fmla="*/ -1 w 4156270"/>
                  <a:gd name="connsiteY1" fmla="*/ 6010 h 49263"/>
                  <a:gd name="connsiteX2" fmla="*/ 1319857 w 4156270"/>
                  <a:gd name="connsiteY2" fmla="*/ 5059 h 49263"/>
                  <a:gd name="connsiteX3" fmla="*/ 1980549 w 4156270"/>
                  <a:gd name="connsiteY3" fmla="*/ 9017 h 49263"/>
                  <a:gd name="connsiteX4" fmla="*/ 2622255 w 4156270"/>
                  <a:gd name="connsiteY4" fmla="*/ 14975 h 49263"/>
                  <a:gd name="connsiteX5" fmla="*/ 4012584 w 4156270"/>
                  <a:gd name="connsiteY5" fmla="*/ 37925 h 49263"/>
                  <a:gd name="connsiteX6" fmla="*/ 4019960 w 4156270"/>
                  <a:gd name="connsiteY6" fmla="*/ 45239 h 49263"/>
                  <a:gd name="connsiteX7" fmla="*/ 3771764 w 4156270"/>
                  <a:gd name="connsiteY7" fmla="*/ 48462 h 49263"/>
                  <a:gd name="connsiteX8" fmla="*/ 2293979 w 4156270"/>
                  <a:gd name="connsiteY8" fmla="*/ 26728 h 49263"/>
                  <a:gd name="connsiteX9" fmla="*/ 2116147 w 4156270"/>
                  <a:gd name="connsiteY9" fmla="*/ 27617 h 49263"/>
                  <a:gd name="connsiteX10" fmla="*/ 1320116 w 4156270"/>
                  <a:gd name="connsiteY10" fmla="*/ 28462 h 49263"/>
                  <a:gd name="connsiteX11" fmla="*/ 522037 w 4156270"/>
                  <a:gd name="connsiteY11" fmla="*/ 20625 h 49263"/>
                  <a:gd name="connsiteX0" fmla="*/ 522037 w 4156270"/>
                  <a:gd name="connsiteY0" fmla="*/ 20625 h 49263"/>
                  <a:gd name="connsiteX1" fmla="*/ -1 w 4156270"/>
                  <a:gd name="connsiteY1" fmla="*/ 6010 h 49263"/>
                  <a:gd name="connsiteX2" fmla="*/ 1319857 w 4156270"/>
                  <a:gd name="connsiteY2" fmla="*/ 5059 h 49263"/>
                  <a:gd name="connsiteX3" fmla="*/ 1980549 w 4156270"/>
                  <a:gd name="connsiteY3" fmla="*/ 9017 h 49263"/>
                  <a:gd name="connsiteX4" fmla="*/ 2622255 w 4156270"/>
                  <a:gd name="connsiteY4" fmla="*/ 14975 h 49263"/>
                  <a:gd name="connsiteX5" fmla="*/ 4012584 w 4156270"/>
                  <a:gd name="connsiteY5" fmla="*/ 37925 h 49263"/>
                  <a:gd name="connsiteX6" fmla="*/ 4019960 w 4156270"/>
                  <a:gd name="connsiteY6" fmla="*/ 45239 h 49263"/>
                  <a:gd name="connsiteX7" fmla="*/ 3771764 w 4156270"/>
                  <a:gd name="connsiteY7" fmla="*/ 48462 h 49263"/>
                  <a:gd name="connsiteX8" fmla="*/ 2293979 w 4156270"/>
                  <a:gd name="connsiteY8" fmla="*/ 26728 h 49263"/>
                  <a:gd name="connsiteX9" fmla="*/ 2019384 w 4156270"/>
                  <a:gd name="connsiteY9" fmla="*/ 34205 h 49263"/>
                  <a:gd name="connsiteX10" fmla="*/ 1320116 w 4156270"/>
                  <a:gd name="connsiteY10" fmla="*/ 28462 h 49263"/>
                  <a:gd name="connsiteX11" fmla="*/ 522037 w 4156270"/>
                  <a:gd name="connsiteY11" fmla="*/ 20625 h 49263"/>
                  <a:gd name="connsiteX0" fmla="*/ 522037 w 4156270"/>
                  <a:gd name="connsiteY0" fmla="*/ 20625 h 49263"/>
                  <a:gd name="connsiteX1" fmla="*/ -1 w 4156270"/>
                  <a:gd name="connsiteY1" fmla="*/ 6010 h 49263"/>
                  <a:gd name="connsiteX2" fmla="*/ 1319857 w 4156270"/>
                  <a:gd name="connsiteY2" fmla="*/ 5059 h 49263"/>
                  <a:gd name="connsiteX3" fmla="*/ 1980549 w 4156270"/>
                  <a:gd name="connsiteY3" fmla="*/ 9017 h 49263"/>
                  <a:gd name="connsiteX4" fmla="*/ 2622255 w 4156270"/>
                  <a:gd name="connsiteY4" fmla="*/ 14975 h 49263"/>
                  <a:gd name="connsiteX5" fmla="*/ 4012584 w 4156270"/>
                  <a:gd name="connsiteY5" fmla="*/ 37925 h 49263"/>
                  <a:gd name="connsiteX6" fmla="*/ 4019960 w 4156270"/>
                  <a:gd name="connsiteY6" fmla="*/ 45239 h 49263"/>
                  <a:gd name="connsiteX7" fmla="*/ 3771764 w 4156270"/>
                  <a:gd name="connsiteY7" fmla="*/ 48462 h 49263"/>
                  <a:gd name="connsiteX8" fmla="*/ 2219441 w 4156270"/>
                  <a:gd name="connsiteY8" fmla="*/ 36425 h 49263"/>
                  <a:gd name="connsiteX9" fmla="*/ 2019384 w 4156270"/>
                  <a:gd name="connsiteY9" fmla="*/ 34205 h 49263"/>
                  <a:gd name="connsiteX10" fmla="*/ 1320116 w 4156270"/>
                  <a:gd name="connsiteY10" fmla="*/ 28462 h 49263"/>
                  <a:gd name="connsiteX11" fmla="*/ 522037 w 4156270"/>
                  <a:gd name="connsiteY11" fmla="*/ 20625 h 49263"/>
                  <a:gd name="connsiteX0" fmla="*/ 759091 w 4156270"/>
                  <a:gd name="connsiteY0" fmla="*/ 7788 h 49263"/>
                  <a:gd name="connsiteX1" fmla="*/ -1 w 4156270"/>
                  <a:gd name="connsiteY1" fmla="*/ 6010 h 49263"/>
                  <a:gd name="connsiteX2" fmla="*/ 1319857 w 4156270"/>
                  <a:gd name="connsiteY2" fmla="*/ 5059 h 49263"/>
                  <a:gd name="connsiteX3" fmla="*/ 1980549 w 4156270"/>
                  <a:gd name="connsiteY3" fmla="*/ 9017 h 49263"/>
                  <a:gd name="connsiteX4" fmla="*/ 2622255 w 4156270"/>
                  <a:gd name="connsiteY4" fmla="*/ 14975 h 49263"/>
                  <a:gd name="connsiteX5" fmla="*/ 4012584 w 4156270"/>
                  <a:gd name="connsiteY5" fmla="*/ 37925 h 49263"/>
                  <a:gd name="connsiteX6" fmla="*/ 4019960 w 4156270"/>
                  <a:gd name="connsiteY6" fmla="*/ 45239 h 49263"/>
                  <a:gd name="connsiteX7" fmla="*/ 3771764 w 4156270"/>
                  <a:gd name="connsiteY7" fmla="*/ 48462 h 49263"/>
                  <a:gd name="connsiteX8" fmla="*/ 2219441 w 4156270"/>
                  <a:gd name="connsiteY8" fmla="*/ 36425 h 49263"/>
                  <a:gd name="connsiteX9" fmla="*/ 2019384 w 4156270"/>
                  <a:gd name="connsiteY9" fmla="*/ 34205 h 49263"/>
                  <a:gd name="connsiteX10" fmla="*/ 1320116 w 4156270"/>
                  <a:gd name="connsiteY10" fmla="*/ 28462 h 49263"/>
                  <a:gd name="connsiteX11" fmla="*/ 759091 w 4156270"/>
                  <a:gd name="connsiteY11" fmla="*/ 7788 h 4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56270" h="49263">
                    <a:moveTo>
                      <a:pt x="759091" y="7788"/>
                    </a:moveTo>
                    <a:cubicBezTo>
                      <a:pt x="539072" y="4046"/>
                      <a:pt x="174012" y="10882"/>
                      <a:pt x="-1" y="6010"/>
                    </a:cubicBezTo>
                    <a:cubicBezTo>
                      <a:pt x="116250" y="-2561"/>
                      <a:pt x="1123193" y="-1127"/>
                      <a:pt x="1319857" y="5059"/>
                    </a:cubicBezTo>
                    <a:lnTo>
                      <a:pt x="1980549" y="9017"/>
                    </a:lnTo>
                    <a:cubicBezTo>
                      <a:pt x="2123090" y="13778"/>
                      <a:pt x="2283583" y="10157"/>
                      <a:pt x="2622255" y="14975"/>
                    </a:cubicBezTo>
                    <a:lnTo>
                      <a:pt x="4012584" y="37925"/>
                    </a:lnTo>
                    <a:cubicBezTo>
                      <a:pt x="4106476" y="43134"/>
                      <a:pt x="4278752" y="41429"/>
                      <a:pt x="4019960" y="45239"/>
                    </a:cubicBezTo>
                    <a:cubicBezTo>
                      <a:pt x="3886851" y="50313"/>
                      <a:pt x="4075624" y="49559"/>
                      <a:pt x="3771764" y="48462"/>
                    </a:cubicBezTo>
                    <a:lnTo>
                      <a:pt x="2219441" y="36425"/>
                    </a:lnTo>
                    <a:cubicBezTo>
                      <a:pt x="2183022" y="40406"/>
                      <a:pt x="2169271" y="35532"/>
                      <a:pt x="2019384" y="34205"/>
                    </a:cubicBezTo>
                    <a:lnTo>
                      <a:pt x="1320116" y="28462"/>
                    </a:lnTo>
                    <a:cubicBezTo>
                      <a:pt x="1291853" y="32126"/>
                      <a:pt x="979110" y="11530"/>
                      <a:pt x="759091" y="7788"/>
                    </a:cubicBezTo>
                    <a:close/>
                  </a:path>
                </a:pathLst>
              </a:custGeom>
              <a:grpFill/>
              <a:ln w="12700"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1" name="Ellipse 890"/>
              <p:cNvSpPr/>
              <p:nvPr/>
            </p:nvSpPr>
            <p:spPr>
              <a:xfrm rot="20495928">
                <a:off x="2938534" y="4187836"/>
                <a:ext cx="121306" cy="5044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2" name="Groupe 891"/>
            <p:cNvGrpSpPr/>
            <p:nvPr/>
          </p:nvGrpSpPr>
          <p:grpSpPr>
            <a:xfrm rot="11060479">
              <a:off x="6763566" y="731186"/>
              <a:ext cx="763365" cy="216864"/>
              <a:chOff x="2396770" y="4144119"/>
              <a:chExt cx="1046697" cy="237571"/>
            </a:xfrm>
            <a:grpFill/>
          </p:grpSpPr>
          <p:sp>
            <p:nvSpPr>
              <p:cNvPr id="893" name="Oval 91"/>
              <p:cNvSpPr>
                <a:spLocks/>
              </p:cNvSpPr>
              <p:nvPr/>
            </p:nvSpPr>
            <p:spPr bwMode="auto">
              <a:xfrm rot="20598042">
                <a:off x="2396770" y="4144119"/>
                <a:ext cx="1046697" cy="237571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48 w 4201525"/>
                  <a:gd name="connsiteY0" fmla="*/ 33702 h 64684"/>
                  <a:gd name="connsiteX1" fmla="*/ -1 w 4201525"/>
                  <a:gd name="connsiteY1" fmla="*/ 6981 h 64684"/>
                  <a:gd name="connsiteX2" fmla="*/ 1415383 w 4201525"/>
                  <a:gd name="connsiteY2" fmla="*/ 4214 h 64684"/>
                  <a:gd name="connsiteX3" fmla="*/ 2093760 w 4201525"/>
                  <a:gd name="connsiteY3" fmla="*/ 18609 h 64684"/>
                  <a:gd name="connsiteX4" fmla="*/ 3096066 w 4201525"/>
                  <a:gd name="connsiteY4" fmla="*/ 25179 h 64684"/>
                  <a:gd name="connsiteX5" fmla="*/ 3850056 w 4201525"/>
                  <a:gd name="connsiteY5" fmla="*/ 33702 h 64684"/>
                  <a:gd name="connsiteX6" fmla="*/ 4120461 w 4201525"/>
                  <a:gd name="connsiteY6" fmla="*/ 63143 h 64684"/>
                  <a:gd name="connsiteX7" fmla="*/ 2297302 w 4201525"/>
                  <a:gd name="connsiteY7" fmla="*/ 56562 h 64684"/>
                  <a:gd name="connsiteX8" fmla="*/ 829337 w 4201525"/>
                  <a:gd name="connsiteY8" fmla="*/ 22710 h 64684"/>
                  <a:gd name="connsiteX9" fmla="*/ 744548 w 4201525"/>
                  <a:gd name="connsiteY9" fmla="*/ 33702 h 64684"/>
                  <a:gd name="connsiteX0" fmla="*/ 744548 w 4201525"/>
                  <a:gd name="connsiteY0" fmla="*/ 33702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744548 w 4201525"/>
                  <a:gd name="connsiteY10" fmla="*/ 33702 h 64075"/>
                  <a:gd name="connsiteX0" fmla="*/ 454582 w 4201525"/>
                  <a:gd name="connsiteY0" fmla="*/ 25339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454582 w 4201525"/>
                  <a:gd name="connsiteY10" fmla="*/ 25339 h 64075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3096066 w 4201525"/>
                  <a:gd name="connsiteY4" fmla="*/ 2045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39374 w 4201525"/>
                  <a:gd name="connsiteY9" fmla="*/ 23867 h 59353"/>
                  <a:gd name="connsiteX10" fmla="*/ 454582 w 4201525"/>
                  <a:gd name="connsiteY10" fmla="*/ 20617 h 59353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39374 w 4201525"/>
                  <a:gd name="connsiteY9" fmla="*/ 25351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184721 w 4201525"/>
                  <a:gd name="connsiteY8" fmla="*/ 36403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9407 w 4180023"/>
                  <a:gd name="connsiteY9" fmla="*/ 31407 h 60837"/>
                  <a:gd name="connsiteX10" fmla="*/ 454582 w 4180023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454582 w 4180023"/>
                  <a:gd name="connsiteY10" fmla="*/ 22101 h 60837"/>
                  <a:gd name="connsiteX0" fmla="*/ 522037 w 4180023"/>
                  <a:gd name="connsiteY0" fmla="*/ 18358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522037 w 4180023"/>
                  <a:gd name="connsiteY10" fmla="*/ 18358 h 60837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2093760 w 4180023"/>
                  <a:gd name="connsiteY3" fmla="*/ 17638 h 63104"/>
                  <a:gd name="connsiteX4" fmla="*/ 2818705 w 4180023"/>
                  <a:gd name="connsiteY4" fmla="*/ 31878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864427 w 4180023"/>
                  <a:gd name="connsiteY9" fmla="*/ 36525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2093760 w 4180023"/>
                  <a:gd name="connsiteY3" fmla="*/ 17638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864427 w 4180023"/>
                  <a:gd name="connsiteY9" fmla="*/ 36525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864427 w 4180023"/>
                  <a:gd name="connsiteY9" fmla="*/ 36525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1320116 w 4180023"/>
                  <a:gd name="connsiteY9" fmla="*/ 28462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293979 w 4180023"/>
                  <a:gd name="connsiteY8" fmla="*/ 26728 h 63104"/>
                  <a:gd name="connsiteX9" fmla="*/ 2184721 w 4180023"/>
                  <a:gd name="connsiteY9" fmla="*/ 38670 h 63104"/>
                  <a:gd name="connsiteX10" fmla="*/ 1320116 w 4180023"/>
                  <a:gd name="connsiteY10" fmla="*/ 28462 h 63104"/>
                  <a:gd name="connsiteX11" fmla="*/ 522037 w 4180023"/>
                  <a:gd name="connsiteY11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293979 w 4180023"/>
                  <a:gd name="connsiteY8" fmla="*/ 26728 h 63104"/>
                  <a:gd name="connsiteX9" fmla="*/ 2116147 w 4180023"/>
                  <a:gd name="connsiteY9" fmla="*/ 27617 h 63104"/>
                  <a:gd name="connsiteX10" fmla="*/ 1320116 w 4180023"/>
                  <a:gd name="connsiteY10" fmla="*/ 28462 h 63104"/>
                  <a:gd name="connsiteX11" fmla="*/ 522037 w 4180023"/>
                  <a:gd name="connsiteY11" fmla="*/ 20625 h 63104"/>
                  <a:gd name="connsiteX0" fmla="*/ 522037 w 4195877"/>
                  <a:gd name="connsiteY0" fmla="*/ 20625 h 63104"/>
                  <a:gd name="connsiteX1" fmla="*/ -1 w 4195877"/>
                  <a:gd name="connsiteY1" fmla="*/ 6010 h 63104"/>
                  <a:gd name="connsiteX2" fmla="*/ 1319857 w 4195877"/>
                  <a:gd name="connsiteY2" fmla="*/ 5059 h 63104"/>
                  <a:gd name="connsiteX3" fmla="*/ 1980549 w 4195877"/>
                  <a:gd name="connsiteY3" fmla="*/ 9017 h 63104"/>
                  <a:gd name="connsiteX4" fmla="*/ 2622255 w 4195877"/>
                  <a:gd name="connsiteY4" fmla="*/ 14975 h 63104"/>
                  <a:gd name="connsiteX5" fmla="*/ 3802655 w 4195877"/>
                  <a:gd name="connsiteY5" fmla="*/ 30528 h 63104"/>
                  <a:gd name="connsiteX6" fmla="*/ 4120461 w 4195877"/>
                  <a:gd name="connsiteY6" fmla="*/ 62172 h 63104"/>
                  <a:gd name="connsiteX7" fmla="*/ 3076296 w 4195877"/>
                  <a:gd name="connsiteY7" fmla="*/ 48920 h 63104"/>
                  <a:gd name="connsiteX8" fmla="*/ 2293979 w 4195877"/>
                  <a:gd name="connsiteY8" fmla="*/ 26728 h 63104"/>
                  <a:gd name="connsiteX9" fmla="*/ 2116147 w 4195877"/>
                  <a:gd name="connsiteY9" fmla="*/ 27617 h 63104"/>
                  <a:gd name="connsiteX10" fmla="*/ 1320116 w 4195877"/>
                  <a:gd name="connsiteY10" fmla="*/ 28462 h 63104"/>
                  <a:gd name="connsiteX11" fmla="*/ 522037 w 4195877"/>
                  <a:gd name="connsiteY11" fmla="*/ 20625 h 63104"/>
                  <a:gd name="connsiteX0" fmla="*/ 522037 w 4195877"/>
                  <a:gd name="connsiteY0" fmla="*/ 20625 h 62717"/>
                  <a:gd name="connsiteX1" fmla="*/ -1 w 4195877"/>
                  <a:gd name="connsiteY1" fmla="*/ 6010 h 62717"/>
                  <a:gd name="connsiteX2" fmla="*/ 1319857 w 4195877"/>
                  <a:gd name="connsiteY2" fmla="*/ 5059 h 62717"/>
                  <a:gd name="connsiteX3" fmla="*/ 1980549 w 4195877"/>
                  <a:gd name="connsiteY3" fmla="*/ 9017 h 62717"/>
                  <a:gd name="connsiteX4" fmla="*/ 2622255 w 4195877"/>
                  <a:gd name="connsiteY4" fmla="*/ 14975 h 62717"/>
                  <a:gd name="connsiteX5" fmla="*/ 3802655 w 4195877"/>
                  <a:gd name="connsiteY5" fmla="*/ 30528 h 62717"/>
                  <a:gd name="connsiteX6" fmla="*/ 4120461 w 4195877"/>
                  <a:gd name="connsiteY6" fmla="*/ 62172 h 62717"/>
                  <a:gd name="connsiteX7" fmla="*/ 3247711 w 4195877"/>
                  <a:gd name="connsiteY7" fmla="*/ 34206 h 62717"/>
                  <a:gd name="connsiteX8" fmla="*/ 2293979 w 4195877"/>
                  <a:gd name="connsiteY8" fmla="*/ 26728 h 62717"/>
                  <a:gd name="connsiteX9" fmla="*/ 2116147 w 4195877"/>
                  <a:gd name="connsiteY9" fmla="*/ 27617 h 62717"/>
                  <a:gd name="connsiteX10" fmla="*/ 1320116 w 4195877"/>
                  <a:gd name="connsiteY10" fmla="*/ 28462 h 62717"/>
                  <a:gd name="connsiteX11" fmla="*/ 522037 w 4195877"/>
                  <a:gd name="connsiteY11" fmla="*/ 20625 h 62717"/>
                  <a:gd name="connsiteX0" fmla="*/ 522037 w 3820232"/>
                  <a:gd name="connsiteY0" fmla="*/ 20625 h 38898"/>
                  <a:gd name="connsiteX1" fmla="*/ -1 w 3820232"/>
                  <a:gd name="connsiteY1" fmla="*/ 6010 h 38898"/>
                  <a:gd name="connsiteX2" fmla="*/ 1319857 w 3820232"/>
                  <a:gd name="connsiteY2" fmla="*/ 5059 h 38898"/>
                  <a:gd name="connsiteX3" fmla="*/ 1980549 w 3820232"/>
                  <a:gd name="connsiteY3" fmla="*/ 9017 h 38898"/>
                  <a:gd name="connsiteX4" fmla="*/ 2622255 w 3820232"/>
                  <a:gd name="connsiteY4" fmla="*/ 14975 h 38898"/>
                  <a:gd name="connsiteX5" fmla="*/ 3802655 w 3820232"/>
                  <a:gd name="connsiteY5" fmla="*/ 30528 h 38898"/>
                  <a:gd name="connsiteX6" fmla="*/ 3337154 w 3820232"/>
                  <a:gd name="connsiteY6" fmla="*/ 37041 h 38898"/>
                  <a:gd name="connsiteX7" fmla="*/ 3247711 w 3820232"/>
                  <a:gd name="connsiteY7" fmla="*/ 34206 h 38898"/>
                  <a:gd name="connsiteX8" fmla="*/ 2293979 w 3820232"/>
                  <a:gd name="connsiteY8" fmla="*/ 26728 h 38898"/>
                  <a:gd name="connsiteX9" fmla="*/ 2116147 w 3820232"/>
                  <a:gd name="connsiteY9" fmla="*/ 27617 h 38898"/>
                  <a:gd name="connsiteX10" fmla="*/ 1320116 w 3820232"/>
                  <a:gd name="connsiteY10" fmla="*/ 28462 h 38898"/>
                  <a:gd name="connsiteX11" fmla="*/ 522037 w 3820232"/>
                  <a:gd name="connsiteY11" fmla="*/ 20625 h 3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0232" h="38898">
                    <a:moveTo>
                      <a:pt x="522037" y="20625"/>
                    </a:moveTo>
                    <a:cubicBezTo>
                      <a:pt x="302018" y="16883"/>
                      <a:pt x="174012" y="10882"/>
                      <a:pt x="-1" y="6010"/>
                    </a:cubicBezTo>
                    <a:cubicBezTo>
                      <a:pt x="116250" y="-2561"/>
                      <a:pt x="1123193" y="-1127"/>
                      <a:pt x="1319857" y="5059"/>
                    </a:cubicBezTo>
                    <a:lnTo>
                      <a:pt x="1980549" y="9017"/>
                    </a:lnTo>
                    <a:cubicBezTo>
                      <a:pt x="2123090" y="13778"/>
                      <a:pt x="2318571" y="11390"/>
                      <a:pt x="2622255" y="14975"/>
                    </a:cubicBezTo>
                    <a:lnTo>
                      <a:pt x="3802655" y="30528"/>
                    </a:lnTo>
                    <a:cubicBezTo>
                      <a:pt x="3896547" y="35737"/>
                      <a:pt x="3595946" y="33231"/>
                      <a:pt x="3337154" y="37041"/>
                    </a:cubicBezTo>
                    <a:cubicBezTo>
                      <a:pt x="3204045" y="42115"/>
                      <a:pt x="3551571" y="35303"/>
                      <a:pt x="3247711" y="34206"/>
                    </a:cubicBezTo>
                    <a:lnTo>
                      <a:pt x="2293979" y="26728"/>
                    </a:lnTo>
                    <a:cubicBezTo>
                      <a:pt x="2257560" y="30709"/>
                      <a:pt x="2278457" y="27328"/>
                      <a:pt x="2116147" y="27617"/>
                    </a:cubicBezTo>
                    <a:lnTo>
                      <a:pt x="1320116" y="28462"/>
                    </a:lnTo>
                    <a:cubicBezTo>
                      <a:pt x="1291853" y="32126"/>
                      <a:pt x="742056" y="24367"/>
                      <a:pt x="522037" y="20625"/>
                    </a:cubicBezTo>
                    <a:close/>
                  </a:path>
                </a:pathLst>
              </a:custGeom>
              <a:grpFill/>
              <a:ln w="12700"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4" name="Ellipse 893"/>
              <p:cNvSpPr/>
              <p:nvPr/>
            </p:nvSpPr>
            <p:spPr>
              <a:xfrm rot="20495928">
                <a:off x="2641272" y="4244253"/>
                <a:ext cx="121305" cy="5044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5" name="Groupe 894"/>
            <p:cNvGrpSpPr/>
            <p:nvPr/>
          </p:nvGrpSpPr>
          <p:grpSpPr>
            <a:xfrm rot="11060479">
              <a:off x="6634487" y="619448"/>
              <a:ext cx="763365" cy="216864"/>
              <a:chOff x="2393358" y="4120607"/>
              <a:chExt cx="1046697" cy="237571"/>
            </a:xfrm>
            <a:grpFill/>
          </p:grpSpPr>
          <p:sp>
            <p:nvSpPr>
              <p:cNvPr id="896" name="Oval 91"/>
              <p:cNvSpPr>
                <a:spLocks/>
              </p:cNvSpPr>
              <p:nvPr/>
            </p:nvSpPr>
            <p:spPr bwMode="auto">
              <a:xfrm rot="20598042">
                <a:off x="2393358" y="4120607"/>
                <a:ext cx="1046697" cy="237571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48 w 4201525"/>
                  <a:gd name="connsiteY0" fmla="*/ 33702 h 64684"/>
                  <a:gd name="connsiteX1" fmla="*/ -1 w 4201525"/>
                  <a:gd name="connsiteY1" fmla="*/ 6981 h 64684"/>
                  <a:gd name="connsiteX2" fmla="*/ 1415383 w 4201525"/>
                  <a:gd name="connsiteY2" fmla="*/ 4214 h 64684"/>
                  <a:gd name="connsiteX3" fmla="*/ 2093760 w 4201525"/>
                  <a:gd name="connsiteY3" fmla="*/ 18609 h 64684"/>
                  <a:gd name="connsiteX4" fmla="*/ 3096066 w 4201525"/>
                  <a:gd name="connsiteY4" fmla="*/ 25179 h 64684"/>
                  <a:gd name="connsiteX5" fmla="*/ 3850056 w 4201525"/>
                  <a:gd name="connsiteY5" fmla="*/ 33702 h 64684"/>
                  <a:gd name="connsiteX6" fmla="*/ 4120461 w 4201525"/>
                  <a:gd name="connsiteY6" fmla="*/ 63143 h 64684"/>
                  <a:gd name="connsiteX7" fmla="*/ 2297302 w 4201525"/>
                  <a:gd name="connsiteY7" fmla="*/ 56562 h 64684"/>
                  <a:gd name="connsiteX8" fmla="*/ 829337 w 4201525"/>
                  <a:gd name="connsiteY8" fmla="*/ 22710 h 64684"/>
                  <a:gd name="connsiteX9" fmla="*/ 744548 w 4201525"/>
                  <a:gd name="connsiteY9" fmla="*/ 33702 h 64684"/>
                  <a:gd name="connsiteX0" fmla="*/ 744548 w 4201525"/>
                  <a:gd name="connsiteY0" fmla="*/ 33702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744548 w 4201525"/>
                  <a:gd name="connsiteY10" fmla="*/ 33702 h 64075"/>
                  <a:gd name="connsiteX0" fmla="*/ 454582 w 4201525"/>
                  <a:gd name="connsiteY0" fmla="*/ 25339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454582 w 4201525"/>
                  <a:gd name="connsiteY10" fmla="*/ 25339 h 64075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3096066 w 4201525"/>
                  <a:gd name="connsiteY4" fmla="*/ 2045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39374 w 4201525"/>
                  <a:gd name="connsiteY9" fmla="*/ 23867 h 59353"/>
                  <a:gd name="connsiteX10" fmla="*/ 454582 w 4201525"/>
                  <a:gd name="connsiteY10" fmla="*/ 20617 h 59353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39374 w 4201525"/>
                  <a:gd name="connsiteY9" fmla="*/ 25351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184721 w 4201525"/>
                  <a:gd name="connsiteY8" fmla="*/ 36403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9407 w 4180023"/>
                  <a:gd name="connsiteY9" fmla="*/ 31407 h 60837"/>
                  <a:gd name="connsiteX10" fmla="*/ 454582 w 4180023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454582 w 4180023"/>
                  <a:gd name="connsiteY10" fmla="*/ 22101 h 60837"/>
                  <a:gd name="connsiteX0" fmla="*/ 522037 w 4180023"/>
                  <a:gd name="connsiteY0" fmla="*/ 18358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522037 w 4180023"/>
                  <a:gd name="connsiteY10" fmla="*/ 18358 h 60837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2093760 w 4180023"/>
                  <a:gd name="connsiteY3" fmla="*/ 17638 h 63104"/>
                  <a:gd name="connsiteX4" fmla="*/ 2818705 w 4180023"/>
                  <a:gd name="connsiteY4" fmla="*/ 31878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864427 w 4180023"/>
                  <a:gd name="connsiteY9" fmla="*/ 36525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2093760 w 4180023"/>
                  <a:gd name="connsiteY3" fmla="*/ 17638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864427 w 4180023"/>
                  <a:gd name="connsiteY9" fmla="*/ 36525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864427 w 4180023"/>
                  <a:gd name="connsiteY9" fmla="*/ 36525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184721 w 4180023"/>
                  <a:gd name="connsiteY8" fmla="*/ 38670 h 63104"/>
                  <a:gd name="connsiteX9" fmla="*/ 1320116 w 4180023"/>
                  <a:gd name="connsiteY9" fmla="*/ 28462 h 63104"/>
                  <a:gd name="connsiteX10" fmla="*/ 522037 w 4180023"/>
                  <a:gd name="connsiteY10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293979 w 4180023"/>
                  <a:gd name="connsiteY8" fmla="*/ 26728 h 63104"/>
                  <a:gd name="connsiteX9" fmla="*/ 2184721 w 4180023"/>
                  <a:gd name="connsiteY9" fmla="*/ 38670 h 63104"/>
                  <a:gd name="connsiteX10" fmla="*/ 1320116 w 4180023"/>
                  <a:gd name="connsiteY10" fmla="*/ 28462 h 63104"/>
                  <a:gd name="connsiteX11" fmla="*/ 522037 w 4180023"/>
                  <a:gd name="connsiteY11" fmla="*/ 20625 h 63104"/>
                  <a:gd name="connsiteX0" fmla="*/ 522037 w 4180023"/>
                  <a:gd name="connsiteY0" fmla="*/ 20625 h 63104"/>
                  <a:gd name="connsiteX1" fmla="*/ -1 w 4180023"/>
                  <a:gd name="connsiteY1" fmla="*/ 6010 h 63104"/>
                  <a:gd name="connsiteX2" fmla="*/ 1319857 w 4180023"/>
                  <a:gd name="connsiteY2" fmla="*/ 5059 h 63104"/>
                  <a:gd name="connsiteX3" fmla="*/ 1980549 w 4180023"/>
                  <a:gd name="connsiteY3" fmla="*/ 9017 h 63104"/>
                  <a:gd name="connsiteX4" fmla="*/ 2622255 w 4180023"/>
                  <a:gd name="connsiteY4" fmla="*/ 14975 h 63104"/>
                  <a:gd name="connsiteX5" fmla="*/ 3622726 w 4180023"/>
                  <a:gd name="connsiteY5" fmla="*/ 46635 h 63104"/>
                  <a:gd name="connsiteX6" fmla="*/ 4120461 w 4180023"/>
                  <a:gd name="connsiteY6" fmla="*/ 62172 h 63104"/>
                  <a:gd name="connsiteX7" fmla="*/ 3076296 w 4180023"/>
                  <a:gd name="connsiteY7" fmla="*/ 48920 h 63104"/>
                  <a:gd name="connsiteX8" fmla="*/ 2293979 w 4180023"/>
                  <a:gd name="connsiteY8" fmla="*/ 26728 h 63104"/>
                  <a:gd name="connsiteX9" fmla="*/ 2116147 w 4180023"/>
                  <a:gd name="connsiteY9" fmla="*/ 27617 h 63104"/>
                  <a:gd name="connsiteX10" fmla="*/ 1320116 w 4180023"/>
                  <a:gd name="connsiteY10" fmla="*/ 28462 h 63104"/>
                  <a:gd name="connsiteX11" fmla="*/ 522037 w 4180023"/>
                  <a:gd name="connsiteY11" fmla="*/ 20625 h 63104"/>
                  <a:gd name="connsiteX0" fmla="*/ 522037 w 4195877"/>
                  <a:gd name="connsiteY0" fmla="*/ 20625 h 63104"/>
                  <a:gd name="connsiteX1" fmla="*/ -1 w 4195877"/>
                  <a:gd name="connsiteY1" fmla="*/ 6010 h 63104"/>
                  <a:gd name="connsiteX2" fmla="*/ 1319857 w 4195877"/>
                  <a:gd name="connsiteY2" fmla="*/ 5059 h 63104"/>
                  <a:gd name="connsiteX3" fmla="*/ 1980549 w 4195877"/>
                  <a:gd name="connsiteY3" fmla="*/ 9017 h 63104"/>
                  <a:gd name="connsiteX4" fmla="*/ 2622255 w 4195877"/>
                  <a:gd name="connsiteY4" fmla="*/ 14975 h 63104"/>
                  <a:gd name="connsiteX5" fmla="*/ 3802655 w 4195877"/>
                  <a:gd name="connsiteY5" fmla="*/ 30528 h 63104"/>
                  <a:gd name="connsiteX6" fmla="*/ 4120461 w 4195877"/>
                  <a:gd name="connsiteY6" fmla="*/ 62172 h 63104"/>
                  <a:gd name="connsiteX7" fmla="*/ 3076296 w 4195877"/>
                  <a:gd name="connsiteY7" fmla="*/ 48920 h 63104"/>
                  <a:gd name="connsiteX8" fmla="*/ 2293979 w 4195877"/>
                  <a:gd name="connsiteY8" fmla="*/ 26728 h 63104"/>
                  <a:gd name="connsiteX9" fmla="*/ 2116147 w 4195877"/>
                  <a:gd name="connsiteY9" fmla="*/ 27617 h 63104"/>
                  <a:gd name="connsiteX10" fmla="*/ 1320116 w 4195877"/>
                  <a:gd name="connsiteY10" fmla="*/ 28462 h 63104"/>
                  <a:gd name="connsiteX11" fmla="*/ 522037 w 4195877"/>
                  <a:gd name="connsiteY11" fmla="*/ 20625 h 63104"/>
                  <a:gd name="connsiteX0" fmla="*/ 522037 w 4195877"/>
                  <a:gd name="connsiteY0" fmla="*/ 20625 h 62717"/>
                  <a:gd name="connsiteX1" fmla="*/ -1 w 4195877"/>
                  <a:gd name="connsiteY1" fmla="*/ 6010 h 62717"/>
                  <a:gd name="connsiteX2" fmla="*/ 1319857 w 4195877"/>
                  <a:gd name="connsiteY2" fmla="*/ 5059 h 62717"/>
                  <a:gd name="connsiteX3" fmla="*/ 1980549 w 4195877"/>
                  <a:gd name="connsiteY3" fmla="*/ 9017 h 62717"/>
                  <a:gd name="connsiteX4" fmla="*/ 2622255 w 4195877"/>
                  <a:gd name="connsiteY4" fmla="*/ 14975 h 62717"/>
                  <a:gd name="connsiteX5" fmla="*/ 3802655 w 4195877"/>
                  <a:gd name="connsiteY5" fmla="*/ 30528 h 62717"/>
                  <a:gd name="connsiteX6" fmla="*/ 4120461 w 4195877"/>
                  <a:gd name="connsiteY6" fmla="*/ 62172 h 62717"/>
                  <a:gd name="connsiteX7" fmla="*/ 3247711 w 4195877"/>
                  <a:gd name="connsiteY7" fmla="*/ 34206 h 62717"/>
                  <a:gd name="connsiteX8" fmla="*/ 2293979 w 4195877"/>
                  <a:gd name="connsiteY8" fmla="*/ 26728 h 62717"/>
                  <a:gd name="connsiteX9" fmla="*/ 2116147 w 4195877"/>
                  <a:gd name="connsiteY9" fmla="*/ 27617 h 62717"/>
                  <a:gd name="connsiteX10" fmla="*/ 1320116 w 4195877"/>
                  <a:gd name="connsiteY10" fmla="*/ 28462 h 62717"/>
                  <a:gd name="connsiteX11" fmla="*/ 522037 w 4195877"/>
                  <a:gd name="connsiteY11" fmla="*/ 20625 h 62717"/>
                  <a:gd name="connsiteX0" fmla="*/ 522037 w 3820232"/>
                  <a:gd name="connsiteY0" fmla="*/ 20625 h 38898"/>
                  <a:gd name="connsiteX1" fmla="*/ -1 w 3820232"/>
                  <a:gd name="connsiteY1" fmla="*/ 6010 h 38898"/>
                  <a:gd name="connsiteX2" fmla="*/ 1319857 w 3820232"/>
                  <a:gd name="connsiteY2" fmla="*/ 5059 h 38898"/>
                  <a:gd name="connsiteX3" fmla="*/ 1980549 w 3820232"/>
                  <a:gd name="connsiteY3" fmla="*/ 9017 h 38898"/>
                  <a:gd name="connsiteX4" fmla="*/ 2622255 w 3820232"/>
                  <a:gd name="connsiteY4" fmla="*/ 14975 h 38898"/>
                  <a:gd name="connsiteX5" fmla="*/ 3802655 w 3820232"/>
                  <a:gd name="connsiteY5" fmla="*/ 30528 h 38898"/>
                  <a:gd name="connsiteX6" fmla="*/ 3337154 w 3820232"/>
                  <a:gd name="connsiteY6" fmla="*/ 37041 h 38898"/>
                  <a:gd name="connsiteX7" fmla="*/ 3247711 w 3820232"/>
                  <a:gd name="connsiteY7" fmla="*/ 34206 h 38898"/>
                  <a:gd name="connsiteX8" fmla="*/ 2293979 w 3820232"/>
                  <a:gd name="connsiteY8" fmla="*/ 26728 h 38898"/>
                  <a:gd name="connsiteX9" fmla="*/ 2116147 w 3820232"/>
                  <a:gd name="connsiteY9" fmla="*/ 27617 h 38898"/>
                  <a:gd name="connsiteX10" fmla="*/ 1320116 w 3820232"/>
                  <a:gd name="connsiteY10" fmla="*/ 28462 h 38898"/>
                  <a:gd name="connsiteX11" fmla="*/ 522037 w 3820232"/>
                  <a:gd name="connsiteY11" fmla="*/ 20625 h 38898"/>
                  <a:gd name="connsiteX0" fmla="*/ 522037 w 3820232"/>
                  <a:gd name="connsiteY0" fmla="*/ 20625 h 38898"/>
                  <a:gd name="connsiteX1" fmla="*/ -1 w 3820232"/>
                  <a:gd name="connsiteY1" fmla="*/ 6010 h 38898"/>
                  <a:gd name="connsiteX2" fmla="*/ 1319857 w 3820232"/>
                  <a:gd name="connsiteY2" fmla="*/ 5059 h 38898"/>
                  <a:gd name="connsiteX3" fmla="*/ 1980549 w 3820232"/>
                  <a:gd name="connsiteY3" fmla="*/ 9017 h 38898"/>
                  <a:gd name="connsiteX4" fmla="*/ 2622255 w 3820232"/>
                  <a:gd name="connsiteY4" fmla="*/ 14975 h 38898"/>
                  <a:gd name="connsiteX5" fmla="*/ 3802655 w 3820232"/>
                  <a:gd name="connsiteY5" fmla="*/ 30528 h 38898"/>
                  <a:gd name="connsiteX6" fmla="*/ 3337154 w 3820232"/>
                  <a:gd name="connsiteY6" fmla="*/ 37041 h 38898"/>
                  <a:gd name="connsiteX7" fmla="*/ 3247711 w 3820232"/>
                  <a:gd name="connsiteY7" fmla="*/ 34206 h 38898"/>
                  <a:gd name="connsiteX8" fmla="*/ 2293979 w 3820232"/>
                  <a:gd name="connsiteY8" fmla="*/ 26728 h 38898"/>
                  <a:gd name="connsiteX9" fmla="*/ 2212018 w 3820232"/>
                  <a:gd name="connsiteY9" fmla="*/ 38590 h 38898"/>
                  <a:gd name="connsiteX10" fmla="*/ 1320116 w 3820232"/>
                  <a:gd name="connsiteY10" fmla="*/ 28462 h 38898"/>
                  <a:gd name="connsiteX11" fmla="*/ 522037 w 3820232"/>
                  <a:gd name="connsiteY11" fmla="*/ 20625 h 3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0232" h="38898">
                    <a:moveTo>
                      <a:pt x="522037" y="20625"/>
                    </a:moveTo>
                    <a:cubicBezTo>
                      <a:pt x="302018" y="16883"/>
                      <a:pt x="174012" y="10882"/>
                      <a:pt x="-1" y="6010"/>
                    </a:cubicBezTo>
                    <a:cubicBezTo>
                      <a:pt x="116250" y="-2561"/>
                      <a:pt x="1123193" y="-1127"/>
                      <a:pt x="1319857" y="5059"/>
                    </a:cubicBezTo>
                    <a:lnTo>
                      <a:pt x="1980549" y="9017"/>
                    </a:lnTo>
                    <a:cubicBezTo>
                      <a:pt x="2123090" y="13778"/>
                      <a:pt x="2318571" y="11390"/>
                      <a:pt x="2622255" y="14975"/>
                    </a:cubicBezTo>
                    <a:lnTo>
                      <a:pt x="3802655" y="30528"/>
                    </a:lnTo>
                    <a:cubicBezTo>
                      <a:pt x="3896547" y="35737"/>
                      <a:pt x="3595946" y="33231"/>
                      <a:pt x="3337154" y="37041"/>
                    </a:cubicBezTo>
                    <a:cubicBezTo>
                      <a:pt x="3204045" y="42115"/>
                      <a:pt x="3551571" y="35303"/>
                      <a:pt x="3247711" y="34206"/>
                    </a:cubicBezTo>
                    <a:lnTo>
                      <a:pt x="2293979" y="26728"/>
                    </a:lnTo>
                    <a:cubicBezTo>
                      <a:pt x="2257560" y="30709"/>
                      <a:pt x="2374328" y="38301"/>
                      <a:pt x="2212018" y="38590"/>
                    </a:cubicBezTo>
                    <a:lnTo>
                      <a:pt x="1320116" y="28462"/>
                    </a:lnTo>
                    <a:cubicBezTo>
                      <a:pt x="1291853" y="32126"/>
                      <a:pt x="742056" y="24367"/>
                      <a:pt x="522037" y="20625"/>
                    </a:cubicBezTo>
                    <a:close/>
                  </a:path>
                </a:pathLst>
              </a:custGeom>
              <a:grpFill/>
              <a:ln w="12700"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7" name="Ellipse 896"/>
              <p:cNvSpPr/>
              <p:nvPr/>
            </p:nvSpPr>
            <p:spPr>
              <a:xfrm rot="20495928">
                <a:off x="2722925" y="4209029"/>
                <a:ext cx="121305" cy="5044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8" name="Groupe 897"/>
            <p:cNvGrpSpPr/>
            <p:nvPr/>
          </p:nvGrpSpPr>
          <p:grpSpPr>
            <a:xfrm rot="177164">
              <a:off x="7281942" y="606063"/>
              <a:ext cx="1077012" cy="339178"/>
              <a:chOff x="2414679" y="4084461"/>
              <a:chExt cx="1145275" cy="371563"/>
            </a:xfrm>
            <a:grpFill/>
          </p:grpSpPr>
          <p:sp>
            <p:nvSpPr>
              <p:cNvPr id="899" name="Oval 91"/>
              <p:cNvSpPr>
                <a:spLocks/>
              </p:cNvSpPr>
              <p:nvPr/>
            </p:nvSpPr>
            <p:spPr bwMode="auto">
              <a:xfrm rot="20598042">
                <a:off x="2414679" y="4084461"/>
                <a:ext cx="1145275" cy="371563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48 w 4201525"/>
                  <a:gd name="connsiteY0" fmla="*/ 33702 h 64684"/>
                  <a:gd name="connsiteX1" fmla="*/ -1 w 4201525"/>
                  <a:gd name="connsiteY1" fmla="*/ 6981 h 64684"/>
                  <a:gd name="connsiteX2" fmla="*/ 1415383 w 4201525"/>
                  <a:gd name="connsiteY2" fmla="*/ 4214 h 64684"/>
                  <a:gd name="connsiteX3" fmla="*/ 2093760 w 4201525"/>
                  <a:gd name="connsiteY3" fmla="*/ 18609 h 64684"/>
                  <a:gd name="connsiteX4" fmla="*/ 3096066 w 4201525"/>
                  <a:gd name="connsiteY4" fmla="*/ 25179 h 64684"/>
                  <a:gd name="connsiteX5" fmla="*/ 3850056 w 4201525"/>
                  <a:gd name="connsiteY5" fmla="*/ 33702 h 64684"/>
                  <a:gd name="connsiteX6" fmla="*/ 4120461 w 4201525"/>
                  <a:gd name="connsiteY6" fmla="*/ 63143 h 64684"/>
                  <a:gd name="connsiteX7" fmla="*/ 2297302 w 4201525"/>
                  <a:gd name="connsiteY7" fmla="*/ 56562 h 64684"/>
                  <a:gd name="connsiteX8" fmla="*/ 829337 w 4201525"/>
                  <a:gd name="connsiteY8" fmla="*/ 22710 h 64684"/>
                  <a:gd name="connsiteX9" fmla="*/ 744548 w 4201525"/>
                  <a:gd name="connsiteY9" fmla="*/ 33702 h 64684"/>
                  <a:gd name="connsiteX0" fmla="*/ 744548 w 4201525"/>
                  <a:gd name="connsiteY0" fmla="*/ 33702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744548 w 4201525"/>
                  <a:gd name="connsiteY10" fmla="*/ 33702 h 64075"/>
                  <a:gd name="connsiteX0" fmla="*/ 454582 w 4201525"/>
                  <a:gd name="connsiteY0" fmla="*/ 25339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454582 w 4201525"/>
                  <a:gd name="connsiteY10" fmla="*/ 25339 h 64075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3096066 w 4201525"/>
                  <a:gd name="connsiteY4" fmla="*/ 2045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39374 w 4201525"/>
                  <a:gd name="connsiteY9" fmla="*/ 23867 h 59353"/>
                  <a:gd name="connsiteX10" fmla="*/ 454582 w 4201525"/>
                  <a:gd name="connsiteY10" fmla="*/ 20617 h 59353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39374 w 4201525"/>
                  <a:gd name="connsiteY9" fmla="*/ 25351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184721 w 4201525"/>
                  <a:gd name="connsiteY8" fmla="*/ 36403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9407 w 4180023"/>
                  <a:gd name="connsiteY9" fmla="*/ 31407 h 60837"/>
                  <a:gd name="connsiteX10" fmla="*/ 454582 w 4180023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454582 w 4180023"/>
                  <a:gd name="connsiteY10" fmla="*/ 22101 h 60837"/>
                  <a:gd name="connsiteX0" fmla="*/ 522037 w 4180023"/>
                  <a:gd name="connsiteY0" fmla="*/ 18358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522037 w 4180023"/>
                  <a:gd name="connsiteY10" fmla="*/ 18358 h 6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80023" h="60837">
                    <a:moveTo>
                      <a:pt x="522037" y="18358"/>
                    </a:moveTo>
                    <a:lnTo>
                      <a:pt x="-1" y="3743"/>
                    </a:lnTo>
                    <a:cubicBezTo>
                      <a:pt x="116250" y="-4828"/>
                      <a:pt x="1183788" y="3164"/>
                      <a:pt x="1380452" y="9350"/>
                    </a:cubicBezTo>
                    <a:lnTo>
                      <a:pt x="2093760" y="15371"/>
                    </a:lnTo>
                    <a:cubicBezTo>
                      <a:pt x="2236301" y="20132"/>
                      <a:pt x="2563877" y="24778"/>
                      <a:pt x="2818705" y="29611"/>
                    </a:cubicBezTo>
                    <a:lnTo>
                      <a:pt x="3622726" y="44368"/>
                    </a:lnTo>
                    <a:cubicBezTo>
                      <a:pt x="3716618" y="49577"/>
                      <a:pt x="4379253" y="56095"/>
                      <a:pt x="4120461" y="59905"/>
                    </a:cubicBezTo>
                    <a:cubicBezTo>
                      <a:pt x="3987352" y="64979"/>
                      <a:pt x="3380156" y="47750"/>
                      <a:pt x="3076296" y="46653"/>
                    </a:cubicBezTo>
                    <a:lnTo>
                      <a:pt x="2184721" y="36403"/>
                    </a:lnTo>
                    <a:lnTo>
                      <a:pt x="864427" y="34258"/>
                    </a:lnTo>
                    <a:cubicBezTo>
                      <a:pt x="836164" y="37922"/>
                      <a:pt x="666108" y="23444"/>
                      <a:pt x="522037" y="18358"/>
                    </a:cubicBezTo>
                    <a:close/>
                  </a:path>
                </a:pathLst>
              </a:custGeom>
              <a:grpFill/>
              <a:ln w="12700"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00" name="Ellipse 899"/>
              <p:cNvSpPr/>
              <p:nvPr/>
            </p:nvSpPr>
            <p:spPr>
              <a:xfrm rot="20495928">
                <a:off x="2745943" y="4274713"/>
                <a:ext cx="121305" cy="5044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1" name="Groupe 900"/>
            <p:cNvGrpSpPr/>
            <p:nvPr/>
          </p:nvGrpSpPr>
          <p:grpSpPr>
            <a:xfrm rot="177164">
              <a:off x="6041624" y="525075"/>
              <a:ext cx="888607" cy="288644"/>
              <a:chOff x="2619004" y="4110660"/>
              <a:chExt cx="944928" cy="316204"/>
            </a:xfrm>
            <a:grpFill/>
          </p:grpSpPr>
          <p:sp>
            <p:nvSpPr>
              <p:cNvPr id="902" name="Oval 91"/>
              <p:cNvSpPr>
                <a:spLocks/>
              </p:cNvSpPr>
              <p:nvPr/>
            </p:nvSpPr>
            <p:spPr bwMode="auto">
              <a:xfrm rot="20598042">
                <a:off x="2619004" y="4110660"/>
                <a:ext cx="944928" cy="316204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48 w 4201525"/>
                  <a:gd name="connsiteY0" fmla="*/ 33702 h 64684"/>
                  <a:gd name="connsiteX1" fmla="*/ -1 w 4201525"/>
                  <a:gd name="connsiteY1" fmla="*/ 6981 h 64684"/>
                  <a:gd name="connsiteX2" fmla="*/ 1415383 w 4201525"/>
                  <a:gd name="connsiteY2" fmla="*/ 4214 h 64684"/>
                  <a:gd name="connsiteX3" fmla="*/ 2093760 w 4201525"/>
                  <a:gd name="connsiteY3" fmla="*/ 18609 h 64684"/>
                  <a:gd name="connsiteX4" fmla="*/ 3096066 w 4201525"/>
                  <a:gd name="connsiteY4" fmla="*/ 25179 h 64684"/>
                  <a:gd name="connsiteX5" fmla="*/ 3850056 w 4201525"/>
                  <a:gd name="connsiteY5" fmla="*/ 33702 h 64684"/>
                  <a:gd name="connsiteX6" fmla="*/ 4120461 w 4201525"/>
                  <a:gd name="connsiteY6" fmla="*/ 63143 h 64684"/>
                  <a:gd name="connsiteX7" fmla="*/ 2297302 w 4201525"/>
                  <a:gd name="connsiteY7" fmla="*/ 56562 h 64684"/>
                  <a:gd name="connsiteX8" fmla="*/ 829337 w 4201525"/>
                  <a:gd name="connsiteY8" fmla="*/ 22710 h 64684"/>
                  <a:gd name="connsiteX9" fmla="*/ 744548 w 4201525"/>
                  <a:gd name="connsiteY9" fmla="*/ 33702 h 64684"/>
                  <a:gd name="connsiteX0" fmla="*/ 744548 w 4201525"/>
                  <a:gd name="connsiteY0" fmla="*/ 33702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744548 w 4201525"/>
                  <a:gd name="connsiteY10" fmla="*/ 33702 h 64075"/>
                  <a:gd name="connsiteX0" fmla="*/ 454582 w 4201525"/>
                  <a:gd name="connsiteY0" fmla="*/ 25339 h 64075"/>
                  <a:gd name="connsiteX1" fmla="*/ -1 w 4201525"/>
                  <a:gd name="connsiteY1" fmla="*/ 6981 h 64075"/>
                  <a:gd name="connsiteX2" fmla="*/ 1415383 w 4201525"/>
                  <a:gd name="connsiteY2" fmla="*/ 4214 h 64075"/>
                  <a:gd name="connsiteX3" fmla="*/ 2093760 w 4201525"/>
                  <a:gd name="connsiteY3" fmla="*/ 18609 h 64075"/>
                  <a:gd name="connsiteX4" fmla="*/ 3096066 w 4201525"/>
                  <a:gd name="connsiteY4" fmla="*/ 25179 h 64075"/>
                  <a:gd name="connsiteX5" fmla="*/ 3850056 w 4201525"/>
                  <a:gd name="connsiteY5" fmla="*/ 33702 h 64075"/>
                  <a:gd name="connsiteX6" fmla="*/ 4120461 w 4201525"/>
                  <a:gd name="connsiteY6" fmla="*/ 63143 h 64075"/>
                  <a:gd name="connsiteX7" fmla="*/ 3076296 w 4201525"/>
                  <a:gd name="connsiteY7" fmla="*/ 49891 h 64075"/>
                  <a:gd name="connsiteX8" fmla="*/ 2297302 w 4201525"/>
                  <a:gd name="connsiteY8" fmla="*/ 56562 h 64075"/>
                  <a:gd name="connsiteX9" fmla="*/ 829337 w 4201525"/>
                  <a:gd name="connsiteY9" fmla="*/ 22710 h 64075"/>
                  <a:gd name="connsiteX10" fmla="*/ 454582 w 4201525"/>
                  <a:gd name="connsiteY10" fmla="*/ 25339 h 64075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3096066 w 4201525"/>
                  <a:gd name="connsiteY4" fmla="*/ 2045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29337 w 4201525"/>
                  <a:gd name="connsiteY9" fmla="*/ 17988 h 59353"/>
                  <a:gd name="connsiteX10" fmla="*/ 454582 w 4201525"/>
                  <a:gd name="connsiteY10" fmla="*/ 20617 h 59353"/>
                  <a:gd name="connsiteX0" fmla="*/ 454582 w 4201525"/>
                  <a:gd name="connsiteY0" fmla="*/ 20617 h 59353"/>
                  <a:gd name="connsiteX1" fmla="*/ -1 w 4201525"/>
                  <a:gd name="connsiteY1" fmla="*/ 2259 h 59353"/>
                  <a:gd name="connsiteX2" fmla="*/ 1383019 w 4201525"/>
                  <a:gd name="connsiteY2" fmla="*/ 18021 h 59353"/>
                  <a:gd name="connsiteX3" fmla="*/ 2093760 w 4201525"/>
                  <a:gd name="connsiteY3" fmla="*/ 13887 h 59353"/>
                  <a:gd name="connsiteX4" fmla="*/ 2818705 w 4201525"/>
                  <a:gd name="connsiteY4" fmla="*/ 28127 h 59353"/>
                  <a:gd name="connsiteX5" fmla="*/ 3850056 w 4201525"/>
                  <a:gd name="connsiteY5" fmla="*/ 28980 h 59353"/>
                  <a:gd name="connsiteX6" fmla="*/ 4120461 w 4201525"/>
                  <a:gd name="connsiteY6" fmla="*/ 58421 h 59353"/>
                  <a:gd name="connsiteX7" fmla="*/ 3076296 w 4201525"/>
                  <a:gd name="connsiteY7" fmla="*/ 45169 h 59353"/>
                  <a:gd name="connsiteX8" fmla="*/ 2297302 w 4201525"/>
                  <a:gd name="connsiteY8" fmla="*/ 51840 h 59353"/>
                  <a:gd name="connsiteX9" fmla="*/ 839374 w 4201525"/>
                  <a:gd name="connsiteY9" fmla="*/ 23867 h 59353"/>
                  <a:gd name="connsiteX10" fmla="*/ 454582 w 4201525"/>
                  <a:gd name="connsiteY10" fmla="*/ 20617 h 59353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39374 w 4201525"/>
                  <a:gd name="connsiteY9" fmla="*/ 25351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297302 w 4201525"/>
                  <a:gd name="connsiteY8" fmla="*/ 53324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201525"/>
                  <a:gd name="connsiteY0" fmla="*/ 22101 h 60837"/>
                  <a:gd name="connsiteX1" fmla="*/ -1 w 4201525"/>
                  <a:gd name="connsiteY1" fmla="*/ 3743 h 60837"/>
                  <a:gd name="connsiteX2" fmla="*/ 1380452 w 4201525"/>
                  <a:gd name="connsiteY2" fmla="*/ 9350 h 60837"/>
                  <a:gd name="connsiteX3" fmla="*/ 2093760 w 4201525"/>
                  <a:gd name="connsiteY3" fmla="*/ 15371 h 60837"/>
                  <a:gd name="connsiteX4" fmla="*/ 2818705 w 4201525"/>
                  <a:gd name="connsiteY4" fmla="*/ 29611 h 60837"/>
                  <a:gd name="connsiteX5" fmla="*/ 3850056 w 4201525"/>
                  <a:gd name="connsiteY5" fmla="*/ 30464 h 60837"/>
                  <a:gd name="connsiteX6" fmla="*/ 4120461 w 4201525"/>
                  <a:gd name="connsiteY6" fmla="*/ 59905 h 60837"/>
                  <a:gd name="connsiteX7" fmla="*/ 3076296 w 4201525"/>
                  <a:gd name="connsiteY7" fmla="*/ 46653 h 60837"/>
                  <a:gd name="connsiteX8" fmla="*/ 2184721 w 4201525"/>
                  <a:gd name="connsiteY8" fmla="*/ 36403 h 60837"/>
                  <a:gd name="connsiteX9" fmla="*/ 869407 w 4201525"/>
                  <a:gd name="connsiteY9" fmla="*/ 31407 h 60837"/>
                  <a:gd name="connsiteX10" fmla="*/ 454582 w 4201525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9407 w 4180023"/>
                  <a:gd name="connsiteY9" fmla="*/ 31407 h 60837"/>
                  <a:gd name="connsiteX10" fmla="*/ 454582 w 4180023"/>
                  <a:gd name="connsiteY10" fmla="*/ 22101 h 60837"/>
                  <a:gd name="connsiteX0" fmla="*/ 454582 w 4180023"/>
                  <a:gd name="connsiteY0" fmla="*/ 22101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454582 w 4180023"/>
                  <a:gd name="connsiteY10" fmla="*/ 22101 h 60837"/>
                  <a:gd name="connsiteX0" fmla="*/ 522037 w 4180023"/>
                  <a:gd name="connsiteY0" fmla="*/ 18358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184721 w 4180023"/>
                  <a:gd name="connsiteY8" fmla="*/ 36403 h 60837"/>
                  <a:gd name="connsiteX9" fmla="*/ 864427 w 4180023"/>
                  <a:gd name="connsiteY9" fmla="*/ 34258 h 60837"/>
                  <a:gd name="connsiteX10" fmla="*/ 522037 w 4180023"/>
                  <a:gd name="connsiteY10" fmla="*/ 18358 h 60837"/>
                  <a:gd name="connsiteX0" fmla="*/ 522037 w 4180023"/>
                  <a:gd name="connsiteY0" fmla="*/ 18358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231293 w 4180023"/>
                  <a:gd name="connsiteY8" fmla="*/ 51612 h 60837"/>
                  <a:gd name="connsiteX9" fmla="*/ 864427 w 4180023"/>
                  <a:gd name="connsiteY9" fmla="*/ 34258 h 60837"/>
                  <a:gd name="connsiteX10" fmla="*/ 522037 w 4180023"/>
                  <a:gd name="connsiteY10" fmla="*/ 18358 h 60837"/>
                  <a:gd name="connsiteX0" fmla="*/ 522037 w 4180023"/>
                  <a:gd name="connsiteY0" fmla="*/ 18358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231293 w 4180023"/>
                  <a:gd name="connsiteY8" fmla="*/ 51612 h 60837"/>
                  <a:gd name="connsiteX9" fmla="*/ 1184260 w 4180023"/>
                  <a:gd name="connsiteY9" fmla="*/ 15850 h 60837"/>
                  <a:gd name="connsiteX10" fmla="*/ 522037 w 4180023"/>
                  <a:gd name="connsiteY10" fmla="*/ 18358 h 60837"/>
                  <a:gd name="connsiteX0" fmla="*/ 731222 w 4180023"/>
                  <a:gd name="connsiteY0" fmla="*/ 14850 h 60837"/>
                  <a:gd name="connsiteX1" fmla="*/ -1 w 4180023"/>
                  <a:gd name="connsiteY1" fmla="*/ 3743 h 60837"/>
                  <a:gd name="connsiteX2" fmla="*/ 1380452 w 4180023"/>
                  <a:gd name="connsiteY2" fmla="*/ 9350 h 60837"/>
                  <a:gd name="connsiteX3" fmla="*/ 2093760 w 4180023"/>
                  <a:gd name="connsiteY3" fmla="*/ 15371 h 60837"/>
                  <a:gd name="connsiteX4" fmla="*/ 2818705 w 4180023"/>
                  <a:gd name="connsiteY4" fmla="*/ 29611 h 60837"/>
                  <a:gd name="connsiteX5" fmla="*/ 3622726 w 4180023"/>
                  <a:gd name="connsiteY5" fmla="*/ 44368 h 60837"/>
                  <a:gd name="connsiteX6" fmla="*/ 4120461 w 4180023"/>
                  <a:gd name="connsiteY6" fmla="*/ 59905 h 60837"/>
                  <a:gd name="connsiteX7" fmla="*/ 3076296 w 4180023"/>
                  <a:gd name="connsiteY7" fmla="*/ 46653 h 60837"/>
                  <a:gd name="connsiteX8" fmla="*/ 2231293 w 4180023"/>
                  <a:gd name="connsiteY8" fmla="*/ 51612 h 60837"/>
                  <a:gd name="connsiteX9" fmla="*/ 1184260 w 4180023"/>
                  <a:gd name="connsiteY9" fmla="*/ 15850 h 60837"/>
                  <a:gd name="connsiteX10" fmla="*/ 731222 w 4180023"/>
                  <a:gd name="connsiteY10" fmla="*/ 14850 h 60837"/>
                  <a:gd name="connsiteX0" fmla="*/ 541 w 3449342"/>
                  <a:gd name="connsiteY0" fmla="*/ 13257 h 59244"/>
                  <a:gd name="connsiteX1" fmla="*/ 369814 w 3449342"/>
                  <a:gd name="connsiteY1" fmla="*/ 4314 h 59244"/>
                  <a:gd name="connsiteX2" fmla="*/ 649771 w 3449342"/>
                  <a:gd name="connsiteY2" fmla="*/ 7757 h 59244"/>
                  <a:gd name="connsiteX3" fmla="*/ 1363079 w 3449342"/>
                  <a:gd name="connsiteY3" fmla="*/ 13778 h 59244"/>
                  <a:gd name="connsiteX4" fmla="*/ 2088024 w 3449342"/>
                  <a:gd name="connsiteY4" fmla="*/ 28018 h 59244"/>
                  <a:gd name="connsiteX5" fmla="*/ 2892045 w 3449342"/>
                  <a:gd name="connsiteY5" fmla="*/ 42775 h 59244"/>
                  <a:gd name="connsiteX6" fmla="*/ 3389780 w 3449342"/>
                  <a:gd name="connsiteY6" fmla="*/ 58312 h 59244"/>
                  <a:gd name="connsiteX7" fmla="*/ 2345615 w 3449342"/>
                  <a:gd name="connsiteY7" fmla="*/ 45060 h 59244"/>
                  <a:gd name="connsiteX8" fmla="*/ 1500612 w 3449342"/>
                  <a:gd name="connsiteY8" fmla="*/ 50019 h 59244"/>
                  <a:gd name="connsiteX9" fmla="*/ 453579 w 3449342"/>
                  <a:gd name="connsiteY9" fmla="*/ 14257 h 59244"/>
                  <a:gd name="connsiteX10" fmla="*/ 541 w 3449342"/>
                  <a:gd name="connsiteY10" fmla="*/ 13257 h 59244"/>
                  <a:gd name="connsiteX0" fmla="*/ 2 w 3448803"/>
                  <a:gd name="connsiteY0" fmla="*/ 5502 h 51489"/>
                  <a:gd name="connsiteX1" fmla="*/ 649232 w 3448803"/>
                  <a:gd name="connsiteY1" fmla="*/ 2 h 51489"/>
                  <a:gd name="connsiteX2" fmla="*/ 1362540 w 3448803"/>
                  <a:gd name="connsiteY2" fmla="*/ 6023 h 51489"/>
                  <a:gd name="connsiteX3" fmla="*/ 2087485 w 3448803"/>
                  <a:gd name="connsiteY3" fmla="*/ 20263 h 51489"/>
                  <a:gd name="connsiteX4" fmla="*/ 2891506 w 3448803"/>
                  <a:gd name="connsiteY4" fmla="*/ 35020 h 51489"/>
                  <a:gd name="connsiteX5" fmla="*/ 3389241 w 3448803"/>
                  <a:gd name="connsiteY5" fmla="*/ 50557 h 51489"/>
                  <a:gd name="connsiteX6" fmla="*/ 2345076 w 3448803"/>
                  <a:gd name="connsiteY6" fmla="*/ 37305 h 51489"/>
                  <a:gd name="connsiteX7" fmla="*/ 1500073 w 3448803"/>
                  <a:gd name="connsiteY7" fmla="*/ 42264 h 51489"/>
                  <a:gd name="connsiteX8" fmla="*/ 453040 w 3448803"/>
                  <a:gd name="connsiteY8" fmla="*/ 6502 h 51489"/>
                  <a:gd name="connsiteX9" fmla="*/ 2 w 3448803"/>
                  <a:gd name="connsiteY9" fmla="*/ 5502 h 51489"/>
                  <a:gd name="connsiteX0" fmla="*/ -2 w 3448799"/>
                  <a:gd name="connsiteY0" fmla="*/ 5502 h 51773"/>
                  <a:gd name="connsiteX1" fmla="*/ 649228 w 3448799"/>
                  <a:gd name="connsiteY1" fmla="*/ 2 h 51773"/>
                  <a:gd name="connsiteX2" fmla="*/ 1362536 w 3448799"/>
                  <a:gd name="connsiteY2" fmla="*/ 6023 h 51773"/>
                  <a:gd name="connsiteX3" fmla="*/ 2087481 w 3448799"/>
                  <a:gd name="connsiteY3" fmla="*/ 20263 h 51773"/>
                  <a:gd name="connsiteX4" fmla="*/ 2891502 w 3448799"/>
                  <a:gd name="connsiteY4" fmla="*/ 35020 h 51773"/>
                  <a:gd name="connsiteX5" fmla="*/ 3389237 w 3448799"/>
                  <a:gd name="connsiteY5" fmla="*/ 50557 h 51773"/>
                  <a:gd name="connsiteX6" fmla="*/ 2255785 w 3448799"/>
                  <a:gd name="connsiteY6" fmla="*/ 42169 h 51773"/>
                  <a:gd name="connsiteX7" fmla="*/ 1500069 w 3448799"/>
                  <a:gd name="connsiteY7" fmla="*/ 42264 h 51773"/>
                  <a:gd name="connsiteX8" fmla="*/ 453036 w 3448799"/>
                  <a:gd name="connsiteY8" fmla="*/ 6502 h 51773"/>
                  <a:gd name="connsiteX9" fmla="*/ -2 w 3448799"/>
                  <a:gd name="connsiteY9" fmla="*/ 5502 h 51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8799" h="51773">
                    <a:moveTo>
                      <a:pt x="-2" y="5502"/>
                    </a:moveTo>
                    <a:cubicBezTo>
                      <a:pt x="32697" y="4419"/>
                      <a:pt x="422138" y="-85"/>
                      <a:pt x="649228" y="2"/>
                    </a:cubicBezTo>
                    <a:lnTo>
                      <a:pt x="1362536" y="6023"/>
                    </a:lnTo>
                    <a:cubicBezTo>
                      <a:pt x="1505077" y="10784"/>
                      <a:pt x="1832653" y="15430"/>
                      <a:pt x="2087481" y="20263"/>
                    </a:cubicBezTo>
                    <a:lnTo>
                      <a:pt x="2891502" y="35020"/>
                    </a:lnTo>
                    <a:cubicBezTo>
                      <a:pt x="2985394" y="40229"/>
                      <a:pt x="3648029" y="46747"/>
                      <a:pt x="3389237" y="50557"/>
                    </a:cubicBezTo>
                    <a:cubicBezTo>
                      <a:pt x="3256128" y="55631"/>
                      <a:pt x="2559645" y="43266"/>
                      <a:pt x="2255785" y="42169"/>
                    </a:cubicBezTo>
                    <a:cubicBezTo>
                      <a:pt x="1974117" y="43822"/>
                      <a:pt x="1800527" y="48209"/>
                      <a:pt x="1500069" y="42264"/>
                    </a:cubicBezTo>
                    <a:cubicBezTo>
                      <a:pt x="1199611" y="36320"/>
                      <a:pt x="802047" y="18423"/>
                      <a:pt x="453036" y="6502"/>
                    </a:cubicBezTo>
                    <a:cubicBezTo>
                      <a:pt x="424773" y="10166"/>
                      <a:pt x="13959" y="7159"/>
                      <a:pt x="-2" y="5502"/>
                    </a:cubicBezTo>
                    <a:close/>
                  </a:path>
                </a:pathLst>
              </a:custGeom>
              <a:grpFill/>
              <a:ln w="12700"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03" name="Ellipse 902"/>
              <p:cNvSpPr/>
              <p:nvPr/>
            </p:nvSpPr>
            <p:spPr>
              <a:xfrm rot="20495928">
                <a:off x="2928002" y="4248133"/>
                <a:ext cx="121305" cy="5044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" name="ZoneTexte 6"/>
          <p:cNvSpPr txBox="1"/>
          <p:nvPr/>
        </p:nvSpPr>
        <p:spPr>
          <a:xfrm>
            <a:off x="189610" y="355233"/>
            <a:ext cx="8370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Irradiation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36" name="ZoneTexte 835"/>
          <p:cNvSpPr txBox="1"/>
          <p:nvPr/>
        </p:nvSpPr>
        <p:spPr>
          <a:xfrm>
            <a:off x="1698841" y="278179"/>
            <a:ext cx="7120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Pathogens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55" name="ZoneTexte 854"/>
          <p:cNvSpPr txBox="1"/>
          <p:nvPr/>
        </p:nvSpPr>
        <p:spPr>
          <a:xfrm>
            <a:off x="5725504" y="509099"/>
            <a:ext cx="5341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Mucus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56" name="ZoneTexte 855"/>
          <p:cNvSpPr txBox="1"/>
          <p:nvPr/>
        </p:nvSpPr>
        <p:spPr>
          <a:xfrm>
            <a:off x="5020121" y="3372609"/>
            <a:ext cx="6591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Mast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58" name="ZoneTexte 857"/>
          <p:cNvSpPr txBox="1"/>
          <p:nvPr/>
        </p:nvSpPr>
        <p:spPr>
          <a:xfrm>
            <a:off x="7115114" y="4667563"/>
            <a:ext cx="4812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84" name="ZoneTexte 883"/>
          <p:cNvSpPr txBox="1"/>
          <p:nvPr/>
        </p:nvSpPr>
        <p:spPr>
          <a:xfrm>
            <a:off x="6089026" y="5991430"/>
            <a:ext cx="70564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Monocyte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04" name="ZoneTexte 903"/>
          <p:cNvSpPr txBox="1"/>
          <p:nvPr/>
        </p:nvSpPr>
        <p:spPr>
          <a:xfrm>
            <a:off x="6938460" y="4243578"/>
            <a:ext cx="82907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Macrophage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05" name="Groupe 904"/>
          <p:cNvGrpSpPr/>
          <p:nvPr/>
        </p:nvGrpSpPr>
        <p:grpSpPr>
          <a:xfrm>
            <a:off x="3145633" y="3767463"/>
            <a:ext cx="594156" cy="383817"/>
            <a:chOff x="3131841" y="3429000"/>
            <a:chExt cx="682612" cy="555614"/>
          </a:xfrm>
        </p:grpSpPr>
        <p:sp>
          <p:nvSpPr>
            <p:cNvPr id="906" name="Oval 8"/>
            <p:cNvSpPr>
              <a:spLocks noChangeArrowheads="1"/>
            </p:cNvSpPr>
            <p:nvPr/>
          </p:nvSpPr>
          <p:spPr bwMode="auto">
            <a:xfrm rot="10800000">
              <a:off x="3131841" y="3429000"/>
              <a:ext cx="682612" cy="555614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" name="Oval 9"/>
            <p:cNvSpPr>
              <a:spLocks noChangeArrowheads="1"/>
            </p:cNvSpPr>
            <p:nvPr/>
          </p:nvSpPr>
          <p:spPr bwMode="auto">
            <a:xfrm rot="10800000">
              <a:off x="3541408" y="3808670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" name="Oval 11"/>
            <p:cNvSpPr>
              <a:spLocks noChangeArrowheads="1"/>
            </p:cNvSpPr>
            <p:nvPr/>
          </p:nvSpPr>
          <p:spPr bwMode="auto">
            <a:xfrm rot="10800000">
              <a:off x="3329514" y="3864231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" name="Oval 13"/>
            <p:cNvSpPr>
              <a:spLocks noChangeArrowheads="1"/>
            </p:cNvSpPr>
            <p:nvPr/>
          </p:nvSpPr>
          <p:spPr bwMode="auto">
            <a:xfrm rot="10800000">
              <a:off x="3541408" y="3697547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" name="Oval 15"/>
            <p:cNvSpPr>
              <a:spLocks noChangeArrowheads="1"/>
            </p:cNvSpPr>
            <p:nvPr/>
          </p:nvSpPr>
          <p:spPr bwMode="auto">
            <a:xfrm rot="10800000">
              <a:off x="3683619" y="3753108"/>
              <a:ext cx="69683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" name="Oval 17"/>
            <p:cNvSpPr>
              <a:spLocks noChangeArrowheads="1"/>
            </p:cNvSpPr>
            <p:nvPr/>
          </p:nvSpPr>
          <p:spPr bwMode="auto">
            <a:xfrm rot="10800000">
              <a:off x="3274052" y="3500767"/>
              <a:ext cx="211894" cy="166684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" name="Oval 9"/>
            <p:cNvSpPr>
              <a:spLocks noChangeArrowheads="1"/>
            </p:cNvSpPr>
            <p:nvPr/>
          </p:nvSpPr>
          <p:spPr bwMode="auto">
            <a:xfrm rot="10800000">
              <a:off x="3275857" y="3717032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" name="Oval 13"/>
            <p:cNvSpPr>
              <a:spLocks noChangeArrowheads="1"/>
            </p:cNvSpPr>
            <p:nvPr/>
          </p:nvSpPr>
          <p:spPr bwMode="auto">
            <a:xfrm rot="10800000">
              <a:off x="3563889" y="3573016"/>
              <a:ext cx="71105" cy="55561"/>
            </a:xfrm>
            <a:prstGeom prst="ellipse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914" name="ZoneTexte 913"/>
          <p:cNvSpPr txBox="1"/>
          <p:nvPr/>
        </p:nvSpPr>
        <p:spPr>
          <a:xfrm>
            <a:off x="4067397" y="4076129"/>
            <a:ext cx="4331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ROS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15" name="ZoneTexte 914"/>
          <p:cNvSpPr txBox="1"/>
          <p:nvPr/>
        </p:nvSpPr>
        <p:spPr>
          <a:xfrm>
            <a:off x="2782401" y="4781136"/>
            <a:ext cx="9188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Myofibroblast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16" name="ZoneTexte 915"/>
          <p:cNvSpPr txBox="1"/>
          <p:nvPr/>
        </p:nvSpPr>
        <p:spPr>
          <a:xfrm>
            <a:off x="1401387" y="5037181"/>
            <a:ext cx="10005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ECM formation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17" name="ZoneTexte 916"/>
          <p:cNvSpPr txBox="1"/>
          <p:nvPr/>
        </p:nvSpPr>
        <p:spPr>
          <a:xfrm>
            <a:off x="5805673" y="3274695"/>
            <a:ext cx="3626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DC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18" name="ZoneTexte 917"/>
          <p:cNvSpPr txBox="1"/>
          <p:nvPr/>
        </p:nvSpPr>
        <p:spPr>
          <a:xfrm>
            <a:off x="6252371" y="3496984"/>
            <a:ext cx="74090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Neutrophil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19" name="ZoneTexte 918"/>
          <p:cNvSpPr txBox="1"/>
          <p:nvPr/>
        </p:nvSpPr>
        <p:spPr>
          <a:xfrm>
            <a:off x="1945881" y="3479064"/>
            <a:ext cx="9669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Sensory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nerves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20" name="ZoneTexte 919"/>
          <p:cNvSpPr txBox="1"/>
          <p:nvPr/>
        </p:nvSpPr>
        <p:spPr>
          <a:xfrm>
            <a:off x="3419872" y="5921896"/>
            <a:ext cx="9428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Clot formation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21" name="ZoneTexte 920"/>
          <p:cNvSpPr txBox="1"/>
          <p:nvPr/>
        </p:nvSpPr>
        <p:spPr>
          <a:xfrm>
            <a:off x="1158753" y="5307348"/>
            <a:ext cx="99418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Endothelial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23" name="ZoneTexte 922"/>
          <p:cNvSpPr txBox="1"/>
          <p:nvPr/>
        </p:nvSpPr>
        <p:spPr>
          <a:xfrm>
            <a:off x="3022921" y="6310977"/>
            <a:ext cx="9923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Apoptotic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endothelial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24" name="ZoneTexte 923"/>
          <p:cNvSpPr txBox="1"/>
          <p:nvPr/>
        </p:nvSpPr>
        <p:spPr>
          <a:xfrm>
            <a:off x="5114182" y="1271526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Tight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junctions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25" name="ZoneTexte 924"/>
          <p:cNvSpPr txBox="1"/>
          <p:nvPr/>
        </p:nvSpPr>
        <p:spPr>
          <a:xfrm>
            <a:off x="8396134" y="6568237"/>
            <a:ext cx="66556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Stem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26" name="ZoneTexte 925"/>
          <p:cNvSpPr txBox="1"/>
          <p:nvPr/>
        </p:nvSpPr>
        <p:spPr>
          <a:xfrm>
            <a:off x="7883919" y="4995252"/>
            <a:ext cx="8627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Proliferating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27" name="ZoneTexte 926"/>
          <p:cNvSpPr txBox="1"/>
          <p:nvPr/>
        </p:nvSpPr>
        <p:spPr>
          <a:xfrm>
            <a:off x="8244408" y="2873761"/>
            <a:ext cx="9714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Differentiated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epithelial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cells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8" name="Connecteur droit avec flèche 37"/>
          <p:cNvCxnSpPr/>
          <p:nvPr/>
        </p:nvCxnSpPr>
        <p:spPr>
          <a:xfrm>
            <a:off x="8336634" y="5347571"/>
            <a:ext cx="159241" cy="547197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8" name="Connecteur droit avec flèche 927"/>
          <p:cNvCxnSpPr>
            <a:endCxn id="872" idx="2"/>
          </p:cNvCxnSpPr>
          <p:nvPr/>
        </p:nvCxnSpPr>
        <p:spPr>
          <a:xfrm flipH="1">
            <a:off x="8065287" y="3100236"/>
            <a:ext cx="275122" cy="734030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9" name="Connecteur droit avec flèche 928"/>
          <p:cNvCxnSpPr/>
          <p:nvPr/>
        </p:nvCxnSpPr>
        <p:spPr>
          <a:xfrm flipH="1" flipV="1">
            <a:off x="7685306" y="3064022"/>
            <a:ext cx="664393" cy="42785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2" name="Connecteur droit avec flèche 931"/>
          <p:cNvCxnSpPr/>
          <p:nvPr/>
        </p:nvCxnSpPr>
        <p:spPr>
          <a:xfrm flipH="1" flipV="1">
            <a:off x="8433380" y="6332952"/>
            <a:ext cx="220644" cy="295775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4" name="ZoneTexte 933"/>
          <p:cNvSpPr txBox="1"/>
          <p:nvPr/>
        </p:nvSpPr>
        <p:spPr>
          <a:xfrm>
            <a:off x="7179623" y="6569968"/>
            <a:ext cx="9669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Pericryptal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35" name="Forme libre 934"/>
          <p:cNvSpPr/>
          <p:nvPr/>
        </p:nvSpPr>
        <p:spPr>
          <a:xfrm>
            <a:off x="8126559" y="6588995"/>
            <a:ext cx="125737" cy="148190"/>
          </a:xfrm>
          <a:custGeom>
            <a:avLst/>
            <a:gdLst>
              <a:gd name="connsiteX0" fmla="*/ 307652 w 335961"/>
              <a:gd name="connsiteY0" fmla="*/ 0 h 202307"/>
              <a:gd name="connsiteX1" fmla="*/ 307652 w 335961"/>
              <a:gd name="connsiteY1" fmla="*/ 182880 h 202307"/>
              <a:gd name="connsiteX2" fmla="*/ 13454 w 335961"/>
              <a:gd name="connsiteY2" fmla="*/ 198782 h 202307"/>
              <a:gd name="connsiteX3" fmla="*/ 77065 w 335961"/>
              <a:gd name="connsiteY3" fmla="*/ 198782 h 20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961" h="202307">
                <a:moveTo>
                  <a:pt x="307652" y="0"/>
                </a:moveTo>
                <a:cubicBezTo>
                  <a:pt x="332168" y="74875"/>
                  <a:pt x="356685" y="149750"/>
                  <a:pt x="307652" y="182880"/>
                </a:cubicBezTo>
                <a:cubicBezTo>
                  <a:pt x="258619" y="216010"/>
                  <a:pt x="51885" y="196132"/>
                  <a:pt x="13454" y="198782"/>
                </a:cubicBezTo>
                <a:cubicBezTo>
                  <a:pt x="-24977" y="201432"/>
                  <a:pt x="26044" y="200107"/>
                  <a:pt x="77065" y="198782"/>
                </a:cubicBez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ZoneTexte 935"/>
          <p:cNvSpPr txBox="1"/>
          <p:nvPr/>
        </p:nvSpPr>
        <p:spPr>
          <a:xfrm>
            <a:off x="141948" y="1864076"/>
            <a:ext cx="9714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Dead 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epithelial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cells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39" name="ZoneTexte 199"/>
          <p:cNvSpPr txBox="1">
            <a:spLocks noChangeArrowheads="1"/>
          </p:cNvSpPr>
          <p:nvPr/>
        </p:nvSpPr>
        <p:spPr bwMode="auto">
          <a:xfrm>
            <a:off x="1379300" y="3937709"/>
            <a:ext cx="129823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Fibrogenesis</a:t>
            </a:r>
            <a:endParaRPr lang="fr-FR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43" name="Groupe 942"/>
          <p:cNvGrpSpPr/>
          <p:nvPr/>
        </p:nvGrpSpPr>
        <p:grpSpPr>
          <a:xfrm>
            <a:off x="4589919" y="5853817"/>
            <a:ext cx="194294" cy="203299"/>
            <a:chOff x="437519" y="2784041"/>
            <a:chExt cx="526604" cy="552613"/>
          </a:xfrm>
        </p:grpSpPr>
        <p:sp>
          <p:nvSpPr>
            <p:cNvPr id="944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945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949" name="Groupe 948"/>
          <p:cNvGrpSpPr/>
          <p:nvPr/>
        </p:nvGrpSpPr>
        <p:grpSpPr>
          <a:xfrm>
            <a:off x="4495800" y="5632816"/>
            <a:ext cx="194294" cy="203299"/>
            <a:chOff x="437519" y="2784041"/>
            <a:chExt cx="526604" cy="552613"/>
          </a:xfrm>
        </p:grpSpPr>
        <p:sp>
          <p:nvSpPr>
            <p:cNvPr id="950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951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952" name="ZoneTexte 951"/>
          <p:cNvSpPr txBox="1"/>
          <p:nvPr/>
        </p:nvSpPr>
        <p:spPr>
          <a:xfrm>
            <a:off x="4292164" y="5963707"/>
            <a:ext cx="19896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Recruitment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of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inflammatory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cells</a:t>
            </a:r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53" name="Groupe 952"/>
          <p:cNvGrpSpPr/>
          <p:nvPr/>
        </p:nvGrpSpPr>
        <p:grpSpPr>
          <a:xfrm>
            <a:off x="3534473" y="5340386"/>
            <a:ext cx="194294" cy="203299"/>
            <a:chOff x="437519" y="2784041"/>
            <a:chExt cx="526604" cy="552613"/>
          </a:xfrm>
        </p:grpSpPr>
        <p:sp>
          <p:nvSpPr>
            <p:cNvPr id="954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955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959" name="Groupe 958"/>
          <p:cNvGrpSpPr/>
          <p:nvPr/>
        </p:nvGrpSpPr>
        <p:grpSpPr>
          <a:xfrm>
            <a:off x="1777574" y="2798169"/>
            <a:ext cx="234732" cy="217166"/>
            <a:chOff x="1660880" y="3744562"/>
            <a:chExt cx="2099538" cy="1704014"/>
          </a:xfrm>
        </p:grpSpPr>
        <p:sp>
          <p:nvSpPr>
            <p:cNvPr id="960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1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2" name="Groupe 961"/>
          <p:cNvGrpSpPr/>
          <p:nvPr/>
        </p:nvGrpSpPr>
        <p:grpSpPr>
          <a:xfrm>
            <a:off x="1929974" y="2999256"/>
            <a:ext cx="234732" cy="217166"/>
            <a:chOff x="1660880" y="3744562"/>
            <a:chExt cx="2099538" cy="1704014"/>
          </a:xfrm>
        </p:grpSpPr>
        <p:sp>
          <p:nvSpPr>
            <p:cNvPr id="963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4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5" name="Groupe 964"/>
          <p:cNvGrpSpPr/>
          <p:nvPr/>
        </p:nvGrpSpPr>
        <p:grpSpPr>
          <a:xfrm>
            <a:off x="2321317" y="3120082"/>
            <a:ext cx="234732" cy="217166"/>
            <a:chOff x="1660880" y="3744562"/>
            <a:chExt cx="2099538" cy="1704014"/>
          </a:xfrm>
        </p:grpSpPr>
        <p:sp>
          <p:nvSpPr>
            <p:cNvPr id="966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7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8" name="Groupe 967"/>
          <p:cNvGrpSpPr/>
          <p:nvPr/>
        </p:nvGrpSpPr>
        <p:grpSpPr>
          <a:xfrm>
            <a:off x="2146640" y="2564994"/>
            <a:ext cx="234732" cy="217166"/>
            <a:chOff x="1660880" y="3744562"/>
            <a:chExt cx="2099538" cy="1704014"/>
          </a:xfrm>
        </p:grpSpPr>
        <p:sp>
          <p:nvSpPr>
            <p:cNvPr id="969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0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1" name="Groupe 970"/>
          <p:cNvGrpSpPr/>
          <p:nvPr/>
        </p:nvGrpSpPr>
        <p:grpSpPr>
          <a:xfrm rot="20493283">
            <a:off x="1451449" y="3221033"/>
            <a:ext cx="542194" cy="204580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972" name="Groupe 971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975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76" name="Connecteur droit 975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7" name="Connecteur droit 976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Connecteur droit 977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Connecteur droit 978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0" name="Connecteur droit 979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1" name="Connecteur droit 980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2" name="Connecteur droit 981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3" name="Connecteur droit 982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4" name="Connecteur droit 983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5" name="Connecteur droit 984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6" name="Connecteur droit 985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7" name="Connecteur droit 986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8" name="Connecteur droit 987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9" name="Connecteur droit 988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0" name="Connecteur droit 989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1" name="Connecteur droit 990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3" name="Ellipse 972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4" name="Ellipse 973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92" name="Groupe 991"/>
          <p:cNvGrpSpPr/>
          <p:nvPr/>
        </p:nvGrpSpPr>
        <p:grpSpPr>
          <a:xfrm rot="20493283">
            <a:off x="2221769" y="2809152"/>
            <a:ext cx="542194" cy="204580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993" name="Groupe 992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996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97" name="Connecteur droit 996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8" name="Connecteur droit 997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9" name="Connecteur droit 998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0" name="Connecteur droit 999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1" name="Connecteur droit 1000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2" name="Connecteur droit 1001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3" name="Connecteur droit 1002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4" name="Connecteur droit 1003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5" name="Connecteur droit 1004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6" name="Connecteur droit 1005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7" name="Connecteur droit 1006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8" name="Connecteur droit 1007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9" name="Connecteur droit 1008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0" name="Connecteur droit 1009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1" name="Connecteur droit 1010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2" name="Connecteur droit 1011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4" name="Ellipse 993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5" name="Ellipse 994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13" name="Groupe 1012"/>
          <p:cNvGrpSpPr/>
          <p:nvPr/>
        </p:nvGrpSpPr>
        <p:grpSpPr>
          <a:xfrm>
            <a:off x="3606594" y="2434309"/>
            <a:ext cx="647734" cy="523284"/>
            <a:chOff x="2799353" y="4256830"/>
            <a:chExt cx="941388" cy="623887"/>
          </a:xfrm>
        </p:grpSpPr>
        <p:sp>
          <p:nvSpPr>
            <p:cNvPr id="1014" name="Freeform 38"/>
            <p:cNvSpPr>
              <a:spLocks/>
            </p:cNvSpPr>
            <p:nvPr/>
          </p:nvSpPr>
          <p:spPr bwMode="auto">
            <a:xfrm>
              <a:off x="2799353" y="4256830"/>
              <a:ext cx="941388" cy="623887"/>
            </a:xfrm>
            <a:custGeom>
              <a:avLst/>
              <a:gdLst>
                <a:gd name="T0" fmla="*/ 304 w 888"/>
                <a:gd name="T1" fmla="*/ 96 h 776"/>
                <a:gd name="T2" fmla="*/ 448 w 888"/>
                <a:gd name="T3" fmla="*/ 0 h 776"/>
                <a:gd name="T4" fmla="*/ 640 w 888"/>
                <a:gd name="T5" fmla="*/ 96 h 776"/>
                <a:gd name="T6" fmla="*/ 784 w 888"/>
                <a:gd name="T7" fmla="*/ 144 h 776"/>
                <a:gd name="T8" fmla="*/ 880 w 888"/>
                <a:gd name="T9" fmla="*/ 336 h 776"/>
                <a:gd name="T10" fmla="*/ 832 w 888"/>
                <a:gd name="T11" fmla="*/ 528 h 776"/>
                <a:gd name="T12" fmla="*/ 640 w 888"/>
                <a:gd name="T13" fmla="*/ 672 h 776"/>
                <a:gd name="T14" fmla="*/ 544 w 888"/>
                <a:gd name="T15" fmla="*/ 768 h 776"/>
                <a:gd name="T16" fmla="*/ 448 w 888"/>
                <a:gd name="T17" fmla="*/ 720 h 776"/>
                <a:gd name="T18" fmla="*/ 256 w 888"/>
                <a:gd name="T19" fmla="*/ 720 h 776"/>
                <a:gd name="T20" fmla="*/ 208 w 888"/>
                <a:gd name="T21" fmla="*/ 624 h 776"/>
                <a:gd name="T22" fmla="*/ 64 w 888"/>
                <a:gd name="T23" fmla="*/ 528 h 776"/>
                <a:gd name="T24" fmla="*/ 64 w 888"/>
                <a:gd name="T25" fmla="*/ 432 h 776"/>
                <a:gd name="T26" fmla="*/ 64 w 888"/>
                <a:gd name="T27" fmla="*/ 336 h 776"/>
                <a:gd name="T28" fmla="*/ 16 w 888"/>
                <a:gd name="T29" fmla="*/ 240 h 776"/>
                <a:gd name="T30" fmla="*/ 160 w 888"/>
                <a:gd name="T31" fmla="*/ 144 h 776"/>
                <a:gd name="T32" fmla="*/ 256 w 888"/>
                <a:gd name="T33" fmla="*/ 96 h 776"/>
                <a:gd name="T34" fmla="*/ 304 w 888"/>
                <a:gd name="T35" fmla="*/ 96 h 7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8"/>
                <a:gd name="T55" fmla="*/ 0 h 776"/>
                <a:gd name="T56" fmla="*/ 888 w 888"/>
                <a:gd name="T57" fmla="*/ 776 h 7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8" h="776">
                  <a:moveTo>
                    <a:pt x="304" y="96"/>
                  </a:moveTo>
                  <a:cubicBezTo>
                    <a:pt x="336" y="80"/>
                    <a:pt x="392" y="0"/>
                    <a:pt x="448" y="0"/>
                  </a:cubicBezTo>
                  <a:cubicBezTo>
                    <a:pt x="504" y="0"/>
                    <a:pt x="584" y="72"/>
                    <a:pt x="640" y="96"/>
                  </a:cubicBezTo>
                  <a:cubicBezTo>
                    <a:pt x="696" y="120"/>
                    <a:pt x="744" y="104"/>
                    <a:pt x="784" y="144"/>
                  </a:cubicBezTo>
                  <a:cubicBezTo>
                    <a:pt x="824" y="184"/>
                    <a:pt x="872" y="272"/>
                    <a:pt x="880" y="336"/>
                  </a:cubicBezTo>
                  <a:cubicBezTo>
                    <a:pt x="888" y="400"/>
                    <a:pt x="872" y="472"/>
                    <a:pt x="832" y="528"/>
                  </a:cubicBezTo>
                  <a:cubicBezTo>
                    <a:pt x="792" y="584"/>
                    <a:pt x="688" y="632"/>
                    <a:pt x="640" y="672"/>
                  </a:cubicBezTo>
                  <a:cubicBezTo>
                    <a:pt x="592" y="712"/>
                    <a:pt x="576" y="760"/>
                    <a:pt x="544" y="768"/>
                  </a:cubicBezTo>
                  <a:cubicBezTo>
                    <a:pt x="512" y="776"/>
                    <a:pt x="496" y="728"/>
                    <a:pt x="448" y="720"/>
                  </a:cubicBezTo>
                  <a:cubicBezTo>
                    <a:pt x="400" y="712"/>
                    <a:pt x="296" y="736"/>
                    <a:pt x="256" y="720"/>
                  </a:cubicBezTo>
                  <a:cubicBezTo>
                    <a:pt x="216" y="704"/>
                    <a:pt x="240" y="656"/>
                    <a:pt x="208" y="624"/>
                  </a:cubicBezTo>
                  <a:cubicBezTo>
                    <a:pt x="176" y="592"/>
                    <a:pt x="88" y="560"/>
                    <a:pt x="64" y="528"/>
                  </a:cubicBezTo>
                  <a:cubicBezTo>
                    <a:pt x="40" y="496"/>
                    <a:pt x="64" y="464"/>
                    <a:pt x="64" y="432"/>
                  </a:cubicBezTo>
                  <a:cubicBezTo>
                    <a:pt x="64" y="400"/>
                    <a:pt x="72" y="368"/>
                    <a:pt x="64" y="336"/>
                  </a:cubicBezTo>
                  <a:cubicBezTo>
                    <a:pt x="56" y="304"/>
                    <a:pt x="0" y="272"/>
                    <a:pt x="16" y="240"/>
                  </a:cubicBezTo>
                  <a:cubicBezTo>
                    <a:pt x="32" y="208"/>
                    <a:pt x="120" y="168"/>
                    <a:pt x="160" y="144"/>
                  </a:cubicBezTo>
                  <a:cubicBezTo>
                    <a:pt x="200" y="120"/>
                    <a:pt x="232" y="104"/>
                    <a:pt x="256" y="96"/>
                  </a:cubicBezTo>
                  <a:cubicBezTo>
                    <a:pt x="280" y="88"/>
                    <a:pt x="272" y="112"/>
                    <a:pt x="304" y="96"/>
                  </a:cubicBezTo>
                  <a:close/>
                </a:path>
              </a:pathLst>
            </a:custGeom>
            <a:solidFill>
              <a:srgbClr val="F3EB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" name="Oval 39"/>
            <p:cNvSpPr>
              <a:spLocks noChangeArrowheads="1"/>
            </p:cNvSpPr>
            <p:nvPr/>
          </p:nvSpPr>
          <p:spPr bwMode="auto">
            <a:xfrm>
              <a:off x="3121630" y="4449785"/>
              <a:ext cx="356201" cy="154364"/>
            </a:xfrm>
            <a:prstGeom prst="ellipse">
              <a:avLst/>
            </a:prstGeom>
            <a:solidFill>
              <a:srgbClr val="EE688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" name="Oval 40"/>
            <p:cNvSpPr>
              <a:spLocks noChangeArrowheads="1"/>
            </p:cNvSpPr>
            <p:nvPr/>
          </p:nvSpPr>
          <p:spPr bwMode="auto">
            <a:xfrm>
              <a:off x="3552039" y="457440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" name="Oval 41"/>
            <p:cNvSpPr>
              <a:spLocks noChangeArrowheads="1"/>
            </p:cNvSpPr>
            <p:nvPr/>
          </p:nvSpPr>
          <p:spPr bwMode="auto">
            <a:xfrm>
              <a:off x="3449208" y="465962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" name="Oval 43"/>
            <p:cNvSpPr>
              <a:spLocks noChangeArrowheads="1"/>
            </p:cNvSpPr>
            <p:nvPr/>
          </p:nvSpPr>
          <p:spPr bwMode="auto">
            <a:xfrm>
              <a:off x="3274287" y="4749669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" name="Oval 44"/>
            <p:cNvSpPr>
              <a:spLocks noChangeArrowheads="1"/>
            </p:cNvSpPr>
            <p:nvPr/>
          </p:nvSpPr>
          <p:spPr bwMode="auto">
            <a:xfrm>
              <a:off x="3376059" y="4719921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" name="Oval 46"/>
            <p:cNvSpPr>
              <a:spLocks noChangeArrowheads="1"/>
            </p:cNvSpPr>
            <p:nvPr/>
          </p:nvSpPr>
          <p:spPr bwMode="auto">
            <a:xfrm>
              <a:off x="3155555" y="4654092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" name="Oval 48"/>
            <p:cNvSpPr>
              <a:spLocks noChangeArrowheads="1"/>
            </p:cNvSpPr>
            <p:nvPr/>
          </p:nvSpPr>
          <p:spPr bwMode="auto">
            <a:xfrm>
              <a:off x="3528717" y="4449785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" name="Oval 49"/>
            <p:cNvSpPr>
              <a:spLocks noChangeArrowheads="1"/>
            </p:cNvSpPr>
            <p:nvPr/>
          </p:nvSpPr>
          <p:spPr bwMode="auto">
            <a:xfrm>
              <a:off x="3629428" y="450606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" name="Oval 50"/>
            <p:cNvSpPr>
              <a:spLocks noChangeArrowheads="1"/>
            </p:cNvSpPr>
            <p:nvPr/>
          </p:nvSpPr>
          <p:spPr bwMode="auto">
            <a:xfrm>
              <a:off x="3325173" y="4372603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" name="Oval 51"/>
            <p:cNvSpPr>
              <a:spLocks noChangeArrowheads="1"/>
            </p:cNvSpPr>
            <p:nvPr/>
          </p:nvSpPr>
          <p:spPr bwMode="auto">
            <a:xfrm>
              <a:off x="3426945" y="441119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" name="Oval 53"/>
            <p:cNvSpPr>
              <a:spLocks noChangeArrowheads="1"/>
            </p:cNvSpPr>
            <p:nvPr/>
          </p:nvSpPr>
          <p:spPr bwMode="auto">
            <a:xfrm>
              <a:off x="3042121" y="4403154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" name="Oval 55"/>
            <p:cNvSpPr>
              <a:spLocks noChangeArrowheads="1"/>
            </p:cNvSpPr>
            <p:nvPr/>
          </p:nvSpPr>
          <p:spPr bwMode="auto">
            <a:xfrm>
              <a:off x="3030460" y="466846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" name="Oval 57"/>
            <p:cNvSpPr>
              <a:spLocks noChangeArrowheads="1"/>
            </p:cNvSpPr>
            <p:nvPr/>
          </p:nvSpPr>
          <p:spPr bwMode="auto">
            <a:xfrm>
              <a:off x="2985934" y="4522947"/>
              <a:ext cx="50886" cy="38591"/>
            </a:xfrm>
            <a:prstGeom prst="ellipse">
              <a:avLst/>
            </a:prstGeom>
            <a:solidFill>
              <a:srgbClr val="8224D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028" name="Groupe 1027"/>
          <p:cNvGrpSpPr/>
          <p:nvPr/>
        </p:nvGrpSpPr>
        <p:grpSpPr>
          <a:xfrm rot="254690">
            <a:off x="1245609" y="2388477"/>
            <a:ext cx="542194" cy="204580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1029" name="Groupe 1028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1032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33" name="Connecteur droit 1032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4" name="Connecteur droit 1033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5" name="Connecteur droit 1034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6" name="Connecteur droit 1035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7" name="Connecteur droit 1036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8" name="Connecteur droit 1037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9" name="Connecteur droit 1038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0" name="Connecteur droit 1039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1" name="Connecteur droit 1040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2" name="Connecteur droit 1041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3" name="Connecteur droit 1042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4" name="Connecteur droit 1043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5" name="Connecteur droit 1044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6" name="Connecteur droit 1045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7" name="Connecteur droit 1046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8" name="Connecteur droit 1047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0" name="Ellipse 1029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1" name="Ellipse 1030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49" name="Oval 406"/>
          <p:cNvSpPr>
            <a:spLocks noChangeArrowheads="1"/>
          </p:cNvSpPr>
          <p:nvPr/>
        </p:nvSpPr>
        <p:spPr bwMode="auto">
          <a:xfrm>
            <a:off x="1918940" y="1944688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0" name="Oval 406"/>
          <p:cNvSpPr>
            <a:spLocks noChangeArrowheads="1"/>
          </p:cNvSpPr>
          <p:nvPr/>
        </p:nvSpPr>
        <p:spPr bwMode="auto">
          <a:xfrm>
            <a:off x="2007708" y="1817440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1" name="Oval 406"/>
          <p:cNvSpPr>
            <a:spLocks noChangeArrowheads="1"/>
          </p:cNvSpPr>
          <p:nvPr/>
        </p:nvSpPr>
        <p:spPr bwMode="auto">
          <a:xfrm>
            <a:off x="2049010" y="1969840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2" name="Oval 406"/>
          <p:cNvSpPr>
            <a:spLocks noChangeArrowheads="1"/>
          </p:cNvSpPr>
          <p:nvPr/>
        </p:nvSpPr>
        <p:spPr bwMode="auto">
          <a:xfrm>
            <a:off x="1475656" y="2139504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3" name="Oval 407"/>
          <p:cNvSpPr>
            <a:spLocks noChangeArrowheads="1"/>
          </p:cNvSpPr>
          <p:nvPr/>
        </p:nvSpPr>
        <p:spPr bwMode="auto">
          <a:xfrm>
            <a:off x="1669331" y="2163316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4" name="Oval 408"/>
          <p:cNvSpPr>
            <a:spLocks noChangeArrowheads="1"/>
          </p:cNvSpPr>
          <p:nvPr/>
        </p:nvSpPr>
        <p:spPr bwMode="auto">
          <a:xfrm>
            <a:off x="1859831" y="2185541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055" name="Groupe 1054"/>
          <p:cNvGrpSpPr/>
          <p:nvPr/>
        </p:nvGrpSpPr>
        <p:grpSpPr>
          <a:xfrm>
            <a:off x="2589908" y="3067668"/>
            <a:ext cx="194294" cy="203299"/>
            <a:chOff x="437519" y="2784041"/>
            <a:chExt cx="526604" cy="552613"/>
          </a:xfrm>
        </p:grpSpPr>
        <p:sp>
          <p:nvSpPr>
            <p:cNvPr id="1056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057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058" name="Groupe 1057"/>
          <p:cNvGrpSpPr/>
          <p:nvPr/>
        </p:nvGrpSpPr>
        <p:grpSpPr>
          <a:xfrm>
            <a:off x="1572179" y="3616481"/>
            <a:ext cx="194294" cy="203299"/>
            <a:chOff x="437519" y="2784041"/>
            <a:chExt cx="526604" cy="552613"/>
          </a:xfrm>
        </p:grpSpPr>
        <p:sp>
          <p:nvSpPr>
            <p:cNvPr id="1059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060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1061" name="ZoneTexte 1060"/>
          <p:cNvSpPr txBox="1"/>
          <p:nvPr/>
        </p:nvSpPr>
        <p:spPr>
          <a:xfrm>
            <a:off x="1964468" y="6382506"/>
            <a:ext cx="45397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SMC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63" name="Rectangle à coins arrondis 1062"/>
          <p:cNvSpPr/>
          <p:nvPr/>
        </p:nvSpPr>
        <p:spPr bwMode="auto">
          <a:xfrm>
            <a:off x="3967058" y="4823049"/>
            <a:ext cx="1397479" cy="463893"/>
          </a:xfrm>
          <a:prstGeom prst="roundRect">
            <a:avLst>
              <a:gd name="adj" fmla="val 33165"/>
            </a:avLst>
          </a:prstGeom>
          <a:solidFill>
            <a:srgbClr val="FF616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942" name="ZoneTexte 199"/>
          <p:cNvSpPr txBox="1">
            <a:spLocks noChangeArrowheads="1"/>
          </p:cNvSpPr>
          <p:nvPr/>
        </p:nvSpPr>
        <p:spPr bwMode="auto">
          <a:xfrm>
            <a:off x="3811716" y="4809523"/>
            <a:ext cx="1692794" cy="5017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Increased</a:t>
            </a:r>
            <a:r>
              <a:rPr lang="fr-FR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fr-FR" sz="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vascular</a:t>
            </a:r>
            <a:r>
              <a:rPr lang="fr-FR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permeability</a:t>
            </a:r>
            <a:endParaRPr lang="fr-FR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65" name="Rectangle à coins arrondis 1064"/>
          <p:cNvSpPr/>
          <p:nvPr/>
        </p:nvSpPr>
        <p:spPr bwMode="auto">
          <a:xfrm>
            <a:off x="2917065" y="1292559"/>
            <a:ext cx="1402645" cy="450376"/>
          </a:xfrm>
          <a:prstGeom prst="roundRect">
            <a:avLst>
              <a:gd name="adj" fmla="val 33165"/>
            </a:avLst>
          </a:prstGeom>
          <a:solidFill>
            <a:srgbClr val="FF616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852" name="ZoneTexte 199"/>
          <p:cNvSpPr txBox="1">
            <a:spLocks noChangeArrowheads="1"/>
          </p:cNvSpPr>
          <p:nvPr/>
        </p:nvSpPr>
        <p:spPr bwMode="auto">
          <a:xfrm>
            <a:off x="2891514" y="1290959"/>
            <a:ext cx="146464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Increased</a:t>
            </a:r>
            <a:r>
              <a:rPr lang="fr-FR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epithelial</a:t>
            </a:r>
            <a:r>
              <a:rPr lang="fr-FR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permeability</a:t>
            </a:r>
            <a:endParaRPr lang="fr-FR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66" name="Oval 405"/>
          <p:cNvSpPr>
            <a:spLocks noChangeArrowheads="1"/>
          </p:cNvSpPr>
          <p:nvPr/>
        </p:nvSpPr>
        <p:spPr bwMode="auto">
          <a:xfrm>
            <a:off x="1212007" y="2918768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7" name="Oval 405"/>
          <p:cNvSpPr>
            <a:spLocks noChangeArrowheads="1"/>
          </p:cNvSpPr>
          <p:nvPr/>
        </p:nvSpPr>
        <p:spPr bwMode="auto">
          <a:xfrm>
            <a:off x="1364407" y="2753544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8" name="Oval 406"/>
          <p:cNvSpPr>
            <a:spLocks noChangeArrowheads="1"/>
          </p:cNvSpPr>
          <p:nvPr/>
        </p:nvSpPr>
        <p:spPr bwMode="auto">
          <a:xfrm>
            <a:off x="1083524" y="324083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9" name="Oval 406"/>
          <p:cNvSpPr>
            <a:spLocks noChangeArrowheads="1"/>
          </p:cNvSpPr>
          <p:nvPr/>
        </p:nvSpPr>
        <p:spPr bwMode="auto">
          <a:xfrm>
            <a:off x="971600" y="2969568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0" name="Oval 406"/>
          <p:cNvSpPr>
            <a:spLocks noChangeArrowheads="1"/>
          </p:cNvSpPr>
          <p:nvPr/>
        </p:nvSpPr>
        <p:spPr bwMode="auto">
          <a:xfrm>
            <a:off x="1213594" y="3265984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1" name="Oval 406"/>
          <p:cNvSpPr>
            <a:spLocks noChangeArrowheads="1"/>
          </p:cNvSpPr>
          <p:nvPr/>
        </p:nvSpPr>
        <p:spPr bwMode="auto">
          <a:xfrm>
            <a:off x="1825987" y="737320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2" name="Oval 405"/>
          <p:cNvSpPr>
            <a:spLocks noChangeArrowheads="1"/>
          </p:cNvSpPr>
          <p:nvPr/>
        </p:nvSpPr>
        <p:spPr bwMode="auto">
          <a:xfrm>
            <a:off x="1763688" y="801712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3" name="Oval 406"/>
          <p:cNvSpPr>
            <a:spLocks noChangeArrowheads="1"/>
          </p:cNvSpPr>
          <p:nvPr/>
        </p:nvSpPr>
        <p:spPr bwMode="auto">
          <a:xfrm>
            <a:off x="1922438" y="953344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4" name="Oval 407"/>
          <p:cNvSpPr>
            <a:spLocks noChangeArrowheads="1"/>
          </p:cNvSpPr>
          <p:nvPr/>
        </p:nvSpPr>
        <p:spPr bwMode="auto">
          <a:xfrm>
            <a:off x="2116113" y="796949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5" name="Oval 406"/>
          <p:cNvSpPr>
            <a:spLocks noChangeArrowheads="1"/>
          </p:cNvSpPr>
          <p:nvPr/>
        </p:nvSpPr>
        <p:spPr bwMode="auto">
          <a:xfrm>
            <a:off x="1573634" y="982168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6" name="Oval 405"/>
          <p:cNvSpPr>
            <a:spLocks noChangeArrowheads="1"/>
          </p:cNvSpPr>
          <p:nvPr/>
        </p:nvSpPr>
        <p:spPr bwMode="auto">
          <a:xfrm>
            <a:off x="1331640" y="1046560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7" name="Oval 406"/>
          <p:cNvSpPr>
            <a:spLocks noChangeArrowheads="1"/>
          </p:cNvSpPr>
          <p:nvPr/>
        </p:nvSpPr>
        <p:spPr bwMode="auto">
          <a:xfrm>
            <a:off x="1490390" y="1190576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8" name="Oval 407"/>
          <p:cNvSpPr>
            <a:spLocks noChangeArrowheads="1"/>
          </p:cNvSpPr>
          <p:nvPr/>
        </p:nvSpPr>
        <p:spPr bwMode="auto">
          <a:xfrm>
            <a:off x="1684065" y="1041797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079" name="Groupe 1078"/>
          <p:cNvGrpSpPr/>
          <p:nvPr/>
        </p:nvGrpSpPr>
        <p:grpSpPr>
          <a:xfrm>
            <a:off x="1259632" y="553892"/>
            <a:ext cx="494482" cy="255436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1080" name="Groupe 1079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1083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84" name="Connecteur droit 1083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5" name="Connecteur droit 1084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6" name="Connecteur droit 1085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7" name="Connecteur droit 1086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8" name="Connecteur droit 1087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Connecteur droit 1088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Connecteur droit 1089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Connecteur droit 1090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2" name="Connecteur droit 1091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3" name="Connecteur droit 1092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4" name="Connecteur droit 1093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5" name="Connecteur droit 1094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Connecteur droit 1095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Connecteur droit 1096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Connecteur droit 1097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Connecteur droit 1098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1" name="Ellipse 1080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2" name="Ellipse 1081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00" name="Groupe 1099"/>
          <p:cNvGrpSpPr/>
          <p:nvPr/>
        </p:nvGrpSpPr>
        <p:grpSpPr>
          <a:xfrm>
            <a:off x="540432" y="1522034"/>
            <a:ext cx="494482" cy="255436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1101" name="Groupe 1100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1104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05" name="Connecteur droit 1104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6" name="Connecteur droit 1105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7" name="Connecteur droit 1106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8" name="Connecteur droit 1107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Connecteur droit 1108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0" name="Connecteur droit 1109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Connecteur droit 1110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2" name="Connecteur droit 1111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3" name="Connecteur droit 1112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Connecteur droit 1113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Connecteur droit 1114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6" name="Connecteur droit 1115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7" name="Connecteur droit 1116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8" name="Connecteur droit 1117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Connecteur droit 1118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Connecteur droit 1119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2" name="Ellipse 1101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3" name="Ellipse 1102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21" name="Groupe 1120"/>
          <p:cNvGrpSpPr/>
          <p:nvPr/>
        </p:nvGrpSpPr>
        <p:grpSpPr>
          <a:xfrm>
            <a:off x="1197074" y="1319188"/>
            <a:ext cx="494482" cy="255436"/>
            <a:chOff x="2246802" y="2708921"/>
            <a:chExt cx="669013" cy="548690"/>
          </a:xfrm>
          <a:solidFill>
            <a:schemeClr val="tx2">
              <a:lumMod val="60000"/>
              <a:lumOff val="40000"/>
            </a:schemeClr>
          </a:solidFill>
        </p:grpSpPr>
        <p:grpSp>
          <p:nvGrpSpPr>
            <p:cNvPr id="1122" name="Groupe 1121"/>
            <p:cNvGrpSpPr/>
            <p:nvPr/>
          </p:nvGrpSpPr>
          <p:grpSpPr>
            <a:xfrm>
              <a:off x="2246802" y="2708921"/>
              <a:ext cx="669013" cy="548690"/>
              <a:chOff x="1261057" y="2852936"/>
              <a:chExt cx="989402" cy="578669"/>
            </a:xfrm>
            <a:grpFill/>
          </p:grpSpPr>
          <p:sp>
            <p:nvSpPr>
              <p:cNvPr id="1125" name="Ellipse 1"/>
              <p:cNvSpPr/>
              <p:nvPr/>
            </p:nvSpPr>
            <p:spPr>
              <a:xfrm rot="16803651">
                <a:off x="1664756" y="2794574"/>
                <a:ext cx="240460" cy="712465"/>
              </a:xfrm>
              <a:custGeom>
                <a:avLst/>
                <a:gdLst>
                  <a:gd name="connsiteX0" fmla="*/ 0 w 393904"/>
                  <a:gd name="connsiteY0" fmla="*/ 340246 h 680492"/>
                  <a:gd name="connsiteX1" fmla="*/ 196952 w 393904"/>
                  <a:gd name="connsiteY1" fmla="*/ 0 h 680492"/>
                  <a:gd name="connsiteX2" fmla="*/ 393904 w 393904"/>
                  <a:gd name="connsiteY2" fmla="*/ 340246 h 680492"/>
                  <a:gd name="connsiteX3" fmla="*/ 196952 w 393904"/>
                  <a:gd name="connsiteY3" fmla="*/ 680492 h 680492"/>
                  <a:gd name="connsiteX4" fmla="*/ 0 w 393904"/>
                  <a:gd name="connsiteY4" fmla="*/ 340246 h 680492"/>
                  <a:gd name="connsiteX0" fmla="*/ 0 w 265717"/>
                  <a:gd name="connsiteY0" fmla="*/ 340256 h 680511"/>
                  <a:gd name="connsiteX1" fmla="*/ 196952 w 265717"/>
                  <a:gd name="connsiteY1" fmla="*/ 10 h 680511"/>
                  <a:gd name="connsiteX2" fmla="*/ 265717 w 265717"/>
                  <a:gd name="connsiteY2" fmla="*/ 331710 h 680511"/>
                  <a:gd name="connsiteX3" fmla="*/ 196952 w 265717"/>
                  <a:gd name="connsiteY3" fmla="*/ 680502 h 680511"/>
                  <a:gd name="connsiteX4" fmla="*/ 0 w 265717"/>
                  <a:gd name="connsiteY4" fmla="*/ 340256 h 680511"/>
                  <a:gd name="connsiteX0" fmla="*/ 7795 w 273512"/>
                  <a:gd name="connsiteY0" fmla="*/ 343012 h 683263"/>
                  <a:gd name="connsiteX1" fmla="*/ 55497 w 273512"/>
                  <a:gd name="connsiteY1" fmla="*/ 184850 h 683263"/>
                  <a:gd name="connsiteX2" fmla="*/ 204747 w 273512"/>
                  <a:gd name="connsiteY2" fmla="*/ 2766 h 683263"/>
                  <a:gd name="connsiteX3" fmla="*/ 273512 w 273512"/>
                  <a:gd name="connsiteY3" fmla="*/ 334466 h 683263"/>
                  <a:gd name="connsiteX4" fmla="*/ 204747 w 273512"/>
                  <a:gd name="connsiteY4" fmla="*/ 683258 h 683263"/>
                  <a:gd name="connsiteX5" fmla="*/ 7795 w 273512"/>
                  <a:gd name="connsiteY5" fmla="*/ 343012 h 683263"/>
                  <a:gd name="connsiteX0" fmla="*/ 44605 w 310322"/>
                  <a:gd name="connsiteY0" fmla="*/ 443788 h 784041"/>
                  <a:gd name="connsiteX1" fmla="*/ 15395 w 310322"/>
                  <a:gd name="connsiteY1" fmla="*/ 20706 h 784041"/>
                  <a:gd name="connsiteX2" fmla="*/ 241557 w 310322"/>
                  <a:gd name="connsiteY2" fmla="*/ 103542 h 784041"/>
                  <a:gd name="connsiteX3" fmla="*/ 310322 w 310322"/>
                  <a:gd name="connsiteY3" fmla="*/ 435242 h 784041"/>
                  <a:gd name="connsiteX4" fmla="*/ 241557 w 310322"/>
                  <a:gd name="connsiteY4" fmla="*/ 784034 h 784041"/>
                  <a:gd name="connsiteX5" fmla="*/ 44605 w 310322"/>
                  <a:gd name="connsiteY5" fmla="*/ 443788 h 784041"/>
                  <a:gd name="connsiteX0" fmla="*/ 44605 w 310322"/>
                  <a:gd name="connsiteY0" fmla="*/ 443788 h 786931"/>
                  <a:gd name="connsiteX1" fmla="*/ 15395 w 310322"/>
                  <a:gd name="connsiteY1" fmla="*/ 20706 h 786931"/>
                  <a:gd name="connsiteX2" fmla="*/ 241557 w 310322"/>
                  <a:gd name="connsiteY2" fmla="*/ 103542 h 786931"/>
                  <a:gd name="connsiteX3" fmla="*/ 310322 w 310322"/>
                  <a:gd name="connsiteY3" fmla="*/ 435242 h 786931"/>
                  <a:gd name="connsiteX4" fmla="*/ 241557 w 310322"/>
                  <a:gd name="connsiteY4" fmla="*/ 784034 h 786931"/>
                  <a:gd name="connsiteX5" fmla="*/ 83761 w 310322"/>
                  <a:gd name="connsiteY5" fmla="*/ 593274 h 786931"/>
                  <a:gd name="connsiteX6" fmla="*/ 44605 w 310322"/>
                  <a:gd name="connsiteY6" fmla="*/ 443788 h 786931"/>
                  <a:gd name="connsiteX0" fmla="*/ 44605 w 310322"/>
                  <a:gd name="connsiteY0" fmla="*/ 443788 h 874260"/>
                  <a:gd name="connsiteX1" fmla="*/ 15395 w 310322"/>
                  <a:gd name="connsiteY1" fmla="*/ 20706 h 874260"/>
                  <a:gd name="connsiteX2" fmla="*/ 241557 w 310322"/>
                  <a:gd name="connsiteY2" fmla="*/ 103542 h 874260"/>
                  <a:gd name="connsiteX3" fmla="*/ 310322 w 310322"/>
                  <a:gd name="connsiteY3" fmla="*/ 435242 h 874260"/>
                  <a:gd name="connsiteX4" fmla="*/ 241557 w 310322"/>
                  <a:gd name="connsiteY4" fmla="*/ 784034 h 874260"/>
                  <a:gd name="connsiteX5" fmla="*/ 83761 w 310322"/>
                  <a:gd name="connsiteY5" fmla="*/ 593274 h 874260"/>
                  <a:gd name="connsiteX6" fmla="*/ 44605 w 310322"/>
                  <a:gd name="connsiteY6" fmla="*/ 443788 h 874260"/>
                  <a:gd name="connsiteX0" fmla="*/ 44605 w 378458"/>
                  <a:gd name="connsiteY0" fmla="*/ 443788 h 1048942"/>
                  <a:gd name="connsiteX1" fmla="*/ 15395 w 378458"/>
                  <a:gd name="connsiteY1" fmla="*/ 20706 h 1048942"/>
                  <a:gd name="connsiteX2" fmla="*/ 241557 w 378458"/>
                  <a:gd name="connsiteY2" fmla="*/ 103542 h 1048942"/>
                  <a:gd name="connsiteX3" fmla="*/ 310322 w 378458"/>
                  <a:gd name="connsiteY3" fmla="*/ 435242 h 1048942"/>
                  <a:gd name="connsiteX4" fmla="*/ 369744 w 378458"/>
                  <a:gd name="connsiteY4" fmla="*/ 1040408 h 1048942"/>
                  <a:gd name="connsiteX5" fmla="*/ 83761 w 378458"/>
                  <a:gd name="connsiteY5" fmla="*/ 593274 h 1048942"/>
                  <a:gd name="connsiteX6" fmla="*/ 44605 w 378458"/>
                  <a:gd name="connsiteY6" fmla="*/ 443788 h 1048942"/>
                  <a:gd name="connsiteX0" fmla="*/ 55459 w 389312"/>
                  <a:gd name="connsiteY0" fmla="*/ 422366 h 1027520"/>
                  <a:gd name="connsiteX1" fmla="*/ 9157 w 389312"/>
                  <a:gd name="connsiteY1" fmla="*/ 24921 h 1027520"/>
                  <a:gd name="connsiteX2" fmla="*/ 252411 w 389312"/>
                  <a:gd name="connsiteY2" fmla="*/ 82120 h 1027520"/>
                  <a:gd name="connsiteX3" fmla="*/ 321176 w 389312"/>
                  <a:gd name="connsiteY3" fmla="*/ 413820 h 1027520"/>
                  <a:gd name="connsiteX4" fmla="*/ 380598 w 389312"/>
                  <a:gd name="connsiteY4" fmla="*/ 1018986 h 1027520"/>
                  <a:gd name="connsiteX5" fmla="*/ 94615 w 389312"/>
                  <a:gd name="connsiteY5" fmla="*/ 571852 h 1027520"/>
                  <a:gd name="connsiteX6" fmla="*/ 55459 w 389312"/>
                  <a:gd name="connsiteY6" fmla="*/ 422366 h 1027520"/>
                  <a:gd name="connsiteX0" fmla="*/ 55459 w 389312"/>
                  <a:gd name="connsiteY0" fmla="*/ 522062 h 1127216"/>
                  <a:gd name="connsiteX1" fmla="*/ 9157 w 389312"/>
                  <a:gd name="connsiteY1" fmla="*/ 124617 h 1127216"/>
                  <a:gd name="connsiteX2" fmla="*/ 329323 w 389312"/>
                  <a:gd name="connsiteY2" fmla="*/ 19446 h 1127216"/>
                  <a:gd name="connsiteX3" fmla="*/ 321176 w 389312"/>
                  <a:gd name="connsiteY3" fmla="*/ 513516 h 1127216"/>
                  <a:gd name="connsiteX4" fmla="*/ 380598 w 389312"/>
                  <a:gd name="connsiteY4" fmla="*/ 1118682 h 1127216"/>
                  <a:gd name="connsiteX5" fmla="*/ 94615 w 389312"/>
                  <a:gd name="connsiteY5" fmla="*/ 671548 h 1127216"/>
                  <a:gd name="connsiteX6" fmla="*/ 55459 w 389312"/>
                  <a:gd name="connsiteY6" fmla="*/ 522062 h 1127216"/>
                  <a:gd name="connsiteX0" fmla="*/ 55328 w 389671"/>
                  <a:gd name="connsiteY0" fmla="*/ 522062 h 1123943"/>
                  <a:gd name="connsiteX1" fmla="*/ 9026 w 389671"/>
                  <a:gd name="connsiteY1" fmla="*/ 124617 h 1123943"/>
                  <a:gd name="connsiteX2" fmla="*/ 329192 w 389671"/>
                  <a:gd name="connsiteY2" fmla="*/ 19446 h 1123943"/>
                  <a:gd name="connsiteX3" fmla="*/ 321045 w 389671"/>
                  <a:gd name="connsiteY3" fmla="*/ 513516 h 1123943"/>
                  <a:gd name="connsiteX4" fmla="*/ 380467 w 389671"/>
                  <a:gd name="connsiteY4" fmla="*/ 1118682 h 1123943"/>
                  <a:gd name="connsiteX5" fmla="*/ 85939 w 389671"/>
                  <a:gd name="connsiteY5" fmla="*/ 645910 h 1123943"/>
                  <a:gd name="connsiteX6" fmla="*/ 55328 w 389671"/>
                  <a:gd name="connsiteY6" fmla="*/ 522062 h 1123943"/>
                  <a:gd name="connsiteX0" fmla="*/ 26438 w 394965"/>
                  <a:gd name="connsiteY0" fmla="*/ 436604 h 1123943"/>
                  <a:gd name="connsiteX1" fmla="*/ 14320 w 394965"/>
                  <a:gd name="connsiteY1" fmla="*/ 124617 h 1123943"/>
                  <a:gd name="connsiteX2" fmla="*/ 334486 w 394965"/>
                  <a:gd name="connsiteY2" fmla="*/ 19446 h 1123943"/>
                  <a:gd name="connsiteX3" fmla="*/ 326339 w 394965"/>
                  <a:gd name="connsiteY3" fmla="*/ 513516 h 1123943"/>
                  <a:gd name="connsiteX4" fmla="*/ 385761 w 394965"/>
                  <a:gd name="connsiteY4" fmla="*/ 1118682 h 1123943"/>
                  <a:gd name="connsiteX5" fmla="*/ 91233 w 394965"/>
                  <a:gd name="connsiteY5" fmla="*/ 645910 h 1123943"/>
                  <a:gd name="connsiteX6" fmla="*/ 26438 w 394965"/>
                  <a:gd name="connsiteY6" fmla="*/ 436604 h 1123943"/>
                  <a:gd name="connsiteX0" fmla="*/ 25866 w 395389"/>
                  <a:gd name="connsiteY0" fmla="*/ 436604 h 1146830"/>
                  <a:gd name="connsiteX1" fmla="*/ 13748 w 395389"/>
                  <a:gd name="connsiteY1" fmla="*/ 124617 h 1146830"/>
                  <a:gd name="connsiteX2" fmla="*/ 333914 w 395389"/>
                  <a:gd name="connsiteY2" fmla="*/ 19446 h 1146830"/>
                  <a:gd name="connsiteX3" fmla="*/ 325767 w 395389"/>
                  <a:gd name="connsiteY3" fmla="*/ 513516 h 1146830"/>
                  <a:gd name="connsiteX4" fmla="*/ 385189 w 395389"/>
                  <a:gd name="connsiteY4" fmla="*/ 1118682 h 1146830"/>
                  <a:gd name="connsiteX5" fmla="*/ 73570 w 395389"/>
                  <a:gd name="connsiteY5" fmla="*/ 757005 h 1146830"/>
                  <a:gd name="connsiteX6" fmla="*/ 25866 w 395389"/>
                  <a:gd name="connsiteY6" fmla="*/ 436604 h 1146830"/>
                  <a:gd name="connsiteX0" fmla="*/ 5619 w 375142"/>
                  <a:gd name="connsiteY0" fmla="*/ 457042 h 1167268"/>
                  <a:gd name="connsiteX1" fmla="*/ 23044 w 375142"/>
                  <a:gd name="connsiteY1" fmla="*/ 68790 h 1167268"/>
                  <a:gd name="connsiteX2" fmla="*/ 313667 w 375142"/>
                  <a:gd name="connsiteY2" fmla="*/ 39884 h 1167268"/>
                  <a:gd name="connsiteX3" fmla="*/ 305520 w 375142"/>
                  <a:gd name="connsiteY3" fmla="*/ 533954 h 1167268"/>
                  <a:gd name="connsiteX4" fmla="*/ 364942 w 375142"/>
                  <a:gd name="connsiteY4" fmla="*/ 1139120 h 1167268"/>
                  <a:gd name="connsiteX5" fmla="*/ 53323 w 375142"/>
                  <a:gd name="connsiteY5" fmla="*/ 777443 h 1167268"/>
                  <a:gd name="connsiteX6" fmla="*/ 5619 w 375142"/>
                  <a:gd name="connsiteY6" fmla="*/ 457042 h 1167268"/>
                  <a:gd name="connsiteX0" fmla="*/ 5619 w 399592"/>
                  <a:gd name="connsiteY0" fmla="*/ 456978 h 1167270"/>
                  <a:gd name="connsiteX1" fmla="*/ 23044 w 399592"/>
                  <a:gd name="connsiteY1" fmla="*/ 68726 h 1167270"/>
                  <a:gd name="connsiteX2" fmla="*/ 313667 w 399592"/>
                  <a:gd name="connsiteY2" fmla="*/ 39820 h 1167270"/>
                  <a:gd name="connsiteX3" fmla="*/ 391898 w 399592"/>
                  <a:gd name="connsiteY3" fmla="*/ 533001 h 1167270"/>
                  <a:gd name="connsiteX4" fmla="*/ 364942 w 399592"/>
                  <a:gd name="connsiteY4" fmla="*/ 1139056 h 1167270"/>
                  <a:gd name="connsiteX5" fmla="*/ 53323 w 399592"/>
                  <a:gd name="connsiteY5" fmla="*/ 777379 h 1167270"/>
                  <a:gd name="connsiteX6" fmla="*/ 5619 w 399592"/>
                  <a:gd name="connsiteY6" fmla="*/ 456978 h 1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592" h="1167270">
                    <a:moveTo>
                      <a:pt x="5619" y="456978"/>
                    </a:moveTo>
                    <a:cubicBezTo>
                      <a:pt x="573" y="338869"/>
                      <a:pt x="-9781" y="125434"/>
                      <a:pt x="23044" y="68726"/>
                    </a:cubicBezTo>
                    <a:cubicBezTo>
                      <a:pt x="55869" y="12018"/>
                      <a:pt x="252191" y="-37559"/>
                      <a:pt x="313667" y="39820"/>
                    </a:cubicBezTo>
                    <a:cubicBezTo>
                      <a:pt x="375143" y="117199"/>
                      <a:pt x="391898" y="345088"/>
                      <a:pt x="391898" y="533001"/>
                    </a:cubicBezTo>
                    <a:cubicBezTo>
                      <a:pt x="391898" y="720914"/>
                      <a:pt x="421371" y="1098326"/>
                      <a:pt x="364942" y="1139056"/>
                    </a:cubicBezTo>
                    <a:cubicBezTo>
                      <a:pt x="308513" y="1179786"/>
                      <a:pt x="-16402" y="1244285"/>
                      <a:pt x="53323" y="777379"/>
                    </a:cubicBezTo>
                    <a:cubicBezTo>
                      <a:pt x="20498" y="720671"/>
                      <a:pt x="10666" y="575087"/>
                      <a:pt x="5619" y="4569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26" name="Connecteur droit 1125"/>
              <p:cNvCxnSpPr/>
              <p:nvPr/>
            </p:nvCxnSpPr>
            <p:spPr>
              <a:xfrm flipV="1">
                <a:off x="2056648" y="3074169"/>
                <a:ext cx="193811" cy="34661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" name="Connecteur droit 1126"/>
              <p:cNvCxnSpPr/>
              <p:nvPr/>
            </p:nvCxnSpPr>
            <p:spPr>
              <a:xfrm>
                <a:off x="2079770" y="3185069"/>
                <a:ext cx="170689" cy="350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8" name="Connecteur droit 1127"/>
              <p:cNvCxnSpPr/>
              <p:nvPr/>
            </p:nvCxnSpPr>
            <p:spPr>
              <a:xfrm>
                <a:off x="2056648" y="3257610"/>
                <a:ext cx="85344" cy="73810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9" name="Connecteur droit 1128"/>
              <p:cNvCxnSpPr/>
              <p:nvPr/>
            </p:nvCxnSpPr>
            <p:spPr>
              <a:xfrm flipV="1">
                <a:off x="1945459" y="2970193"/>
                <a:ext cx="193811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0" name="Connecteur droit 1129"/>
              <p:cNvCxnSpPr/>
              <p:nvPr/>
            </p:nvCxnSpPr>
            <p:spPr>
              <a:xfrm flipV="1">
                <a:off x="1859841" y="2948033"/>
                <a:ext cx="96905" cy="10397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1" name="Connecteur droit 1130"/>
              <p:cNvCxnSpPr/>
              <p:nvPr/>
            </p:nvCxnSpPr>
            <p:spPr>
              <a:xfrm>
                <a:off x="1908294" y="3257610"/>
                <a:ext cx="37165" cy="1652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2" name="Connecteur droit 1131"/>
              <p:cNvCxnSpPr/>
              <p:nvPr/>
            </p:nvCxnSpPr>
            <p:spPr>
              <a:xfrm flipV="1">
                <a:off x="1794257" y="2852936"/>
                <a:ext cx="96905" cy="20390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3" name="Connecteur droit 1132"/>
              <p:cNvCxnSpPr/>
              <p:nvPr/>
            </p:nvCxnSpPr>
            <p:spPr>
              <a:xfrm flipV="1">
                <a:off x="1678670" y="2861816"/>
                <a:ext cx="96905" cy="19019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4" name="Connecteur droit 1133"/>
              <p:cNvCxnSpPr/>
              <p:nvPr/>
            </p:nvCxnSpPr>
            <p:spPr>
              <a:xfrm>
                <a:off x="1778703" y="3224828"/>
                <a:ext cx="33279" cy="20082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5" name="Connecteur droit 1134"/>
              <p:cNvCxnSpPr/>
              <p:nvPr/>
            </p:nvCxnSpPr>
            <p:spPr>
              <a:xfrm flipH="1">
                <a:off x="1426309" y="3165757"/>
                <a:ext cx="95326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6" name="Connecteur droit 1135"/>
              <p:cNvCxnSpPr/>
              <p:nvPr/>
            </p:nvCxnSpPr>
            <p:spPr>
              <a:xfrm flipH="1">
                <a:off x="1550645" y="3184558"/>
                <a:ext cx="61491" cy="241092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" name="Connecteur droit 1136"/>
              <p:cNvCxnSpPr/>
              <p:nvPr/>
            </p:nvCxnSpPr>
            <p:spPr>
              <a:xfrm>
                <a:off x="2000953" y="3257610"/>
                <a:ext cx="96906" cy="173995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" name="Connecteur droit 1137"/>
              <p:cNvCxnSpPr/>
              <p:nvPr/>
            </p:nvCxnSpPr>
            <p:spPr>
              <a:xfrm flipH="1" flipV="1">
                <a:off x="1539412" y="2886016"/>
                <a:ext cx="22466" cy="124034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" name="Connecteur droit 1138"/>
              <p:cNvCxnSpPr/>
              <p:nvPr/>
            </p:nvCxnSpPr>
            <p:spPr>
              <a:xfrm>
                <a:off x="1678670" y="3216249"/>
                <a:ext cx="0" cy="185233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" name="Connecteur droit 1139"/>
              <p:cNvCxnSpPr/>
              <p:nvPr/>
            </p:nvCxnSpPr>
            <p:spPr>
              <a:xfrm flipH="1" flipV="1">
                <a:off x="1327814" y="2959808"/>
                <a:ext cx="170826" cy="107147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1" name="Connecteur droit 1140"/>
              <p:cNvCxnSpPr/>
              <p:nvPr/>
            </p:nvCxnSpPr>
            <p:spPr>
              <a:xfrm flipH="1">
                <a:off x="1261057" y="3107616"/>
                <a:ext cx="190649" cy="183706"/>
              </a:xfrm>
              <a:prstGeom prst="line">
                <a:avLst/>
              </a:prstGeom>
              <a:grpFill/>
              <a:ln w="19050" cap="rnd">
                <a:gradFill>
                  <a:gsLst>
                    <a:gs pos="42000">
                      <a:schemeClr val="tx1"/>
                    </a:gs>
                    <a:gs pos="87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headEnd w="lg" len="lg"/>
                <a:tailEnd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23" name="Ellipse 1122"/>
            <p:cNvSpPr/>
            <p:nvPr/>
          </p:nvSpPr>
          <p:spPr>
            <a:xfrm>
              <a:off x="2619326" y="2991360"/>
              <a:ext cx="65123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4" name="Ellipse 1123"/>
            <p:cNvSpPr/>
            <p:nvPr/>
          </p:nvSpPr>
          <p:spPr>
            <a:xfrm>
              <a:off x="2411760" y="2951233"/>
              <a:ext cx="165006" cy="4571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142" name="Oval 406"/>
          <p:cNvSpPr>
            <a:spLocks noChangeArrowheads="1"/>
          </p:cNvSpPr>
          <p:nvPr/>
        </p:nvSpPr>
        <p:spPr bwMode="auto">
          <a:xfrm>
            <a:off x="889883" y="246551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3" name="Oval 405"/>
          <p:cNvSpPr>
            <a:spLocks noChangeArrowheads="1"/>
          </p:cNvSpPr>
          <p:nvPr/>
        </p:nvSpPr>
        <p:spPr bwMode="auto">
          <a:xfrm>
            <a:off x="827584" y="2529904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4" name="Oval 406"/>
          <p:cNvSpPr>
            <a:spLocks noChangeArrowheads="1"/>
          </p:cNvSpPr>
          <p:nvPr/>
        </p:nvSpPr>
        <p:spPr bwMode="auto">
          <a:xfrm>
            <a:off x="986334" y="2681536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5" name="Oval 407"/>
          <p:cNvSpPr>
            <a:spLocks noChangeArrowheads="1"/>
          </p:cNvSpPr>
          <p:nvPr/>
        </p:nvSpPr>
        <p:spPr bwMode="auto">
          <a:xfrm>
            <a:off x="1180009" y="2525141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6" name="Oval 406"/>
          <p:cNvSpPr>
            <a:spLocks noChangeArrowheads="1"/>
          </p:cNvSpPr>
          <p:nvPr/>
        </p:nvSpPr>
        <p:spPr bwMode="auto">
          <a:xfrm>
            <a:off x="637530" y="2710360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7" name="Oval 405"/>
          <p:cNvSpPr>
            <a:spLocks noChangeArrowheads="1"/>
          </p:cNvSpPr>
          <p:nvPr/>
        </p:nvSpPr>
        <p:spPr bwMode="auto">
          <a:xfrm>
            <a:off x="395536" y="2774752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8" name="Oval 406"/>
          <p:cNvSpPr>
            <a:spLocks noChangeArrowheads="1"/>
          </p:cNvSpPr>
          <p:nvPr/>
        </p:nvSpPr>
        <p:spPr bwMode="auto">
          <a:xfrm>
            <a:off x="554286" y="2918768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9" name="Oval 407"/>
          <p:cNvSpPr>
            <a:spLocks noChangeArrowheads="1"/>
          </p:cNvSpPr>
          <p:nvPr/>
        </p:nvSpPr>
        <p:spPr bwMode="auto">
          <a:xfrm>
            <a:off x="747961" y="2769989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0" name="Oval 405"/>
          <p:cNvSpPr>
            <a:spLocks noChangeArrowheads="1"/>
          </p:cNvSpPr>
          <p:nvPr/>
        </p:nvSpPr>
        <p:spPr bwMode="auto">
          <a:xfrm>
            <a:off x="1965226" y="2535684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1" name="Oval 406"/>
          <p:cNvSpPr>
            <a:spLocks noChangeArrowheads="1"/>
          </p:cNvSpPr>
          <p:nvPr/>
        </p:nvSpPr>
        <p:spPr bwMode="auto">
          <a:xfrm>
            <a:off x="1878406" y="2658824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2" name="Oval 407"/>
          <p:cNvSpPr>
            <a:spLocks noChangeArrowheads="1"/>
          </p:cNvSpPr>
          <p:nvPr/>
        </p:nvSpPr>
        <p:spPr bwMode="auto">
          <a:xfrm>
            <a:off x="2131710" y="2839891"/>
            <a:ext cx="44450" cy="49212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3" name="Oval 408"/>
          <p:cNvSpPr>
            <a:spLocks noChangeArrowheads="1"/>
          </p:cNvSpPr>
          <p:nvPr/>
        </p:nvSpPr>
        <p:spPr bwMode="auto">
          <a:xfrm>
            <a:off x="2508151" y="2553146"/>
            <a:ext cx="47625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4" name="Oval 406"/>
          <p:cNvSpPr>
            <a:spLocks noChangeArrowheads="1"/>
          </p:cNvSpPr>
          <p:nvPr/>
        </p:nvSpPr>
        <p:spPr bwMode="auto">
          <a:xfrm>
            <a:off x="1547664" y="3134792"/>
            <a:ext cx="46038" cy="508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56" name="Connecteur en arc 55"/>
          <p:cNvCxnSpPr/>
          <p:nvPr/>
        </p:nvCxnSpPr>
        <p:spPr>
          <a:xfrm rot="5400000" flipH="1" flipV="1">
            <a:off x="3307584" y="5238829"/>
            <a:ext cx="359352" cy="244073"/>
          </a:xfrm>
          <a:prstGeom prst="curvedConnector3">
            <a:avLst>
              <a:gd name="adj1" fmla="val 50000"/>
            </a:avLst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5" name="Groupe 1154"/>
          <p:cNvGrpSpPr/>
          <p:nvPr/>
        </p:nvGrpSpPr>
        <p:grpSpPr>
          <a:xfrm>
            <a:off x="2787422" y="5713752"/>
            <a:ext cx="194294" cy="203299"/>
            <a:chOff x="437519" y="2784041"/>
            <a:chExt cx="526604" cy="552613"/>
          </a:xfrm>
        </p:grpSpPr>
        <p:sp>
          <p:nvSpPr>
            <p:cNvPr id="1156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157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1158" name="Freeform 495"/>
          <p:cNvSpPr>
            <a:spLocks/>
          </p:cNvSpPr>
          <p:nvPr/>
        </p:nvSpPr>
        <p:spPr bwMode="auto">
          <a:xfrm>
            <a:off x="2203706" y="3038171"/>
            <a:ext cx="2493634" cy="772360"/>
          </a:xfrm>
          <a:custGeom>
            <a:avLst/>
            <a:gdLst/>
            <a:ahLst/>
            <a:cxnLst>
              <a:cxn ang="0">
                <a:pos x="21" y="920"/>
              </a:cxn>
              <a:cxn ang="0">
                <a:pos x="53" y="888"/>
              </a:cxn>
              <a:cxn ang="0">
                <a:pos x="107" y="867"/>
              </a:cxn>
              <a:cxn ang="0">
                <a:pos x="149" y="856"/>
              </a:cxn>
              <a:cxn ang="0">
                <a:pos x="192" y="845"/>
              </a:cxn>
              <a:cxn ang="0">
                <a:pos x="362" y="813"/>
              </a:cxn>
              <a:cxn ang="0">
                <a:pos x="415" y="813"/>
              </a:cxn>
              <a:cxn ang="0">
                <a:pos x="458" y="813"/>
              </a:cxn>
              <a:cxn ang="0">
                <a:pos x="511" y="813"/>
              </a:cxn>
              <a:cxn ang="0">
                <a:pos x="575" y="824"/>
              </a:cxn>
              <a:cxn ang="0">
                <a:pos x="650" y="835"/>
              </a:cxn>
              <a:cxn ang="0">
                <a:pos x="702" y="856"/>
              </a:cxn>
              <a:cxn ang="0">
                <a:pos x="798" y="867"/>
              </a:cxn>
              <a:cxn ang="0">
                <a:pos x="841" y="867"/>
              </a:cxn>
              <a:cxn ang="0">
                <a:pos x="915" y="867"/>
              </a:cxn>
              <a:cxn ang="0">
                <a:pos x="958" y="867"/>
              </a:cxn>
              <a:cxn ang="0">
                <a:pos x="1001" y="867"/>
              </a:cxn>
              <a:cxn ang="0">
                <a:pos x="1043" y="856"/>
              </a:cxn>
              <a:cxn ang="0">
                <a:pos x="1086" y="835"/>
              </a:cxn>
              <a:cxn ang="0">
                <a:pos x="1224" y="792"/>
              </a:cxn>
              <a:cxn ang="0">
                <a:pos x="1266" y="771"/>
              </a:cxn>
              <a:cxn ang="0">
                <a:pos x="1309" y="759"/>
              </a:cxn>
              <a:cxn ang="0">
                <a:pos x="1352" y="738"/>
              </a:cxn>
              <a:cxn ang="0">
                <a:pos x="1405" y="727"/>
              </a:cxn>
              <a:cxn ang="0">
                <a:pos x="1458" y="716"/>
              </a:cxn>
              <a:cxn ang="0">
                <a:pos x="1617" y="674"/>
              </a:cxn>
              <a:cxn ang="0">
                <a:pos x="1681" y="642"/>
              </a:cxn>
              <a:cxn ang="0">
                <a:pos x="1724" y="631"/>
              </a:cxn>
              <a:cxn ang="0">
                <a:pos x="1767" y="631"/>
              </a:cxn>
              <a:cxn ang="0">
                <a:pos x="1820" y="610"/>
              </a:cxn>
              <a:cxn ang="0">
                <a:pos x="2000" y="578"/>
              </a:cxn>
              <a:cxn ang="0">
                <a:pos x="2064" y="578"/>
              </a:cxn>
              <a:cxn ang="0">
                <a:pos x="2107" y="567"/>
              </a:cxn>
              <a:cxn ang="0">
                <a:pos x="2214" y="556"/>
              </a:cxn>
              <a:cxn ang="0">
                <a:pos x="2256" y="535"/>
              </a:cxn>
              <a:cxn ang="0">
                <a:pos x="2342" y="492"/>
              </a:cxn>
              <a:cxn ang="0">
                <a:pos x="2384" y="471"/>
              </a:cxn>
              <a:cxn ang="0">
                <a:pos x="2406" y="438"/>
              </a:cxn>
              <a:cxn ang="0">
                <a:pos x="2447" y="427"/>
              </a:cxn>
              <a:cxn ang="0">
                <a:pos x="2479" y="385"/>
              </a:cxn>
              <a:cxn ang="0">
                <a:pos x="2501" y="342"/>
              </a:cxn>
              <a:cxn ang="0">
                <a:pos x="2533" y="289"/>
              </a:cxn>
              <a:cxn ang="0">
                <a:pos x="2554" y="246"/>
              </a:cxn>
              <a:cxn ang="0">
                <a:pos x="2565" y="203"/>
              </a:cxn>
              <a:cxn ang="0">
                <a:pos x="2597" y="149"/>
              </a:cxn>
              <a:cxn ang="0">
                <a:pos x="2618" y="106"/>
              </a:cxn>
              <a:cxn ang="0">
                <a:pos x="2639" y="64"/>
              </a:cxn>
              <a:cxn ang="0">
                <a:pos x="2650" y="21"/>
              </a:cxn>
              <a:cxn ang="0">
                <a:pos x="2661" y="0"/>
              </a:cxn>
            </a:cxnLst>
            <a:rect l="0" t="0" r="r" b="b"/>
            <a:pathLst>
              <a:path w="2662" h="921">
                <a:moveTo>
                  <a:pt x="0" y="920"/>
                </a:moveTo>
                <a:lnTo>
                  <a:pt x="21" y="920"/>
                </a:lnTo>
                <a:lnTo>
                  <a:pt x="43" y="909"/>
                </a:lnTo>
                <a:lnTo>
                  <a:pt x="53" y="888"/>
                </a:lnTo>
                <a:lnTo>
                  <a:pt x="75" y="888"/>
                </a:lnTo>
                <a:lnTo>
                  <a:pt x="107" y="867"/>
                </a:lnTo>
                <a:lnTo>
                  <a:pt x="128" y="856"/>
                </a:lnTo>
                <a:lnTo>
                  <a:pt x="149" y="856"/>
                </a:lnTo>
                <a:lnTo>
                  <a:pt x="171" y="856"/>
                </a:lnTo>
                <a:lnTo>
                  <a:pt x="192" y="845"/>
                </a:lnTo>
                <a:lnTo>
                  <a:pt x="340" y="824"/>
                </a:lnTo>
                <a:lnTo>
                  <a:pt x="362" y="813"/>
                </a:lnTo>
                <a:lnTo>
                  <a:pt x="383" y="813"/>
                </a:lnTo>
                <a:lnTo>
                  <a:pt x="415" y="813"/>
                </a:lnTo>
                <a:lnTo>
                  <a:pt x="436" y="813"/>
                </a:lnTo>
                <a:lnTo>
                  <a:pt x="458" y="813"/>
                </a:lnTo>
                <a:lnTo>
                  <a:pt x="490" y="803"/>
                </a:lnTo>
                <a:lnTo>
                  <a:pt x="511" y="813"/>
                </a:lnTo>
                <a:lnTo>
                  <a:pt x="543" y="813"/>
                </a:lnTo>
                <a:lnTo>
                  <a:pt x="575" y="824"/>
                </a:lnTo>
                <a:lnTo>
                  <a:pt x="607" y="824"/>
                </a:lnTo>
                <a:lnTo>
                  <a:pt x="650" y="835"/>
                </a:lnTo>
                <a:lnTo>
                  <a:pt x="681" y="845"/>
                </a:lnTo>
                <a:lnTo>
                  <a:pt x="702" y="856"/>
                </a:lnTo>
                <a:lnTo>
                  <a:pt x="723" y="856"/>
                </a:lnTo>
                <a:lnTo>
                  <a:pt x="798" y="867"/>
                </a:lnTo>
                <a:lnTo>
                  <a:pt x="819" y="867"/>
                </a:lnTo>
                <a:lnTo>
                  <a:pt x="841" y="867"/>
                </a:lnTo>
                <a:lnTo>
                  <a:pt x="894" y="867"/>
                </a:lnTo>
                <a:lnTo>
                  <a:pt x="915" y="867"/>
                </a:lnTo>
                <a:lnTo>
                  <a:pt x="937" y="867"/>
                </a:lnTo>
                <a:lnTo>
                  <a:pt x="958" y="867"/>
                </a:lnTo>
                <a:lnTo>
                  <a:pt x="979" y="867"/>
                </a:lnTo>
                <a:lnTo>
                  <a:pt x="1001" y="867"/>
                </a:lnTo>
                <a:lnTo>
                  <a:pt x="1022" y="856"/>
                </a:lnTo>
                <a:lnTo>
                  <a:pt x="1043" y="856"/>
                </a:lnTo>
                <a:lnTo>
                  <a:pt x="1065" y="845"/>
                </a:lnTo>
                <a:lnTo>
                  <a:pt x="1086" y="835"/>
                </a:lnTo>
                <a:lnTo>
                  <a:pt x="1107" y="835"/>
                </a:lnTo>
                <a:lnTo>
                  <a:pt x="1224" y="792"/>
                </a:lnTo>
                <a:lnTo>
                  <a:pt x="1245" y="792"/>
                </a:lnTo>
                <a:lnTo>
                  <a:pt x="1266" y="771"/>
                </a:lnTo>
                <a:lnTo>
                  <a:pt x="1288" y="771"/>
                </a:lnTo>
                <a:lnTo>
                  <a:pt x="1309" y="759"/>
                </a:lnTo>
                <a:lnTo>
                  <a:pt x="1330" y="738"/>
                </a:lnTo>
                <a:lnTo>
                  <a:pt x="1352" y="738"/>
                </a:lnTo>
                <a:lnTo>
                  <a:pt x="1384" y="727"/>
                </a:lnTo>
                <a:lnTo>
                  <a:pt x="1405" y="727"/>
                </a:lnTo>
                <a:lnTo>
                  <a:pt x="1437" y="716"/>
                </a:lnTo>
                <a:lnTo>
                  <a:pt x="1458" y="716"/>
                </a:lnTo>
                <a:lnTo>
                  <a:pt x="1596" y="684"/>
                </a:lnTo>
                <a:lnTo>
                  <a:pt x="1617" y="674"/>
                </a:lnTo>
                <a:lnTo>
                  <a:pt x="1649" y="652"/>
                </a:lnTo>
                <a:lnTo>
                  <a:pt x="1681" y="642"/>
                </a:lnTo>
                <a:lnTo>
                  <a:pt x="1703" y="642"/>
                </a:lnTo>
                <a:lnTo>
                  <a:pt x="1724" y="631"/>
                </a:lnTo>
                <a:lnTo>
                  <a:pt x="1745" y="631"/>
                </a:lnTo>
                <a:lnTo>
                  <a:pt x="1767" y="631"/>
                </a:lnTo>
                <a:lnTo>
                  <a:pt x="1788" y="620"/>
                </a:lnTo>
                <a:lnTo>
                  <a:pt x="1820" y="610"/>
                </a:lnTo>
                <a:lnTo>
                  <a:pt x="1980" y="578"/>
                </a:lnTo>
                <a:lnTo>
                  <a:pt x="2000" y="578"/>
                </a:lnTo>
                <a:lnTo>
                  <a:pt x="2043" y="578"/>
                </a:lnTo>
                <a:lnTo>
                  <a:pt x="2064" y="578"/>
                </a:lnTo>
                <a:lnTo>
                  <a:pt x="2086" y="567"/>
                </a:lnTo>
                <a:lnTo>
                  <a:pt x="2107" y="567"/>
                </a:lnTo>
                <a:lnTo>
                  <a:pt x="2192" y="556"/>
                </a:lnTo>
                <a:lnTo>
                  <a:pt x="2214" y="556"/>
                </a:lnTo>
                <a:lnTo>
                  <a:pt x="2235" y="546"/>
                </a:lnTo>
                <a:lnTo>
                  <a:pt x="2256" y="535"/>
                </a:lnTo>
                <a:lnTo>
                  <a:pt x="2278" y="535"/>
                </a:lnTo>
                <a:lnTo>
                  <a:pt x="2342" y="492"/>
                </a:lnTo>
                <a:lnTo>
                  <a:pt x="2363" y="482"/>
                </a:lnTo>
                <a:lnTo>
                  <a:pt x="2384" y="471"/>
                </a:lnTo>
                <a:lnTo>
                  <a:pt x="2384" y="449"/>
                </a:lnTo>
                <a:lnTo>
                  <a:pt x="2406" y="438"/>
                </a:lnTo>
                <a:lnTo>
                  <a:pt x="2427" y="427"/>
                </a:lnTo>
                <a:lnTo>
                  <a:pt x="2447" y="427"/>
                </a:lnTo>
                <a:lnTo>
                  <a:pt x="2469" y="406"/>
                </a:lnTo>
                <a:lnTo>
                  <a:pt x="2479" y="385"/>
                </a:lnTo>
                <a:lnTo>
                  <a:pt x="2490" y="363"/>
                </a:lnTo>
                <a:lnTo>
                  <a:pt x="2501" y="342"/>
                </a:lnTo>
                <a:lnTo>
                  <a:pt x="2522" y="310"/>
                </a:lnTo>
                <a:lnTo>
                  <a:pt x="2533" y="289"/>
                </a:lnTo>
                <a:lnTo>
                  <a:pt x="2543" y="267"/>
                </a:lnTo>
                <a:lnTo>
                  <a:pt x="2554" y="246"/>
                </a:lnTo>
                <a:lnTo>
                  <a:pt x="2565" y="225"/>
                </a:lnTo>
                <a:lnTo>
                  <a:pt x="2565" y="203"/>
                </a:lnTo>
                <a:lnTo>
                  <a:pt x="2575" y="182"/>
                </a:lnTo>
                <a:lnTo>
                  <a:pt x="2597" y="149"/>
                </a:lnTo>
                <a:lnTo>
                  <a:pt x="2607" y="128"/>
                </a:lnTo>
                <a:lnTo>
                  <a:pt x="2618" y="106"/>
                </a:lnTo>
                <a:lnTo>
                  <a:pt x="2639" y="85"/>
                </a:lnTo>
                <a:lnTo>
                  <a:pt x="2639" y="64"/>
                </a:lnTo>
                <a:lnTo>
                  <a:pt x="2639" y="42"/>
                </a:lnTo>
                <a:lnTo>
                  <a:pt x="2650" y="21"/>
                </a:lnTo>
                <a:lnTo>
                  <a:pt x="2650" y="0"/>
                </a:lnTo>
                <a:lnTo>
                  <a:pt x="2661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fr-FR"/>
          </a:p>
        </p:txBody>
      </p:sp>
      <p:sp>
        <p:nvSpPr>
          <p:cNvPr id="1161" name="Freeform 498"/>
          <p:cNvSpPr>
            <a:spLocks/>
          </p:cNvSpPr>
          <p:nvPr/>
        </p:nvSpPr>
        <p:spPr bwMode="auto">
          <a:xfrm rot="15826356">
            <a:off x="4696379" y="3330455"/>
            <a:ext cx="313592" cy="777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9" y="3"/>
              </a:cxn>
              <a:cxn ang="0">
                <a:pos x="35" y="5"/>
              </a:cxn>
              <a:cxn ang="0">
                <a:pos x="48" y="11"/>
              </a:cxn>
              <a:cxn ang="0">
                <a:pos x="56" y="13"/>
              </a:cxn>
              <a:cxn ang="0">
                <a:pos x="67" y="16"/>
              </a:cxn>
              <a:cxn ang="0">
                <a:pos x="72" y="19"/>
              </a:cxn>
              <a:cxn ang="0">
                <a:pos x="80" y="21"/>
              </a:cxn>
              <a:cxn ang="0">
                <a:pos x="88" y="24"/>
              </a:cxn>
              <a:cxn ang="0">
                <a:pos x="93" y="27"/>
              </a:cxn>
              <a:cxn ang="0">
                <a:pos x="96" y="32"/>
              </a:cxn>
              <a:cxn ang="0">
                <a:pos x="107" y="37"/>
              </a:cxn>
              <a:cxn ang="0">
                <a:pos x="112" y="37"/>
              </a:cxn>
              <a:cxn ang="0">
                <a:pos x="117" y="40"/>
              </a:cxn>
              <a:cxn ang="0">
                <a:pos x="123" y="43"/>
              </a:cxn>
              <a:cxn ang="0">
                <a:pos x="131" y="48"/>
              </a:cxn>
              <a:cxn ang="0">
                <a:pos x="136" y="48"/>
              </a:cxn>
              <a:cxn ang="0">
                <a:pos x="144" y="48"/>
              </a:cxn>
              <a:cxn ang="0">
                <a:pos x="149" y="48"/>
              </a:cxn>
              <a:cxn ang="0">
                <a:pos x="187" y="48"/>
              </a:cxn>
              <a:cxn ang="0">
                <a:pos x="192" y="48"/>
              </a:cxn>
              <a:cxn ang="0">
                <a:pos x="197" y="48"/>
              </a:cxn>
              <a:cxn ang="0">
                <a:pos x="203" y="45"/>
              </a:cxn>
              <a:cxn ang="0">
                <a:pos x="208" y="43"/>
              </a:cxn>
              <a:cxn ang="0">
                <a:pos x="213" y="40"/>
              </a:cxn>
              <a:cxn ang="0">
                <a:pos x="213" y="40"/>
              </a:cxn>
              <a:cxn ang="0">
                <a:pos x="213" y="40"/>
              </a:cxn>
            </a:cxnLst>
            <a:rect l="0" t="0" r="r" b="b"/>
            <a:pathLst>
              <a:path w="214" h="49">
                <a:moveTo>
                  <a:pt x="0" y="0"/>
                </a:moveTo>
                <a:lnTo>
                  <a:pt x="29" y="3"/>
                </a:lnTo>
                <a:lnTo>
                  <a:pt x="35" y="5"/>
                </a:lnTo>
                <a:lnTo>
                  <a:pt x="48" y="11"/>
                </a:lnTo>
                <a:lnTo>
                  <a:pt x="56" y="13"/>
                </a:lnTo>
                <a:lnTo>
                  <a:pt x="67" y="16"/>
                </a:lnTo>
                <a:lnTo>
                  <a:pt x="72" y="19"/>
                </a:lnTo>
                <a:lnTo>
                  <a:pt x="80" y="21"/>
                </a:lnTo>
                <a:lnTo>
                  <a:pt x="88" y="24"/>
                </a:lnTo>
                <a:lnTo>
                  <a:pt x="93" y="27"/>
                </a:lnTo>
                <a:lnTo>
                  <a:pt x="96" y="32"/>
                </a:lnTo>
                <a:lnTo>
                  <a:pt x="107" y="37"/>
                </a:lnTo>
                <a:lnTo>
                  <a:pt x="112" y="37"/>
                </a:lnTo>
                <a:lnTo>
                  <a:pt x="117" y="40"/>
                </a:lnTo>
                <a:lnTo>
                  <a:pt x="123" y="43"/>
                </a:lnTo>
                <a:lnTo>
                  <a:pt x="131" y="48"/>
                </a:lnTo>
                <a:lnTo>
                  <a:pt x="136" y="48"/>
                </a:lnTo>
                <a:lnTo>
                  <a:pt x="144" y="48"/>
                </a:lnTo>
                <a:lnTo>
                  <a:pt x="149" y="48"/>
                </a:lnTo>
                <a:lnTo>
                  <a:pt x="187" y="48"/>
                </a:lnTo>
                <a:lnTo>
                  <a:pt x="192" y="48"/>
                </a:lnTo>
                <a:lnTo>
                  <a:pt x="197" y="48"/>
                </a:lnTo>
                <a:lnTo>
                  <a:pt x="203" y="45"/>
                </a:lnTo>
                <a:lnTo>
                  <a:pt x="208" y="43"/>
                </a:lnTo>
                <a:lnTo>
                  <a:pt x="213" y="40"/>
                </a:lnTo>
                <a:lnTo>
                  <a:pt x="213" y="40"/>
                </a:lnTo>
                <a:lnTo>
                  <a:pt x="213" y="4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fr-FR"/>
          </a:p>
        </p:txBody>
      </p:sp>
      <p:sp>
        <p:nvSpPr>
          <p:cNvPr id="1162" name="Freeform 499"/>
          <p:cNvSpPr>
            <a:spLocks/>
          </p:cNvSpPr>
          <p:nvPr/>
        </p:nvSpPr>
        <p:spPr bwMode="auto">
          <a:xfrm>
            <a:off x="4563991" y="2868306"/>
            <a:ext cx="126023" cy="171450"/>
          </a:xfrm>
          <a:custGeom>
            <a:avLst/>
            <a:gdLst/>
            <a:ahLst/>
            <a:cxnLst>
              <a:cxn ang="0">
                <a:pos x="85" y="107"/>
              </a:cxn>
              <a:cxn ang="0">
                <a:pos x="82" y="102"/>
              </a:cxn>
              <a:cxn ang="0">
                <a:pos x="80" y="96"/>
              </a:cxn>
              <a:cxn ang="0">
                <a:pos x="77" y="88"/>
              </a:cxn>
              <a:cxn ang="0">
                <a:pos x="74" y="83"/>
              </a:cxn>
              <a:cxn ang="0">
                <a:pos x="72" y="78"/>
              </a:cxn>
              <a:cxn ang="0">
                <a:pos x="69" y="72"/>
              </a:cxn>
              <a:cxn ang="0">
                <a:pos x="66" y="67"/>
              </a:cxn>
              <a:cxn ang="0">
                <a:pos x="64" y="62"/>
              </a:cxn>
              <a:cxn ang="0">
                <a:pos x="61" y="56"/>
              </a:cxn>
              <a:cxn ang="0">
                <a:pos x="56" y="51"/>
              </a:cxn>
              <a:cxn ang="0">
                <a:pos x="48" y="48"/>
              </a:cxn>
              <a:cxn ang="0">
                <a:pos x="42" y="43"/>
              </a:cxn>
              <a:cxn ang="0">
                <a:pos x="37" y="40"/>
              </a:cxn>
              <a:cxn ang="0">
                <a:pos x="32" y="38"/>
              </a:cxn>
              <a:cxn ang="0">
                <a:pos x="24" y="27"/>
              </a:cxn>
              <a:cxn ang="0">
                <a:pos x="21" y="22"/>
              </a:cxn>
              <a:cxn ang="0">
                <a:pos x="16" y="22"/>
              </a:cxn>
              <a:cxn ang="0">
                <a:pos x="13" y="16"/>
              </a:cxn>
              <a:cxn ang="0">
                <a:pos x="13" y="11"/>
              </a:cxn>
              <a:cxn ang="0">
                <a:pos x="8" y="8"/>
              </a:cxn>
              <a:cxn ang="0">
                <a:pos x="5" y="3"/>
              </a:cxn>
              <a:cxn ang="0">
                <a:pos x="0" y="0"/>
              </a:cxn>
            </a:cxnLst>
            <a:rect l="0" t="0" r="r" b="b"/>
            <a:pathLst>
              <a:path w="86" h="108">
                <a:moveTo>
                  <a:pt x="85" y="107"/>
                </a:moveTo>
                <a:lnTo>
                  <a:pt x="82" y="102"/>
                </a:lnTo>
                <a:lnTo>
                  <a:pt x="80" y="96"/>
                </a:lnTo>
                <a:lnTo>
                  <a:pt x="77" y="88"/>
                </a:lnTo>
                <a:lnTo>
                  <a:pt x="74" y="83"/>
                </a:lnTo>
                <a:lnTo>
                  <a:pt x="72" y="78"/>
                </a:lnTo>
                <a:lnTo>
                  <a:pt x="69" y="72"/>
                </a:lnTo>
                <a:lnTo>
                  <a:pt x="66" y="67"/>
                </a:lnTo>
                <a:lnTo>
                  <a:pt x="64" y="62"/>
                </a:lnTo>
                <a:lnTo>
                  <a:pt x="61" y="56"/>
                </a:lnTo>
                <a:lnTo>
                  <a:pt x="56" y="51"/>
                </a:lnTo>
                <a:lnTo>
                  <a:pt x="48" y="48"/>
                </a:lnTo>
                <a:lnTo>
                  <a:pt x="42" y="43"/>
                </a:lnTo>
                <a:lnTo>
                  <a:pt x="37" y="40"/>
                </a:lnTo>
                <a:lnTo>
                  <a:pt x="32" y="38"/>
                </a:lnTo>
                <a:lnTo>
                  <a:pt x="24" y="27"/>
                </a:lnTo>
                <a:lnTo>
                  <a:pt x="21" y="22"/>
                </a:lnTo>
                <a:lnTo>
                  <a:pt x="16" y="22"/>
                </a:lnTo>
                <a:lnTo>
                  <a:pt x="13" y="16"/>
                </a:lnTo>
                <a:lnTo>
                  <a:pt x="13" y="11"/>
                </a:lnTo>
                <a:lnTo>
                  <a:pt x="8" y="8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fr-FR"/>
          </a:p>
        </p:txBody>
      </p:sp>
      <p:sp>
        <p:nvSpPr>
          <p:cNvPr id="1163" name="Freeform 500"/>
          <p:cNvSpPr>
            <a:spLocks/>
          </p:cNvSpPr>
          <p:nvPr/>
        </p:nvSpPr>
        <p:spPr bwMode="auto">
          <a:xfrm>
            <a:off x="4684152" y="2881007"/>
            <a:ext cx="275492" cy="163513"/>
          </a:xfrm>
          <a:custGeom>
            <a:avLst/>
            <a:gdLst/>
            <a:ahLst/>
            <a:cxnLst>
              <a:cxn ang="0">
                <a:pos x="0" y="102"/>
              </a:cxn>
              <a:cxn ang="0">
                <a:pos x="8" y="96"/>
              </a:cxn>
              <a:cxn ang="0">
                <a:pos x="14" y="94"/>
              </a:cxn>
              <a:cxn ang="0">
                <a:pos x="16" y="88"/>
              </a:cxn>
              <a:cxn ang="0">
                <a:pos x="22" y="88"/>
              </a:cxn>
              <a:cxn ang="0">
                <a:pos x="27" y="83"/>
              </a:cxn>
              <a:cxn ang="0">
                <a:pos x="35" y="75"/>
              </a:cxn>
              <a:cxn ang="0">
                <a:pos x="40" y="70"/>
              </a:cxn>
              <a:cxn ang="0">
                <a:pos x="51" y="59"/>
              </a:cxn>
              <a:cxn ang="0">
                <a:pos x="56" y="54"/>
              </a:cxn>
              <a:cxn ang="0">
                <a:pos x="59" y="48"/>
              </a:cxn>
              <a:cxn ang="0">
                <a:pos x="64" y="46"/>
              </a:cxn>
              <a:cxn ang="0">
                <a:pos x="67" y="40"/>
              </a:cxn>
              <a:cxn ang="0">
                <a:pos x="67" y="35"/>
              </a:cxn>
              <a:cxn ang="0">
                <a:pos x="67" y="30"/>
              </a:cxn>
              <a:cxn ang="0">
                <a:pos x="67" y="24"/>
              </a:cxn>
              <a:cxn ang="0">
                <a:pos x="67" y="19"/>
              </a:cxn>
              <a:cxn ang="0">
                <a:pos x="80" y="8"/>
              </a:cxn>
              <a:cxn ang="0">
                <a:pos x="88" y="8"/>
              </a:cxn>
              <a:cxn ang="0">
                <a:pos x="94" y="8"/>
              </a:cxn>
              <a:cxn ang="0">
                <a:pos x="102" y="8"/>
              </a:cxn>
              <a:cxn ang="0">
                <a:pos x="107" y="8"/>
              </a:cxn>
              <a:cxn ang="0">
                <a:pos x="115" y="8"/>
              </a:cxn>
              <a:cxn ang="0">
                <a:pos x="123" y="8"/>
              </a:cxn>
              <a:cxn ang="0">
                <a:pos x="128" y="11"/>
              </a:cxn>
              <a:cxn ang="0">
                <a:pos x="134" y="11"/>
              </a:cxn>
              <a:cxn ang="0">
                <a:pos x="139" y="11"/>
              </a:cxn>
              <a:cxn ang="0">
                <a:pos x="147" y="14"/>
              </a:cxn>
              <a:cxn ang="0">
                <a:pos x="152" y="14"/>
              </a:cxn>
              <a:cxn ang="0">
                <a:pos x="166" y="11"/>
              </a:cxn>
              <a:cxn ang="0">
                <a:pos x="171" y="11"/>
              </a:cxn>
              <a:cxn ang="0">
                <a:pos x="176" y="8"/>
              </a:cxn>
              <a:cxn ang="0">
                <a:pos x="182" y="6"/>
              </a:cxn>
              <a:cxn ang="0">
                <a:pos x="187" y="0"/>
              </a:cxn>
            </a:cxnLst>
            <a:rect l="0" t="0" r="r" b="b"/>
            <a:pathLst>
              <a:path w="188" h="103">
                <a:moveTo>
                  <a:pt x="0" y="102"/>
                </a:moveTo>
                <a:lnTo>
                  <a:pt x="8" y="96"/>
                </a:lnTo>
                <a:lnTo>
                  <a:pt x="14" y="94"/>
                </a:lnTo>
                <a:lnTo>
                  <a:pt x="16" y="88"/>
                </a:lnTo>
                <a:lnTo>
                  <a:pt x="22" y="88"/>
                </a:lnTo>
                <a:lnTo>
                  <a:pt x="27" y="83"/>
                </a:lnTo>
                <a:lnTo>
                  <a:pt x="35" y="75"/>
                </a:lnTo>
                <a:lnTo>
                  <a:pt x="40" y="70"/>
                </a:lnTo>
                <a:lnTo>
                  <a:pt x="51" y="59"/>
                </a:lnTo>
                <a:lnTo>
                  <a:pt x="56" y="54"/>
                </a:lnTo>
                <a:lnTo>
                  <a:pt x="59" y="48"/>
                </a:lnTo>
                <a:lnTo>
                  <a:pt x="64" y="46"/>
                </a:lnTo>
                <a:lnTo>
                  <a:pt x="67" y="40"/>
                </a:lnTo>
                <a:lnTo>
                  <a:pt x="67" y="35"/>
                </a:lnTo>
                <a:lnTo>
                  <a:pt x="67" y="30"/>
                </a:lnTo>
                <a:lnTo>
                  <a:pt x="67" y="24"/>
                </a:lnTo>
                <a:lnTo>
                  <a:pt x="67" y="19"/>
                </a:lnTo>
                <a:lnTo>
                  <a:pt x="80" y="8"/>
                </a:lnTo>
                <a:lnTo>
                  <a:pt x="88" y="8"/>
                </a:lnTo>
                <a:lnTo>
                  <a:pt x="94" y="8"/>
                </a:lnTo>
                <a:lnTo>
                  <a:pt x="102" y="8"/>
                </a:lnTo>
                <a:lnTo>
                  <a:pt x="107" y="8"/>
                </a:lnTo>
                <a:lnTo>
                  <a:pt x="115" y="8"/>
                </a:lnTo>
                <a:lnTo>
                  <a:pt x="123" y="8"/>
                </a:lnTo>
                <a:lnTo>
                  <a:pt x="128" y="11"/>
                </a:lnTo>
                <a:lnTo>
                  <a:pt x="134" y="11"/>
                </a:lnTo>
                <a:lnTo>
                  <a:pt x="139" y="11"/>
                </a:lnTo>
                <a:lnTo>
                  <a:pt x="147" y="14"/>
                </a:lnTo>
                <a:lnTo>
                  <a:pt x="152" y="14"/>
                </a:lnTo>
                <a:lnTo>
                  <a:pt x="166" y="11"/>
                </a:lnTo>
                <a:lnTo>
                  <a:pt x="171" y="11"/>
                </a:lnTo>
                <a:lnTo>
                  <a:pt x="176" y="8"/>
                </a:lnTo>
                <a:lnTo>
                  <a:pt x="182" y="6"/>
                </a:lnTo>
                <a:lnTo>
                  <a:pt x="187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fr-FR"/>
          </a:p>
        </p:txBody>
      </p:sp>
      <p:sp>
        <p:nvSpPr>
          <p:cNvPr id="1164" name="Freeform 501"/>
          <p:cNvSpPr>
            <a:spLocks/>
          </p:cNvSpPr>
          <p:nvPr/>
        </p:nvSpPr>
        <p:spPr bwMode="auto">
          <a:xfrm>
            <a:off x="3482696" y="3416088"/>
            <a:ext cx="1628102" cy="541335"/>
          </a:xfrm>
          <a:custGeom>
            <a:avLst/>
            <a:gdLst>
              <a:gd name="connsiteX0" fmla="*/ 0 w 18263"/>
              <a:gd name="connsiteY0" fmla="*/ 6190 h 9660"/>
              <a:gd name="connsiteX1" fmla="*/ 8549 w 18263"/>
              <a:gd name="connsiteY1" fmla="*/ 9660 h 9660"/>
              <a:gd name="connsiteX2" fmla="*/ 8835 w 18263"/>
              <a:gd name="connsiteY2" fmla="*/ 9660 h 9660"/>
              <a:gd name="connsiteX3" fmla="*/ 9108 w 18263"/>
              <a:gd name="connsiteY3" fmla="*/ 9348 h 9660"/>
              <a:gd name="connsiteX4" fmla="*/ 9524 w 18263"/>
              <a:gd name="connsiteY4" fmla="*/ 9065 h 9660"/>
              <a:gd name="connsiteX5" fmla="*/ 9940 w 18263"/>
              <a:gd name="connsiteY5" fmla="*/ 8442 h 9660"/>
              <a:gd name="connsiteX6" fmla="*/ 10214 w 18263"/>
              <a:gd name="connsiteY6" fmla="*/ 8442 h 9660"/>
              <a:gd name="connsiteX7" fmla="*/ 10630 w 18263"/>
              <a:gd name="connsiteY7" fmla="*/ 8159 h 9660"/>
              <a:gd name="connsiteX8" fmla="*/ 10916 w 18263"/>
              <a:gd name="connsiteY8" fmla="*/ 7847 h 9660"/>
              <a:gd name="connsiteX9" fmla="*/ 11046 w 18263"/>
              <a:gd name="connsiteY9" fmla="*/ 7252 h 9660"/>
              <a:gd name="connsiteX10" fmla="*/ 11332 w 18263"/>
              <a:gd name="connsiteY10" fmla="*/ 6941 h 9660"/>
              <a:gd name="connsiteX11" fmla="*/ 11462 w 18263"/>
              <a:gd name="connsiteY11" fmla="*/ 6346 h 9660"/>
              <a:gd name="connsiteX12" fmla="*/ 11878 w 18263"/>
              <a:gd name="connsiteY12" fmla="*/ 6034 h 9660"/>
              <a:gd name="connsiteX13" fmla="*/ 12294 w 18263"/>
              <a:gd name="connsiteY13" fmla="*/ 5722 h 9660"/>
              <a:gd name="connsiteX14" fmla="*/ 12853 w 18263"/>
              <a:gd name="connsiteY14" fmla="*/ 5439 h 9660"/>
              <a:gd name="connsiteX15" fmla="*/ 13126 w 18263"/>
              <a:gd name="connsiteY15" fmla="*/ 5127 h 9660"/>
              <a:gd name="connsiteX16" fmla="*/ 13413 w 18263"/>
              <a:gd name="connsiteY16" fmla="*/ 4816 h 9660"/>
              <a:gd name="connsiteX17" fmla="*/ 13686 w 18263"/>
              <a:gd name="connsiteY17" fmla="*/ 4816 h 9660"/>
              <a:gd name="connsiteX18" fmla="*/ 13959 w 18263"/>
              <a:gd name="connsiteY18" fmla="*/ 4221 h 9660"/>
              <a:gd name="connsiteX19" fmla="*/ 14245 w 18263"/>
              <a:gd name="connsiteY19" fmla="*/ 3626 h 9660"/>
              <a:gd name="connsiteX20" fmla="*/ 14661 w 18263"/>
              <a:gd name="connsiteY20" fmla="*/ 3626 h 9660"/>
              <a:gd name="connsiteX21" fmla="*/ 14934 w 18263"/>
              <a:gd name="connsiteY21" fmla="*/ 3314 h 9660"/>
              <a:gd name="connsiteX22" fmla="*/ 15350 w 18263"/>
              <a:gd name="connsiteY22" fmla="*/ 3003 h 9660"/>
              <a:gd name="connsiteX23" fmla="*/ 15623 w 18263"/>
              <a:gd name="connsiteY23" fmla="*/ 2720 h 9660"/>
              <a:gd name="connsiteX24" fmla="*/ 15766 w 18263"/>
              <a:gd name="connsiteY24" fmla="*/ 2096 h 9660"/>
              <a:gd name="connsiteX25" fmla="*/ 15909 w 18263"/>
              <a:gd name="connsiteY25" fmla="*/ 1501 h 9660"/>
              <a:gd name="connsiteX26" fmla="*/ 16182 w 18263"/>
              <a:gd name="connsiteY26" fmla="*/ 1501 h 9660"/>
              <a:gd name="connsiteX27" fmla="*/ 16455 w 18263"/>
              <a:gd name="connsiteY27" fmla="*/ 1813 h 9660"/>
              <a:gd name="connsiteX28" fmla="*/ 16742 w 18263"/>
              <a:gd name="connsiteY28" fmla="*/ 1813 h 9660"/>
              <a:gd name="connsiteX29" fmla="*/ 17015 w 18263"/>
              <a:gd name="connsiteY29" fmla="*/ 1813 h 9660"/>
              <a:gd name="connsiteX30" fmla="*/ 17158 w 18263"/>
              <a:gd name="connsiteY30" fmla="*/ 1190 h 9660"/>
              <a:gd name="connsiteX31" fmla="*/ 17431 w 18263"/>
              <a:gd name="connsiteY31" fmla="*/ 1190 h 9660"/>
              <a:gd name="connsiteX32" fmla="*/ 17704 w 18263"/>
              <a:gd name="connsiteY32" fmla="*/ 907 h 9660"/>
              <a:gd name="connsiteX33" fmla="*/ 17990 w 18263"/>
              <a:gd name="connsiteY33" fmla="*/ 283 h 9660"/>
              <a:gd name="connsiteX34" fmla="*/ 18263 w 18263"/>
              <a:gd name="connsiteY34" fmla="*/ 0 h 9660"/>
              <a:gd name="connsiteX0" fmla="*/ 0 w 7911"/>
              <a:gd name="connsiteY0" fmla="*/ 4618 h 10000"/>
              <a:gd name="connsiteX1" fmla="*/ 2592 w 7911"/>
              <a:gd name="connsiteY1" fmla="*/ 10000 h 10000"/>
              <a:gd name="connsiteX2" fmla="*/ 2749 w 7911"/>
              <a:gd name="connsiteY2" fmla="*/ 10000 h 10000"/>
              <a:gd name="connsiteX3" fmla="*/ 2898 w 7911"/>
              <a:gd name="connsiteY3" fmla="*/ 9677 h 10000"/>
              <a:gd name="connsiteX4" fmla="*/ 3126 w 7911"/>
              <a:gd name="connsiteY4" fmla="*/ 9384 h 10000"/>
              <a:gd name="connsiteX5" fmla="*/ 3354 w 7911"/>
              <a:gd name="connsiteY5" fmla="*/ 8739 h 10000"/>
              <a:gd name="connsiteX6" fmla="*/ 3504 w 7911"/>
              <a:gd name="connsiteY6" fmla="*/ 8739 h 10000"/>
              <a:gd name="connsiteX7" fmla="*/ 3732 w 7911"/>
              <a:gd name="connsiteY7" fmla="*/ 8446 h 10000"/>
              <a:gd name="connsiteX8" fmla="*/ 3888 w 7911"/>
              <a:gd name="connsiteY8" fmla="*/ 8123 h 10000"/>
              <a:gd name="connsiteX9" fmla="*/ 3959 w 7911"/>
              <a:gd name="connsiteY9" fmla="*/ 7507 h 10000"/>
              <a:gd name="connsiteX10" fmla="*/ 4116 w 7911"/>
              <a:gd name="connsiteY10" fmla="*/ 7185 h 10000"/>
              <a:gd name="connsiteX11" fmla="*/ 4187 w 7911"/>
              <a:gd name="connsiteY11" fmla="*/ 6569 h 10000"/>
              <a:gd name="connsiteX12" fmla="*/ 4415 w 7911"/>
              <a:gd name="connsiteY12" fmla="*/ 6246 h 10000"/>
              <a:gd name="connsiteX13" fmla="*/ 4643 w 7911"/>
              <a:gd name="connsiteY13" fmla="*/ 5923 h 10000"/>
              <a:gd name="connsiteX14" fmla="*/ 4949 w 7911"/>
              <a:gd name="connsiteY14" fmla="*/ 5630 h 10000"/>
              <a:gd name="connsiteX15" fmla="*/ 5098 w 7911"/>
              <a:gd name="connsiteY15" fmla="*/ 5307 h 10000"/>
              <a:gd name="connsiteX16" fmla="*/ 5255 w 7911"/>
              <a:gd name="connsiteY16" fmla="*/ 4986 h 10000"/>
              <a:gd name="connsiteX17" fmla="*/ 5405 w 7911"/>
              <a:gd name="connsiteY17" fmla="*/ 4986 h 10000"/>
              <a:gd name="connsiteX18" fmla="*/ 5554 w 7911"/>
              <a:gd name="connsiteY18" fmla="*/ 4370 h 10000"/>
              <a:gd name="connsiteX19" fmla="*/ 5711 w 7911"/>
              <a:gd name="connsiteY19" fmla="*/ 3754 h 10000"/>
              <a:gd name="connsiteX20" fmla="*/ 5939 w 7911"/>
              <a:gd name="connsiteY20" fmla="*/ 3754 h 10000"/>
              <a:gd name="connsiteX21" fmla="*/ 6088 w 7911"/>
              <a:gd name="connsiteY21" fmla="*/ 3431 h 10000"/>
              <a:gd name="connsiteX22" fmla="*/ 6316 w 7911"/>
              <a:gd name="connsiteY22" fmla="*/ 3109 h 10000"/>
              <a:gd name="connsiteX23" fmla="*/ 6465 w 7911"/>
              <a:gd name="connsiteY23" fmla="*/ 2816 h 10000"/>
              <a:gd name="connsiteX24" fmla="*/ 6544 w 7911"/>
              <a:gd name="connsiteY24" fmla="*/ 2170 h 10000"/>
              <a:gd name="connsiteX25" fmla="*/ 6622 w 7911"/>
              <a:gd name="connsiteY25" fmla="*/ 1554 h 10000"/>
              <a:gd name="connsiteX26" fmla="*/ 6772 w 7911"/>
              <a:gd name="connsiteY26" fmla="*/ 1554 h 10000"/>
              <a:gd name="connsiteX27" fmla="*/ 6921 w 7911"/>
              <a:gd name="connsiteY27" fmla="*/ 1877 h 10000"/>
              <a:gd name="connsiteX28" fmla="*/ 7078 w 7911"/>
              <a:gd name="connsiteY28" fmla="*/ 1877 h 10000"/>
              <a:gd name="connsiteX29" fmla="*/ 7228 w 7911"/>
              <a:gd name="connsiteY29" fmla="*/ 1877 h 10000"/>
              <a:gd name="connsiteX30" fmla="*/ 7306 w 7911"/>
              <a:gd name="connsiteY30" fmla="*/ 1232 h 10000"/>
              <a:gd name="connsiteX31" fmla="*/ 7455 w 7911"/>
              <a:gd name="connsiteY31" fmla="*/ 1232 h 10000"/>
              <a:gd name="connsiteX32" fmla="*/ 7605 w 7911"/>
              <a:gd name="connsiteY32" fmla="*/ 939 h 10000"/>
              <a:gd name="connsiteX33" fmla="*/ 7762 w 7911"/>
              <a:gd name="connsiteY33" fmla="*/ 293 h 10000"/>
              <a:gd name="connsiteX34" fmla="*/ 7911 w 7911"/>
              <a:gd name="connsiteY34" fmla="*/ 0 h 10000"/>
              <a:gd name="connsiteX0" fmla="*/ 0 w 10000"/>
              <a:gd name="connsiteY0" fmla="*/ 4618 h 10000"/>
              <a:gd name="connsiteX1" fmla="*/ 2055 w 10000"/>
              <a:gd name="connsiteY1" fmla="*/ 7957 h 10000"/>
              <a:gd name="connsiteX2" fmla="*/ 3276 w 10000"/>
              <a:gd name="connsiteY2" fmla="*/ 10000 h 10000"/>
              <a:gd name="connsiteX3" fmla="*/ 3475 w 10000"/>
              <a:gd name="connsiteY3" fmla="*/ 10000 h 10000"/>
              <a:gd name="connsiteX4" fmla="*/ 3663 w 10000"/>
              <a:gd name="connsiteY4" fmla="*/ 9677 h 10000"/>
              <a:gd name="connsiteX5" fmla="*/ 3951 w 10000"/>
              <a:gd name="connsiteY5" fmla="*/ 9384 h 10000"/>
              <a:gd name="connsiteX6" fmla="*/ 4240 w 10000"/>
              <a:gd name="connsiteY6" fmla="*/ 8739 h 10000"/>
              <a:gd name="connsiteX7" fmla="*/ 4429 w 10000"/>
              <a:gd name="connsiteY7" fmla="*/ 8739 h 10000"/>
              <a:gd name="connsiteX8" fmla="*/ 4717 w 10000"/>
              <a:gd name="connsiteY8" fmla="*/ 8446 h 10000"/>
              <a:gd name="connsiteX9" fmla="*/ 4915 w 10000"/>
              <a:gd name="connsiteY9" fmla="*/ 8123 h 10000"/>
              <a:gd name="connsiteX10" fmla="*/ 5004 w 10000"/>
              <a:gd name="connsiteY10" fmla="*/ 7507 h 10000"/>
              <a:gd name="connsiteX11" fmla="*/ 5203 w 10000"/>
              <a:gd name="connsiteY11" fmla="*/ 7185 h 10000"/>
              <a:gd name="connsiteX12" fmla="*/ 5293 w 10000"/>
              <a:gd name="connsiteY12" fmla="*/ 6569 h 10000"/>
              <a:gd name="connsiteX13" fmla="*/ 5581 w 10000"/>
              <a:gd name="connsiteY13" fmla="*/ 6246 h 10000"/>
              <a:gd name="connsiteX14" fmla="*/ 5869 w 10000"/>
              <a:gd name="connsiteY14" fmla="*/ 5923 h 10000"/>
              <a:gd name="connsiteX15" fmla="*/ 6256 w 10000"/>
              <a:gd name="connsiteY15" fmla="*/ 5630 h 10000"/>
              <a:gd name="connsiteX16" fmla="*/ 6444 w 10000"/>
              <a:gd name="connsiteY16" fmla="*/ 5307 h 10000"/>
              <a:gd name="connsiteX17" fmla="*/ 6643 w 10000"/>
              <a:gd name="connsiteY17" fmla="*/ 4986 h 10000"/>
              <a:gd name="connsiteX18" fmla="*/ 6832 w 10000"/>
              <a:gd name="connsiteY18" fmla="*/ 4986 h 10000"/>
              <a:gd name="connsiteX19" fmla="*/ 7021 w 10000"/>
              <a:gd name="connsiteY19" fmla="*/ 4370 h 10000"/>
              <a:gd name="connsiteX20" fmla="*/ 7219 w 10000"/>
              <a:gd name="connsiteY20" fmla="*/ 3754 h 10000"/>
              <a:gd name="connsiteX21" fmla="*/ 7507 w 10000"/>
              <a:gd name="connsiteY21" fmla="*/ 3754 h 10000"/>
              <a:gd name="connsiteX22" fmla="*/ 7696 w 10000"/>
              <a:gd name="connsiteY22" fmla="*/ 3431 h 10000"/>
              <a:gd name="connsiteX23" fmla="*/ 7984 w 10000"/>
              <a:gd name="connsiteY23" fmla="*/ 3109 h 10000"/>
              <a:gd name="connsiteX24" fmla="*/ 8172 w 10000"/>
              <a:gd name="connsiteY24" fmla="*/ 2816 h 10000"/>
              <a:gd name="connsiteX25" fmla="*/ 8272 w 10000"/>
              <a:gd name="connsiteY25" fmla="*/ 2170 h 10000"/>
              <a:gd name="connsiteX26" fmla="*/ 8371 w 10000"/>
              <a:gd name="connsiteY26" fmla="*/ 1554 h 10000"/>
              <a:gd name="connsiteX27" fmla="*/ 8560 w 10000"/>
              <a:gd name="connsiteY27" fmla="*/ 1554 h 10000"/>
              <a:gd name="connsiteX28" fmla="*/ 8749 w 10000"/>
              <a:gd name="connsiteY28" fmla="*/ 1877 h 10000"/>
              <a:gd name="connsiteX29" fmla="*/ 8947 w 10000"/>
              <a:gd name="connsiteY29" fmla="*/ 1877 h 10000"/>
              <a:gd name="connsiteX30" fmla="*/ 9137 w 10000"/>
              <a:gd name="connsiteY30" fmla="*/ 1877 h 10000"/>
              <a:gd name="connsiteX31" fmla="*/ 9235 w 10000"/>
              <a:gd name="connsiteY31" fmla="*/ 1232 h 10000"/>
              <a:gd name="connsiteX32" fmla="*/ 9424 w 10000"/>
              <a:gd name="connsiteY32" fmla="*/ 1232 h 10000"/>
              <a:gd name="connsiteX33" fmla="*/ 9613 w 10000"/>
              <a:gd name="connsiteY33" fmla="*/ 939 h 10000"/>
              <a:gd name="connsiteX34" fmla="*/ 9812 w 10000"/>
              <a:gd name="connsiteY34" fmla="*/ 293 h 10000"/>
              <a:gd name="connsiteX35" fmla="*/ 10000 w 10000"/>
              <a:gd name="connsiteY35" fmla="*/ 0 h 10000"/>
              <a:gd name="connsiteX0" fmla="*/ 0 w 10000"/>
              <a:gd name="connsiteY0" fmla="*/ 4618 h 10000"/>
              <a:gd name="connsiteX1" fmla="*/ 2055 w 10000"/>
              <a:gd name="connsiteY1" fmla="*/ 7957 h 10000"/>
              <a:gd name="connsiteX2" fmla="*/ 3276 w 10000"/>
              <a:gd name="connsiteY2" fmla="*/ 10000 h 10000"/>
              <a:gd name="connsiteX3" fmla="*/ 3475 w 10000"/>
              <a:gd name="connsiteY3" fmla="*/ 10000 h 10000"/>
              <a:gd name="connsiteX4" fmla="*/ 3663 w 10000"/>
              <a:gd name="connsiteY4" fmla="*/ 9677 h 10000"/>
              <a:gd name="connsiteX5" fmla="*/ 3951 w 10000"/>
              <a:gd name="connsiteY5" fmla="*/ 9384 h 10000"/>
              <a:gd name="connsiteX6" fmla="*/ 4240 w 10000"/>
              <a:gd name="connsiteY6" fmla="*/ 8739 h 10000"/>
              <a:gd name="connsiteX7" fmla="*/ 4429 w 10000"/>
              <a:gd name="connsiteY7" fmla="*/ 8739 h 10000"/>
              <a:gd name="connsiteX8" fmla="*/ 4717 w 10000"/>
              <a:gd name="connsiteY8" fmla="*/ 8446 h 10000"/>
              <a:gd name="connsiteX9" fmla="*/ 4915 w 10000"/>
              <a:gd name="connsiteY9" fmla="*/ 8123 h 10000"/>
              <a:gd name="connsiteX10" fmla="*/ 5004 w 10000"/>
              <a:gd name="connsiteY10" fmla="*/ 7507 h 10000"/>
              <a:gd name="connsiteX11" fmla="*/ 5203 w 10000"/>
              <a:gd name="connsiteY11" fmla="*/ 7185 h 10000"/>
              <a:gd name="connsiteX12" fmla="*/ 5293 w 10000"/>
              <a:gd name="connsiteY12" fmla="*/ 6569 h 10000"/>
              <a:gd name="connsiteX13" fmla="*/ 5581 w 10000"/>
              <a:gd name="connsiteY13" fmla="*/ 6246 h 10000"/>
              <a:gd name="connsiteX14" fmla="*/ 5869 w 10000"/>
              <a:gd name="connsiteY14" fmla="*/ 5923 h 10000"/>
              <a:gd name="connsiteX15" fmla="*/ 6256 w 10000"/>
              <a:gd name="connsiteY15" fmla="*/ 5630 h 10000"/>
              <a:gd name="connsiteX16" fmla="*/ 6444 w 10000"/>
              <a:gd name="connsiteY16" fmla="*/ 5307 h 10000"/>
              <a:gd name="connsiteX17" fmla="*/ 6643 w 10000"/>
              <a:gd name="connsiteY17" fmla="*/ 4986 h 10000"/>
              <a:gd name="connsiteX18" fmla="*/ 6832 w 10000"/>
              <a:gd name="connsiteY18" fmla="*/ 4986 h 10000"/>
              <a:gd name="connsiteX19" fmla="*/ 7021 w 10000"/>
              <a:gd name="connsiteY19" fmla="*/ 4370 h 10000"/>
              <a:gd name="connsiteX20" fmla="*/ 7219 w 10000"/>
              <a:gd name="connsiteY20" fmla="*/ 3754 h 10000"/>
              <a:gd name="connsiteX21" fmla="*/ 7507 w 10000"/>
              <a:gd name="connsiteY21" fmla="*/ 3754 h 10000"/>
              <a:gd name="connsiteX22" fmla="*/ 7696 w 10000"/>
              <a:gd name="connsiteY22" fmla="*/ 3431 h 10000"/>
              <a:gd name="connsiteX23" fmla="*/ 7984 w 10000"/>
              <a:gd name="connsiteY23" fmla="*/ 3109 h 10000"/>
              <a:gd name="connsiteX24" fmla="*/ 8172 w 10000"/>
              <a:gd name="connsiteY24" fmla="*/ 2816 h 10000"/>
              <a:gd name="connsiteX25" fmla="*/ 8272 w 10000"/>
              <a:gd name="connsiteY25" fmla="*/ 2170 h 10000"/>
              <a:gd name="connsiteX26" fmla="*/ 8371 w 10000"/>
              <a:gd name="connsiteY26" fmla="*/ 1554 h 10000"/>
              <a:gd name="connsiteX27" fmla="*/ 8560 w 10000"/>
              <a:gd name="connsiteY27" fmla="*/ 1554 h 10000"/>
              <a:gd name="connsiteX28" fmla="*/ 8749 w 10000"/>
              <a:gd name="connsiteY28" fmla="*/ 1877 h 10000"/>
              <a:gd name="connsiteX29" fmla="*/ 8947 w 10000"/>
              <a:gd name="connsiteY29" fmla="*/ 1877 h 10000"/>
              <a:gd name="connsiteX30" fmla="*/ 9137 w 10000"/>
              <a:gd name="connsiteY30" fmla="*/ 1877 h 10000"/>
              <a:gd name="connsiteX31" fmla="*/ 9235 w 10000"/>
              <a:gd name="connsiteY31" fmla="*/ 1232 h 10000"/>
              <a:gd name="connsiteX32" fmla="*/ 9424 w 10000"/>
              <a:gd name="connsiteY32" fmla="*/ 1232 h 10000"/>
              <a:gd name="connsiteX33" fmla="*/ 9613 w 10000"/>
              <a:gd name="connsiteY33" fmla="*/ 939 h 10000"/>
              <a:gd name="connsiteX34" fmla="*/ 9812 w 10000"/>
              <a:gd name="connsiteY34" fmla="*/ 293 h 10000"/>
              <a:gd name="connsiteX35" fmla="*/ 10000 w 10000"/>
              <a:gd name="connsiteY35" fmla="*/ 0 h 10000"/>
              <a:gd name="connsiteX0" fmla="*/ 0 w 10000"/>
              <a:gd name="connsiteY0" fmla="*/ 4618 h 10000"/>
              <a:gd name="connsiteX1" fmla="*/ 1253 w 10000"/>
              <a:gd name="connsiteY1" fmla="*/ 6080 h 10000"/>
              <a:gd name="connsiteX2" fmla="*/ 2055 w 10000"/>
              <a:gd name="connsiteY2" fmla="*/ 7957 h 10000"/>
              <a:gd name="connsiteX3" fmla="*/ 3276 w 10000"/>
              <a:gd name="connsiteY3" fmla="*/ 10000 h 10000"/>
              <a:gd name="connsiteX4" fmla="*/ 3475 w 10000"/>
              <a:gd name="connsiteY4" fmla="*/ 10000 h 10000"/>
              <a:gd name="connsiteX5" fmla="*/ 3663 w 10000"/>
              <a:gd name="connsiteY5" fmla="*/ 9677 h 10000"/>
              <a:gd name="connsiteX6" fmla="*/ 3951 w 10000"/>
              <a:gd name="connsiteY6" fmla="*/ 9384 h 10000"/>
              <a:gd name="connsiteX7" fmla="*/ 4240 w 10000"/>
              <a:gd name="connsiteY7" fmla="*/ 8739 h 10000"/>
              <a:gd name="connsiteX8" fmla="*/ 4429 w 10000"/>
              <a:gd name="connsiteY8" fmla="*/ 8739 h 10000"/>
              <a:gd name="connsiteX9" fmla="*/ 4717 w 10000"/>
              <a:gd name="connsiteY9" fmla="*/ 8446 h 10000"/>
              <a:gd name="connsiteX10" fmla="*/ 4915 w 10000"/>
              <a:gd name="connsiteY10" fmla="*/ 8123 h 10000"/>
              <a:gd name="connsiteX11" fmla="*/ 5004 w 10000"/>
              <a:gd name="connsiteY11" fmla="*/ 7507 h 10000"/>
              <a:gd name="connsiteX12" fmla="*/ 5203 w 10000"/>
              <a:gd name="connsiteY12" fmla="*/ 7185 h 10000"/>
              <a:gd name="connsiteX13" fmla="*/ 5293 w 10000"/>
              <a:gd name="connsiteY13" fmla="*/ 6569 h 10000"/>
              <a:gd name="connsiteX14" fmla="*/ 5581 w 10000"/>
              <a:gd name="connsiteY14" fmla="*/ 6246 h 10000"/>
              <a:gd name="connsiteX15" fmla="*/ 5869 w 10000"/>
              <a:gd name="connsiteY15" fmla="*/ 5923 h 10000"/>
              <a:gd name="connsiteX16" fmla="*/ 6256 w 10000"/>
              <a:gd name="connsiteY16" fmla="*/ 5630 h 10000"/>
              <a:gd name="connsiteX17" fmla="*/ 6444 w 10000"/>
              <a:gd name="connsiteY17" fmla="*/ 5307 h 10000"/>
              <a:gd name="connsiteX18" fmla="*/ 6643 w 10000"/>
              <a:gd name="connsiteY18" fmla="*/ 4986 h 10000"/>
              <a:gd name="connsiteX19" fmla="*/ 6832 w 10000"/>
              <a:gd name="connsiteY19" fmla="*/ 4986 h 10000"/>
              <a:gd name="connsiteX20" fmla="*/ 7021 w 10000"/>
              <a:gd name="connsiteY20" fmla="*/ 4370 h 10000"/>
              <a:gd name="connsiteX21" fmla="*/ 7219 w 10000"/>
              <a:gd name="connsiteY21" fmla="*/ 3754 h 10000"/>
              <a:gd name="connsiteX22" fmla="*/ 7507 w 10000"/>
              <a:gd name="connsiteY22" fmla="*/ 3754 h 10000"/>
              <a:gd name="connsiteX23" fmla="*/ 7696 w 10000"/>
              <a:gd name="connsiteY23" fmla="*/ 3431 h 10000"/>
              <a:gd name="connsiteX24" fmla="*/ 7984 w 10000"/>
              <a:gd name="connsiteY24" fmla="*/ 3109 h 10000"/>
              <a:gd name="connsiteX25" fmla="*/ 8172 w 10000"/>
              <a:gd name="connsiteY25" fmla="*/ 2816 h 10000"/>
              <a:gd name="connsiteX26" fmla="*/ 8272 w 10000"/>
              <a:gd name="connsiteY26" fmla="*/ 2170 h 10000"/>
              <a:gd name="connsiteX27" fmla="*/ 8371 w 10000"/>
              <a:gd name="connsiteY27" fmla="*/ 1554 h 10000"/>
              <a:gd name="connsiteX28" fmla="*/ 8560 w 10000"/>
              <a:gd name="connsiteY28" fmla="*/ 1554 h 10000"/>
              <a:gd name="connsiteX29" fmla="*/ 8749 w 10000"/>
              <a:gd name="connsiteY29" fmla="*/ 1877 h 10000"/>
              <a:gd name="connsiteX30" fmla="*/ 8947 w 10000"/>
              <a:gd name="connsiteY30" fmla="*/ 1877 h 10000"/>
              <a:gd name="connsiteX31" fmla="*/ 9137 w 10000"/>
              <a:gd name="connsiteY31" fmla="*/ 1877 h 10000"/>
              <a:gd name="connsiteX32" fmla="*/ 9235 w 10000"/>
              <a:gd name="connsiteY32" fmla="*/ 1232 h 10000"/>
              <a:gd name="connsiteX33" fmla="*/ 9424 w 10000"/>
              <a:gd name="connsiteY33" fmla="*/ 1232 h 10000"/>
              <a:gd name="connsiteX34" fmla="*/ 9613 w 10000"/>
              <a:gd name="connsiteY34" fmla="*/ 939 h 10000"/>
              <a:gd name="connsiteX35" fmla="*/ 9812 w 10000"/>
              <a:gd name="connsiteY35" fmla="*/ 293 h 10000"/>
              <a:gd name="connsiteX36" fmla="*/ 10000 w 10000"/>
              <a:gd name="connsiteY36" fmla="*/ 0 h 10000"/>
              <a:gd name="connsiteX0" fmla="*/ 0 w 10000"/>
              <a:gd name="connsiteY0" fmla="*/ 4618 h 10000"/>
              <a:gd name="connsiteX1" fmla="*/ 1253 w 10000"/>
              <a:gd name="connsiteY1" fmla="*/ 6080 h 10000"/>
              <a:gd name="connsiteX2" fmla="*/ 1788 w 10000"/>
              <a:gd name="connsiteY2" fmla="*/ 6885 h 10000"/>
              <a:gd name="connsiteX3" fmla="*/ 3276 w 10000"/>
              <a:gd name="connsiteY3" fmla="*/ 10000 h 10000"/>
              <a:gd name="connsiteX4" fmla="*/ 3475 w 10000"/>
              <a:gd name="connsiteY4" fmla="*/ 10000 h 10000"/>
              <a:gd name="connsiteX5" fmla="*/ 3663 w 10000"/>
              <a:gd name="connsiteY5" fmla="*/ 9677 h 10000"/>
              <a:gd name="connsiteX6" fmla="*/ 3951 w 10000"/>
              <a:gd name="connsiteY6" fmla="*/ 9384 h 10000"/>
              <a:gd name="connsiteX7" fmla="*/ 4240 w 10000"/>
              <a:gd name="connsiteY7" fmla="*/ 8739 h 10000"/>
              <a:gd name="connsiteX8" fmla="*/ 4429 w 10000"/>
              <a:gd name="connsiteY8" fmla="*/ 8739 h 10000"/>
              <a:gd name="connsiteX9" fmla="*/ 4717 w 10000"/>
              <a:gd name="connsiteY9" fmla="*/ 8446 h 10000"/>
              <a:gd name="connsiteX10" fmla="*/ 4915 w 10000"/>
              <a:gd name="connsiteY10" fmla="*/ 8123 h 10000"/>
              <a:gd name="connsiteX11" fmla="*/ 5004 w 10000"/>
              <a:gd name="connsiteY11" fmla="*/ 7507 h 10000"/>
              <a:gd name="connsiteX12" fmla="*/ 5203 w 10000"/>
              <a:gd name="connsiteY12" fmla="*/ 7185 h 10000"/>
              <a:gd name="connsiteX13" fmla="*/ 5293 w 10000"/>
              <a:gd name="connsiteY13" fmla="*/ 6569 h 10000"/>
              <a:gd name="connsiteX14" fmla="*/ 5581 w 10000"/>
              <a:gd name="connsiteY14" fmla="*/ 6246 h 10000"/>
              <a:gd name="connsiteX15" fmla="*/ 5869 w 10000"/>
              <a:gd name="connsiteY15" fmla="*/ 5923 h 10000"/>
              <a:gd name="connsiteX16" fmla="*/ 6256 w 10000"/>
              <a:gd name="connsiteY16" fmla="*/ 5630 h 10000"/>
              <a:gd name="connsiteX17" fmla="*/ 6444 w 10000"/>
              <a:gd name="connsiteY17" fmla="*/ 5307 h 10000"/>
              <a:gd name="connsiteX18" fmla="*/ 6643 w 10000"/>
              <a:gd name="connsiteY18" fmla="*/ 4986 h 10000"/>
              <a:gd name="connsiteX19" fmla="*/ 6832 w 10000"/>
              <a:gd name="connsiteY19" fmla="*/ 4986 h 10000"/>
              <a:gd name="connsiteX20" fmla="*/ 7021 w 10000"/>
              <a:gd name="connsiteY20" fmla="*/ 4370 h 10000"/>
              <a:gd name="connsiteX21" fmla="*/ 7219 w 10000"/>
              <a:gd name="connsiteY21" fmla="*/ 3754 h 10000"/>
              <a:gd name="connsiteX22" fmla="*/ 7507 w 10000"/>
              <a:gd name="connsiteY22" fmla="*/ 3754 h 10000"/>
              <a:gd name="connsiteX23" fmla="*/ 7696 w 10000"/>
              <a:gd name="connsiteY23" fmla="*/ 3431 h 10000"/>
              <a:gd name="connsiteX24" fmla="*/ 7984 w 10000"/>
              <a:gd name="connsiteY24" fmla="*/ 3109 h 10000"/>
              <a:gd name="connsiteX25" fmla="*/ 8172 w 10000"/>
              <a:gd name="connsiteY25" fmla="*/ 2816 h 10000"/>
              <a:gd name="connsiteX26" fmla="*/ 8272 w 10000"/>
              <a:gd name="connsiteY26" fmla="*/ 2170 h 10000"/>
              <a:gd name="connsiteX27" fmla="*/ 8371 w 10000"/>
              <a:gd name="connsiteY27" fmla="*/ 1554 h 10000"/>
              <a:gd name="connsiteX28" fmla="*/ 8560 w 10000"/>
              <a:gd name="connsiteY28" fmla="*/ 1554 h 10000"/>
              <a:gd name="connsiteX29" fmla="*/ 8749 w 10000"/>
              <a:gd name="connsiteY29" fmla="*/ 1877 h 10000"/>
              <a:gd name="connsiteX30" fmla="*/ 8947 w 10000"/>
              <a:gd name="connsiteY30" fmla="*/ 1877 h 10000"/>
              <a:gd name="connsiteX31" fmla="*/ 9137 w 10000"/>
              <a:gd name="connsiteY31" fmla="*/ 1877 h 10000"/>
              <a:gd name="connsiteX32" fmla="*/ 9235 w 10000"/>
              <a:gd name="connsiteY32" fmla="*/ 1232 h 10000"/>
              <a:gd name="connsiteX33" fmla="*/ 9424 w 10000"/>
              <a:gd name="connsiteY33" fmla="*/ 1232 h 10000"/>
              <a:gd name="connsiteX34" fmla="*/ 9613 w 10000"/>
              <a:gd name="connsiteY34" fmla="*/ 939 h 10000"/>
              <a:gd name="connsiteX35" fmla="*/ 9812 w 10000"/>
              <a:gd name="connsiteY35" fmla="*/ 293 h 10000"/>
              <a:gd name="connsiteX36" fmla="*/ 10000 w 10000"/>
              <a:gd name="connsiteY36" fmla="*/ 0 h 10000"/>
              <a:gd name="connsiteX0" fmla="*/ 0 w 10000"/>
              <a:gd name="connsiteY0" fmla="*/ 4618 h 10000"/>
              <a:gd name="connsiteX1" fmla="*/ 1253 w 10000"/>
              <a:gd name="connsiteY1" fmla="*/ 6080 h 10000"/>
              <a:gd name="connsiteX2" fmla="*/ 1788 w 10000"/>
              <a:gd name="connsiteY2" fmla="*/ 6885 h 10000"/>
              <a:gd name="connsiteX3" fmla="*/ 3276 w 10000"/>
              <a:gd name="connsiteY3" fmla="*/ 10000 h 10000"/>
              <a:gd name="connsiteX4" fmla="*/ 3475 w 10000"/>
              <a:gd name="connsiteY4" fmla="*/ 10000 h 10000"/>
              <a:gd name="connsiteX5" fmla="*/ 3663 w 10000"/>
              <a:gd name="connsiteY5" fmla="*/ 9677 h 10000"/>
              <a:gd name="connsiteX6" fmla="*/ 3951 w 10000"/>
              <a:gd name="connsiteY6" fmla="*/ 9384 h 10000"/>
              <a:gd name="connsiteX7" fmla="*/ 4240 w 10000"/>
              <a:gd name="connsiteY7" fmla="*/ 8739 h 10000"/>
              <a:gd name="connsiteX8" fmla="*/ 4429 w 10000"/>
              <a:gd name="connsiteY8" fmla="*/ 8739 h 10000"/>
              <a:gd name="connsiteX9" fmla="*/ 4717 w 10000"/>
              <a:gd name="connsiteY9" fmla="*/ 8446 h 10000"/>
              <a:gd name="connsiteX10" fmla="*/ 4915 w 10000"/>
              <a:gd name="connsiteY10" fmla="*/ 8123 h 10000"/>
              <a:gd name="connsiteX11" fmla="*/ 5004 w 10000"/>
              <a:gd name="connsiteY11" fmla="*/ 7507 h 10000"/>
              <a:gd name="connsiteX12" fmla="*/ 5203 w 10000"/>
              <a:gd name="connsiteY12" fmla="*/ 7185 h 10000"/>
              <a:gd name="connsiteX13" fmla="*/ 5293 w 10000"/>
              <a:gd name="connsiteY13" fmla="*/ 6569 h 10000"/>
              <a:gd name="connsiteX14" fmla="*/ 5581 w 10000"/>
              <a:gd name="connsiteY14" fmla="*/ 6246 h 10000"/>
              <a:gd name="connsiteX15" fmla="*/ 5869 w 10000"/>
              <a:gd name="connsiteY15" fmla="*/ 5923 h 10000"/>
              <a:gd name="connsiteX16" fmla="*/ 6256 w 10000"/>
              <a:gd name="connsiteY16" fmla="*/ 5630 h 10000"/>
              <a:gd name="connsiteX17" fmla="*/ 6444 w 10000"/>
              <a:gd name="connsiteY17" fmla="*/ 5307 h 10000"/>
              <a:gd name="connsiteX18" fmla="*/ 6643 w 10000"/>
              <a:gd name="connsiteY18" fmla="*/ 4986 h 10000"/>
              <a:gd name="connsiteX19" fmla="*/ 6832 w 10000"/>
              <a:gd name="connsiteY19" fmla="*/ 4986 h 10000"/>
              <a:gd name="connsiteX20" fmla="*/ 7021 w 10000"/>
              <a:gd name="connsiteY20" fmla="*/ 4370 h 10000"/>
              <a:gd name="connsiteX21" fmla="*/ 7219 w 10000"/>
              <a:gd name="connsiteY21" fmla="*/ 3754 h 10000"/>
              <a:gd name="connsiteX22" fmla="*/ 7507 w 10000"/>
              <a:gd name="connsiteY22" fmla="*/ 3754 h 10000"/>
              <a:gd name="connsiteX23" fmla="*/ 7696 w 10000"/>
              <a:gd name="connsiteY23" fmla="*/ 3431 h 10000"/>
              <a:gd name="connsiteX24" fmla="*/ 7984 w 10000"/>
              <a:gd name="connsiteY24" fmla="*/ 3109 h 10000"/>
              <a:gd name="connsiteX25" fmla="*/ 8172 w 10000"/>
              <a:gd name="connsiteY25" fmla="*/ 2816 h 10000"/>
              <a:gd name="connsiteX26" fmla="*/ 8272 w 10000"/>
              <a:gd name="connsiteY26" fmla="*/ 2170 h 10000"/>
              <a:gd name="connsiteX27" fmla="*/ 8371 w 10000"/>
              <a:gd name="connsiteY27" fmla="*/ 1554 h 10000"/>
              <a:gd name="connsiteX28" fmla="*/ 8560 w 10000"/>
              <a:gd name="connsiteY28" fmla="*/ 1554 h 10000"/>
              <a:gd name="connsiteX29" fmla="*/ 8749 w 10000"/>
              <a:gd name="connsiteY29" fmla="*/ 1877 h 10000"/>
              <a:gd name="connsiteX30" fmla="*/ 8947 w 10000"/>
              <a:gd name="connsiteY30" fmla="*/ 1877 h 10000"/>
              <a:gd name="connsiteX31" fmla="*/ 9137 w 10000"/>
              <a:gd name="connsiteY31" fmla="*/ 1877 h 10000"/>
              <a:gd name="connsiteX32" fmla="*/ 9235 w 10000"/>
              <a:gd name="connsiteY32" fmla="*/ 1232 h 10000"/>
              <a:gd name="connsiteX33" fmla="*/ 9424 w 10000"/>
              <a:gd name="connsiteY33" fmla="*/ 1232 h 10000"/>
              <a:gd name="connsiteX34" fmla="*/ 9613 w 10000"/>
              <a:gd name="connsiteY34" fmla="*/ 939 h 10000"/>
              <a:gd name="connsiteX35" fmla="*/ 9812 w 10000"/>
              <a:gd name="connsiteY35" fmla="*/ 293 h 10000"/>
              <a:gd name="connsiteX36" fmla="*/ 10000 w 10000"/>
              <a:gd name="connsiteY36" fmla="*/ 0 h 10000"/>
              <a:gd name="connsiteX0" fmla="*/ 0 w 10000"/>
              <a:gd name="connsiteY0" fmla="*/ 4618 h 10000"/>
              <a:gd name="connsiteX1" fmla="*/ 1253 w 10000"/>
              <a:gd name="connsiteY1" fmla="*/ 6080 h 10000"/>
              <a:gd name="connsiteX2" fmla="*/ 2055 w 10000"/>
              <a:gd name="connsiteY2" fmla="*/ 7421 h 10000"/>
              <a:gd name="connsiteX3" fmla="*/ 3276 w 10000"/>
              <a:gd name="connsiteY3" fmla="*/ 10000 h 10000"/>
              <a:gd name="connsiteX4" fmla="*/ 3475 w 10000"/>
              <a:gd name="connsiteY4" fmla="*/ 10000 h 10000"/>
              <a:gd name="connsiteX5" fmla="*/ 3663 w 10000"/>
              <a:gd name="connsiteY5" fmla="*/ 9677 h 10000"/>
              <a:gd name="connsiteX6" fmla="*/ 3951 w 10000"/>
              <a:gd name="connsiteY6" fmla="*/ 9384 h 10000"/>
              <a:gd name="connsiteX7" fmla="*/ 4240 w 10000"/>
              <a:gd name="connsiteY7" fmla="*/ 8739 h 10000"/>
              <a:gd name="connsiteX8" fmla="*/ 4429 w 10000"/>
              <a:gd name="connsiteY8" fmla="*/ 8739 h 10000"/>
              <a:gd name="connsiteX9" fmla="*/ 4717 w 10000"/>
              <a:gd name="connsiteY9" fmla="*/ 8446 h 10000"/>
              <a:gd name="connsiteX10" fmla="*/ 4915 w 10000"/>
              <a:gd name="connsiteY10" fmla="*/ 8123 h 10000"/>
              <a:gd name="connsiteX11" fmla="*/ 5004 w 10000"/>
              <a:gd name="connsiteY11" fmla="*/ 7507 h 10000"/>
              <a:gd name="connsiteX12" fmla="*/ 5203 w 10000"/>
              <a:gd name="connsiteY12" fmla="*/ 7185 h 10000"/>
              <a:gd name="connsiteX13" fmla="*/ 5293 w 10000"/>
              <a:gd name="connsiteY13" fmla="*/ 6569 h 10000"/>
              <a:gd name="connsiteX14" fmla="*/ 5581 w 10000"/>
              <a:gd name="connsiteY14" fmla="*/ 6246 h 10000"/>
              <a:gd name="connsiteX15" fmla="*/ 5869 w 10000"/>
              <a:gd name="connsiteY15" fmla="*/ 5923 h 10000"/>
              <a:gd name="connsiteX16" fmla="*/ 6256 w 10000"/>
              <a:gd name="connsiteY16" fmla="*/ 5630 h 10000"/>
              <a:gd name="connsiteX17" fmla="*/ 6444 w 10000"/>
              <a:gd name="connsiteY17" fmla="*/ 5307 h 10000"/>
              <a:gd name="connsiteX18" fmla="*/ 6643 w 10000"/>
              <a:gd name="connsiteY18" fmla="*/ 4986 h 10000"/>
              <a:gd name="connsiteX19" fmla="*/ 6832 w 10000"/>
              <a:gd name="connsiteY19" fmla="*/ 4986 h 10000"/>
              <a:gd name="connsiteX20" fmla="*/ 7021 w 10000"/>
              <a:gd name="connsiteY20" fmla="*/ 4370 h 10000"/>
              <a:gd name="connsiteX21" fmla="*/ 7219 w 10000"/>
              <a:gd name="connsiteY21" fmla="*/ 3754 h 10000"/>
              <a:gd name="connsiteX22" fmla="*/ 7507 w 10000"/>
              <a:gd name="connsiteY22" fmla="*/ 3754 h 10000"/>
              <a:gd name="connsiteX23" fmla="*/ 7696 w 10000"/>
              <a:gd name="connsiteY23" fmla="*/ 3431 h 10000"/>
              <a:gd name="connsiteX24" fmla="*/ 7984 w 10000"/>
              <a:gd name="connsiteY24" fmla="*/ 3109 h 10000"/>
              <a:gd name="connsiteX25" fmla="*/ 8172 w 10000"/>
              <a:gd name="connsiteY25" fmla="*/ 2816 h 10000"/>
              <a:gd name="connsiteX26" fmla="*/ 8272 w 10000"/>
              <a:gd name="connsiteY26" fmla="*/ 2170 h 10000"/>
              <a:gd name="connsiteX27" fmla="*/ 8371 w 10000"/>
              <a:gd name="connsiteY27" fmla="*/ 1554 h 10000"/>
              <a:gd name="connsiteX28" fmla="*/ 8560 w 10000"/>
              <a:gd name="connsiteY28" fmla="*/ 1554 h 10000"/>
              <a:gd name="connsiteX29" fmla="*/ 8749 w 10000"/>
              <a:gd name="connsiteY29" fmla="*/ 1877 h 10000"/>
              <a:gd name="connsiteX30" fmla="*/ 8947 w 10000"/>
              <a:gd name="connsiteY30" fmla="*/ 1877 h 10000"/>
              <a:gd name="connsiteX31" fmla="*/ 9137 w 10000"/>
              <a:gd name="connsiteY31" fmla="*/ 1877 h 10000"/>
              <a:gd name="connsiteX32" fmla="*/ 9235 w 10000"/>
              <a:gd name="connsiteY32" fmla="*/ 1232 h 10000"/>
              <a:gd name="connsiteX33" fmla="*/ 9424 w 10000"/>
              <a:gd name="connsiteY33" fmla="*/ 1232 h 10000"/>
              <a:gd name="connsiteX34" fmla="*/ 9613 w 10000"/>
              <a:gd name="connsiteY34" fmla="*/ 939 h 10000"/>
              <a:gd name="connsiteX35" fmla="*/ 9812 w 10000"/>
              <a:gd name="connsiteY35" fmla="*/ 293 h 10000"/>
              <a:gd name="connsiteX36" fmla="*/ 10000 w 10000"/>
              <a:gd name="connsiteY36" fmla="*/ 0 h 10000"/>
              <a:gd name="connsiteX0" fmla="*/ 0 w 10000"/>
              <a:gd name="connsiteY0" fmla="*/ 4618 h 10000"/>
              <a:gd name="connsiteX1" fmla="*/ 1253 w 10000"/>
              <a:gd name="connsiteY1" fmla="*/ 5276 h 10000"/>
              <a:gd name="connsiteX2" fmla="*/ 2055 w 10000"/>
              <a:gd name="connsiteY2" fmla="*/ 7421 h 10000"/>
              <a:gd name="connsiteX3" fmla="*/ 3276 w 10000"/>
              <a:gd name="connsiteY3" fmla="*/ 10000 h 10000"/>
              <a:gd name="connsiteX4" fmla="*/ 3475 w 10000"/>
              <a:gd name="connsiteY4" fmla="*/ 10000 h 10000"/>
              <a:gd name="connsiteX5" fmla="*/ 3663 w 10000"/>
              <a:gd name="connsiteY5" fmla="*/ 9677 h 10000"/>
              <a:gd name="connsiteX6" fmla="*/ 3951 w 10000"/>
              <a:gd name="connsiteY6" fmla="*/ 9384 h 10000"/>
              <a:gd name="connsiteX7" fmla="*/ 4240 w 10000"/>
              <a:gd name="connsiteY7" fmla="*/ 8739 h 10000"/>
              <a:gd name="connsiteX8" fmla="*/ 4429 w 10000"/>
              <a:gd name="connsiteY8" fmla="*/ 8739 h 10000"/>
              <a:gd name="connsiteX9" fmla="*/ 4717 w 10000"/>
              <a:gd name="connsiteY9" fmla="*/ 8446 h 10000"/>
              <a:gd name="connsiteX10" fmla="*/ 4915 w 10000"/>
              <a:gd name="connsiteY10" fmla="*/ 8123 h 10000"/>
              <a:gd name="connsiteX11" fmla="*/ 5004 w 10000"/>
              <a:gd name="connsiteY11" fmla="*/ 7507 h 10000"/>
              <a:gd name="connsiteX12" fmla="*/ 5203 w 10000"/>
              <a:gd name="connsiteY12" fmla="*/ 7185 h 10000"/>
              <a:gd name="connsiteX13" fmla="*/ 5293 w 10000"/>
              <a:gd name="connsiteY13" fmla="*/ 6569 h 10000"/>
              <a:gd name="connsiteX14" fmla="*/ 5581 w 10000"/>
              <a:gd name="connsiteY14" fmla="*/ 6246 h 10000"/>
              <a:gd name="connsiteX15" fmla="*/ 5869 w 10000"/>
              <a:gd name="connsiteY15" fmla="*/ 5923 h 10000"/>
              <a:gd name="connsiteX16" fmla="*/ 6256 w 10000"/>
              <a:gd name="connsiteY16" fmla="*/ 5630 h 10000"/>
              <a:gd name="connsiteX17" fmla="*/ 6444 w 10000"/>
              <a:gd name="connsiteY17" fmla="*/ 5307 h 10000"/>
              <a:gd name="connsiteX18" fmla="*/ 6643 w 10000"/>
              <a:gd name="connsiteY18" fmla="*/ 4986 h 10000"/>
              <a:gd name="connsiteX19" fmla="*/ 6832 w 10000"/>
              <a:gd name="connsiteY19" fmla="*/ 4986 h 10000"/>
              <a:gd name="connsiteX20" fmla="*/ 7021 w 10000"/>
              <a:gd name="connsiteY20" fmla="*/ 4370 h 10000"/>
              <a:gd name="connsiteX21" fmla="*/ 7219 w 10000"/>
              <a:gd name="connsiteY21" fmla="*/ 3754 h 10000"/>
              <a:gd name="connsiteX22" fmla="*/ 7507 w 10000"/>
              <a:gd name="connsiteY22" fmla="*/ 3754 h 10000"/>
              <a:gd name="connsiteX23" fmla="*/ 7696 w 10000"/>
              <a:gd name="connsiteY23" fmla="*/ 3431 h 10000"/>
              <a:gd name="connsiteX24" fmla="*/ 7984 w 10000"/>
              <a:gd name="connsiteY24" fmla="*/ 3109 h 10000"/>
              <a:gd name="connsiteX25" fmla="*/ 8172 w 10000"/>
              <a:gd name="connsiteY25" fmla="*/ 2816 h 10000"/>
              <a:gd name="connsiteX26" fmla="*/ 8272 w 10000"/>
              <a:gd name="connsiteY26" fmla="*/ 2170 h 10000"/>
              <a:gd name="connsiteX27" fmla="*/ 8371 w 10000"/>
              <a:gd name="connsiteY27" fmla="*/ 1554 h 10000"/>
              <a:gd name="connsiteX28" fmla="*/ 8560 w 10000"/>
              <a:gd name="connsiteY28" fmla="*/ 1554 h 10000"/>
              <a:gd name="connsiteX29" fmla="*/ 8749 w 10000"/>
              <a:gd name="connsiteY29" fmla="*/ 1877 h 10000"/>
              <a:gd name="connsiteX30" fmla="*/ 8947 w 10000"/>
              <a:gd name="connsiteY30" fmla="*/ 1877 h 10000"/>
              <a:gd name="connsiteX31" fmla="*/ 9137 w 10000"/>
              <a:gd name="connsiteY31" fmla="*/ 1877 h 10000"/>
              <a:gd name="connsiteX32" fmla="*/ 9235 w 10000"/>
              <a:gd name="connsiteY32" fmla="*/ 1232 h 10000"/>
              <a:gd name="connsiteX33" fmla="*/ 9424 w 10000"/>
              <a:gd name="connsiteY33" fmla="*/ 1232 h 10000"/>
              <a:gd name="connsiteX34" fmla="*/ 9613 w 10000"/>
              <a:gd name="connsiteY34" fmla="*/ 939 h 10000"/>
              <a:gd name="connsiteX35" fmla="*/ 9812 w 10000"/>
              <a:gd name="connsiteY35" fmla="*/ 293 h 10000"/>
              <a:gd name="connsiteX36" fmla="*/ 10000 w 10000"/>
              <a:gd name="connsiteY36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000" h="10000">
                <a:moveTo>
                  <a:pt x="0" y="4618"/>
                </a:moveTo>
                <a:lnTo>
                  <a:pt x="1253" y="5276"/>
                </a:lnTo>
                <a:lnTo>
                  <a:pt x="2055" y="7421"/>
                </a:lnTo>
                <a:cubicBezTo>
                  <a:pt x="2818" y="8102"/>
                  <a:pt x="2869" y="9319"/>
                  <a:pt x="3276" y="10000"/>
                </a:cubicBezTo>
                <a:lnTo>
                  <a:pt x="3475" y="10000"/>
                </a:lnTo>
                <a:lnTo>
                  <a:pt x="3663" y="9677"/>
                </a:lnTo>
                <a:lnTo>
                  <a:pt x="3951" y="9384"/>
                </a:lnTo>
                <a:lnTo>
                  <a:pt x="4240" y="8739"/>
                </a:lnTo>
                <a:lnTo>
                  <a:pt x="4429" y="8739"/>
                </a:lnTo>
                <a:lnTo>
                  <a:pt x="4717" y="8446"/>
                </a:lnTo>
                <a:lnTo>
                  <a:pt x="4915" y="8123"/>
                </a:lnTo>
                <a:cubicBezTo>
                  <a:pt x="4945" y="7918"/>
                  <a:pt x="4975" y="7712"/>
                  <a:pt x="5004" y="7507"/>
                </a:cubicBezTo>
                <a:lnTo>
                  <a:pt x="5203" y="7185"/>
                </a:lnTo>
                <a:cubicBezTo>
                  <a:pt x="5232" y="6980"/>
                  <a:pt x="5264" y="6774"/>
                  <a:pt x="5293" y="6569"/>
                </a:cubicBezTo>
                <a:lnTo>
                  <a:pt x="5581" y="6246"/>
                </a:lnTo>
                <a:lnTo>
                  <a:pt x="5869" y="5923"/>
                </a:lnTo>
                <a:lnTo>
                  <a:pt x="6256" y="5630"/>
                </a:lnTo>
                <a:lnTo>
                  <a:pt x="6444" y="5307"/>
                </a:lnTo>
                <a:lnTo>
                  <a:pt x="6643" y="4986"/>
                </a:lnTo>
                <a:lnTo>
                  <a:pt x="6832" y="4986"/>
                </a:lnTo>
                <a:cubicBezTo>
                  <a:pt x="6895" y="4781"/>
                  <a:pt x="6957" y="4575"/>
                  <a:pt x="7021" y="4370"/>
                </a:cubicBezTo>
                <a:cubicBezTo>
                  <a:pt x="7086" y="4165"/>
                  <a:pt x="7153" y="3959"/>
                  <a:pt x="7219" y="3754"/>
                </a:cubicBezTo>
                <a:lnTo>
                  <a:pt x="7507" y="3754"/>
                </a:lnTo>
                <a:lnTo>
                  <a:pt x="7696" y="3431"/>
                </a:lnTo>
                <a:lnTo>
                  <a:pt x="7984" y="3109"/>
                </a:lnTo>
                <a:lnTo>
                  <a:pt x="8172" y="2816"/>
                </a:lnTo>
                <a:cubicBezTo>
                  <a:pt x="8206" y="2600"/>
                  <a:pt x="8238" y="2385"/>
                  <a:pt x="8272" y="2170"/>
                </a:cubicBezTo>
                <a:cubicBezTo>
                  <a:pt x="8305" y="1965"/>
                  <a:pt x="8338" y="1759"/>
                  <a:pt x="8371" y="1554"/>
                </a:cubicBezTo>
                <a:lnTo>
                  <a:pt x="8560" y="1554"/>
                </a:lnTo>
                <a:lnTo>
                  <a:pt x="8749" y="1877"/>
                </a:lnTo>
                <a:lnTo>
                  <a:pt x="8947" y="1877"/>
                </a:lnTo>
                <a:lnTo>
                  <a:pt x="9137" y="1877"/>
                </a:lnTo>
                <a:cubicBezTo>
                  <a:pt x="9170" y="1661"/>
                  <a:pt x="9202" y="1447"/>
                  <a:pt x="9235" y="1232"/>
                </a:cubicBezTo>
                <a:lnTo>
                  <a:pt x="9424" y="1232"/>
                </a:lnTo>
                <a:lnTo>
                  <a:pt x="9613" y="939"/>
                </a:lnTo>
                <a:cubicBezTo>
                  <a:pt x="9679" y="724"/>
                  <a:pt x="9746" y="508"/>
                  <a:pt x="9812" y="293"/>
                </a:cubicBezTo>
                <a:lnTo>
                  <a:pt x="10000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fr-FR"/>
          </a:p>
        </p:txBody>
      </p:sp>
      <p:sp>
        <p:nvSpPr>
          <p:cNvPr id="1165" name="Freeform 502"/>
          <p:cNvSpPr>
            <a:spLocks/>
          </p:cNvSpPr>
          <p:nvPr/>
        </p:nvSpPr>
        <p:spPr bwMode="auto">
          <a:xfrm>
            <a:off x="2855164" y="2960860"/>
            <a:ext cx="553886" cy="799910"/>
          </a:xfrm>
          <a:custGeom>
            <a:avLst/>
            <a:gdLst>
              <a:gd name="connsiteX0" fmla="*/ 0 w 17183"/>
              <a:gd name="connsiteY0" fmla="*/ 9962 h 10172"/>
              <a:gd name="connsiteX1" fmla="*/ 284 w 17183"/>
              <a:gd name="connsiteY1" fmla="*/ 9962 h 10172"/>
              <a:gd name="connsiteX2" fmla="*/ 633 w 17183"/>
              <a:gd name="connsiteY2" fmla="*/ 10172 h 10172"/>
              <a:gd name="connsiteX3" fmla="*/ 1055 w 17183"/>
              <a:gd name="connsiteY3" fmla="*/ 10172 h 10172"/>
              <a:gd name="connsiteX4" fmla="*/ 1412 w 17183"/>
              <a:gd name="connsiteY4" fmla="*/ 10172 h 10172"/>
              <a:gd name="connsiteX5" fmla="*/ 2817 w 17183"/>
              <a:gd name="connsiteY5" fmla="*/ 9962 h 10172"/>
              <a:gd name="connsiteX6" fmla="*/ 2955 w 17183"/>
              <a:gd name="connsiteY6" fmla="*/ 9771 h 10172"/>
              <a:gd name="connsiteX7" fmla="*/ 3100 w 17183"/>
              <a:gd name="connsiteY7" fmla="*/ 9561 h 10172"/>
              <a:gd name="connsiteX8" fmla="*/ 3377 w 17183"/>
              <a:gd name="connsiteY8" fmla="*/ 8951 h 10172"/>
              <a:gd name="connsiteX9" fmla="*/ 3450 w 17183"/>
              <a:gd name="connsiteY9" fmla="*/ 8550 h 10172"/>
              <a:gd name="connsiteX10" fmla="*/ 3588 w 17183"/>
              <a:gd name="connsiteY10" fmla="*/ 8340 h 10172"/>
              <a:gd name="connsiteX11" fmla="*/ 3799 w 17183"/>
              <a:gd name="connsiteY11" fmla="*/ 8340 h 10172"/>
              <a:gd name="connsiteX12" fmla="*/ 4011 w 17183"/>
              <a:gd name="connsiteY12" fmla="*/ 7939 h 10172"/>
              <a:gd name="connsiteX13" fmla="*/ 4222 w 17183"/>
              <a:gd name="connsiteY13" fmla="*/ 7519 h 10172"/>
              <a:gd name="connsiteX14" fmla="*/ 4367 w 17183"/>
              <a:gd name="connsiteY14" fmla="*/ 7519 h 10172"/>
              <a:gd name="connsiteX15" fmla="*/ 4578 w 17183"/>
              <a:gd name="connsiteY15" fmla="*/ 7328 h 10172"/>
              <a:gd name="connsiteX16" fmla="*/ 4789 w 17183"/>
              <a:gd name="connsiteY16" fmla="*/ 7118 h 10172"/>
              <a:gd name="connsiteX17" fmla="*/ 5000 w 17183"/>
              <a:gd name="connsiteY17" fmla="*/ 6909 h 10172"/>
              <a:gd name="connsiteX18" fmla="*/ 5139 w 17183"/>
              <a:gd name="connsiteY18" fmla="*/ 6718 h 10172"/>
              <a:gd name="connsiteX19" fmla="*/ 5488 w 17183"/>
              <a:gd name="connsiteY19" fmla="*/ 6298 h 10172"/>
              <a:gd name="connsiteX20" fmla="*/ 5561 w 17183"/>
              <a:gd name="connsiteY20" fmla="*/ 5897 h 10172"/>
              <a:gd name="connsiteX21" fmla="*/ 5699 w 17183"/>
              <a:gd name="connsiteY21" fmla="*/ 5897 h 10172"/>
              <a:gd name="connsiteX22" fmla="*/ 5772 w 17183"/>
              <a:gd name="connsiteY22" fmla="*/ 5496 h 10172"/>
              <a:gd name="connsiteX23" fmla="*/ 5910 w 17183"/>
              <a:gd name="connsiteY23" fmla="*/ 5286 h 10172"/>
              <a:gd name="connsiteX24" fmla="*/ 6194 w 17183"/>
              <a:gd name="connsiteY24" fmla="*/ 4676 h 10172"/>
              <a:gd name="connsiteX25" fmla="*/ 6332 w 17183"/>
              <a:gd name="connsiteY25" fmla="*/ 4466 h 10172"/>
              <a:gd name="connsiteX26" fmla="*/ 6478 w 17183"/>
              <a:gd name="connsiteY26" fmla="*/ 4275 h 10172"/>
              <a:gd name="connsiteX27" fmla="*/ 6616 w 17183"/>
              <a:gd name="connsiteY27" fmla="*/ 3855 h 10172"/>
              <a:gd name="connsiteX28" fmla="*/ 6689 w 17183"/>
              <a:gd name="connsiteY28" fmla="*/ 3454 h 10172"/>
              <a:gd name="connsiteX29" fmla="*/ 6827 w 17183"/>
              <a:gd name="connsiteY29" fmla="*/ 3244 h 10172"/>
              <a:gd name="connsiteX30" fmla="*/ 6966 w 17183"/>
              <a:gd name="connsiteY30" fmla="*/ 2844 h 10172"/>
              <a:gd name="connsiteX31" fmla="*/ 7111 w 17183"/>
              <a:gd name="connsiteY31" fmla="*/ 2634 h 10172"/>
              <a:gd name="connsiteX32" fmla="*/ 7249 w 17183"/>
              <a:gd name="connsiteY32" fmla="*/ 2233 h 10172"/>
              <a:gd name="connsiteX33" fmla="*/ 7388 w 17183"/>
              <a:gd name="connsiteY33" fmla="*/ 2023 h 10172"/>
              <a:gd name="connsiteX34" fmla="*/ 7533 w 17183"/>
              <a:gd name="connsiteY34" fmla="*/ 2023 h 10172"/>
              <a:gd name="connsiteX35" fmla="*/ 7744 w 17183"/>
              <a:gd name="connsiteY35" fmla="*/ 1832 h 10172"/>
              <a:gd name="connsiteX36" fmla="*/ 7883 w 17183"/>
              <a:gd name="connsiteY36" fmla="*/ 1832 h 10172"/>
              <a:gd name="connsiteX37" fmla="*/ 8094 w 17183"/>
              <a:gd name="connsiteY37" fmla="*/ 1622 h 10172"/>
              <a:gd name="connsiteX38" fmla="*/ 8232 w 17183"/>
              <a:gd name="connsiteY38" fmla="*/ 1412 h 10172"/>
              <a:gd name="connsiteX39" fmla="*/ 8377 w 17183"/>
              <a:gd name="connsiteY39" fmla="*/ 1222 h 10172"/>
              <a:gd name="connsiteX40" fmla="*/ 8516 w 17183"/>
              <a:gd name="connsiteY40" fmla="*/ 802 h 10172"/>
              <a:gd name="connsiteX41" fmla="*/ 8654 w 17183"/>
              <a:gd name="connsiteY41" fmla="*/ 802 h 10172"/>
              <a:gd name="connsiteX42" fmla="*/ 8727 w 17183"/>
              <a:gd name="connsiteY42" fmla="*/ 401 h 10172"/>
              <a:gd name="connsiteX43" fmla="*/ 8865 w 17183"/>
              <a:gd name="connsiteY43" fmla="*/ 191 h 10172"/>
              <a:gd name="connsiteX44" fmla="*/ 9011 w 17183"/>
              <a:gd name="connsiteY44" fmla="*/ 191 h 10172"/>
              <a:gd name="connsiteX45" fmla="*/ 9149 w 17183"/>
              <a:gd name="connsiteY45" fmla="*/ 191 h 10172"/>
              <a:gd name="connsiteX46" fmla="*/ 9571 w 17183"/>
              <a:gd name="connsiteY46" fmla="*/ 611 h 10172"/>
              <a:gd name="connsiteX47" fmla="*/ 9710 w 17183"/>
              <a:gd name="connsiteY47" fmla="*/ 802 h 10172"/>
              <a:gd name="connsiteX48" fmla="*/ 9855 w 17183"/>
              <a:gd name="connsiteY48" fmla="*/ 1012 h 10172"/>
              <a:gd name="connsiteX49" fmla="*/ 17183 w 17183"/>
              <a:gd name="connsiteY49" fmla="*/ 0 h 10172"/>
              <a:gd name="connsiteX0" fmla="*/ 0 w 17183"/>
              <a:gd name="connsiteY0" fmla="*/ 9962 h 10172"/>
              <a:gd name="connsiteX1" fmla="*/ 284 w 17183"/>
              <a:gd name="connsiteY1" fmla="*/ 9962 h 10172"/>
              <a:gd name="connsiteX2" fmla="*/ 633 w 17183"/>
              <a:gd name="connsiteY2" fmla="*/ 10172 h 10172"/>
              <a:gd name="connsiteX3" fmla="*/ 1055 w 17183"/>
              <a:gd name="connsiteY3" fmla="*/ 10172 h 10172"/>
              <a:gd name="connsiteX4" fmla="*/ 1412 w 17183"/>
              <a:gd name="connsiteY4" fmla="*/ 10172 h 10172"/>
              <a:gd name="connsiteX5" fmla="*/ 2817 w 17183"/>
              <a:gd name="connsiteY5" fmla="*/ 9962 h 10172"/>
              <a:gd name="connsiteX6" fmla="*/ 2955 w 17183"/>
              <a:gd name="connsiteY6" fmla="*/ 9771 h 10172"/>
              <a:gd name="connsiteX7" fmla="*/ 3100 w 17183"/>
              <a:gd name="connsiteY7" fmla="*/ 9561 h 10172"/>
              <a:gd name="connsiteX8" fmla="*/ 3377 w 17183"/>
              <a:gd name="connsiteY8" fmla="*/ 8951 h 10172"/>
              <a:gd name="connsiteX9" fmla="*/ 3450 w 17183"/>
              <a:gd name="connsiteY9" fmla="*/ 8550 h 10172"/>
              <a:gd name="connsiteX10" fmla="*/ 3588 w 17183"/>
              <a:gd name="connsiteY10" fmla="*/ 8340 h 10172"/>
              <a:gd name="connsiteX11" fmla="*/ 3799 w 17183"/>
              <a:gd name="connsiteY11" fmla="*/ 8340 h 10172"/>
              <a:gd name="connsiteX12" fmla="*/ 4011 w 17183"/>
              <a:gd name="connsiteY12" fmla="*/ 7939 h 10172"/>
              <a:gd name="connsiteX13" fmla="*/ 4222 w 17183"/>
              <a:gd name="connsiteY13" fmla="*/ 7519 h 10172"/>
              <a:gd name="connsiteX14" fmla="*/ 4367 w 17183"/>
              <a:gd name="connsiteY14" fmla="*/ 7519 h 10172"/>
              <a:gd name="connsiteX15" fmla="*/ 4578 w 17183"/>
              <a:gd name="connsiteY15" fmla="*/ 7328 h 10172"/>
              <a:gd name="connsiteX16" fmla="*/ 4789 w 17183"/>
              <a:gd name="connsiteY16" fmla="*/ 7118 h 10172"/>
              <a:gd name="connsiteX17" fmla="*/ 5000 w 17183"/>
              <a:gd name="connsiteY17" fmla="*/ 6909 h 10172"/>
              <a:gd name="connsiteX18" fmla="*/ 5139 w 17183"/>
              <a:gd name="connsiteY18" fmla="*/ 6718 h 10172"/>
              <a:gd name="connsiteX19" fmla="*/ 5488 w 17183"/>
              <a:gd name="connsiteY19" fmla="*/ 6298 h 10172"/>
              <a:gd name="connsiteX20" fmla="*/ 5561 w 17183"/>
              <a:gd name="connsiteY20" fmla="*/ 5897 h 10172"/>
              <a:gd name="connsiteX21" fmla="*/ 5699 w 17183"/>
              <a:gd name="connsiteY21" fmla="*/ 5897 h 10172"/>
              <a:gd name="connsiteX22" fmla="*/ 5772 w 17183"/>
              <a:gd name="connsiteY22" fmla="*/ 5496 h 10172"/>
              <a:gd name="connsiteX23" fmla="*/ 5910 w 17183"/>
              <a:gd name="connsiteY23" fmla="*/ 5286 h 10172"/>
              <a:gd name="connsiteX24" fmla="*/ 6194 w 17183"/>
              <a:gd name="connsiteY24" fmla="*/ 4676 h 10172"/>
              <a:gd name="connsiteX25" fmla="*/ 6332 w 17183"/>
              <a:gd name="connsiteY25" fmla="*/ 4466 h 10172"/>
              <a:gd name="connsiteX26" fmla="*/ 6478 w 17183"/>
              <a:gd name="connsiteY26" fmla="*/ 4275 h 10172"/>
              <a:gd name="connsiteX27" fmla="*/ 6616 w 17183"/>
              <a:gd name="connsiteY27" fmla="*/ 3855 h 10172"/>
              <a:gd name="connsiteX28" fmla="*/ 6689 w 17183"/>
              <a:gd name="connsiteY28" fmla="*/ 3454 h 10172"/>
              <a:gd name="connsiteX29" fmla="*/ 6827 w 17183"/>
              <a:gd name="connsiteY29" fmla="*/ 3244 h 10172"/>
              <a:gd name="connsiteX30" fmla="*/ 6966 w 17183"/>
              <a:gd name="connsiteY30" fmla="*/ 2844 h 10172"/>
              <a:gd name="connsiteX31" fmla="*/ 7111 w 17183"/>
              <a:gd name="connsiteY31" fmla="*/ 2634 h 10172"/>
              <a:gd name="connsiteX32" fmla="*/ 7249 w 17183"/>
              <a:gd name="connsiteY32" fmla="*/ 2233 h 10172"/>
              <a:gd name="connsiteX33" fmla="*/ 7388 w 17183"/>
              <a:gd name="connsiteY33" fmla="*/ 2023 h 10172"/>
              <a:gd name="connsiteX34" fmla="*/ 7533 w 17183"/>
              <a:gd name="connsiteY34" fmla="*/ 2023 h 10172"/>
              <a:gd name="connsiteX35" fmla="*/ 7744 w 17183"/>
              <a:gd name="connsiteY35" fmla="*/ 1832 h 10172"/>
              <a:gd name="connsiteX36" fmla="*/ 7883 w 17183"/>
              <a:gd name="connsiteY36" fmla="*/ 1832 h 10172"/>
              <a:gd name="connsiteX37" fmla="*/ 8094 w 17183"/>
              <a:gd name="connsiteY37" fmla="*/ 1622 h 10172"/>
              <a:gd name="connsiteX38" fmla="*/ 8232 w 17183"/>
              <a:gd name="connsiteY38" fmla="*/ 1412 h 10172"/>
              <a:gd name="connsiteX39" fmla="*/ 8377 w 17183"/>
              <a:gd name="connsiteY39" fmla="*/ 1222 h 10172"/>
              <a:gd name="connsiteX40" fmla="*/ 8516 w 17183"/>
              <a:gd name="connsiteY40" fmla="*/ 802 h 10172"/>
              <a:gd name="connsiteX41" fmla="*/ 8654 w 17183"/>
              <a:gd name="connsiteY41" fmla="*/ 802 h 10172"/>
              <a:gd name="connsiteX42" fmla="*/ 8727 w 17183"/>
              <a:gd name="connsiteY42" fmla="*/ 401 h 10172"/>
              <a:gd name="connsiteX43" fmla="*/ 8865 w 17183"/>
              <a:gd name="connsiteY43" fmla="*/ 191 h 10172"/>
              <a:gd name="connsiteX44" fmla="*/ 9011 w 17183"/>
              <a:gd name="connsiteY44" fmla="*/ 191 h 10172"/>
              <a:gd name="connsiteX45" fmla="*/ 9149 w 17183"/>
              <a:gd name="connsiteY45" fmla="*/ 191 h 10172"/>
              <a:gd name="connsiteX46" fmla="*/ 9571 w 17183"/>
              <a:gd name="connsiteY46" fmla="*/ 611 h 10172"/>
              <a:gd name="connsiteX47" fmla="*/ 9710 w 17183"/>
              <a:gd name="connsiteY47" fmla="*/ 802 h 10172"/>
              <a:gd name="connsiteX48" fmla="*/ 10066 w 17183"/>
              <a:gd name="connsiteY48" fmla="*/ 135 h 10172"/>
              <a:gd name="connsiteX49" fmla="*/ 17183 w 17183"/>
              <a:gd name="connsiteY49" fmla="*/ 0 h 10172"/>
              <a:gd name="connsiteX0" fmla="*/ 0 w 17183"/>
              <a:gd name="connsiteY0" fmla="*/ 9962 h 10172"/>
              <a:gd name="connsiteX1" fmla="*/ 284 w 17183"/>
              <a:gd name="connsiteY1" fmla="*/ 9962 h 10172"/>
              <a:gd name="connsiteX2" fmla="*/ 633 w 17183"/>
              <a:gd name="connsiteY2" fmla="*/ 10172 h 10172"/>
              <a:gd name="connsiteX3" fmla="*/ 1055 w 17183"/>
              <a:gd name="connsiteY3" fmla="*/ 10172 h 10172"/>
              <a:gd name="connsiteX4" fmla="*/ 1412 w 17183"/>
              <a:gd name="connsiteY4" fmla="*/ 10172 h 10172"/>
              <a:gd name="connsiteX5" fmla="*/ 2817 w 17183"/>
              <a:gd name="connsiteY5" fmla="*/ 9962 h 10172"/>
              <a:gd name="connsiteX6" fmla="*/ 2955 w 17183"/>
              <a:gd name="connsiteY6" fmla="*/ 9771 h 10172"/>
              <a:gd name="connsiteX7" fmla="*/ 3100 w 17183"/>
              <a:gd name="connsiteY7" fmla="*/ 9561 h 10172"/>
              <a:gd name="connsiteX8" fmla="*/ 3377 w 17183"/>
              <a:gd name="connsiteY8" fmla="*/ 8951 h 10172"/>
              <a:gd name="connsiteX9" fmla="*/ 3450 w 17183"/>
              <a:gd name="connsiteY9" fmla="*/ 8550 h 10172"/>
              <a:gd name="connsiteX10" fmla="*/ 3588 w 17183"/>
              <a:gd name="connsiteY10" fmla="*/ 8340 h 10172"/>
              <a:gd name="connsiteX11" fmla="*/ 3799 w 17183"/>
              <a:gd name="connsiteY11" fmla="*/ 8340 h 10172"/>
              <a:gd name="connsiteX12" fmla="*/ 4011 w 17183"/>
              <a:gd name="connsiteY12" fmla="*/ 7939 h 10172"/>
              <a:gd name="connsiteX13" fmla="*/ 4222 w 17183"/>
              <a:gd name="connsiteY13" fmla="*/ 7519 h 10172"/>
              <a:gd name="connsiteX14" fmla="*/ 4367 w 17183"/>
              <a:gd name="connsiteY14" fmla="*/ 7519 h 10172"/>
              <a:gd name="connsiteX15" fmla="*/ 4578 w 17183"/>
              <a:gd name="connsiteY15" fmla="*/ 7328 h 10172"/>
              <a:gd name="connsiteX16" fmla="*/ 4789 w 17183"/>
              <a:gd name="connsiteY16" fmla="*/ 7118 h 10172"/>
              <a:gd name="connsiteX17" fmla="*/ 5000 w 17183"/>
              <a:gd name="connsiteY17" fmla="*/ 6909 h 10172"/>
              <a:gd name="connsiteX18" fmla="*/ 5139 w 17183"/>
              <a:gd name="connsiteY18" fmla="*/ 6718 h 10172"/>
              <a:gd name="connsiteX19" fmla="*/ 5488 w 17183"/>
              <a:gd name="connsiteY19" fmla="*/ 6298 h 10172"/>
              <a:gd name="connsiteX20" fmla="*/ 5561 w 17183"/>
              <a:gd name="connsiteY20" fmla="*/ 5897 h 10172"/>
              <a:gd name="connsiteX21" fmla="*/ 5699 w 17183"/>
              <a:gd name="connsiteY21" fmla="*/ 5897 h 10172"/>
              <a:gd name="connsiteX22" fmla="*/ 5772 w 17183"/>
              <a:gd name="connsiteY22" fmla="*/ 5496 h 10172"/>
              <a:gd name="connsiteX23" fmla="*/ 5910 w 17183"/>
              <a:gd name="connsiteY23" fmla="*/ 5286 h 10172"/>
              <a:gd name="connsiteX24" fmla="*/ 6194 w 17183"/>
              <a:gd name="connsiteY24" fmla="*/ 4676 h 10172"/>
              <a:gd name="connsiteX25" fmla="*/ 6332 w 17183"/>
              <a:gd name="connsiteY25" fmla="*/ 4466 h 10172"/>
              <a:gd name="connsiteX26" fmla="*/ 6478 w 17183"/>
              <a:gd name="connsiteY26" fmla="*/ 4275 h 10172"/>
              <a:gd name="connsiteX27" fmla="*/ 6616 w 17183"/>
              <a:gd name="connsiteY27" fmla="*/ 3855 h 10172"/>
              <a:gd name="connsiteX28" fmla="*/ 6689 w 17183"/>
              <a:gd name="connsiteY28" fmla="*/ 3454 h 10172"/>
              <a:gd name="connsiteX29" fmla="*/ 6827 w 17183"/>
              <a:gd name="connsiteY29" fmla="*/ 3244 h 10172"/>
              <a:gd name="connsiteX30" fmla="*/ 6966 w 17183"/>
              <a:gd name="connsiteY30" fmla="*/ 2844 h 10172"/>
              <a:gd name="connsiteX31" fmla="*/ 7111 w 17183"/>
              <a:gd name="connsiteY31" fmla="*/ 2634 h 10172"/>
              <a:gd name="connsiteX32" fmla="*/ 7249 w 17183"/>
              <a:gd name="connsiteY32" fmla="*/ 2233 h 10172"/>
              <a:gd name="connsiteX33" fmla="*/ 7388 w 17183"/>
              <a:gd name="connsiteY33" fmla="*/ 2023 h 10172"/>
              <a:gd name="connsiteX34" fmla="*/ 7533 w 17183"/>
              <a:gd name="connsiteY34" fmla="*/ 2023 h 10172"/>
              <a:gd name="connsiteX35" fmla="*/ 7744 w 17183"/>
              <a:gd name="connsiteY35" fmla="*/ 1832 h 10172"/>
              <a:gd name="connsiteX36" fmla="*/ 7883 w 17183"/>
              <a:gd name="connsiteY36" fmla="*/ 1832 h 10172"/>
              <a:gd name="connsiteX37" fmla="*/ 8094 w 17183"/>
              <a:gd name="connsiteY37" fmla="*/ 1622 h 10172"/>
              <a:gd name="connsiteX38" fmla="*/ 8232 w 17183"/>
              <a:gd name="connsiteY38" fmla="*/ 1412 h 10172"/>
              <a:gd name="connsiteX39" fmla="*/ 8377 w 17183"/>
              <a:gd name="connsiteY39" fmla="*/ 1222 h 10172"/>
              <a:gd name="connsiteX40" fmla="*/ 8516 w 17183"/>
              <a:gd name="connsiteY40" fmla="*/ 802 h 10172"/>
              <a:gd name="connsiteX41" fmla="*/ 8654 w 17183"/>
              <a:gd name="connsiteY41" fmla="*/ 802 h 10172"/>
              <a:gd name="connsiteX42" fmla="*/ 8727 w 17183"/>
              <a:gd name="connsiteY42" fmla="*/ 401 h 10172"/>
              <a:gd name="connsiteX43" fmla="*/ 8865 w 17183"/>
              <a:gd name="connsiteY43" fmla="*/ 191 h 10172"/>
              <a:gd name="connsiteX44" fmla="*/ 9011 w 17183"/>
              <a:gd name="connsiteY44" fmla="*/ 191 h 10172"/>
              <a:gd name="connsiteX45" fmla="*/ 9149 w 17183"/>
              <a:gd name="connsiteY45" fmla="*/ 191 h 10172"/>
              <a:gd name="connsiteX46" fmla="*/ 9571 w 17183"/>
              <a:gd name="connsiteY46" fmla="*/ 611 h 10172"/>
              <a:gd name="connsiteX47" fmla="*/ 10066 w 17183"/>
              <a:gd name="connsiteY47" fmla="*/ 135 h 10172"/>
              <a:gd name="connsiteX48" fmla="*/ 17183 w 17183"/>
              <a:gd name="connsiteY48" fmla="*/ 0 h 10172"/>
              <a:gd name="connsiteX0" fmla="*/ 0 w 17183"/>
              <a:gd name="connsiteY0" fmla="*/ 9962 h 10172"/>
              <a:gd name="connsiteX1" fmla="*/ 284 w 17183"/>
              <a:gd name="connsiteY1" fmla="*/ 9962 h 10172"/>
              <a:gd name="connsiteX2" fmla="*/ 633 w 17183"/>
              <a:gd name="connsiteY2" fmla="*/ 10172 h 10172"/>
              <a:gd name="connsiteX3" fmla="*/ 1055 w 17183"/>
              <a:gd name="connsiteY3" fmla="*/ 10172 h 10172"/>
              <a:gd name="connsiteX4" fmla="*/ 1412 w 17183"/>
              <a:gd name="connsiteY4" fmla="*/ 10172 h 10172"/>
              <a:gd name="connsiteX5" fmla="*/ 2817 w 17183"/>
              <a:gd name="connsiteY5" fmla="*/ 9962 h 10172"/>
              <a:gd name="connsiteX6" fmla="*/ 2955 w 17183"/>
              <a:gd name="connsiteY6" fmla="*/ 9771 h 10172"/>
              <a:gd name="connsiteX7" fmla="*/ 3100 w 17183"/>
              <a:gd name="connsiteY7" fmla="*/ 9561 h 10172"/>
              <a:gd name="connsiteX8" fmla="*/ 3377 w 17183"/>
              <a:gd name="connsiteY8" fmla="*/ 8951 h 10172"/>
              <a:gd name="connsiteX9" fmla="*/ 3450 w 17183"/>
              <a:gd name="connsiteY9" fmla="*/ 8550 h 10172"/>
              <a:gd name="connsiteX10" fmla="*/ 3588 w 17183"/>
              <a:gd name="connsiteY10" fmla="*/ 8340 h 10172"/>
              <a:gd name="connsiteX11" fmla="*/ 3799 w 17183"/>
              <a:gd name="connsiteY11" fmla="*/ 8340 h 10172"/>
              <a:gd name="connsiteX12" fmla="*/ 4011 w 17183"/>
              <a:gd name="connsiteY12" fmla="*/ 7939 h 10172"/>
              <a:gd name="connsiteX13" fmla="*/ 4222 w 17183"/>
              <a:gd name="connsiteY13" fmla="*/ 7519 h 10172"/>
              <a:gd name="connsiteX14" fmla="*/ 4367 w 17183"/>
              <a:gd name="connsiteY14" fmla="*/ 7519 h 10172"/>
              <a:gd name="connsiteX15" fmla="*/ 4578 w 17183"/>
              <a:gd name="connsiteY15" fmla="*/ 7328 h 10172"/>
              <a:gd name="connsiteX16" fmla="*/ 4789 w 17183"/>
              <a:gd name="connsiteY16" fmla="*/ 7118 h 10172"/>
              <a:gd name="connsiteX17" fmla="*/ 5000 w 17183"/>
              <a:gd name="connsiteY17" fmla="*/ 6909 h 10172"/>
              <a:gd name="connsiteX18" fmla="*/ 5139 w 17183"/>
              <a:gd name="connsiteY18" fmla="*/ 6718 h 10172"/>
              <a:gd name="connsiteX19" fmla="*/ 5488 w 17183"/>
              <a:gd name="connsiteY19" fmla="*/ 6298 h 10172"/>
              <a:gd name="connsiteX20" fmla="*/ 5561 w 17183"/>
              <a:gd name="connsiteY20" fmla="*/ 5897 h 10172"/>
              <a:gd name="connsiteX21" fmla="*/ 5699 w 17183"/>
              <a:gd name="connsiteY21" fmla="*/ 5897 h 10172"/>
              <a:gd name="connsiteX22" fmla="*/ 5772 w 17183"/>
              <a:gd name="connsiteY22" fmla="*/ 5496 h 10172"/>
              <a:gd name="connsiteX23" fmla="*/ 5910 w 17183"/>
              <a:gd name="connsiteY23" fmla="*/ 5286 h 10172"/>
              <a:gd name="connsiteX24" fmla="*/ 6194 w 17183"/>
              <a:gd name="connsiteY24" fmla="*/ 4676 h 10172"/>
              <a:gd name="connsiteX25" fmla="*/ 6332 w 17183"/>
              <a:gd name="connsiteY25" fmla="*/ 4466 h 10172"/>
              <a:gd name="connsiteX26" fmla="*/ 6478 w 17183"/>
              <a:gd name="connsiteY26" fmla="*/ 4275 h 10172"/>
              <a:gd name="connsiteX27" fmla="*/ 6616 w 17183"/>
              <a:gd name="connsiteY27" fmla="*/ 3855 h 10172"/>
              <a:gd name="connsiteX28" fmla="*/ 6689 w 17183"/>
              <a:gd name="connsiteY28" fmla="*/ 3454 h 10172"/>
              <a:gd name="connsiteX29" fmla="*/ 6827 w 17183"/>
              <a:gd name="connsiteY29" fmla="*/ 3244 h 10172"/>
              <a:gd name="connsiteX30" fmla="*/ 6966 w 17183"/>
              <a:gd name="connsiteY30" fmla="*/ 2844 h 10172"/>
              <a:gd name="connsiteX31" fmla="*/ 7111 w 17183"/>
              <a:gd name="connsiteY31" fmla="*/ 2634 h 10172"/>
              <a:gd name="connsiteX32" fmla="*/ 7249 w 17183"/>
              <a:gd name="connsiteY32" fmla="*/ 2233 h 10172"/>
              <a:gd name="connsiteX33" fmla="*/ 7388 w 17183"/>
              <a:gd name="connsiteY33" fmla="*/ 2023 h 10172"/>
              <a:gd name="connsiteX34" fmla="*/ 7533 w 17183"/>
              <a:gd name="connsiteY34" fmla="*/ 2023 h 10172"/>
              <a:gd name="connsiteX35" fmla="*/ 7744 w 17183"/>
              <a:gd name="connsiteY35" fmla="*/ 1832 h 10172"/>
              <a:gd name="connsiteX36" fmla="*/ 7883 w 17183"/>
              <a:gd name="connsiteY36" fmla="*/ 1832 h 10172"/>
              <a:gd name="connsiteX37" fmla="*/ 8094 w 17183"/>
              <a:gd name="connsiteY37" fmla="*/ 1622 h 10172"/>
              <a:gd name="connsiteX38" fmla="*/ 8232 w 17183"/>
              <a:gd name="connsiteY38" fmla="*/ 1412 h 10172"/>
              <a:gd name="connsiteX39" fmla="*/ 8377 w 17183"/>
              <a:gd name="connsiteY39" fmla="*/ 1222 h 10172"/>
              <a:gd name="connsiteX40" fmla="*/ 8516 w 17183"/>
              <a:gd name="connsiteY40" fmla="*/ 802 h 10172"/>
              <a:gd name="connsiteX41" fmla="*/ 8654 w 17183"/>
              <a:gd name="connsiteY41" fmla="*/ 802 h 10172"/>
              <a:gd name="connsiteX42" fmla="*/ 8727 w 17183"/>
              <a:gd name="connsiteY42" fmla="*/ 401 h 10172"/>
              <a:gd name="connsiteX43" fmla="*/ 8865 w 17183"/>
              <a:gd name="connsiteY43" fmla="*/ 191 h 10172"/>
              <a:gd name="connsiteX44" fmla="*/ 9011 w 17183"/>
              <a:gd name="connsiteY44" fmla="*/ 191 h 10172"/>
              <a:gd name="connsiteX45" fmla="*/ 9149 w 17183"/>
              <a:gd name="connsiteY45" fmla="*/ 191 h 10172"/>
              <a:gd name="connsiteX46" fmla="*/ 9571 w 17183"/>
              <a:gd name="connsiteY46" fmla="*/ 611 h 10172"/>
              <a:gd name="connsiteX47" fmla="*/ 17183 w 17183"/>
              <a:gd name="connsiteY47" fmla="*/ 0 h 10172"/>
              <a:gd name="connsiteX0" fmla="*/ 0 w 17183"/>
              <a:gd name="connsiteY0" fmla="*/ 9962 h 10172"/>
              <a:gd name="connsiteX1" fmla="*/ 284 w 17183"/>
              <a:gd name="connsiteY1" fmla="*/ 9962 h 10172"/>
              <a:gd name="connsiteX2" fmla="*/ 633 w 17183"/>
              <a:gd name="connsiteY2" fmla="*/ 10172 h 10172"/>
              <a:gd name="connsiteX3" fmla="*/ 1055 w 17183"/>
              <a:gd name="connsiteY3" fmla="*/ 10172 h 10172"/>
              <a:gd name="connsiteX4" fmla="*/ 1412 w 17183"/>
              <a:gd name="connsiteY4" fmla="*/ 10172 h 10172"/>
              <a:gd name="connsiteX5" fmla="*/ 2817 w 17183"/>
              <a:gd name="connsiteY5" fmla="*/ 9962 h 10172"/>
              <a:gd name="connsiteX6" fmla="*/ 2955 w 17183"/>
              <a:gd name="connsiteY6" fmla="*/ 9771 h 10172"/>
              <a:gd name="connsiteX7" fmla="*/ 3100 w 17183"/>
              <a:gd name="connsiteY7" fmla="*/ 9561 h 10172"/>
              <a:gd name="connsiteX8" fmla="*/ 3377 w 17183"/>
              <a:gd name="connsiteY8" fmla="*/ 8951 h 10172"/>
              <a:gd name="connsiteX9" fmla="*/ 3450 w 17183"/>
              <a:gd name="connsiteY9" fmla="*/ 8550 h 10172"/>
              <a:gd name="connsiteX10" fmla="*/ 3588 w 17183"/>
              <a:gd name="connsiteY10" fmla="*/ 8340 h 10172"/>
              <a:gd name="connsiteX11" fmla="*/ 3799 w 17183"/>
              <a:gd name="connsiteY11" fmla="*/ 8340 h 10172"/>
              <a:gd name="connsiteX12" fmla="*/ 4011 w 17183"/>
              <a:gd name="connsiteY12" fmla="*/ 7939 h 10172"/>
              <a:gd name="connsiteX13" fmla="*/ 4222 w 17183"/>
              <a:gd name="connsiteY13" fmla="*/ 7519 h 10172"/>
              <a:gd name="connsiteX14" fmla="*/ 4367 w 17183"/>
              <a:gd name="connsiteY14" fmla="*/ 7519 h 10172"/>
              <a:gd name="connsiteX15" fmla="*/ 4578 w 17183"/>
              <a:gd name="connsiteY15" fmla="*/ 7328 h 10172"/>
              <a:gd name="connsiteX16" fmla="*/ 4789 w 17183"/>
              <a:gd name="connsiteY16" fmla="*/ 7118 h 10172"/>
              <a:gd name="connsiteX17" fmla="*/ 5000 w 17183"/>
              <a:gd name="connsiteY17" fmla="*/ 6909 h 10172"/>
              <a:gd name="connsiteX18" fmla="*/ 5139 w 17183"/>
              <a:gd name="connsiteY18" fmla="*/ 6718 h 10172"/>
              <a:gd name="connsiteX19" fmla="*/ 5488 w 17183"/>
              <a:gd name="connsiteY19" fmla="*/ 6298 h 10172"/>
              <a:gd name="connsiteX20" fmla="*/ 5561 w 17183"/>
              <a:gd name="connsiteY20" fmla="*/ 5897 h 10172"/>
              <a:gd name="connsiteX21" fmla="*/ 5699 w 17183"/>
              <a:gd name="connsiteY21" fmla="*/ 5897 h 10172"/>
              <a:gd name="connsiteX22" fmla="*/ 5772 w 17183"/>
              <a:gd name="connsiteY22" fmla="*/ 5496 h 10172"/>
              <a:gd name="connsiteX23" fmla="*/ 5910 w 17183"/>
              <a:gd name="connsiteY23" fmla="*/ 5286 h 10172"/>
              <a:gd name="connsiteX24" fmla="*/ 6194 w 17183"/>
              <a:gd name="connsiteY24" fmla="*/ 4676 h 10172"/>
              <a:gd name="connsiteX25" fmla="*/ 6332 w 17183"/>
              <a:gd name="connsiteY25" fmla="*/ 4466 h 10172"/>
              <a:gd name="connsiteX26" fmla="*/ 6478 w 17183"/>
              <a:gd name="connsiteY26" fmla="*/ 4275 h 10172"/>
              <a:gd name="connsiteX27" fmla="*/ 6616 w 17183"/>
              <a:gd name="connsiteY27" fmla="*/ 3855 h 10172"/>
              <a:gd name="connsiteX28" fmla="*/ 6689 w 17183"/>
              <a:gd name="connsiteY28" fmla="*/ 3454 h 10172"/>
              <a:gd name="connsiteX29" fmla="*/ 6827 w 17183"/>
              <a:gd name="connsiteY29" fmla="*/ 3244 h 10172"/>
              <a:gd name="connsiteX30" fmla="*/ 6966 w 17183"/>
              <a:gd name="connsiteY30" fmla="*/ 2844 h 10172"/>
              <a:gd name="connsiteX31" fmla="*/ 7111 w 17183"/>
              <a:gd name="connsiteY31" fmla="*/ 2634 h 10172"/>
              <a:gd name="connsiteX32" fmla="*/ 7249 w 17183"/>
              <a:gd name="connsiteY32" fmla="*/ 2233 h 10172"/>
              <a:gd name="connsiteX33" fmla="*/ 7388 w 17183"/>
              <a:gd name="connsiteY33" fmla="*/ 2023 h 10172"/>
              <a:gd name="connsiteX34" fmla="*/ 7533 w 17183"/>
              <a:gd name="connsiteY34" fmla="*/ 2023 h 10172"/>
              <a:gd name="connsiteX35" fmla="*/ 7744 w 17183"/>
              <a:gd name="connsiteY35" fmla="*/ 1832 h 10172"/>
              <a:gd name="connsiteX36" fmla="*/ 7883 w 17183"/>
              <a:gd name="connsiteY36" fmla="*/ 1832 h 10172"/>
              <a:gd name="connsiteX37" fmla="*/ 8094 w 17183"/>
              <a:gd name="connsiteY37" fmla="*/ 1622 h 10172"/>
              <a:gd name="connsiteX38" fmla="*/ 8232 w 17183"/>
              <a:gd name="connsiteY38" fmla="*/ 1412 h 10172"/>
              <a:gd name="connsiteX39" fmla="*/ 8377 w 17183"/>
              <a:gd name="connsiteY39" fmla="*/ 1222 h 10172"/>
              <a:gd name="connsiteX40" fmla="*/ 8516 w 17183"/>
              <a:gd name="connsiteY40" fmla="*/ 802 h 10172"/>
              <a:gd name="connsiteX41" fmla="*/ 8654 w 17183"/>
              <a:gd name="connsiteY41" fmla="*/ 802 h 10172"/>
              <a:gd name="connsiteX42" fmla="*/ 8727 w 17183"/>
              <a:gd name="connsiteY42" fmla="*/ 401 h 10172"/>
              <a:gd name="connsiteX43" fmla="*/ 8865 w 17183"/>
              <a:gd name="connsiteY43" fmla="*/ 191 h 10172"/>
              <a:gd name="connsiteX44" fmla="*/ 9011 w 17183"/>
              <a:gd name="connsiteY44" fmla="*/ 191 h 10172"/>
              <a:gd name="connsiteX45" fmla="*/ 9149 w 17183"/>
              <a:gd name="connsiteY45" fmla="*/ 191 h 10172"/>
              <a:gd name="connsiteX46" fmla="*/ 17183 w 17183"/>
              <a:gd name="connsiteY46" fmla="*/ 0 h 10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183" h="10172">
                <a:moveTo>
                  <a:pt x="0" y="9962"/>
                </a:moveTo>
                <a:lnTo>
                  <a:pt x="284" y="9962"/>
                </a:lnTo>
                <a:lnTo>
                  <a:pt x="633" y="10172"/>
                </a:lnTo>
                <a:lnTo>
                  <a:pt x="1055" y="10172"/>
                </a:lnTo>
                <a:lnTo>
                  <a:pt x="1412" y="10172"/>
                </a:lnTo>
                <a:lnTo>
                  <a:pt x="2817" y="9962"/>
                </a:lnTo>
                <a:lnTo>
                  <a:pt x="2955" y="9771"/>
                </a:lnTo>
                <a:cubicBezTo>
                  <a:pt x="3003" y="9701"/>
                  <a:pt x="3052" y="9631"/>
                  <a:pt x="3100" y="9561"/>
                </a:cubicBezTo>
                <a:lnTo>
                  <a:pt x="3377" y="8951"/>
                </a:lnTo>
                <a:cubicBezTo>
                  <a:pt x="3401" y="8817"/>
                  <a:pt x="3426" y="8684"/>
                  <a:pt x="3450" y="8550"/>
                </a:cubicBezTo>
                <a:lnTo>
                  <a:pt x="3588" y="8340"/>
                </a:lnTo>
                <a:lnTo>
                  <a:pt x="3799" y="8340"/>
                </a:lnTo>
                <a:lnTo>
                  <a:pt x="4011" y="7939"/>
                </a:lnTo>
                <a:lnTo>
                  <a:pt x="4222" y="7519"/>
                </a:lnTo>
                <a:lnTo>
                  <a:pt x="4367" y="7519"/>
                </a:lnTo>
                <a:lnTo>
                  <a:pt x="4578" y="7328"/>
                </a:lnTo>
                <a:lnTo>
                  <a:pt x="4789" y="7118"/>
                </a:lnTo>
                <a:lnTo>
                  <a:pt x="5000" y="6909"/>
                </a:lnTo>
                <a:cubicBezTo>
                  <a:pt x="5046" y="6845"/>
                  <a:pt x="5093" y="6782"/>
                  <a:pt x="5139" y="6718"/>
                </a:cubicBezTo>
                <a:lnTo>
                  <a:pt x="5488" y="6298"/>
                </a:lnTo>
                <a:cubicBezTo>
                  <a:pt x="5512" y="6164"/>
                  <a:pt x="5537" y="6031"/>
                  <a:pt x="5561" y="5897"/>
                </a:cubicBezTo>
                <a:lnTo>
                  <a:pt x="5699" y="5897"/>
                </a:lnTo>
                <a:cubicBezTo>
                  <a:pt x="5723" y="5763"/>
                  <a:pt x="5748" y="5630"/>
                  <a:pt x="5772" y="5496"/>
                </a:cubicBezTo>
                <a:lnTo>
                  <a:pt x="5910" y="5286"/>
                </a:lnTo>
                <a:cubicBezTo>
                  <a:pt x="6005" y="5083"/>
                  <a:pt x="6099" y="4879"/>
                  <a:pt x="6194" y="4676"/>
                </a:cubicBezTo>
                <a:lnTo>
                  <a:pt x="6332" y="4466"/>
                </a:lnTo>
                <a:lnTo>
                  <a:pt x="6478" y="4275"/>
                </a:lnTo>
                <a:lnTo>
                  <a:pt x="6616" y="3855"/>
                </a:lnTo>
                <a:cubicBezTo>
                  <a:pt x="6640" y="3721"/>
                  <a:pt x="6665" y="3588"/>
                  <a:pt x="6689" y="3454"/>
                </a:cubicBezTo>
                <a:lnTo>
                  <a:pt x="6827" y="3244"/>
                </a:lnTo>
                <a:cubicBezTo>
                  <a:pt x="6873" y="3111"/>
                  <a:pt x="6920" y="2977"/>
                  <a:pt x="6966" y="2844"/>
                </a:cubicBezTo>
                <a:cubicBezTo>
                  <a:pt x="7014" y="2774"/>
                  <a:pt x="7063" y="2704"/>
                  <a:pt x="7111" y="2634"/>
                </a:cubicBezTo>
                <a:lnTo>
                  <a:pt x="7249" y="2233"/>
                </a:lnTo>
                <a:cubicBezTo>
                  <a:pt x="7295" y="2163"/>
                  <a:pt x="7342" y="2093"/>
                  <a:pt x="7388" y="2023"/>
                </a:cubicBezTo>
                <a:lnTo>
                  <a:pt x="7533" y="2023"/>
                </a:lnTo>
                <a:lnTo>
                  <a:pt x="7744" y="1832"/>
                </a:lnTo>
                <a:lnTo>
                  <a:pt x="7883" y="1832"/>
                </a:lnTo>
                <a:lnTo>
                  <a:pt x="8094" y="1622"/>
                </a:lnTo>
                <a:lnTo>
                  <a:pt x="8232" y="1412"/>
                </a:lnTo>
                <a:lnTo>
                  <a:pt x="8377" y="1222"/>
                </a:lnTo>
                <a:cubicBezTo>
                  <a:pt x="8423" y="1082"/>
                  <a:pt x="8470" y="942"/>
                  <a:pt x="8516" y="802"/>
                </a:cubicBezTo>
                <a:lnTo>
                  <a:pt x="8654" y="802"/>
                </a:lnTo>
                <a:cubicBezTo>
                  <a:pt x="8678" y="668"/>
                  <a:pt x="8703" y="535"/>
                  <a:pt x="8727" y="401"/>
                </a:cubicBezTo>
                <a:lnTo>
                  <a:pt x="8865" y="191"/>
                </a:lnTo>
                <a:lnTo>
                  <a:pt x="9011" y="191"/>
                </a:lnTo>
                <a:lnTo>
                  <a:pt x="9149" y="191"/>
                </a:lnTo>
                <a:lnTo>
                  <a:pt x="17183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fr-FR"/>
          </a:p>
        </p:txBody>
      </p:sp>
      <p:sp>
        <p:nvSpPr>
          <p:cNvPr id="1166" name="Freeform 503"/>
          <p:cNvSpPr>
            <a:spLocks/>
          </p:cNvSpPr>
          <p:nvPr/>
        </p:nvSpPr>
        <p:spPr bwMode="auto">
          <a:xfrm>
            <a:off x="3165095" y="2790932"/>
            <a:ext cx="80596" cy="187325"/>
          </a:xfrm>
          <a:custGeom>
            <a:avLst/>
            <a:gdLst/>
            <a:ahLst/>
            <a:cxnLst>
              <a:cxn ang="0">
                <a:pos x="0" y="117"/>
              </a:cxn>
              <a:cxn ang="0">
                <a:pos x="22" y="107"/>
              </a:cxn>
              <a:cxn ang="0">
                <a:pos x="43" y="96"/>
              </a:cxn>
              <a:cxn ang="0">
                <a:pos x="54" y="75"/>
              </a:cxn>
              <a:cxn ang="0">
                <a:pos x="54" y="53"/>
              </a:cxn>
              <a:cxn ang="0">
                <a:pos x="54" y="32"/>
              </a:cxn>
              <a:cxn ang="0">
                <a:pos x="54" y="11"/>
              </a:cxn>
              <a:cxn ang="0">
                <a:pos x="32" y="0"/>
              </a:cxn>
            </a:cxnLst>
            <a:rect l="0" t="0" r="r" b="b"/>
            <a:pathLst>
              <a:path w="55" h="118">
                <a:moveTo>
                  <a:pt x="0" y="117"/>
                </a:moveTo>
                <a:lnTo>
                  <a:pt x="22" y="107"/>
                </a:lnTo>
                <a:lnTo>
                  <a:pt x="43" y="96"/>
                </a:lnTo>
                <a:lnTo>
                  <a:pt x="54" y="75"/>
                </a:lnTo>
                <a:lnTo>
                  <a:pt x="54" y="53"/>
                </a:lnTo>
                <a:lnTo>
                  <a:pt x="54" y="32"/>
                </a:lnTo>
                <a:lnTo>
                  <a:pt x="54" y="11"/>
                </a:lnTo>
                <a:lnTo>
                  <a:pt x="32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fr-FR"/>
          </a:p>
        </p:txBody>
      </p:sp>
      <p:grpSp>
        <p:nvGrpSpPr>
          <p:cNvPr id="1159" name="Groupe 877"/>
          <p:cNvGrpSpPr/>
          <p:nvPr/>
        </p:nvGrpSpPr>
        <p:grpSpPr>
          <a:xfrm>
            <a:off x="2699792" y="3905672"/>
            <a:ext cx="194294" cy="203299"/>
            <a:chOff x="437519" y="2784041"/>
            <a:chExt cx="526604" cy="552613"/>
          </a:xfrm>
        </p:grpSpPr>
        <p:sp>
          <p:nvSpPr>
            <p:cNvPr id="1160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167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168" name="Groupe 509"/>
          <p:cNvGrpSpPr/>
          <p:nvPr/>
        </p:nvGrpSpPr>
        <p:grpSpPr>
          <a:xfrm>
            <a:off x="4121244" y="3113584"/>
            <a:ext cx="234732" cy="217166"/>
            <a:chOff x="1660880" y="3744562"/>
            <a:chExt cx="2099538" cy="1704014"/>
          </a:xfrm>
        </p:grpSpPr>
        <p:sp>
          <p:nvSpPr>
            <p:cNvPr id="1169" name="Ellipse 172"/>
            <p:cNvSpPr/>
            <p:nvPr/>
          </p:nvSpPr>
          <p:spPr bwMode="auto">
            <a:xfrm>
              <a:off x="1660880" y="3744562"/>
              <a:ext cx="2099538" cy="1704014"/>
            </a:xfrm>
            <a:prstGeom prst="ellipse">
              <a:avLst/>
            </a:prstGeom>
            <a:noFill/>
            <a:ln>
              <a:solidFill>
                <a:srgbClr val="67310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0" name="Rectangle à coins arrondis 402"/>
            <p:cNvSpPr/>
            <p:nvPr/>
          </p:nvSpPr>
          <p:spPr>
            <a:xfrm rot="523205">
              <a:off x="2048083" y="4393492"/>
              <a:ext cx="1274667" cy="726771"/>
            </a:xfrm>
            <a:custGeom>
              <a:avLst/>
              <a:gdLst>
                <a:gd name="connsiteX0" fmla="*/ 0 w 1711385"/>
                <a:gd name="connsiteY0" fmla="*/ 89346 h 536068"/>
                <a:gd name="connsiteX1" fmla="*/ 89346 w 1711385"/>
                <a:gd name="connsiteY1" fmla="*/ 0 h 536068"/>
                <a:gd name="connsiteX2" fmla="*/ 1622039 w 1711385"/>
                <a:gd name="connsiteY2" fmla="*/ 0 h 536068"/>
                <a:gd name="connsiteX3" fmla="*/ 1711385 w 1711385"/>
                <a:gd name="connsiteY3" fmla="*/ 89346 h 536068"/>
                <a:gd name="connsiteX4" fmla="*/ 1711385 w 1711385"/>
                <a:gd name="connsiteY4" fmla="*/ 446722 h 536068"/>
                <a:gd name="connsiteX5" fmla="*/ 1622039 w 1711385"/>
                <a:gd name="connsiteY5" fmla="*/ 536068 h 536068"/>
                <a:gd name="connsiteX6" fmla="*/ 89346 w 1711385"/>
                <a:gd name="connsiteY6" fmla="*/ 536068 h 536068"/>
                <a:gd name="connsiteX7" fmla="*/ 0 w 1711385"/>
                <a:gd name="connsiteY7" fmla="*/ 446722 h 536068"/>
                <a:gd name="connsiteX8" fmla="*/ 0 w 1711385"/>
                <a:gd name="connsiteY8" fmla="*/ 89346 h 536068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06437 h 553159"/>
                <a:gd name="connsiteX1" fmla="*/ 328628 w 1711385"/>
                <a:gd name="connsiteY1" fmla="*/ 0 h 553159"/>
                <a:gd name="connsiteX2" fmla="*/ 1622039 w 1711385"/>
                <a:gd name="connsiteY2" fmla="*/ 17091 h 553159"/>
                <a:gd name="connsiteX3" fmla="*/ 1711385 w 1711385"/>
                <a:gd name="connsiteY3" fmla="*/ 106437 h 553159"/>
                <a:gd name="connsiteX4" fmla="*/ 1711385 w 1711385"/>
                <a:gd name="connsiteY4" fmla="*/ 463813 h 553159"/>
                <a:gd name="connsiteX5" fmla="*/ 1622039 w 1711385"/>
                <a:gd name="connsiteY5" fmla="*/ 553159 h 553159"/>
                <a:gd name="connsiteX6" fmla="*/ 89346 w 1711385"/>
                <a:gd name="connsiteY6" fmla="*/ 553159 h 553159"/>
                <a:gd name="connsiteX7" fmla="*/ 0 w 1711385"/>
                <a:gd name="connsiteY7" fmla="*/ 463813 h 553159"/>
                <a:gd name="connsiteX8" fmla="*/ 0 w 1711385"/>
                <a:gd name="connsiteY8" fmla="*/ 106437 h 553159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1622039 w 1711385"/>
                <a:gd name="connsiteY2" fmla="*/ 25637 h 561705"/>
                <a:gd name="connsiteX3" fmla="*/ 1711385 w 1711385"/>
                <a:gd name="connsiteY3" fmla="*/ 114983 h 561705"/>
                <a:gd name="connsiteX4" fmla="*/ 1711385 w 1711385"/>
                <a:gd name="connsiteY4" fmla="*/ 472359 h 561705"/>
                <a:gd name="connsiteX5" fmla="*/ 1622039 w 1711385"/>
                <a:gd name="connsiteY5" fmla="*/ 561705 h 561705"/>
                <a:gd name="connsiteX6" fmla="*/ 89346 w 1711385"/>
                <a:gd name="connsiteY6" fmla="*/ 561705 h 561705"/>
                <a:gd name="connsiteX7" fmla="*/ 0 w 1711385"/>
                <a:gd name="connsiteY7" fmla="*/ 472359 h 561705"/>
                <a:gd name="connsiteX8" fmla="*/ 0 w 1711385"/>
                <a:gd name="connsiteY8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408783 w 1711385"/>
                <a:gd name="connsiteY2" fmla="*/ 136314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357508 w 1711385"/>
                <a:gd name="connsiteY2" fmla="*/ 384142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1622039 w 1711385"/>
                <a:gd name="connsiteY3" fmla="*/ 25637 h 561705"/>
                <a:gd name="connsiteX4" fmla="*/ 1711385 w 1711385"/>
                <a:gd name="connsiteY4" fmla="*/ 114983 h 561705"/>
                <a:gd name="connsiteX5" fmla="*/ 1711385 w 1711385"/>
                <a:gd name="connsiteY5" fmla="*/ 472359 h 561705"/>
                <a:gd name="connsiteX6" fmla="*/ 1622039 w 1711385"/>
                <a:gd name="connsiteY6" fmla="*/ 561705 h 561705"/>
                <a:gd name="connsiteX7" fmla="*/ 89346 w 1711385"/>
                <a:gd name="connsiteY7" fmla="*/ 561705 h 561705"/>
                <a:gd name="connsiteX8" fmla="*/ 0 w 1711385"/>
                <a:gd name="connsiteY8" fmla="*/ 472359 h 561705"/>
                <a:gd name="connsiteX9" fmla="*/ 0 w 1711385"/>
                <a:gd name="connsiteY9" fmla="*/ 114983 h 561705"/>
                <a:gd name="connsiteX0" fmla="*/ 0 w 1711385"/>
                <a:gd name="connsiteY0" fmla="*/ 114983 h 561705"/>
                <a:gd name="connsiteX1" fmla="*/ 302991 w 1711385"/>
                <a:gd name="connsiteY1" fmla="*/ 0 h 561705"/>
                <a:gd name="connsiteX2" fmla="*/ 289141 w 1711385"/>
                <a:gd name="connsiteY2" fmla="*/ 452509 h 561705"/>
                <a:gd name="connsiteX3" fmla="*/ 665156 w 1711385"/>
                <a:gd name="connsiteY3" fmla="*/ 349959 h 561705"/>
                <a:gd name="connsiteX4" fmla="*/ 1622039 w 1711385"/>
                <a:gd name="connsiteY4" fmla="*/ 25637 h 561705"/>
                <a:gd name="connsiteX5" fmla="*/ 1711385 w 1711385"/>
                <a:gd name="connsiteY5" fmla="*/ 114983 h 561705"/>
                <a:gd name="connsiteX6" fmla="*/ 1711385 w 1711385"/>
                <a:gd name="connsiteY6" fmla="*/ 472359 h 561705"/>
                <a:gd name="connsiteX7" fmla="*/ 1622039 w 1711385"/>
                <a:gd name="connsiteY7" fmla="*/ 561705 h 561705"/>
                <a:gd name="connsiteX8" fmla="*/ 89346 w 1711385"/>
                <a:gd name="connsiteY8" fmla="*/ 561705 h 561705"/>
                <a:gd name="connsiteX9" fmla="*/ 0 w 1711385"/>
                <a:gd name="connsiteY9" fmla="*/ 472359 h 561705"/>
                <a:gd name="connsiteX10" fmla="*/ 0 w 1711385"/>
                <a:gd name="connsiteY10" fmla="*/ 114983 h 561705"/>
                <a:gd name="connsiteX0" fmla="*/ 0 w 1711385"/>
                <a:gd name="connsiteY0" fmla="*/ 136320 h 583042"/>
                <a:gd name="connsiteX1" fmla="*/ 302991 w 1711385"/>
                <a:gd name="connsiteY1" fmla="*/ 21337 h 583042"/>
                <a:gd name="connsiteX2" fmla="*/ 289141 w 1711385"/>
                <a:gd name="connsiteY2" fmla="*/ 473846 h 583042"/>
                <a:gd name="connsiteX3" fmla="*/ 511332 w 1711385"/>
                <a:gd name="connsiteY3" fmla="*/ 20919 h 583042"/>
                <a:gd name="connsiteX4" fmla="*/ 1622039 w 1711385"/>
                <a:gd name="connsiteY4" fmla="*/ 46974 h 583042"/>
                <a:gd name="connsiteX5" fmla="*/ 1711385 w 1711385"/>
                <a:gd name="connsiteY5" fmla="*/ 136320 h 583042"/>
                <a:gd name="connsiteX6" fmla="*/ 1711385 w 1711385"/>
                <a:gd name="connsiteY6" fmla="*/ 493696 h 583042"/>
                <a:gd name="connsiteX7" fmla="*/ 1622039 w 1711385"/>
                <a:gd name="connsiteY7" fmla="*/ 583042 h 583042"/>
                <a:gd name="connsiteX8" fmla="*/ 89346 w 1711385"/>
                <a:gd name="connsiteY8" fmla="*/ 583042 h 583042"/>
                <a:gd name="connsiteX9" fmla="*/ 0 w 1711385"/>
                <a:gd name="connsiteY9" fmla="*/ 493696 h 583042"/>
                <a:gd name="connsiteX10" fmla="*/ 0 w 1711385"/>
                <a:gd name="connsiteY10" fmla="*/ 136320 h 583042"/>
                <a:gd name="connsiteX0" fmla="*/ 0 w 1711385"/>
                <a:gd name="connsiteY0" fmla="*/ 149937 h 596659"/>
                <a:gd name="connsiteX1" fmla="*/ 302991 w 1711385"/>
                <a:gd name="connsiteY1" fmla="*/ 34954 h 596659"/>
                <a:gd name="connsiteX2" fmla="*/ 289141 w 1711385"/>
                <a:gd name="connsiteY2" fmla="*/ 487463 h 596659"/>
                <a:gd name="connsiteX3" fmla="*/ 511332 w 1711385"/>
                <a:gd name="connsiteY3" fmla="*/ 34536 h 596659"/>
                <a:gd name="connsiteX4" fmla="*/ 870256 w 1711385"/>
                <a:gd name="connsiteY4" fmla="*/ 34535 h 596659"/>
                <a:gd name="connsiteX5" fmla="*/ 1622039 w 1711385"/>
                <a:gd name="connsiteY5" fmla="*/ 60591 h 596659"/>
                <a:gd name="connsiteX6" fmla="*/ 1711385 w 1711385"/>
                <a:gd name="connsiteY6" fmla="*/ 149937 h 596659"/>
                <a:gd name="connsiteX7" fmla="*/ 1711385 w 1711385"/>
                <a:gd name="connsiteY7" fmla="*/ 507313 h 596659"/>
                <a:gd name="connsiteX8" fmla="*/ 1622039 w 1711385"/>
                <a:gd name="connsiteY8" fmla="*/ 596659 h 596659"/>
                <a:gd name="connsiteX9" fmla="*/ 89346 w 1711385"/>
                <a:gd name="connsiteY9" fmla="*/ 596659 h 596659"/>
                <a:gd name="connsiteX10" fmla="*/ 0 w 1711385"/>
                <a:gd name="connsiteY10" fmla="*/ 507313 h 596659"/>
                <a:gd name="connsiteX11" fmla="*/ 0 w 1711385"/>
                <a:gd name="connsiteY11" fmla="*/ 149937 h 596659"/>
                <a:gd name="connsiteX0" fmla="*/ 0 w 1711385"/>
                <a:gd name="connsiteY0" fmla="*/ 123840 h 570562"/>
                <a:gd name="connsiteX1" fmla="*/ 302991 w 1711385"/>
                <a:gd name="connsiteY1" fmla="*/ 8857 h 570562"/>
                <a:gd name="connsiteX2" fmla="*/ 289141 w 1711385"/>
                <a:gd name="connsiteY2" fmla="*/ 461366 h 570562"/>
                <a:gd name="connsiteX3" fmla="*/ 511332 w 1711385"/>
                <a:gd name="connsiteY3" fmla="*/ 8439 h 570562"/>
                <a:gd name="connsiteX4" fmla="*/ 895893 w 1711385"/>
                <a:gd name="connsiteY4" fmla="*/ 392999 h 570562"/>
                <a:gd name="connsiteX5" fmla="*/ 1622039 w 1711385"/>
                <a:gd name="connsiteY5" fmla="*/ 34494 h 570562"/>
                <a:gd name="connsiteX6" fmla="*/ 1711385 w 1711385"/>
                <a:gd name="connsiteY6" fmla="*/ 123840 h 570562"/>
                <a:gd name="connsiteX7" fmla="*/ 1711385 w 1711385"/>
                <a:gd name="connsiteY7" fmla="*/ 481216 h 570562"/>
                <a:gd name="connsiteX8" fmla="*/ 1622039 w 1711385"/>
                <a:gd name="connsiteY8" fmla="*/ 570562 h 570562"/>
                <a:gd name="connsiteX9" fmla="*/ 89346 w 1711385"/>
                <a:gd name="connsiteY9" fmla="*/ 570562 h 570562"/>
                <a:gd name="connsiteX10" fmla="*/ 0 w 1711385"/>
                <a:gd name="connsiteY10" fmla="*/ 481216 h 570562"/>
                <a:gd name="connsiteX11" fmla="*/ 0 w 1711385"/>
                <a:gd name="connsiteY11" fmla="*/ 123840 h 570562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622039 w 1711385"/>
                <a:gd name="connsiteY6" fmla="*/ 50531 h 586599"/>
                <a:gd name="connsiteX7" fmla="*/ 1711385 w 1711385"/>
                <a:gd name="connsiteY7" fmla="*/ 139877 h 586599"/>
                <a:gd name="connsiteX8" fmla="*/ 1711385 w 1711385"/>
                <a:gd name="connsiteY8" fmla="*/ 497253 h 586599"/>
                <a:gd name="connsiteX9" fmla="*/ 1622039 w 1711385"/>
                <a:gd name="connsiteY9" fmla="*/ 586599 h 586599"/>
                <a:gd name="connsiteX10" fmla="*/ 89346 w 1711385"/>
                <a:gd name="connsiteY10" fmla="*/ 586599 h 586599"/>
                <a:gd name="connsiteX11" fmla="*/ 0 w 1711385"/>
                <a:gd name="connsiteY11" fmla="*/ 497253 h 586599"/>
                <a:gd name="connsiteX12" fmla="*/ 0 w 1711385"/>
                <a:gd name="connsiteY12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622039 w 1711385"/>
                <a:gd name="connsiteY7" fmla="*/ 50531 h 586599"/>
                <a:gd name="connsiteX8" fmla="*/ 1711385 w 1711385"/>
                <a:gd name="connsiteY8" fmla="*/ 139877 h 586599"/>
                <a:gd name="connsiteX9" fmla="*/ 1711385 w 1711385"/>
                <a:gd name="connsiteY9" fmla="*/ 497253 h 586599"/>
                <a:gd name="connsiteX10" fmla="*/ 1622039 w 1711385"/>
                <a:gd name="connsiteY10" fmla="*/ 586599 h 586599"/>
                <a:gd name="connsiteX11" fmla="*/ 89346 w 1711385"/>
                <a:gd name="connsiteY11" fmla="*/ 586599 h 586599"/>
                <a:gd name="connsiteX12" fmla="*/ 0 w 1711385"/>
                <a:gd name="connsiteY12" fmla="*/ 497253 h 586599"/>
                <a:gd name="connsiteX13" fmla="*/ 0 w 1711385"/>
                <a:gd name="connsiteY13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220633 w 1711385"/>
                <a:gd name="connsiteY6" fmla="*/ 75751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22039 w 1711385"/>
                <a:gd name="connsiteY8" fmla="*/ 50531 h 586599"/>
                <a:gd name="connsiteX9" fmla="*/ 1711385 w 1711385"/>
                <a:gd name="connsiteY9" fmla="*/ 139877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5317"/>
                <a:gd name="connsiteY0" fmla="*/ 139877 h 586599"/>
                <a:gd name="connsiteX1" fmla="*/ 302991 w 1715317"/>
                <a:gd name="connsiteY1" fmla="*/ 24894 h 586599"/>
                <a:gd name="connsiteX2" fmla="*/ 289141 w 1715317"/>
                <a:gd name="connsiteY2" fmla="*/ 477403 h 586599"/>
                <a:gd name="connsiteX3" fmla="*/ 511332 w 1715317"/>
                <a:gd name="connsiteY3" fmla="*/ 24476 h 586599"/>
                <a:gd name="connsiteX4" fmla="*/ 1058263 w 1715317"/>
                <a:gd name="connsiteY4" fmla="*/ 50113 h 586599"/>
                <a:gd name="connsiteX5" fmla="*/ 895893 w 1715317"/>
                <a:gd name="connsiteY5" fmla="*/ 409036 h 586599"/>
                <a:gd name="connsiteX6" fmla="*/ 1109538 w 1715317"/>
                <a:gd name="connsiteY6" fmla="*/ 323579 h 586599"/>
                <a:gd name="connsiteX7" fmla="*/ 1477007 w 1715317"/>
                <a:gd name="connsiteY7" fmla="*/ 280850 h 586599"/>
                <a:gd name="connsiteX8" fmla="*/ 1681860 w 1715317"/>
                <a:gd name="connsiteY8" fmla="*/ 281268 h 586599"/>
                <a:gd name="connsiteX9" fmla="*/ 1711385 w 1715317"/>
                <a:gd name="connsiteY9" fmla="*/ 139877 h 586599"/>
                <a:gd name="connsiteX10" fmla="*/ 1711385 w 1715317"/>
                <a:gd name="connsiteY10" fmla="*/ 497253 h 586599"/>
                <a:gd name="connsiteX11" fmla="*/ 1622039 w 1715317"/>
                <a:gd name="connsiteY11" fmla="*/ 586599 h 586599"/>
                <a:gd name="connsiteX12" fmla="*/ 89346 w 1715317"/>
                <a:gd name="connsiteY12" fmla="*/ 586599 h 586599"/>
                <a:gd name="connsiteX13" fmla="*/ 0 w 1715317"/>
                <a:gd name="connsiteY13" fmla="*/ 497253 h 586599"/>
                <a:gd name="connsiteX14" fmla="*/ 0 w 1715317"/>
                <a:gd name="connsiteY14" fmla="*/ 139877 h 586599"/>
                <a:gd name="connsiteX0" fmla="*/ 0 w 1711385"/>
                <a:gd name="connsiteY0" fmla="*/ 139877 h 586599"/>
                <a:gd name="connsiteX1" fmla="*/ 302991 w 1711385"/>
                <a:gd name="connsiteY1" fmla="*/ 24894 h 586599"/>
                <a:gd name="connsiteX2" fmla="*/ 289141 w 1711385"/>
                <a:gd name="connsiteY2" fmla="*/ 477403 h 586599"/>
                <a:gd name="connsiteX3" fmla="*/ 511332 w 1711385"/>
                <a:gd name="connsiteY3" fmla="*/ 24476 h 586599"/>
                <a:gd name="connsiteX4" fmla="*/ 1058263 w 1711385"/>
                <a:gd name="connsiteY4" fmla="*/ 50113 h 586599"/>
                <a:gd name="connsiteX5" fmla="*/ 895893 w 1711385"/>
                <a:gd name="connsiteY5" fmla="*/ 409036 h 586599"/>
                <a:gd name="connsiteX6" fmla="*/ 1109538 w 1711385"/>
                <a:gd name="connsiteY6" fmla="*/ 323579 h 586599"/>
                <a:gd name="connsiteX7" fmla="*/ 1477007 w 1711385"/>
                <a:gd name="connsiteY7" fmla="*/ 280850 h 586599"/>
                <a:gd name="connsiteX8" fmla="*/ 1681860 w 1711385"/>
                <a:gd name="connsiteY8" fmla="*/ 281268 h 586599"/>
                <a:gd name="connsiteX9" fmla="*/ 1685748 w 1711385"/>
                <a:gd name="connsiteY9" fmla="*/ 319339 h 586599"/>
                <a:gd name="connsiteX10" fmla="*/ 1711385 w 1711385"/>
                <a:gd name="connsiteY10" fmla="*/ 497253 h 586599"/>
                <a:gd name="connsiteX11" fmla="*/ 1622039 w 1711385"/>
                <a:gd name="connsiteY11" fmla="*/ 586599 h 586599"/>
                <a:gd name="connsiteX12" fmla="*/ 89346 w 1711385"/>
                <a:gd name="connsiteY12" fmla="*/ 586599 h 586599"/>
                <a:gd name="connsiteX13" fmla="*/ 0 w 1711385"/>
                <a:gd name="connsiteY13" fmla="*/ 497253 h 586599"/>
                <a:gd name="connsiteX14" fmla="*/ 0 w 1711385"/>
                <a:gd name="connsiteY14" fmla="*/ 139877 h 586599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1058263 w 1711385"/>
                <a:gd name="connsiteY5" fmla="*/ 50755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511332 w 1711385"/>
                <a:gd name="connsiteY3" fmla="*/ 25118 h 587241"/>
                <a:gd name="connsiteX4" fmla="*/ 682248 w 1711385"/>
                <a:gd name="connsiteY4" fmla="*/ 84939 h 587241"/>
                <a:gd name="connsiteX5" fmla="*/ 818981 w 1711385"/>
                <a:gd name="connsiteY5" fmla="*/ 161850 h 587241"/>
                <a:gd name="connsiteX6" fmla="*/ 895893 w 1711385"/>
                <a:gd name="connsiteY6" fmla="*/ 409678 h 587241"/>
                <a:gd name="connsiteX7" fmla="*/ 1109538 w 1711385"/>
                <a:gd name="connsiteY7" fmla="*/ 324221 h 587241"/>
                <a:gd name="connsiteX8" fmla="*/ 1477007 w 1711385"/>
                <a:gd name="connsiteY8" fmla="*/ 281492 h 587241"/>
                <a:gd name="connsiteX9" fmla="*/ 1681860 w 1711385"/>
                <a:gd name="connsiteY9" fmla="*/ 281910 h 587241"/>
                <a:gd name="connsiteX10" fmla="*/ 1685748 w 1711385"/>
                <a:gd name="connsiteY10" fmla="*/ 319981 h 587241"/>
                <a:gd name="connsiteX11" fmla="*/ 1711385 w 1711385"/>
                <a:gd name="connsiteY11" fmla="*/ 497895 h 587241"/>
                <a:gd name="connsiteX12" fmla="*/ 1622039 w 1711385"/>
                <a:gd name="connsiteY12" fmla="*/ 587241 h 587241"/>
                <a:gd name="connsiteX13" fmla="*/ 89346 w 1711385"/>
                <a:gd name="connsiteY13" fmla="*/ 587241 h 587241"/>
                <a:gd name="connsiteX14" fmla="*/ 0 w 1711385"/>
                <a:gd name="connsiteY14" fmla="*/ 497895 h 587241"/>
                <a:gd name="connsiteX15" fmla="*/ 0 w 1711385"/>
                <a:gd name="connsiteY15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895893 w 1711385"/>
                <a:gd name="connsiteY7" fmla="*/ 409678 h 587241"/>
                <a:gd name="connsiteX8" fmla="*/ 1109538 w 1711385"/>
                <a:gd name="connsiteY8" fmla="*/ 324221 h 587241"/>
                <a:gd name="connsiteX9" fmla="*/ 1477007 w 1711385"/>
                <a:gd name="connsiteY9" fmla="*/ 281492 h 587241"/>
                <a:gd name="connsiteX10" fmla="*/ 1681860 w 1711385"/>
                <a:gd name="connsiteY10" fmla="*/ 281910 h 587241"/>
                <a:gd name="connsiteX11" fmla="*/ 1685748 w 1711385"/>
                <a:gd name="connsiteY11" fmla="*/ 319981 h 587241"/>
                <a:gd name="connsiteX12" fmla="*/ 1711385 w 1711385"/>
                <a:gd name="connsiteY12" fmla="*/ 497895 h 587241"/>
                <a:gd name="connsiteX13" fmla="*/ 1622039 w 1711385"/>
                <a:gd name="connsiteY13" fmla="*/ 587241 h 587241"/>
                <a:gd name="connsiteX14" fmla="*/ 89346 w 1711385"/>
                <a:gd name="connsiteY14" fmla="*/ 587241 h 587241"/>
                <a:gd name="connsiteX15" fmla="*/ 0 w 1711385"/>
                <a:gd name="connsiteY15" fmla="*/ 497895 h 587241"/>
                <a:gd name="connsiteX16" fmla="*/ 0 w 1711385"/>
                <a:gd name="connsiteY16" fmla="*/ 140519 h 587241"/>
                <a:gd name="connsiteX0" fmla="*/ 0 w 1711385"/>
                <a:gd name="connsiteY0" fmla="*/ 140519 h 587241"/>
                <a:gd name="connsiteX1" fmla="*/ 302991 w 1711385"/>
                <a:gd name="connsiteY1" fmla="*/ 25536 h 587241"/>
                <a:gd name="connsiteX2" fmla="*/ 289141 w 1711385"/>
                <a:gd name="connsiteY2" fmla="*/ 478045 h 587241"/>
                <a:gd name="connsiteX3" fmla="*/ 451512 w 1711385"/>
                <a:gd name="connsiteY3" fmla="*/ 324221 h 587241"/>
                <a:gd name="connsiteX4" fmla="*/ 511332 w 1711385"/>
                <a:gd name="connsiteY4" fmla="*/ 25118 h 587241"/>
                <a:gd name="connsiteX5" fmla="*/ 682248 w 1711385"/>
                <a:gd name="connsiteY5" fmla="*/ 84939 h 587241"/>
                <a:gd name="connsiteX6" fmla="*/ 818981 w 1711385"/>
                <a:gd name="connsiteY6" fmla="*/ 161850 h 587241"/>
                <a:gd name="connsiteX7" fmla="*/ 724978 w 1711385"/>
                <a:gd name="connsiteY7" fmla="*/ 460953 h 587241"/>
                <a:gd name="connsiteX8" fmla="*/ 895893 w 1711385"/>
                <a:gd name="connsiteY8" fmla="*/ 409678 h 587241"/>
                <a:gd name="connsiteX9" fmla="*/ 1109538 w 1711385"/>
                <a:gd name="connsiteY9" fmla="*/ 324221 h 587241"/>
                <a:gd name="connsiteX10" fmla="*/ 1477007 w 1711385"/>
                <a:gd name="connsiteY10" fmla="*/ 281492 h 587241"/>
                <a:gd name="connsiteX11" fmla="*/ 1681860 w 1711385"/>
                <a:gd name="connsiteY11" fmla="*/ 281910 h 587241"/>
                <a:gd name="connsiteX12" fmla="*/ 1685748 w 1711385"/>
                <a:gd name="connsiteY12" fmla="*/ 319981 h 587241"/>
                <a:gd name="connsiteX13" fmla="*/ 1711385 w 1711385"/>
                <a:gd name="connsiteY13" fmla="*/ 497895 h 587241"/>
                <a:gd name="connsiteX14" fmla="*/ 1622039 w 1711385"/>
                <a:gd name="connsiteY14" fmla="*/ 587241 h 587241"/>
                <a:gd name="connsiteX15" fmla="*/ 89346 w 1711385"/>
                <a:gd name="connsiteY15" fmla="*/ 587241 h 587241"/>
                <a:gd name="connsiteX16" fmla="*/ 0 w 1711385"/>
                <a:gd name="connsiteY16" fmla="*/ 497895 h 587241"/>
                <a:gd name="connsiteX17" fmla="*/ 0 w 1711385"/>
                <a:gd name="connsiteY17" fmla="*/ 140519 h 587241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477007 w 1711385"/>
                <a:gd name="connsiteY10" fmla="*/ 281492 h 693807"/>
                <a:gd name="connsiteX11" fmla="*/ 1681860 w 1711385"/>
                <a:gd name="connsiteY11" fmla="*/ 281910 h 693807"/>
                <a:gd name="connsiteX12" fmla="*/ 1685748 w 1711385"/>
                <a:gd name="connsiteY12" fmla="*/ 319981 h 693807"/>
                <a:gd name="connsiteX13" fmla="*/ 1711385 w 1711385"/>
                <a:gd name="connsiteY13" fmla="*/ 497895 h 693807"/>
                <a:gd name="connsiteX14" fmla="*/ 1622039 w 1711385"/>
                <a:gd name="connsiteY14" fmla="*/ 587241 h 693807"/>
                <a:gd name="connsiteX15" fmla="*/ 800273 w 1711385"/>
                <a:gd name="connsiteY15" fmla="*/ 693796 h 693807"/>
                <a:gd name="connsiteX16" fmla="*/ 89346 w 1711385"/>
                <a:gd name="connsiteY16" fmla="*/ 587241 h 693807"/>
                <a:gd name="connsiteX17" fmla="*/ 0 w 1711385"/>
                <a:gd name="connsiteY17" fmla="*/ 497895 h 693807"/>
                <a:gd name="connsiteX18" fmla="*/ 0 w 1711385"/>
                <a:gd name="connsiteY18" fmla="*/ 140519 h 693807"/>
                <a:gd name="connsiteX0" fmla="*/ 0 w 1711385"/>
                <a:gd name="connsiteY0" fmla="*/ 140519 h 693807"/>
                <a:gd name="connsiteX1" fmla="*/ 302991 w 1711385"/>
                <a:gd name="connsiteY1" fmla="*/ 25536 h 693807"/>
                <a:gd name="connsiteX2" fmla="*/ 289141 w 1711385"/>
                <a:gd name="connsiteY2" fmla="*/ 478045 h 693807"/>
                <a:gd name="connsiteX3" fmla="*/ 451512 w 1711385"/>
                <a:gd name="connsiteY3" fmla="*/ 324221 h 693807"/>
                <a:gd name="connsiteX4" fmla="*/ 511332 w 1711385"/>
                <a:gd name="connsiteY4" fmla="*/ 25118 h 693807"/>
                <a:gd name="connsiteX5" fmla="*/ 682248 w 1711385"/>
                <a:gd name="connsiteY5" fmla="*/ 84939 h 693807"/>
                <a:gd name="connsiteX6" fmla="*/ 818981 w 1711385"/>
                <a:gd name="connsiteY6" fmla="*/ 161850 h 693807"/>
                <a:gd name="connsiteX7" fmla="*/ 724978 w 1711385"/>
                <a:gd name="connsiteY7" fmla="*/ 460953 h 693807"/>
                <a:gd name="connsiteX8" fmla="*/ 895893 w 1711385"/>
                <a:gd name="connsiteY8" fmla="*/ 409678 h 693807"/>
                <a:gd name="connsiteX9" fmla="*/ 1109538 w 1711385"/>
                <a:gd name="connsiteY9" fmla="*/ 324221 h 693807"/>
                <a:gd name="connsiteX10" fmla="*/ 1260882 w 1711385"/>
                <a:gd name="connsiteY10" fmla="*/ 259701 h 693807"/>
                <a:gd name="connsiteX11" fmla="*/ 1477007 w 1711385"/>
                <a:gd name="connsiteY11" fmla="*/ 281492 h 693807"/>
                <a:gd name="connsiteX12" fmla="*/ 1681860 w 1711385"/>
                <a:gd name="connsiteY12" fmla="*/ 281910 h 693807"/>
                <a:gd name="connsiteX13" fmla="*/ 1685748 w 1711385"/>
                <a:gd name="connsiteY13" fmla="*/ 319981 h 693807"/>
                <a:gd name="connsiteX14" fmla="*/ 1711385 w 1711385"/>
                <a:gd name="connsiteY14" fmla="*/ 497895 h 693807"/>
                <a:gd name="connsiteX15" fmla="*/ 1622039 w 1711385"/>
                <a:gd name="connsiteY15" fmla="*/ 587241 h 693807"/>
                <a:gd name="connsiteX16" fmla="*/ 800273 w 1711385"/>
                <a:gd name="connsiteY16" fmla="*/ 693796 h 693807"/>
                <a:gd name="connsiteX17" fmla="*/ 89346 w 1711385"/>
                <a:gd name="connsiteY17" fmla="*/ 587241 h 693807"/>
                <a:gd name="connsiteX18" fmla="*/ 0 w 1711385"/>
                <a:gd name="connsiteY18" fmla="*/ 497895 h 693807"/>
                <a:gd name="connsiteX19" fmla="*/ 0 w 1711385"/>
                <a:gd name="connsiteY19" fmla="*/ 140519 h 693807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818981 w 1711385"/>
                <a:gd name="connsiteY6" fmla="*/ 168555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477007 w 1711385"/>
                <a:gd name="connsiteY11" fmla="*/ 288197 h 700512"/>
                <a:gd name="connsiteX12" fmla="*/ 1681860 w 1711385"/>
                <a:gd name="connsiteY12" fmla="*/ 288615 h 700512"/>
                <a:gd name="connsiteX13" fmla="*/ 1685748 w 1711385"/>
                <a:gd name="connsiteY13" fmla="*/ 326686 h 700512"/>
                <a:gd name="connsiteX14" fmla="*/ 1711385 w 1711385"/>
                <a:gd name="connsiteY14" fmla="*/ 504600 h 700512"/>
                <a:gd name="connsiteX15" fmla="*/ 1622039 w 1711385"/>
                <a:gd name="connsiteY15" fmla="*/ 593946 h 700512"/>
                <a:gd name="connsiteX16" fmla="*/ 800273 w 1711385"/>
                <a:gd name="connsiteY16" fmla="*/ 700501 h 700512"/>
                <a:gd name="connsiteX17" fmla="*/ 89346 w 1711385"/>
                <a:gd name="connsiteY17" fmla="*/ 593946 h 700512"/>
                <a:gd name="connsiteX18" fmla="*/ 0 w 1711385"/>
                <a:gd name="connsiteY18" fmla="*/ 504600 h 700512"/>
                <a:gd name="connsiteX19" fmla="*/ 0 w 1711385"/>
                <a:gd name="connsiteY19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260882 w 1711385"/>
                <a:gd name="connsiteY10" fmla="*/ 266406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  <a:gd name="connsiteX0" fmla="*/ 0 w 1711385"/>
                <a:gd name="connsiteY0" fmla="*/ 147224 h 700512"/>
                <a:gd name="connsiteX1" fmla="*/ 302991 w 1711385"/>
                <a:gd name="connsiteY1" fmla="*/ 32241 h 700512"/>
                <a:gd name="connsiteX2" fmla="*/ 289141 w 1711385"/>
                <a:gd name="connsiteY2" fmla="*/ 484750 h 700512"/>
                <a:gd name="connsiteX3" fmla="*/ 451512 w 1711385"/>
                <a:gd name="connsiteY3" fmla="*/ 330926 h 700512"/>
                <a:gd name="connsiteX4" fmla="*/ 511332 w 1711385"/>
                <a:gd name="connsiteY4" fmla="*/ 31823 h 700512"/>
                <a:gd name="connsiteX5" fmla="*/ 903724 w 1711385"/>
                <a:gd name="connsiteY5" fmla="*/ 51120 h 700512"/>
                <a:gd name="connsiteX6" fmla="*/ 965267 w 1711385"/>
                <a:gd name="connsiteY6" fmla="*/ 206738 h 700512"/>
                <a:gd name="connsiteX7" fmla="*/ 724978 w 1711385"/>
                <a:gd name="connsiteY7" fmla="*/ 467658 h 700512"/>
                <a:gd name="connsiteX8" fmla="*/ 895893 w 1711385"/>
                <a:gd name="connsiteY8" fmla="*/ 416383 h 700512"/>
                <a:gd name="connsiteX9" fmla="*/ 1109538 w 1711385"/>
                <a:gd name="connsiteY9" fmla="*/ 330926 h 700512"/>
                <a:gd name="connsiteX10" fmla="*/ 1117690 w 1711385"/>
                <a:gd name="connsiteY10" fmla="*/ 325534 h 700512"/>
                <a:gd name="connsiteX11" fmla="*/ 1237859 w 1711385"/>
                <a:gd name="connsiteY11" fmla="*/ 385713 h 700512"/>
                <a:gd name="connsiteX12" fmla="*/ 1477007 w 1711385"/>
                <a:gd name="connsiteY12" fmla="*/ 288197 h 700512"/>
                <a:gd name="connsiteX13" fmla="*/ 1681860 w 1711385"/>
                <a:gd name="connsiteY13" fmla="*/ 288615 h 700512"/>
                <a:gd name="connsiteX14" fmla="*/ 1685748 w 1711385"/>
                <a:gd name="connsiteY14" fmla="*/ 326686 h 700512"/>
                <a:gd name="connsiteX15" fmla="*/ 1711385 w 1711385"/>
                <a:gd name="connsiteY15" fmla="*/ 504600 h 700512"/>
                <a:gd name="connsiteX16" fmla="*/ 1622039 w 1711385"/>
                <a:gd name="connsiteY16" fmla="*/ 593946 h 700512"/>
                <a:gd name="connsiteX17" fmla="*/ 800273 w 1711385"/>
                <a:gd name="connsiteY17" fmla="*/ 700501 h 700512"/>
                <a:gd name="connsiteX18" fmla="*/ 89346 w 1711385"/>
                <a:gd name="connsiteY18" fmla="*/ 593946 h 700512"/>
                <a:gd name="connsiteX19" fmla="*/ 0 w 1711385"/>
                <a:gd name="connsiteY19" fmla="*/ 504600 h 700512"/>
                <a:gd name="connsiteX20" fmla="*/ 0 w 1711385"/>
                <a:gd name="connsiteY20" fmla="*/ 147224 h 7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1385" h="700512">
                  <a:moveTo>
                    <a:pt x="0" y="147224"/>
                  </a:moveTo>
                  <a:cubicBezTo>
                    <a:pt x="0" y="97880"/>
                    <a:pt x="253647" y="32241"/>
                    <a:pt x="302991" y="32241"/>
                  </a:cubicBezTo>
                  <a:cubicBezTo>
                    <a:pt x="371122" y="35796"/>
                    <a:pt x="69300" y="480477"/>
                    <a:pt x="289141" y="484750"/>
                  </a:cubicBezTo>
                  <a:cubicBezTo>
                    <a:pt x="301076" y="511742"/>
                    <a:pt x="414480" y="406414"/>
                    <a:pt x="451512" y="330926"/>
                  </a:cubicBezTo>
                  <a:cubicBezTo>
                    <a:pt x="488544" y="255438"/>
                    <a:pt x="460057" y="48914"/>
                    <a:pt x="511332" y="31823"/>
                  </a:cubicBezTo>
                  <a:cubicBezTo>
                    <a:pt x="605336" y="-47938"/>
                    <a:pt x="812569" y="46847"/>
                    <a:pt x="903724" y="51120"/>
                  </a:cubicBezTo>
                  <a:cubicBezTo>
                    <a:pt x="994879" y="55393"/>
                    <a:pt x="935357" y="166858"/>
                    <a:pt x="965267" y="206738"/>
                  </a:cubicBezTo>
                  <a:cubicBezTo>
                    <a:pt x="995177" y="246618"/>
                    <a:pt x="712159" y="426353"/>
                    <a:pt x="724978" y="467658"/>
                  </a:cubicBezTo>
                  <a:cubicBezTo>
                    <a:pt x="737797" y="508963"/>
                    <a:pt x="854589" y="416383"/>
                    <a:pt x="895893" y="416383"/>
                  </a:cubicBezTo>
                  <a:cubicBezTo>
                    <a:pt x="937197" y="416383"/>
                    <a:pt x="1031706" y="351028"/>
                    <a:pt x="1109538" y="330926"/>
                  </a:cubicBezTo>
                  <a:cubicBezTo>
                    <a:pt x="1187370" y="310825"/>
                    <a:pt x="1083898" y="337100"/>
                    <a:pt x="1117690" y="325534"/>
                  </a:cubicBezTo>
                  <a:cubicBezTo>
                    <a:pt x="1151482" y="313968"/>
                    <a:pt x="1201838" y="382081"/>
                    <a:pt x="1237859" y="385713"/>
                  </a:cubicBezTo>
                  <a:cubicBezTo>
                    <a:pt x="1273880" y="389345"/>
                    <a:pt x="1415412" y="283683"/>
                    <a:pt x="1477007" y="288197"/>
                  </a:cubicBezTo>
                  <a:cubicBezTo>
                    <a:pt x="1538602" y="292711"/>
                    <a:pt x="1649919" y="275079"/>
                    <a:pt x="1681860" y="288615"/>
                  </a:cubicBezTo>
                  <a:cubicBezTo>
                    <a:pt x="1731204" y="288615"/>
                    <a:pt x="1685748" y="277342"/>
                    <a:pt x="1685748" y="326686"/>
                  </a:cubicBezTo>
                  <a:lnTo>
                    <a:pt x="1711385" y="504600"/>
                  </a:lnTo>
                  <a:cubicBezTo>
                    <a:pt x="1711385" y="553944"/>
                    <a:pt x="1671383" y="593946"/>
                    <a:pt x="1622039" y="593946"/>
                  </a:cubicBezTo>
                  <a:cubicBezTo>
                    <a:pt x="1324945" y="592620"/>
                    <a:pt x="1097367" y="701827"/>
                    <a:pt x="800273" y="700501"/>
                  </a:cubicBezTo>
                  <a:lnTo>
                    <a:pt x="89346" y="593946"/>
                  </a:lnTo>
                  <a:cubicBezTo>
                    <a:pt x="40002" y="593946"/>
                    <a:pt x="0" y="553944"/>
                    <a:pt x="0" y="504600"/>
                  </a:cubicBezTo>
                  <a:lnTo>
                    <a:pt x="0" y="14722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rgbClr val="6731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1" name="Groupe 413"/>
          <p:cNvGrpSpPr/>
          <p:nvPr/>
        </p:nvGrpSpPr>
        <p:grpSpPr>
          <a:xfrm>
            <a:off x="3729634" y="3054301"/>
            <a:ext cx="194294" cy="203299"/>
            <a:chOff x="437519" y="2784041"/>
            <a:chExt cx="526604" cy="552613"/>
          </a:xfrm>
        </p:grpSpPr>
        <p:sp>
          <p:nvSpPr>
            <p:cNvPr id="1172" name="Oval 468"/>
            <p:cNvSpPr>
              <a:spLocks noChangeArrowheads="1"/>
            </p:cNvSpPr>
            <p:nvPr/>
          </p:nvSpPr>
          <p:spPr bwMode="auto">
            <a:xfrm>
              <a:off x="437519" y="2784041"/>
              <a:ext cx="526604" cy="552613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  <p:sp>
          <p:nvSpPr>
            <p:cNvPr id="1173" name="Oval 469"/>
            <p:cNvSpPr>
              <a:spLocks noChangeArrowheads="1"/>
            </p:cNvSpPr>
            <p:nvPr/>
          </p:nvSpPr>
          <p:spPr bwMode="auto">
            <a:xfrm>
              <a:off x="464967" y="2912800"/>
              <a:ext cx="331353" cy="35082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rgbClr val="1D051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27" name="ZoneTexte 26"/>
          <p:cNvSpPr txBox="1"/>
          <p:nvPr/>
        </p:nvSpPr>
        <p:spPr>
          <a:xfrm>
            <a:off x="7425157" y="435893"/>
            <a:ext cx="16113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From Moussa L, 2016</a:t>
            </a:r>
            <a:endParaRPr lang="en-US" sz="1200" dirty="0"/>
          </a:p>
        </p:txBody>
      </p:sp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784" y="-36837"/>
            <a:ext cx="1822747" cy="477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1382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0229" y="-17931"/>
            <a:ext cx="1719263" cy="268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  <p:grpSp>
        <p:nvGrpSpPr>
          <p:cNvPr id="8" name="Groupe 7"/>
          <p:cNvGrpSpPr/>
          <p:nvPr/>
        </p:nvGrpSpPr>
        <p:grpSpPr>
          <a:xfrm rot="809273">
            <a:off x="6828279" y="5476433"/>
            <a:ext cx="313316" cy="116488"/>
            <a:chOff x="7636573" y="5985282"/>
            <a:chExt cx="259335" cy="493959"/>
          </a:xfrm>
          <a:solidFill>
            <a:srgbClr val="FFCC66"/>
          </a:solidFill>
        </p:grpSpPr>
        <p:sp>
          <p:nvSpPr>
            <p:cNvPr id="99" name="Oval 91"/>
            <p:cNvSpPr>
              <a:spLocks/>
            </p:cNvSpPr>
            <p:nvPr/>
          </p:nvSpPr>
          <p:spPr bwMode="auto">
            <a:xfrm rot="14266491" flipV="1">
              <a:off x="7519261" y="6102594"/>
              <a:ext cx="493959" cy="259335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1058 h 112592"/>
                <a:gd name="connsiteX1" fmla="*/ 434859 w 3173726"/>
                <a:gd name="connsiteY1" fmla="*/ 1084 h 112592"/>
                <a:gd name="connsiteX2" fmla="*/ 531234 w 3173726"/>
                <a:gd name="connsiteY2" fmla="*/ 43584 h 112592"/>
                <a:gd name="connsiteX3" fmla="*/ 1109976 w 3173726"/>
                <a:gd name="connsiteY3" fmla="*/ 26721 h 112592"/>
                <a:gd name="connsiteX4" fmla="*/ 2045872 w 3173726"/>
                <a:gd name="connsiteY4" fmla="*/ 70229 h 112592"/>
                <a:gd name="connsiteX5" fmla="*/ 3167600 w 3173726"/>
                <a:gd name="connsiteY5" fmla="*/ 61058 h 112592"/>
                <a:gd name="connsiteX6" fmla="*/ 1990193 w 3173726"/>
                <a:gd name="connsiteY6" fmla="*/ 112179 h 112592"/>
                <a:gd name="connsiteX7" fmla="*/ 1614846 w 3173726"/>
                <a:gd name="connsiteY7" fmla="*/ 83918 h 112592"/>
                <a:gd name="connsiteX8" fmla="*/ 62092 w 3173726"/>
                <a:gd name="connsiteY8" fmla="*/ 61058 h 112592"/>
                <a:gd name="connsiteX0" fmla="*/ 1324104 w 4435738"/>
                <a:gd name="connsiteY0" fmla="*/ 34986 h 86520"/>
                <a:gd name="connsiteX1" fmla="*/ 2 w 4435738"/>
                <a:gd name="connsiteY1" fmla="*/ 5212 h 86520"/>
                <a:gd name="connsiteX2" fmla="*/ 1793246 w 4435738"/>
                <a:gd name="connsiteY2" fmla="*/ 17512 h 86520"/>
                <a:gd name="connsiteX3" fmla="*/ 2371988 w 4435738"/>
                <a:gd name="connsiteY3" fmla="*/ 649 h 86520"/>
                <a:gd name="connsiteX4" fmla="*/ 3307884 w 4435738"/>
                <a:gd name="connsiteY4" fmla="*/ 44157 h 86520"/>
                <a:gd name="connsiteX5" fmla="*/ 4429612 w 4435738"/>
                <a:gd name="connsiteY5" fmla="*/ 34986 h 86520"/>
                <a:gd name="connsiteX6" fmla="*/ 3252205 w 4435738"/>
                <a:gd name="connsiteY6" fmla="*/ 86107 h 86520"/>
                <a:gd name="connsiteX7" fmla="*/ 2876858 w 4435738"/>
                <a:gd name="connsiteY7" fmla="*/ 57846 h 86520"/>
                <a:gd name="connsiteX8" fmla="*/ 1324104 w 4435738"/>
                <a:gd name="connsiteY8" fmla="*/ 34986 h 86520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307884 w 4435738"/>
                <a:gd name="connsiteY4" fmla="*/ 44708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675622 w 4435738"/>
                <a:gd name="connsiteY4" fmla="*/ 27014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781081"/>
                <a:gd name="connsiteY0" fmla="*/ 35537 h 66252"/>
                <a:gd name="connsiteX1" fmla="*/ 2 w 4781081"/>
                <a:gd name="connsiteY1" fmla="*/ 5763 h 66252"/>
                <a:gd name="connsiteX2" fmla="*/ 1994939 w 4781081"/>
                <a:gd name="connsiteY2" fmla="*/ 6049 h 66252"/>
                <a:gd name="connsiteX3" fmla="*/ 2371988 w 4781081"/>
                <a:gd name="connsiteY3" fmla="*/ 1200 h 66252"/>
                <a:gd name="connsiteX4" fmla="*/ 3675622 w 4781081"/>
                <a:gd name="connsiteY4" fmla="*/ 27014 h 66252"/>
                <a:gd name="connsiteX5" fmla="*/ 4429612 w 4781081"/>
                <a:gd name="connsiteY5" fmla="*/ 35537 h 66252"/>
                <a:gd name="connsiteX6" fmla="*/ 4700017 w 4781081"/>
                <a:gd name="connsiteY6" fmla="*/ 64978 h 66252"/>
                <a:gd name="connsiteX7" fmla="*/ 2876858 w 4781081"/>
                <a:gd name="connsiteY7" fmla="*/ 58397 h 66252"/>
                <a:gd name="connsiteX8" fmla="*/ 1324104 w 4781081"/>
                <a:gd name="connsiteY8" fmla="*/ 35537 h 66252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407112 w 4781081"/>
                <a:gd name="connsiteY3" fmla="*/ 30370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673316 w 4781081"/>
                <a:gd name="connsiteY3" fmla="*/ 20127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744551 w 4201528"/>
                <a:gd name="connsiteY0" fmla="*/ 33702 h 64417"/>
                <a:gd name="connsiteX1" fmla="*/ 2 w 4201528"/>
                <a:gd name="connsiteY1" fmla="*/ 6981 h 64417"/>
                <a:gd name="connsiteX2" fmla="*/ 1415386 w 4201528"/>
                <a:gd name="connsiteY2" fmla="*/ 4214 h 64417"/>
                <a:gd name="connsiteX3" fmla="*/ 2093763 w 4201528"/>
                <a:gd name="connsiteY3" fmla="*/ 18609 h 64417"/>
                <a:gd name="connsiteX4" fmla="*/ 3096069 w 4201528"/>
                <a:gd name="connsiteY4" fmla="*/ 25179 h 64417"/>
                <a:gd name="connsiteX5" fmla="*/ 3850059 w 4201528"/>
                <a:gd name="connsiteY5" fmla="*/ 33702 h 64417"/>
                <a:gd name="connsiteX6" fmla="*/ 4120464 w 4201528"/>
                <a:gd name="connsiteY6" fmla="*/ 63143 h 64417"/>
                <a:gd name="connsiteX7" fmla="*/ 2297305 w 4201528"/>
                <a:gd name="connsiteY7" fmla="*/ 56562 h 64417"/>
                <a:gd name="connsiteX8" fmla="*/ 744551 w 4201528"/>
                <a:gd name="connsiteY8" fmla="*/ 33702 h 64417"/>
                <a:gd name="connsiteX0" fmla="*/ 744551 w 4408237"/>
                <a:gd name="connsiteY0" fmla="*/ 33702 h 70486"/>
                <a:gd name="connsiteX1" fmla="*/ 2 w 4408237"/>
                <a:gd name="connsiteY1" fmla="*/ 6981 h 70486"/>
                <a:gd name="connsiteX2" fmla="*/ 1415386 w 4408237"/>
                <a:gd name="connsiteY2" fmla="*/ 4214 h 70486"/>
                <a:gd name="connsiteX3" fmla="*/ 2093763 w 4408237"/>
                <a:gd name="connsiteY3" fmla="*/ 18609 h 70486"/>
                <a:gd name="connsiteX4" fmla="*/ 3096069 w 4408237"/>
                <a:gd name="connsiteY4" fmla="*/ 25179 h 70486"/>
                <a:gd name="connsiteX5" fmla="*/ 3850059 w 4408237"/>
                <a:gd name="connsiteY5" fmla="*/ 33702 h 70486"/>
                <a:gd name="connsiteX6" fmla="*/ 4348743 w 4408237"/>
                <a:gd name="connsiteY6" fmla="*/ 70486 h 70486"/>
                <a:gd name="connsiteX7" fmla="*/ 2297305 w 4408237"/>
                <a:gd name="connsiteY7" fmla="*/ 56562 h 70486"/>
                <a:gd name="connsiteX8" fmla="*/ 744551 w 4408237"/>
                <a:gd name="connsiteY8" fmla="*/ 33702 h 70486"/>
                <a:gd name="connsiteX0" fmla="*/ 744551 w 4394158"/>
                <a:gd name="connsiteY0" fmla="*/ 33702 h 70486"/>
                <a:gd name="connsiteX1" fmla="*/ 2 w 4394158"/>
                <a:gd name="connsiteY1" fmla="*/ 6981 h 70486"/>
                <a:gd name="connsiteX2" fmla="*/ 1415386 w 4394158"/>
                <a:gd name="connsiteY2" fmla="*/ 4214 h 70486"/>
                <a:gd name="connsiteX3" fmla="*/ 2093763 w 4394158"/>
                <a:gd name="connsiteY3" fmla="*/ 18609 h 70486"/>
                <a:gd name="connsiteX4" fmla="*/ 3096069 w 4394158"/>
                <a:gd name="connsiteY4" fmla="*/ 25179 h 70486"/>
                <a:gd name="connsiteX5" fmla="*/ 3586081 w 4394158"/>
                <a:gd name="connsiteY5" fmla="*/ 43398 h 70486"/>
                <a:gd name="connsiteX6" fmla="*/ 4348743 w 4394158"/>
                <a:gd name="connsiteY6" fmla="*/ 70486 h 70486"/>
                <a:gd name="connsiteX7" fmla="*/ 2297305 w 4394158"/>
                <a:gd name="connsiteY7" fmla="*/ 56562 h 70486"/>
                <a:gd name="connsiteX8" fmla="*/ 744551 w 4394158"/>
                <a:gd name="connsiteY8" fmla="*/ 33702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4158" h="70486">
                  <a:moveTo>
                    <a:pt x="744551" y="33702"/>
                  </a:moveTo>
                  <a:cubicBezTo>
                    <a:pt x="361667" y="25439"/>
                    <a:pt x="248185" y="15888"/>
                    <a:pt x="2" y="6981"/>
                  </a:cubicBezTo>
                  <a:cubicBezTo>
                    <a:pt x="116253" y="-1590"/>
                    <a:pt x="1218722" y="-1972"/>
                    <a:pt x="1415386" y="4214"/>
                  </a:cubicBezTo>
                  <a:lnTo>
                    <a:pt x="2093763" y="18609"/>
                  </a:lnTo>
                  <a:cubicBezTo>
                    <a:pt x="2236304" y="23370"/>
                    <a:pt x="2847349" y="21047"/>
                    <a:pt x="3096069" y="25179"/>
                  </a:cubicBezTo>
                  <a:cubicBezTo>
                    <a:pt x="3344789" y="29311"/>
                    <a:pt x="3422744" y="37325"/>
                    <a:pt x="3586081" y="43398"/>
                  </a:cubicBezTo>
                  <a:cubicBezTo>
                    <a:pt x="3679973" y="48607"/>
                    <a:pt x="4607535" y="66676"/>
                    <a:pt x="4348743" y="70486"/>
                  </a:cubicBezTo>
                  <a:lnTo>
                    <a:pt x="2297305" y="56562"/>
                  </a:lnTo>
                  <a:lnTo>
                    <a:pt x="744551" y="33702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" name="Ellipse 99"/>
            <p:cNvSpPr/>
            <p:nvPr/>
          </p:nvSpPr>
          <p:spPr>
            <a:xfrm rot="19527605" flipH="1">
              <a:off x="7746266" y="6133713"/>
              <a:ext cx="66529" cy="156310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Rectangle à coins arrondis 10"/>
          <p:cNvSpPr/>
          <p:nvPr/>
        </p:nvSpPr>
        <p:spPr>
          <a:xfrm rot="18442386">
            <a:off x="6765582" y="5257261"/>
            <a:ext cx="190970" cy="136194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322353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57108" y="322353"/>
                </a:lnTo>
                <a:cubicBezTo>
                  <a:pt x="36608" y="322353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à coins arrondis 10"/>
          <p:cNvSpPr/>
          <p:nvPr/>
        </p:nvSpPr>
        <p:spPr>
          <a:xfrm rot="17678196">
            <a:off x="6838813" y="5318879"/>
            <a:ext cx="167952" cy="10141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316705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360040" y="119168"/>
                  <a:pt x="360040" y="139668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1301" y="316705"/>
                </a:lnTo>
                <a:cubicBezTo>
                  <a:pt x="50801" y="316705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à coins arrondis 10"/>
          <p:cNvSpPr/>
          <p:nvPr/>
        </p:nvSpPr>
        <p:spPr>
          <a:xfrm rot="14574882">
            <a:off x="7002879" y="5286950"/>
            <a:ext cx="158976" cy="101972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96939 h 273976"/>
              <a:gd name="connsiteX1" fmla="*/ 233670 w 377132"/>
              <a:gd name="connsiteY1" fmla="*/ 76912 h 273976"/>
              <a:gd name="connsiteX2" fmla="*/ 365651 w 377132"/>
              <a:gd name="connsiteY2" fmla="*/ 0 h 273976"/>
              <a:gd name="connsiteX3" fmla="*/ 360040 w 377132"/>
              <a:gd name="connsiteY3" fmla="*/ 96939 h 273976"/>
              <a:gd name="connsiteX4" fmla="*/ 377132 w 377132"/>
              <a:gd name="connsiteY4" fmla="*/ 202675 h 273976"/>
              <a:gd name="connsiteX5" fmla="*/ 186190 w 377132"/>
              <a:gd name="connsiteY5" fmla="*/ 265430 h 273976"/>
              <a:gd name="connsiteX6" fmla="*/ 71301 w 377132"/>
              <a:gd name="connsiteY6" fmla="*/ 273976 h 273976"/>
              <a:gd name="connsiteX7" fmla="*/ 0 w 377132"/>
              <a:gd name="connsiteY7" fmla="*/ 245404 h 273976"/>
              <a:gd name="connsiteX8" fmla="*/ 0 w 377132"/>
              <a:gd name="connsiteY8" fmla="*/ 96939 h 273976"/>
              <a:gd name="connsiteX0" fmla="*/ 0 w 377132"/>
              <a:gd name="connsiteY0" fmla="*/ 20028 h 197065"/>
              <a:gd name="connsiteX1" fmla="*/ 233670 w 377132"/>
              <a:gd name="connsiteY1" fmla="*/ 1 h 197065"/>
              <a:gd name="connsiteX2" fmla="*/ 340014 w 377132"/>
              <a:gd name="connsiteY2" fmla="*/ 17093 h 197065"/>
              <a:gd name="connsiteX3" fmla="*/ 360040 w 377132"/>
              <a:gd name="connsiteY3" fmla="*/ 20028 h 197065"/>
              <a:gd name="connsiteX4" fmla="*/ 377132 w 377132"/>
              <a:gd name="connsiteY4" fmla="*/ 125764 h 197065"/>
              <a:gd name="connsiteX5" fmla="*/ 186190 w 377132"/>
              <a:gd name="connsiteY5" fmla="*/ 188519 h 197065"/>
              <a:gd name="connsiteX6" fmla="*/ 71301 w 377132"/>
              <a:gd name="connsiteY6" fmla="*/ 197065 h 197065"/>
              <a:gd name="connsiteX7" fmla="*/ 0 w 377132"/>
              <a:gd name="connsiteY7" fmla="*/ 168493 h 197065"/>
              <a:gd name="connsiteX8" fmla="*/ 0 w 377132"/>
              <a:gd name="connsiteY8" fmla="*/ 20028 h 197065"/>
              <a:gd name="connsiteX0" fmla="*/ 5630 w 377132"/>
              <a:gd name="connsiteY0" fmla="*/ 5321 h 227223"/>
              <a:gd name="connsiteX1" fmla="*/ 233670 w 377132"/>
              <a:gd name="connsiteY1" fmla="*/ 30159 h 227223"/>
              <a:gd name="connsiteX2" fmla="*/ 340014 w 377132"/>
              <a:gd name="connsiteY2" fmla="*/ 47251 h 227223"/>
              <a:gd name="connsiteX3" fmla="*/ 360040 w 377132"/>
              <a:gd name="connsiteY3" fmla="*/ 50186 h 227223"/>
              <a:gd name="connsiteX4" fmla="*/ 377132 w 377132"/>
              <a:gd name="connsiteY4" fmla="*/ 155922 h 227223"/>
              <a:gd name="connsiteX5" fmla="*/ 186190 w 377132"/>
              <a:gd name="connsiteY5" fmla="*/ 218677 h 227223"/>
              <a:gd name="connsiteX6" fmla="*/ 71301 w 377132"/>
              <a:gd name="connsiteY6" fmla="*/ 227223 h 227223"/>
              <a:gd name="connsiteX7" fmla="*/ 0 w 377132"/>
              <a:gd name="connsiteY7" fmla="*/ 198651 h 227223"/>
              <a:gd name="connsiteX8" fmla="*/ 5630 w 377132"/>
              <a:gd name="connsiteY8" fmla="*/ 5321 h 22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27223">
                <a:moveTo>
                  <a:pt x="5630" y="5321"/>
                </a:moveTo>
                <a:cubicBezTo>
                  <a:pt x="5630" y="-15179"/>
                  <a:pt x="213170" y="30159"/>
                  <a:pt x="233670" y="30159"/>
                </a:cubicBezTo>
                <a:cubicBezTo>
                  <a:pt x="328938" y="30159"/>
                  <a:pt x="244746" y="47251"/>
                  <a:pt x="340014" y="47251"/>
                </a:cubicBezTo>
                <a:cubicBezTo>
                  <a:pt x="360514" y="47251"/>
                  <a:pt x="360040" y="29686"/>
                  <a:pt x="360040" y="50186"/>
                </a:cubicBezTo>
                <a:lnTo>
                  <a:pt x="377132" y="155922"/>
                </a:lnTo>
                <a:cubicBezTo>
                  <a:pt x="377132" y="176422"/>
                  <a:pt x="206690" y="218677"/>
                  <a:pt x="186190" y="218677"/>
                </a:cubicBezTo>
                <a:lnTo>
                  <a:pt x="71301" y="227223"/>
                </a:lnTo>
                <a:cubicBezTo>
                  <a:pt x="50801" y="227223"/>
                  <a:pt x="0" y="219151"/>
                  <a:pt x="0" y="198651"/>
                </a:cubicBezTo>
                <a:lnTo>
                  <a:pt x="5630" y="5321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à coins arrondis 10"/>
          <p:cNvSpPr/>
          <p:nvPr/>
        </p:nvSpPr>
        <p:spPr>
          <a:xfrm rot="18690037">
            <a:off x="6710908" y="5212929"/>
            <a:ext cx="182186" cy="85723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à coins arrondis 10"/>
          <p:cNvSpPr/>
          <p:nvPr/>
        </p:nvSpPr>
        <p:spPr>
          <a:xfrm rot="1461078" flipH="1">
            <a:off x="6953832" y="5289984"/>
            <a:ext cx="120071" cy="177172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37473 h 314510"/>
              <a:gd name="connsiteX1" fmla="*/ 78892 w 419210"/>
              <a:gd name="connsiteY1" fmla="*/ 10094 h 314510"/>
              <a:gd name="connsiteX2" fmla="*/ 344439 w 419210"/>
              <a:gd name="connsiteY2" fmla="*/ 11832 h 314510"/>
              <a:gd name="connsiteX3" fmla="*/ 419210 w 419210"/>
              <a:gd name="connsiteY3" fmla="*/ 137473 h 314510"/>
              <a:gd name="connsiteX4" fmla="*/ 377132 w 419210"/>
              <a:gd name="connsiteY4" fmla="*/ 243209 h 314510"/>
              <a:gd name="connsiteX5" fmla="*/ 186190 w 419210"/>
              <a:gd name="connsiteY5" fmla="*/ 305964 h 314510"/>
              <a:gd name="connsiteX6" fmla="*/ 71301 w 419210"/>
              <a:gd name="connsiteY6" fmla="*/ 314510 h 314510"/>
              <a:gd name="connsiteX7" fmla="*/ 0 w 419210"/>
              <a:gd name="connsiteY7" fmla="*/ 285938 h 314510"/>
              <a:gd name="connsiteX8" fmla="*/ 0 w 419210"/>
              <a:gd name="connsiteY8" fmla="*/ 137473 h 314510"/>
              <a:gd name="connsiteX0" fmla="*/ 0 w 419210"/>
              <a:gd name="connsiteY0" fmla="*/ 146842 h 323879"/>
              <a:gd name="connsiteX1" fmla="*/ 283299 w 419210"/>
              <a:gd name="connsiteY1" fmla="*/ 5844 h 323879"/>
              <a:gd name="connsiteX2" fmla="*/ 344439 w 419210"/>
              <a:gd name="connsiteY2" fmla="*/ 21201 h 323879"/>
              <a:gd name="connsiteX3" fmla="*/ 419210 w 419210"/>
              <a:gd name="connsiteY3" fmla="*/ 146842 h 323879"/>
              <a:gd name="connsiteX4" fmla="*/ 377132 w 419210"/>
              <a:gd name="connsiteY4" fmla="*/ 252578 h 323879"/>
              <a:gd name="connsiteX5" fmla="*/ 186190 w 419210"/>
              <a:gd name="connsiteY5" fmla="*/ 315333 h 323879"/>
              <a:gd name="connsiteX6" fmla="*/ 71301 w 419210"/>
              <a:gd name="connsiteY6" fmla="*/ 323879 h 323879"/>
              <a:gd name="connsiteX7" fmla="*/ 0 w 419210"/>
              <a:gd name="connsiteY7" fmla="*/ 295307 h 323879"/>
              <a:gd name="connsiteX8" fmla="*/ 0 w 419210"/>
              <a:gd name="connsiteY8" fmla="*/ 146842 h 323879"/>
              <a:gd name="connsiteX0" fmla="*/ 0 w 419210"/>
              <a:gd name="connsiteY0" fmla="*/ 137475 h 314512"/>
              <a:gd name="connsiteX1" fmla="*/ 261782 w 419210"/>
              <a:gd name="connsiteY1" fmla="*/ 10095 h 314512"/>
              <a:gd name="connsiteX2" fmla="*/ 344439 w 419210"/>
              <a:gd name="connsiteY2" fmla="*/ 11834 h 314512"/>
              <a:gd name="connsiteX3" fmla="*/ 419210 w 419210"/>
              <a:gd name="connsiteY3" fmla="*/ 137475 h 314512"/>
              <a:gd name="connsiteX4" fmla="*/ 377132 w 419210"/>
              <a:gd name="connsiteY4" fmla="*/ 243211 h 314512"/>
              <a:gd name="connsiteX5" fmla="*/ 186190 w 419210"/>
              <a:gd name="connsiteY5" fmla="*/ 305966 h 314512"/>
              <a:gd name="connsiteX6" fmla="*/ 71301 w 419210"/>
              <a:gd name="connsiteY6" fmla="*/ 314512 h 314512"/>
              <a:gd name="connsiteX7" fmla="*/ 0 w 419210"/>
              <a:gd name="connsiteY7" fmla="*/ 285940 h 314512"/>
              <a:gd name="connsiteX8" fmla="*/ 0 w 419210"/>
              <a:gd name="connsiteY8" fmla="*/ 137475 h 314512"/>
              <a:gd name="connsiteX0" fmla="*/ 0 w 419210"/>
              <a:gd name="connsiteY0" fmla="*/ 163046 h 340083"/>
              <a:gd name="connsiteX1" fmla="*/ 256404 w 419210"/>
              <a:gd name="connsiteY1" fmla="*/ 1619 h 340083"/>
              <a:gd name="connsiteX2" fmla="*/ 344439 w 419210"/>
              <a:gd name="connsiteY2" fmla="*/ 37405 h 340083"/>
              <a:gd name="connsiteX3" fmla="*/ 419210 w 419210"/>
              <a:gd name="connsiteY3" fmla="*/ 163046 h 340083"/>
              <a:gd name="connsiteX4" fmla="*/ 377132 w 419210"/>
              <a:gd name="connsiteY4" fmla="*/ 268782 h 340083"/>
              <a:gd name="connsiteX5" fmla="*/ 186190 w 419210"/>
              <a:gd name="connsiteY5" fmla="*/ 331537 h 340083"/>
              <a:gd name="connsiteX6" fmla="*/ 71301 w 419210"/>
              <a:gd name="connsiteY6" fmla="*/ 340083 h 340083"/>
              <a:gd name="connsiteX7" fmla="*/ 0 w 419210"/>
              <a:gd name="connsiteY7" fmla="*/ 311511 h 340083"/>
              <a:gd name="connsiteX8" fmla="*/ 0 w 419210"/>
              <a:gd name="connsiteY8" fmla="*/ 163046 h 340083"/>
              <a:gd name="connsiteX0" fmla="*/ 0 w 419210"/>
              <a:gd name="connsiteY0" fmla="*/ 125641 h 302678"/>
              <a:gd name="connsiteX1" fmla="*/ 240266 w 419210"/>
              <a:gd name="connsiteY1" fmla="*/ 25499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37474 h 314511"/>
              <a:gd name="connsiteX1" fmla="*/ 234887 w 419210"/>
              <a:gd name="connsiteY1" fmla="*/ 10094 h 314511"/>
              <a:gd name="connsiteX2" fmla="*/ 344439 w 419210"/>
              <a:gd name="connsiteY2" fmla="*/ 11833 h 314511"/>
              <a:gd name="connsiteX3" fmla="*/ 419210 w 419210"/>
              <a:gd name="connsiteY3" fmla="*/ 137474 h 314511"/>
              <a:gd name="connsiteX4" fmla="*/ 377132 w 419210"/>
              <a:gd name="connsiteY4" fmla="*/ 243210 h 314511"/>
              <a:gd name="connsiteX5" fmla="*/ 186190 w 419210"/>
              <a:gd name="connsiteY5" fmla="*/ 305965 h 314511"/>
              <a:gd name="connsiteX6" fmla="*/ 71301 w 419210"/>
              <a:gd name="connsiteY6" fmla="*/ 314511 h 314511"/>
              <a:gd name="connsiteX7" fmla="*/ 0 w 419210"/>
              <a:gd name="connsiteY7" fmla="*/ 285939 h 314511"/>
              <a:gd name="connsiteX8" fmla="*/ 0 w 419210"/>
              <a:gd name="connsiteY8" fmla="*/ 137474 h 314511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125641 h 302678"/>
              <a:gd name="connsiteX1" fmla="*/ 191854 w 419210"/>
              <a:gd name="connsiteY1" fmla="*/ 18690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70664"/>
              <a:gd name="connsiteX1" fmla="*/ 159580 w 419210"/>
              <a:gd name="connsiteY1" fmla="*/ 11881 h 370664"/>
              <a:gd name="connsiteX2" fmla="*/ 344439 w 419210"/>
              <a:gd name="connsiteY2" fmla="*/ 0 h 370664"/>
              <a:gd name="connsiteX3" fmla="*/ 419210 w 419210"/>
              <a:gd name="connsiteY3" fmla="*/ 125641 h 370664"/>
              <a:gd name="connsiteX4" fmla="*/ 377132 w 419210"/>
              <a:gd name="connsiteY4" fmla="*/ 231377 h 370664"/>
              <a:gd name="connsiteX5" fmla="*/ 259449 w 419210"/>
              <a:gd name="connsiteY5" fmla="*/ 370664 h 370664"/>
              <a:gd name="connsiteX6" fmla="*/ 71301 w 419210"/>
              <a:gd name="connsiteY6" fmla="*/ 302678 h 370664"/>
              <a:gd name="connsiteX7" fmla="*/ 0 w 419210"/>
              <a:gd name="connsiteY7" fmla="*/ 274106 h 370664"/>
              <a:gd name="connsiteX8" fmla="*/ 0 w 419210"/>
              <a:gd name="connsiteY8" fmla="*/ 125641 h 370664"/>
              <a:gd name="connsiteX0" fmla="*/ 10674 w 429884"/>
              <a:gd name="connsiteY0" fmla="*/ 125641 h 370664"/>
              <a:gd name="connsiteX1" fmla="*/ 170254 w 429884"/>
              <a:gd name="connsiteY1" fmla="*/ 11881 h 370664"/>
              <a:gd name="connsiteX2" fmla="*/ 355113 w 429884"/>
              <a:gd name="connsiteY2" fmla="*/ 0 h 370664"/>
              <a:gd name="connsiteX3" fmla="*/ 429884 w 429884"/>
              <a:gd name="connsiteY3" fmla="*/ 125641 h 370664"/>
              <a:gd name="connsiteX4" fmla="*/ 387806 w 429884"/>
              <a:gd name="connsiteY4" fmla="*/ 231377 h 370664"/>
              <a:gd name="connsiteX5" fmla="*/ 270123 w 429884"/>
              <a:gd name="connsiteY5" fmla="*/ 370664 h 370664"/>
              <a:gd name="connsiteX6" fmla="*/ 8604 w 429884"/>
              <a:gd name="connsiteY6" fmla="*/ 350125 h 370664"/>
              <a:gd name="connsiteX7" fmla="*/ 10674 w 429884"/>
              <a:gd name="connsiteY7" fmla="*/ 274106 h 370664"/>
              <a:gd name="connsiteX8" fmla="*/ 10674 w 429884"/>
              <a:gd name="connsiteY8" fmla="*/ 125641 h 370664"/>
              <a:gd name="connsiteX0" fmla="*/ 195936 w 615146"/>
              <a:gd name="connsiteY0" fmla="*/ 125641 h 370664"/>
              <a:gd name="connsiteX1" fmla="*/ 355516 w 615146"/>
              <a:gd name="connsiteY1" fmla="*/ 11881 h 370664"/>
              <a:gd name="connsiteX2" fmla="*/ 540375 w 615146"/>
              <a:gd name="connsiteY2" fmla="*/ 0 h 370664"/>
              <a:gd name="connsiteX3" fmla="*/ 615146 w 615146"/>
              <a:gd name="connsiteY3" fmla="*/ 125641 h 370664"/>
              <a:gd name="connsiteX4" fmla="*/ 573068 w 615146"/>
              <a:gd name="connsiteY4" fmla="*/ 231377 h 370664"/>
              <a:gd name="connsiteX5" fmla="*/ 455385 w 615146"/>
              <a:gd name="connsiteY5" fmla="*/ 370664 h 370664"/>
              <a:gd name="connsiteX6" fmla="*/ 193866 w 615146"/>
              <a:gd name="connsiteY6" fmla="*/ 350125 h 370664"/>
              <a:gd name="connsiteX7" fmla="*/ 0 w 615146"/>
              <a:gd name="connsiteY7" fmla="*/ 251174 h 370664"/>
              <a:gd name="connsiteX8" fmla="*/ 195936 w 615146"/>
              <a:gd name="connsiteY8" fmla="*/ 125641 h 37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5146" h="370664">
                <a:moveTo>
                  <a:pt x="195936" y="125641"/>
                </a:moveTo>
                <a:cubicBezTo>
                  <a:pt x="486409" y="-71905"/>
                  <a:pt x="146747" y="161690"/>
                  <a:pt x="355516" y="11881"/>
                </a:cubicBezTo>
                <a:lnTo>
                  <a:pt x="540375" y="0"/>
                </a:lnTo>
                <a:cubicBezTo>
                  <a:pt x="560875" y="0"/>
                  <a:pt x="615146" y="105141"/>
                  <a:pt x="615146" y="125641"/>
                </a:cubicBezTo>
                <a:lnTo>
                  <a:pt x="573068" y="231377"/>
                </a:lnTo>
                <a:cubicBezTo>
                  <a:pt x="573068" y="251877"/>
                  <a:pt x="475885" y="370664"/>
                  <a:pt x="455385" y="370664"/>
                </a:cubicBezTo>
                <a:lnTo>
                  <a:pt x="193866" y="350125"/>
                </a:lnTo>
                <a:cubicBezTo>
                  <a:pt x="173366" y="350125"/>
                  <a:pt x="0" y="271674"/>
                  <a:pt x="0" y="251174"/>
                </a:cubicBezTo>
                <a:lnTo>
                  <a:pt x="195936" y="125641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à coins arrondis 10"/>
          <p:cNvSpPr/>
          <p:nvPr/>
        </p:nvSpPr>
        <p:spPr>
          <a:xfrm rot="19738901">
            <a:off x="7101257" y="5166847"/>
            <a:ext cx="94912" cy="177885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37473 h 314510"/>
              <a:gd name="connsiteX1" fmla="*/ 78892 w 419210"/>
              <a:gd name="connsiteY1" fmla="*/ 10094 h 314510"/>
              <a:gd name="connsiteX2" fmla="*/ 344439 w 419210"/>
              <a:gd name="connsiteY2" fmla="*/ 11832 h 314510"/>
              <a:gd name="connsiteX3" fmla="*/ 419210 w 419210"/>
              <a:gd name="connsiteY3" fmla="*/ 137473 h 314510"/>
              <a:gd name="connsiteX4" fmla="*/ 377132 w 419210"/>
              <a:gd name="connsiteY4" fmla="*/ 243209 h 314510"/>
              <a:gd name="connsiteX5" fmla="*/ 186190 w 419210"/>
              <a:gd name="connsiteY5" fmla="*/ 305964 h 314510"/>
              <a:gd name="connsiteX6" fmla="*/ 71301 w 419210"/>
              <a:gd name="connsiteY6" fmla="*/ 314510 h 314510"/>
              <a:gd name="connsiteX7" fmla="*/ 0 w 419210"/>
              <a:gd name="connsiteY7" fmla="*/ 285938 h 314510"/>
              <a:gd name="connsiteX8" fmla="*/ 0 w 419210"/>
              <a:gd name="connsiteY8" fmla="*/ 137473 h 314510"/>
              <a:gd name="connsiteX0" fmla="*/ 0 w 419210"/>
              <a:gd name="connsiteY0" fmla="*/ 146842 h 323879"/>
              <a:gd name="connsiteX1" fmla="*/ 283299 w 419210"/>
              <a:gd name="connsiteY1" fmla="*/ 5844 h 323879"/>
              <a:gd name="connsiteX2" fmla="*/ 344439 w 419210"/>
              <a:gd name="connsiteY2" fmla="*/ 21201 h 323879"/>
              <a:gd name="connsiteX3" fmla="*/ 419210 w 419210"/>
              <a:gd name="connsiteY3" fmla="*/ 146842 h 323879"/>
              <a:gd name="connsiteX4" fmla="*/ 377132 w 419210"/>
              <a:gd name="connsiteY4" fmla="*/ 252578 h 323879"/>
              <a:gd name="connsiteX5" fmla="*/ 186190 w 419210"/>
              <a:gd name="connsiteY5" fmla="*/ 315333 h 323879"/>
              <a:gd name="connsiteX6" fmla="*/ 71301 w 419210"/>
              <a:gd name="connsiteY6" fmla="*/ 323879 h 323879"/>
              <a:gd name="connsiteX7" fmla="*/ 0 w 419210"/>
              <a:gd name="connsiteY7" fmla="*/ 295307 h 323879"/>
              <a:gd name="connsiteX8" fmla="*/ 0 w 419210"/>
              <a:gd name="connsiteY8" fmla="*/ 146842 h 323879"/>
              <a:gd name="connsiteX0" fmla="*/ 0 w 419210"/>
              <a:gd name="connsiteY0" fmla="*/ 137475 h 314512"/>
              <a:gd name="connsiteX1" fmla="*/ 261782 w 419210"/>
              <a:gd name="connsiteY1" fmla="*/ 10095 h 314512"/>
              <a:gd name="connsiteX2" fmla="*/ 344439 w 419210"/>
              <a:gd name="connsiteY2" fmla="*/ 11834 h 314512"/>
              <a:gd name="connsiteX3" fmla="*/ 419210 w 419210"/>
              <a:gd name="connsiteY3" fmla="*/ 137475 h 314512"/>
              <a:gd name="connsiteX4" fmla="*/ 377132 w 419210"/>
              <a:gd name="connsiteY4" fmla="*/ 243211 h 314512"/>
              <a:gd name="connsiteX5" fmla="*/ 186190 w 419210"/>
              <a:gd name="connsiteY5" fmla="*/ 305966 h 314512"/>
              <a:gd name="connsiteX6" fmla="*/ 71301 w 419210"/>
              <a:gd name="connsiteY6" fmla="*/ 314512 h 314512"/>
              <a:gd name="connsiteX7" fmla="*/ 0 w 419210"/>
              <a:gd name="connsiteY7" fmla="*/ 285940 h 314512"/>
              <a:gd name="connsiteX8" fmla="*/ 0 w 419210"/>
              <a:gd name="connsiteY8" fmla="*/ 137475 h 314512"/>
              <a:gd name="connsiteX0" fmla="*/ 0 w 419210"/>
              <a:gd name="connsiteY0" fmla="*/ 163046 h 340083"/>
              <a:gd name="connsiteX1" fmla="*/ 256404 w 419210"/>
              <a:gd name="connsiteY1" fmla="*/ 1619 h 340083"/>
              <a:gd name="connsiteX2" fmla="*/ 344439 w 419210"/>
              <a:gd name="connsiteY2" fmla="*/ 37405 h 340083"/>
              <a:gd name="connsiteX3" fmla="*/ 419210 w 419210"/>
              <a:gd name="connsiteY3" fmla="*/ 163046 h 340083"/>
              <a:gd name="connsiteX4" fmla="*/ 377132 w 419210"/>
              <a:gd name="connsiteY4" fmla="*/ 268782 h 340083"/>
              <a:gd name="connsiteX5" fmla="*/ 186190 w 419210"/>
              <a:gd name="connsiteY5" fmla="*/ 331537 h 340083"/>
              <a:gd name="connsiteX6" fmla="*/ 71301 w 419210"/>
              <a:gd name="connsiteY6" fmla="*/ 340083 h 340083"/>
              <a:gd name="connsiteX7" fmla="*/ 0 w 419210"/>
              <a:gd name="connsiteY7" fmla="*/ 311511 h 340083"/>
              <a:gd name="connsiteX8" fmla="*/ 0 w 419210"/>
              <a:gd name="connsiteY8" fmla="*/ 163046 h 340083"/>
              <a:gd name="connsiteX0" fmla="*/ 0 w 419210"/>
              <a:gd name="connsiteY0" fmla="*/ 125641 h 302678"/>
              <a:gd name="connsiteX1" fmla="*/ 240266 w 419210"/>
              <a:gd name="connsiteY1" fmla="*/ 25499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37474 h 314511"/>
              <a:gd name="connsiteX1" fmla="*/ 234887 w 419210"/>
              <a:gd name="connsiteY1" fmla="*/ 10094 h 314511"/>
              <a:gd name="connsiteX2" fmla="*/ 344439 w 419210"/>
              <a:gd name="connsiteY2" fmla="*/ 11833 h 314511"/>
              <a:gd name="connsiteX3" fmla="*/ 419210 w 419210"/>
              <a:gd name="connsiteY3" fmla="*/ 137474 h 314511"/>
              <a:gd name="connsiteX4" fmla="*/ 377132 w 419210"/>
              <a:gd name="connsiteY4" fmla="*/ 243210 h 314511"/>
              <a:gd name="connsiteX5" fmla="*/ 186190 w 419210"/>
              <a:gd name="connsiteY5" fmla="*/ 305965 h 314511"/>
              <a:gd name="connsiteX6" fmla="*/ 71301 w 419210"/>
              <a:gd name="connsiteY6" fmla="*/ 314511 h 314511"/>
              <a:gd name="connsiteX7" fmla="*/ 0 w 419210"/>
              <a:gd name="connsiteY7" fmla="*/ 285939 h 314511"/>
              <a:gd name="connsiteX8" fmla="*/ 0 w 419210"/>
              <a:gd name="connsiteY8" fmla="*/ 137474 h 314511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125641 h 302678"/>
              <a:gd name="connsiteX1" fmla="*/ 191854 w 419210"/>
              <a:gd name="connsiteY1" fmla="*/ 18690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377132"/>
              <a:gd name="connsiteY0" fmla="*/ 125641 h 302678"/>
              <a:gd name="connsiteX1" fmla="*/ 159580 w 377132"/>
              <a:gd name="connsiteY1" fmla="*/ 11881 h 302678"/>
              <a:gd name="connsiteX2" fmla="*/ 344439 w 377132"/>
              <a:gd name="connsiteY2" fmla="*/ 0 h 302678"/>
              <a:gd name="connsiteX3" fmla="*/ 225561 w 377132"/>
              <a:gd name="connsiteY3" fmla="*/ 105212 h 302678"/>
              <a:gd name="connsiteX4" fmla="*/ 377132 w 377132"/>
              <a:gd name="connsiteY4" fmla="*/ 231377 h 302678"/>
              <a:gd name="connsiteX5" fmla="*/ 186190 w 377132"/>
              <a:gd name="connsiteY5" fmla="*/ 294132 h 302678"/>
              <a:gd name="connsiteX6" fmla="*/ 71301 w 377132"/>
              <a:gd name="connsiteY6" fmla="*/ 302678 h 302678"/>
              <a:gd name="connsiteX7" fmla="*/ 0 w 377132"/>
              <a:gd name="connsiteY7" fmla="*/ 274106 h 302678"/>
              <a:gd name="connsiteX8" fmla="*/ 0 w 377132"/>
              <a:gd name="connsiteY8" fmla="*/ 125641 h 302678"/>
              <a:gd name="connsiteX0" fmla="*/ 0 w 377132"/>
              <a:gd name="connsiteY0" fmla="*/ 113760 h 290797"/>
              <a:gd name="connsiteX1" fmla="*/ 159580 w 377132"/>
              <a:gd name="connsiteY1" fmla="*/ 0 h 290797"/>
              <a:gd name="connsiteX2" fmla="*/ 134654 w 377132"/>
              <a:gd name="connsiteY2" fmla="*/ 1738 h 290797"/>
              <a:gd name="connsiteX3" fmla="*/ 225561 w 377132"/>
              <a:gd name="connsiteY3" fmla="*/ 93331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113760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225561 w 377132"/>
              <a:gd name="connsiteY3" fmla="*/ 93331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113760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327764 w 377132"/>
              <a:gd name="connsiteY3" fmla="*/ 18427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86522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327764 w 377132"/>
              <a:gd name="connsiteY3" fmla="*/ 18427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86522 h 290797"/>
              <a:gd name="connsiteX0" fmla="*/ 0 w 377132"/>
              <a:gd name="connsiteY0" fmla="*/ 86522 h 290797"/>
              <a:gd name="connsiteX1" fmla="*/ 16686 w 377132"/>
              <a:gd name="connsiteY1" fmla="*/ 59333 h 290797"/>
              <a:gd name="connsiteX2" fmla="*/ 138063 w 377132"/>
              <a:gd name="connsiteY2" fmla="*/ 0 h 290797"/>
              <a:gd name="connsiteX3" fmla="*/ 134654 w 377132"/>
              <a:gd name="connsiteY3" fmla="*/ 1738 h 290797"/>
              <a:gd name="connsiteX4" fmla="*/ 327764 w 377132"/>
              <a:gd name="connsiteY4" fmla="*/ 18427 h 290797"/>
              <a:gd name="connsiteX5" fmla="*/ 377132 w 377132"/>
              <a:gd name="connsiteY5" fmla="*/ 219496 h 290797"/>
              <a:gd name="connsiteX6" fmla="*/ 186190 w 377132"/>
              <a:gd name="connsiteY6" fmla="*/ 282251 h 290797"/>
              <a:gd name="connsiteX7" fmla="*/ 71301 w 377132"/>
              <a:gd name="connsiteY7" fmla="*/ 290797 h 290797"/>
              <a:gd name="connsiteX8" fmla="*/ 0 w 377132"/>
              <a:gd name="connsiteY8" fmla="*/ 262225 h 290797"/>
              <a:gd name="connsiteX9" fmla="*/ 0 w 377132"/>
              <a:gd name="connsiteY9" fmla="*/ 86522 h 290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132" h="290797">
                <a:moveTo>
                  <a:pt x="0" y="86522"/>
                </a:moveTo>
                <a:cubicBezTo>
                  <a:pt x="18918" y="47032"/>
                  <a:pt x="-6324" y="73753"/>
                  <a:pt x="16686" y="59333"/>
                </a:cubicBezTo>
                <a:cubicBezTo>
                  <a:pt x="39696" y="44913"/>
                  <a:pt x="134539" y="3925"/>
                  <a:pt x="138063" y="0"/>
                </a:cubicBezTo>
                <a:lnTo>
                  <a:pt x="134654" y="1738"/>
                </a:lnTo>
                <a:cubicBezTo>
                  <a:pt x="155154" y="1738"/>
                  <a:pt x="327764" y="-2073"/>
                  <a:pt x="327764" y="18427"/>
                </a:cubicBezTo>
                <a:lnTo>
                  <a:pt x="377132" y="219496"/>
                </a:lnTo>
                <a:cubicBezTo>
                  <a:pt x="377132" y="239996"/>
                  <a:pt x="206690" y="282251"/>
                  <a:pt x="186190" y="282251"/>
                </a:cubicBezTo>
                <a:lnTo>
                  <a:pt x="71301" y="290797"/>
                </a:lnTo>
                <a:cubicBezTo>
                  <a:pt x="50801" y="290797"/>
                  <a:pt x="0" y="282725"/>
                  <a:pt x="0" y="262225"/>
                </a:cubicBezTo>
                <a:lnTo>
                  <a:pt x="0" y="86522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à coins arrondis 10"/>
          <p:cNvSpPr/>
          <p:nvPr/>
        </p:nvSpPr>
        <p:spPr>
          <a:xfrm rot="18690037">
            <a:off x="6668404" y="5139474"/>
            <a:ext cx="182186" cy="85723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à coins arrondis 10"/>
          <p:cNvSpPr/>
          <p:nvPr/>
        </p:nvSpPr>
        <p:spPr>
          <a:xfrm rot="20478979">
            <a:off x="6670853" y="5009807"/>
            <a:ext cx="130418" cy="14007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à coins arrondis 10"/>
          <p:cNvSpPr/>
          <p:nvPr/>
        </p:nvSpPr>
        <p:spPr>
          <a:xfrm rot="17030360">
            <a:off x="7123851" y="5097541"/>
            <a:ext cx="125468" cy="11233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à coins arrondis 10"/>
          <p:cNvSpPr/>
          <p:nvPr/>
        </p:nvSpPr>
        <p:spPr>
          <a:xfrm rot="17030360">
            <a:off x="7146563" y="4984636"/>
            <a:ext cx="103682" cy="127615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129687 w 548897"/>
              <a:gd name="connsiteY0" fmla="*/ 156694 h 333731"/>
              <a:gd name="connsiteX1" fmla="*/ 1945 w 548897"/>
              <a:gd name="connsiteY1" fmla="*/ 0 h 333731"/>
              <a:gd name="connsiteX2" fmla="*/ 474126 w 548897"/>
              <a:gd name="connsiteY2" fmla="*/ 31053 h 333731"/>
              <a:gd name="connsiteX3" fmla="*/ 548897 w 548897"/>
              <a:gd name="connsiteY3" fmla="*/ 156694 h 333731"/>
              <a:gd name="connsiteX4" fmla="*/ 506819 w 548897"/>
              <a:gd name="connsiteY4" fmla="*/ 262430 h 333731"/>
              <a:gd name="connsiteX5" fmla="*/ 315877 w 548897"/>
              <a:gd name="connsiteY5" fmla="*/ 325185 h 333731"/>
              <a:gd name="connsiteX6" fmla="*/ 200988 w 548897"/>
              <a:gd name="connsiteY6" fmla="*/ 333731 h 333731"/>
              <a:gd name="connsiteX7" fmla="*/ 129687 w 548897"/>
              <a:gd name="connsiteY7" fmla="*/ 305159 h 333731"/>
              <a:gd name="connsiteX8" fmla="*/ 129687 w 548897"/>
              <a:gd name="connsiteY8" fmla="*/ 156694 h 333731"/>
              <a:gd name="connsiteX0" fmla="*/ 118863 w 549038"/>
              <a:gd name="connsiteY0" fmla="*/ 214256 h 333731"/>
              <a:gd name="connsiteX1" fmla="*/ 2086 w 549038"/>
              <a:gd name="connsiteY1" fmla="*/ 0 h 333731"/>
              <a:gd name="connsiteX2" fmla="*/ 474267 w 549038"/>
              <a:gd name="connsiteY2" fmla="*/ 31053 h 333731"/>
              <a:gd name="connsiteX3" fmla="*/ 549038 w 549038"/>
              <a:gd name="connsiteY3" fmla="*/ 156694 h 333731"/>
              <a:gd name="connsiteX4" fmla="*/ 506960 w 549038"/>
              <a:gd name="connsiteY4" fmla="*/ 262430 h 333731"/>
              <a:gd name="connsiteX5" fmla="*/ 316018 w 549038"/>
              <a:gd name="connsiteY5" fmla="*/ 325185 h 333731"/>
              <a:gd name="connsiteX6" fmla="*/ 201129 w 549038"/>
              <a:gd name="connsiteY6" fmla="*/ 333731 h 333731"/>
              <a:gd name="connsiteX7" fmla="*/ 129828 w 549038"/>
              <a:gd name="connsiteY7" fmla="*/ 305159 h 333731"/>
              <a:gd name="connsiteX8" fmla="*/ 118863 w 549038"/>
              <a:gd name="connsiteY8" fmla="*/ 214256 h 333731"/>
              <a:gd name="connsiteX0" fmla="*/ 118863 w 506960"/>
              <a:gd name="connsiteY0" fmla="*/ 214256 h 333731"/>
              <a:gd name="connsiteX1" fmla="*/ 2086 w 506960"/>
              <a:gd name="connsiteY1" fmla="*/ 0 h 333731"/>
              <a:gd name="connsiteX2" fmla="*/ 474267 w 506960"/>
              <a:gd name="connsiteY2" fmla="*/ 31053 h 333731"/>
              <a:gd name="connsiteX3" fmla="*/ 406524 w 506960"/>
              <a:gd name="connsiteY3" fmla="*/ 138012 h 333731"/>
              <a:gd name="connsiteX4" fmla="*/ 506960 w 506960"/>
              <a:gd name="connsiteY4" fmla="*/ 262430 h 333731"/>
              <a:gd name="connsiteX5" fmla="*/ 316018 w 506960"/>
              <a:gd name="connsiteY5" fmla="*/ 325185 h 333731"/>
              <a:gd name="connsiteX6" fmla="*/ 201129 w 506960"/>
              <a:gd name="connsiteY6" fmla="*/ 333731 h 333731"/>
              <a:gd name="connsiteX7" fmla="*/ 129828 w 506960"/>
              <a:gd name="connsiteY7" fmla="*/ 305159 h 333731"/>
              <a:gd name="connsiteX8" fmla="*/ 118863 w 506960"/>
              <a:gd name="connsiteY8" fmla="*/ 214256 h 333731"/>
              <a:gd name="connsiteX0" fmla="*/ 112139 w 500236"/>
              <a:gd name="connsiteY0" fmla="*/ 183203 h 302678"/>
              <a:gd name="connsiteX1" fmla="*/ 2185 w 500236"/>
              <a:gd name="connsiteY1" fmla="*/ 34406 h 302678"/>
              <a:gd name="connsiteX2" fmla="*/ 467543 w 500236"/>
              <a:gd name="connsiteY2" fmla="*/ 0 h 302678"/>
              <a:gd name="connsiteX3" fmla="*/ 399800 w 500236"/>
              <a:gd name="connsiteY3" fmla="*/ 106959 h 302678"/>
              <a:gd name="connsiteX4" fmla="*/ 500236 w 500236"/>
              <a:gd name="connsiteY4" fmla="*/ 231377 h 302678"/>
              <a:gd name="connsiteX5" fmla="*/ 309294 w 500236"/>
              <a:gd name="connsiteY5" fmla="*/ 294132 h 302678"/>
              <a:gd name="connsiteX6" fmla="*/ 194405 w 500236"/>
              <a:gd name="connsiteY6" fmla="*/ 302678 h 302678"/>
              <a:gd name="connsiteX7" fmla="*/ 123104 w 500236"/>
              <a:gd name="connsiteY7" fmla="*/ 274106 h 302678"/>
              <a:gd name="connsiteX8" fmla="*/ 112139 w 500236"/>
              <a:gd name="connsiteY8" fmla="*/ 183203 h 302678"/>
              <a:gd name="connsiteX0" fmla="*/ 32521 w 420618"/>
              <a:gd name="connsiteY0" fmla="*/ 263767 h 383242"/>
              <a:gd name="connsiteX1" fmla="*/ 5100 w 420618"/>
              <a:gd name="connsiteY1" fmla="*/ 0 h 383242"/>
              <a:gd name="connsiteX2" fmla="*/ 387925 w 420618"/>
              <a:gd name="connsiteY2" fmla="*/ 80564 h 383242"/>
              <a:gd name="connsiteX3" fmla="*/ 320182 w 420618"/>
              <a:gd name="connsiteY3" fmla="*/ 187523 h 383242"/>
              <a:gd name="connsiteX4" fmla="*/ 420618 w 420618"/>
              <a:gd name="connsiteY4" fmla="*/ 311941 h 383242"/>
              <a:gd name="connsiteX5" fmla="*/ 229676 w 420618"/>
              <a:gd name="connsiteY5" fmla="*/ 374696 h 383242"/>
              <a:gd name="connsiteX6" fmla="*/ 114787 w 420618"/>
              <a:gd name="connsiteY6" fmla="*/ 383242 h 383242"/>
              <a:gd name="connsiteX7" fmla="*/ 43486 w 420618"/>
              <a:gd name="connsiteY7" fmla="*/ 354670 h 383242"/>
              <a:gd name="connsiteX8" fmla="*/ 32521 w 420618"/>
              <a:gd name="connsiteY8" fmla="*/ 263767 h 383242"/>
              <a:gd name="connsiteX0" fmla="*/ 32521 w 420618"/>
              <a:gd name="connsiteY0" fmla="*/ 325666 h 445141"/>
              <a:gd name="connsiteX1" fmla="*/ 5100 w 420618"/>
              <a:gd name="connsiteY1" fmla="*/ 61899 h 445141"/>
              <a:gd name="connsiteX2" fmla="*/ 387925 w 420618"/>
              <a:gd name="connsiteY2" fmla="*/ 142463 h 445141"/>
              <a:gd name="connsiteX3" fmla="*/ 320182 w 420618"/>
              <a:gd name="connsiteY3" fmla="*/ 249422 h 445141"/>
              <a:gd name="connsiteX4" fmla="*/ 420618 w 420618"/>
              <a:gd name="connsiteY4" fmla="*/ 373840 h 445141"/>
              <a:gd name="connsiteX5" fmla="*/ 229676 w 420618"/>
              <a:gd name="connsiteY5" fmla="*/ 436595 h 445141"/>
              <a:gd name="connsiteX6" fmla="*/ 114787 w 420618"/>
              <a:gd name="connsiteY6" fmla="*/ 445141 h 445141"/>
              <a:gd name="connsiteX7" fmla="*/ 43486 w 420618"/>
              <a:gd name="connsiteY7" fmla="*/ 416569 h 445141"/>
              <a:gd name="connsiteX8" fmla="*/ 32521 w 420618"/>
              <a:gd name="connsiteY8" fmla="*/ 325666 h 445141"/>
              <a:gd name="connsiteX0" fmla="*/ 3926 w 392023"/>
              <a:gd name="connsiteY0" fmla="*/ 247354 h 366829"/>
              <a:gd name="connsiteX1" fmla="*/ 11664 w 392023"/>
              <a:gd name="connsiteY1" fmla="*/ 88383 h 366829"/>
              <a:gd name="connsiteX2" fmla="*/ 359330 w 392023"/>
              <a:gd name="connsiteY2" fmla="*/ 64151 h 366829"/>
              <a:gd name="connsiteX3" fmla="*/ 291587 w 392023"/>
              <a:gd name="connsiteY3" fmla="*/ 171110 h 366829"/>
              <a:gd name="connsiteX4" fmla="*/ 392023 w 392023"/>
              <a:gd name="connsiteY4" fmla="*/ 295528 h 366829"/>
              <a:gd name="connsiteX5" fmla="*/ 201081 w 392023"/>
              <a:gd name="connsiteY5" fmla="*/ 358283 h 366829"/>
              <a:gd name="connsiteX6" fmla="*/ 86192 w 392023"/>
              <a:gd name="connsiteY6" fmla="*/ 366829 h 366829"/>
              <a:gd name="connsiteX7" fmla="*/ 14891 w 392023"/>
              <a:gd name="connsiteY7" fmla="*/ 338257 h 366829"/>
              <a:gd name="connsiteX8" fmla="*/ 3926 w 392023"/>
              <a:gd name="connsiteY8" fmla="*/ 247354 h 366829"/>
              <a:gd name="connsiteX0" fmla="*/ 3926 w 448371"/>
              <a:gd name="connsiteY0" fmla="*/ 247354 h 366829"/>
              <a:gd name="connsiteX1" fmla="*/ 11664 w 448371"/>
              <a:gd name="connsiteY1" fmla="*/ 88383 h 366829"/>
              <a:gd name="connsiteX2" fmla="*/ 359330 w 448371"/>
              <a:gd name="connsiteY2" fmla="*/ 64151 h 366829"/>
              <a:gd name="connsiteX3" fmla="*/ 448370 w 448371"/>
              <a:gd name="connsiteY3" fmla="*/ 187212 h 366829"/>
              <a:gd name="connsiteX4" fmla="*/ 392023 w 448371"/>
              <a:gd name="connsiteY4" fmla="*/ 295528 h 366829"/>
              <a:gd name="connsiteX5" fmla="*/ 201081 w 448371"/>
              <a:gd name="connsiteY5" fmla="*/ 358283 h 366829"/>
              <a:gd name="connsiteX6" fmla="*/ 86192 w 448371"/>
              <a:gd name="connsiteY6" fmla="*/ 366829 h 366829"/>
              <a:gd name="connsiteX7" fmla="*/ 14891 w 448371"/>
              <a:gd name="connsiteY7" fmla="*/ 338257 h 366829"/>
              <a:gd name="connsiteX8" fmla="*/ 3926 w 448371"/>
              <a:gd name="connsiteY8" fmla="*/ 247354 h 366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8371" h="366829">
                <a:moveTo>
                  <a:pt x="3926" y="247354"/>
                </a:moveTo>
                <a:cubicBezTo>
                  <a:pt x="3926" y="226854"/>
                  <a:pt x="-8836" y="88383"/>
                  <a:pt x="11664" y="88383"/>
                </a:cubicBezTo>
                <a:cubicBezTo>
                  <a:pt x="104528" y="-78558"/>
                  <a:pt x="231722" y="37296"/>
                  <a:pt x="359330" y="64151"/>
                </a:cubicBezTo>
                <a:cubicBezTo>
                  <a:pt x="379830" y="64151"/>
                  <a:pt x="448370" y="166712"/>
                  <a:pt x="448370" y="187212"/>
                </a:cubicBezTo>
                <a:lnTo>
                  <a:pt x="392023" y="295528"/>
                </a:lnTo>
                <a:cubicBezTo>
                  <a:pt x="392023" y="316028"/>
                  <a:pt x="221581" y="358283"/>
                  <a:pt x="201081" y="358283"/>
                </a:cubicBezTo>
                <a:lnTo>
                  <a:pt x="86192" y="366829"/>
                </a:lnTo>
                <a:cubicBezTo>
                  <a:pt x="65692" y="366829"/>
                  <a:pt x="14891" y="358757"/>
                  <a:pt x="14891" y="338257"/>
                </a:cubicBezTo>
                <a:lnTo>
                  <a:pt x="3926" y="247354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à coins arrondis 10"/>
          <p:cNvSpPr/>
          <p:nvPr/>
        </p:nvSpPr>
        <p:spPr>
          <a:xfrm rot="1754928">
            <a:off x="7159865" y="4947366"/>
            <a:ext cx="119261" cy="9975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à coins arrondis 10"/>
          <p:cNvSpPr/>
          <p:nvPr/>
        </p:nvSpPr>
        <p:spPr>
          <a:xfrm rot="20022356" flipV="1">
            <a:off x="6608392" y="4794857"/>
            <a:ext cx="147061" cy="12977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36451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111789" y="236451"/>
                </a:lnTo>
                <a:cubicBezTo>
                  <a:pt x="91289" y="236451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à coins arrondis 10"/>
          <p:cNvSpPr/>
          <p:nvPr/>
        </p:nvSpPr>
        <p:spPr>
          <a:xfrm rot="18777988" flipV="1">
            <a:off x="6616539" y="4897627"/>
            <a:ext cx="191381" cy="10840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à coins arrondis 10"/>
          <p:cNvSpPr/>
          <p:nvPr/>
        </p:nvSpPr>
        <p:spPr>
          <a:xfrm rot="11875379">
            <a:off x="7180124" y="4835570"/>
            <a:ext cx="124709" cy="12999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96939 h 273976"/>
              <a:gd name="connsiteX1" fmla="*/ 233670 w 377132"/>
              <a:gd name="connsiteY1" fmla="*/ 76912 h 273976"/>
              <a:gd name="connsiteX2" fmla="*/ 365651 w 377132"/>
              <a:gd name="connsiteY2" fmla="*/ 0 h 273976"/>
              <a:gd name="connsiteX3" fmla="*/ 360040 w 377132"/>
              <a:gd name="connsiteY3" fmla="*/ 96939 h 273976"/>
              <a:gd name="connsiteX4" fmla="*/ 377132 w 377132"/>
              <a:gd name="connsiteY4" fmla="*/ 202675 h 273976"/>
              <a:gd name="connsiteX5" fmla="*/ 186190 w 377132"/>
              <a:gd name="connsiteY5" fmla="*/ 265430 h 273976"/>
              <a:gd name="connsiteX6" fmla="*/ 71301 w 377132"/>
              <a:gd name="connsiteY6" fmla="*/ 273976 h 273976"/>
              <a:gd name="connsiteX7" fmla="*/ 0 w 377132"/>
              <a:gd name="connsiteY7" fmla="*/ 245404 h 273976"/>
              <a:gd name="connsiteX8" fmla="*/ 0 w 377132"/>
              <a:gd name="connsiteY8" fmla="*/ 96939 h 273976"/>
              <a:gd name="connsiteX0" fmla="*/ 0 w 377132"/>
              <a:gd name="connsiteY0" fmla="*/ 20028 h 197065"/>
              <a:gd name="connsiteX1" fmla="*/ 233670 w 377132"/>
              <a:gd name="connsiteY1" fmla="*/ 1 h 197065"/>
              <a:gd name="connsiteX2" fmla="*/ 340014 w 377132"/>
              <a:gd name="connsiteY2" fmla="*/ 17093 h 197065"/>
              <a:gd name="connsiteX3" fmla="*/ 360040 w 377132"/>
              <a:gd name="connsiteY3" fmla="*/ 20028 h 197065"/>
              <a:gd name="connsiteX4" fmla="*/ 377132 w 377132"/>
              <a:gd name="connsiteY4" fmla="*/ 125764 h 197065"/>
              <a:gd name="connsiteX5" fmla="*/ 186190 w 377132"/>
              <a:gd name="connsiteY5" fmla="*/ 188519 h 197065"/>
              <a:gd name="connsiteX6" fmla="*/ 71301 w 377132"/>
              <a:gd name="connsiteY6" fmla="*/ 197065 h 197065"/>
              <a:gd name="connsiteX7" fmla="*/ 0 w 377132"/>
              <a:gd name="connsiteY7" fmla="*/ 168493 h 197065"/>
              <a:gd name="connsiteX8" fmla="*/ 0 w 377132"/>
              <a:gd name="connsiteY8" fmla="*/ 20028 h 197065"/>
              <a:gd name="connsiteX0" fmla="*/ 5630 w 377132"/>
              <a:gd name="connsiteY0" fmla="*/ 5321 h 227223"/>
              <a:gd name="connsiteX1" fmla="*/ 233670 w 377132"/>
              <a:gd name="connsiteY1" fmla="*/ 30159 h 227223"/>
              <a:gd name="connsiteX2" fmla="*/ 340014 w 377132"/>
              <a:gd name="connsiteY2" fmla="*/ 47251 h 227223"/>
              <a:gd name="connsiteX3" fmla="*/ 360040 w 377132"/>
              <a:gd name="connsiteY3" fmla="*/ 50186 h 227223"/>
              <a:gd name="connsiteX4" fmla="*/ 377132 w 377132"/>
              <a:gd name="connsiteY4" fmla="*/ 155922 h 227223"/>
              <a:gd name="connsiteX5" fmla="*/ 186190 w 377132"/>
              <a:gd name="connsiteY5" fmla="*/ 218677 h 227223"/>
              <a:gd name="connsiteX6" fmla="*/ 71301 w 377132"/>
              <a:gd name="connsiteY6" fmla="*/ 227223 h 227223"/>
              <a:gd name="connsiteX7" fmla="*/ 0 w 377132"/>
              <a:gd name="connsiteY7" fmla="*/ 198651 h 227223"/>
              <a:gd name="connsiteX8" fmla="*/ 5630 w 377132"/>
              <a:gd name="connsiteY8" fmla="*/ 5321 h 22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27223">
                <a:moveTo>
                  <a:pt x="5630" y="5321"/>
                </a:moveTo>
                <a:cubicBezTo>
                  <a:pt x="5630" y="-15179"/>
                  <a:pt x="213170" y="30159"/>
                  <a:pt x="233670" y="30159"/>
                </a:cubicBezTo>
                <a:cubicBezTo>
                  <a:pt x="328938" y="30159"/>
                  <a:pt x="244746" y="47251"/>
                  <a:pt x="340014" y="47251"/>
                </a:cubicBezTo>
                <a:cubicBezTo>
                  <a:pt x="360514" y="47251"/>
                  <a:pt x="360040" y="29686"/>
                  <a:pt x="360040" y="50186"/>
                </a:cubicBezTo>
                <a:lnTo>
                  <a:pt x="377132" y="155922"/>
                </a:lnTo>
                <a:cubicBezTo>
                  <a:pt x="377132" y="176422"/>
                  <a:pt x="206690" y="218677"/>
                  <a:pt x="186190" y="218677"/>
                </a:cubicBezTo>
                <a:lnTo>
                  <a:pt x="71301" y="227223"/>
                </a:lnTo>
                <a:cubicBezTo>
                  <a:pt x="50801" y="227223"/>
                  <a:pt x="0" y="219151"/>
                  <a:pt x="0" y="198651"/>
                </a:cubicBezTo>
                <a:lnTo>
                  <a:pt x="5630" y="5321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à coins arrondis 10"/>
          <p:cNvSpPr/>
          <p:nvPr/>
        </p:nvSpPr>
        <p:spPr>
          <a:xfrm rot="17765145">
            <a:off x="7208585" y="4737352"/>
            <a:ext cx="120992" cy="139542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37473 h 314510"/>
              <a:gd name="connsiteX1" fmla="*/ 78892 w 419210"/>
              <a:gd name="connsiteY1" fmla="*/ 10094 h 314510"/>
              <a:gd name="connsiteX2" fmla="*/ 344439 w 419210"/>
              <a:gd name="connsiteY2" fmla="*/ 11832 h 314510"/>
              <a:gd name="connsiteX3" fmla="*/ 419210 w 419210"/>
              <a:gd name="connsiteY3" fmla="*/ 137473 h 314510"/>
              <a:gd name="connsiteX4" fmla="*/ 377132 w 419210"/>
              <a:gd name="connsiteY4" fmla="*/ 243209 h 314510"/>
              <a:gd name="connsiteX5" fmla="*/ 186190 w 419210"/>
              <a:gd name="connsiteY5" fmla="*/ 305964 h 314510"/>
              <a:gd name="connsiteX6" fmla="*/ 71301 w 419210"/>
              <a:gd name="connsiteY6" fmla="*/ 314510 h 314510"/>
              <a:gd name="connsiteX7" fmla="*/ 0 w 419210"/>
              <a:gd name="connsiteY7" fmla="*/ 285938 h 314510"/>
              <a:gd name="connsiteX8" fmla="*/ 0 w 419210"/>
              <a:gd name="connsiteY8" fmla="*/ 137473 h 314510"/>
              <a:gd name="connsiteX0" fmla="*/ 0 w 419210"/>
              <a:gd name="connsiteY0" fmla="*/ 146842 h 323879"/>
              <a:gd name="connsiteX1" fmla="*/ 283299 w 419210"/>
              <a:gd name="connsiteY1" fmla="*/ 5844 h 323879"/>
              <a:gd name="connsiteX2" fmla="*/ 344439 w 419210"/>
              <a:gd name="connsiteY2" fmla="*/ 21201 h 323879"/>
              <a:gd name="connsiteX3" fmla="*/ 419210 w 419210"/>
              <a:gd name="connsiteY3" fmla="*/ 146842 h 323879"/>
              <a:gd name="connsiteX4" fmla="*/ 377132 w 419210"/>
              <a:gd name="connsiteY4" fmla="*/ 252578 h 323879"/>
              <a:gd name="connsiteX5" fmla="*/ 186190 w 419210"/>
              <a:gd name="connsiteY5" fmla="*/ 315333 h 323879"/>
              <a:gd name="connsiteX6" fmla="*/ 71301 w 419210"/>
              <a:gd name="connsiteY6" fmla="*/ 323879 h 323879"/>
              <a:gd name="connsiteX7" fmla="*/ 0 w 419210"/>
              <a:gd name="connsiteY7" fmla="*/ 295307 h 323879"/>
              <a:gd name="connsiteX8" fmla="*/ 0 w 419210"/>
              <a:gd name="connsiteY8" fmla="*/ 146842 h 323879"/>
              <a:gd name="connsiteX0" fmla="*/ 0 w 419210"/>
              <a:gd name="connsiteY0" fmla="*/ 137475 h 314512"/>
              <a:gd name="connsiteX1" fmla="*/ 261782 w 419210"/>
              <a:gd name="connsiteY1" fmla="*/ 10095 h 314512"/>
              <a:gd name="connsiteX2" fmla="*/ 344439 w 419210"/>
              <a:gd name="connsiteY2" fmla="*/ 11834 h 314512"/>
              <a:gd name="connsiteX3" fmla="*/ 419210 w 419210"/>
              <a:gd name="connsiteY3" fmla="*/ 137475 h 314512"/>
              <a:gd name="connsiteX4" fmla="*/ 377132 w 419210"/>
              <a:gd name="connsiteY4" fmla="*/ 243211 h 314512"/>
              <a:gd name="connsiteX5" fmla="*/ 186190 w 419210"/>
              <a:gd name="connsiteY5" fmla="*/ 305966 h 314512"/>
              <a:gd name="connsiteX6" fmla="*/ 71301 w 419210"/>
              <a:gd name="connsiteY6" fmla="*/ 314512 h 314512"/>
              <a:gd name="connsiteX7" fmla="*/ 0 w 419210"/>
              <a:gd name="connsiteY7" fmla="*/ 285940 h 314512"/>
              <a:gd name="connsiteX8" fmla="*/ 0 w 419210"/>
              <a:gd name="connsiteY8" fmla="*/ 137475 h 314512"/>
              <a:gd name="connsiteX0" fmla="*/ 0 w 419210"/>
              <a:gd name="connsiteY0" fmla="*/ 163046 h 340083"/>
              <a:gd name="connsiteX1" fmla="*/ 256404 w 419210"/>
              <a:gd name="connsiteY1" fmla="*/ 1619 h 340083"/>
              <a:gd name="connsiteX2" fmla="*/ 344439 w 419210"/>
              <a:gd name="connsiteY2" fmla="*/ 37405 h 340083"/>
              <a:gd name="connsiteX3" fmla="*/ 419210 w 419210"/>
              <a:gd name="connsiteY3" fmla="*/ 163046 h 340083"/>
              <a:gd name="connsiteX4" fmla="*/ 377132 w 419210"/>
              <a:gd name="connsiteY4" fmla="*/ 268782 h 340083"/>
              <a:gd name="connsiteX5" fmla="*/ 186190 w 419210"/>
              <a:gd name="connsiteY5" fmla="*/ 331537 h 340083"/>
              <a:gd name="connsiteX6" fmla="*/ 71301 w 419210"/>
              <a:gd name="connsiteY6" fmla="*/ 340083 h 340083"/>
              <a:gd name="connsiteX7" fmla="*/ 0 w 419210"/>
              <a:gd name="connsiteY7" fmla="*/ 311511 h 340083"/>
              <a:gd name="connsiteX8" fmla="*/ 0 w 419210"/>
              <a:gd name="connsiteY8" fmla="*/ 163046 h 340083"/>
              <a:gd name="connsiteX0" fmla="*/ 0 w 419210"/>
              <a:gd name="connsiteY0" fmla="*/ 125641 h 302678"/>
              <a:gd name="connsiteX1" fmla="*/ 240266 w 419210"/>
              <a:gd name="connsiteY1" fmla="*/ 25499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37474 h 314511"/>
              <a:gd name="connsiteX1" fmla="*/ 234887 w 419210"/>
              <a:gd name="connsiteY1" fmla="*/ 10094 h 314511"/>
              <a:gd name="connsiteX2" fmla="*/ 344439 w 419210"/>
              <a:gd name="connsiteY2" fmla="*/ 11833 h 314511"/>
              <a:gd name="connsiteX3" fmla="*/ 419210 w 419210"/>
              <a:gd name="connsiteY3" fmla="*/ 137474 h 314511"/>
              <a:gd name="connsiteX4" fmla="*/ 377132 w 419210"/>
              <a:gd name="connsiteY4" fmla="*/ 243210 h 314511"/>
              <a:gd name="connsiteX5" fmla="*/ 186190 w 419210"/>
              <a:gd name="connsiteY5" fmla="*/ 305965 h 314511"/>
              <a:gd name="connsiteX6" fmla="*/ 71301 w 419210"/>
              <a:gd name="connsiteY6" fmla="*/ 314511 h 314511"/>
              <a:gd name="connsiteX7" fmla="*/ 0 w 419210"/>
              <a:gd name="connsiteY7" fmla="*/ 285939 h 314511"/>
              <a:gd name="connsiteX8" fmla="*/ 0 w 419210"/>
              <a:gd name="connsiteY8" fmla="*/ 137474 h 314511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125641 h 302678"/>
              <a:gd name="connsiteX1" fmla="*/ 191854 w 419210"/>
              <a:gd name="connsiteY1" fmla="*/ 18690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377132"/>
              <a:gd name="connsiteY0" fmla="*/ 125641 h 302678"/>
              <a:gd name="connsiteX1" fmla="*/ 159580 w 377132"/>
              <a:gd name="connsiteY1" fmla="*/ 11881 h 302678"/>
              <a:gd name="connsiteX2" fmla="*/ 344439 w 377132"/>
              <a:gd name="connsiteY2" fmla="*/ 0 h 302678"/>
              <a:gd name="connsiteX3" fmla="*/ 225561 w 377132"/>
              <a:gd name="connsiteY3" fmla="*/ 105212 h 302678"/>
              <a:gd name="connsiteX4" fmla="*/ 377132 w 377132"/>
              <a:gd name="connsiteY4" fmla="*/ 231377 h 302678"/>
              <a:gd name="connsiteX5" fmla="*/ 186190 w 377132"/>
              <a:gd name="connsiteY5" fmla="*/ 294132 h 302678"/>
              <a:gd name="connsiteX6" fmla="*/ 71301 w 377132"/>
              <a:gd name="connsiteY6" fmla="*/ 302678 h 302678"/>
              <a:gd name="connsiteX7" fmla="*/ 0 w 377132"/>
              <a:gd name="connsiteY7" fmla="*/ 274106 h 302678"/>
              <a:gd name="connsiteX8" fmla="*/ 0 w 377132"/>
              <a:gd name="connsiteY8" fmla="*/ 125641 h 302678"/>
              <a:gd name="connsiteX0" fmla="*/ 0 w 377132"/>
              <a:gd name="connsiteY0" fmla="*/ 113760 h 290797"/>
              <a:gd name="connsiteX1" fmla="*/ 159580 w 377132"/>
              <a:gd name="connsiteY1" fmla="*/ 0 h 290797"/>
              <a:gd name="connsiteX2" fmla="*/ 134654 w 377132"/>
              <a:gd name="connsiteY2" fmla="*/ 1738 h 290797"/>
              <a:gd name="connsiteX3" fmla="*/ 225561 w 377132"/>
              <a:gd name="connsiteY3" fmla="*/ 93331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113760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225561 w 377132"/>
              <a:gd name="connsiteY3" fmla="*/ 93331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113760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327764 w 377132"/>
              <a:gd name="connsiteY3" fmla="*/ 18427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86522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327764 w 377132"/>
              <a:gd name="connsiteY3" fmla="*/ 18427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86522 h 290797"/>
              <a:gd name="connsiteX0" fmla="*/ 0 w 377132"/>
              <a:gd name="connsiteY0" fmla="*/ 86522 h 290797"/>
              <a:gd name="connsiteX1" fmla="*/ 16686 w 377132"/>
              <a:gd name="connsiteY1" fmla="*/ 59333 h 290797"/>
              <a:gd name="connsiteX2" fmla="*/ 138063 w 377132"/>
              <a:gd name="connsiteY2" fmla="*/ 0 h 290797"/>
              <a:gd name="connsiteX3" fmla="*/ 134654 w 377132"/>
              <a:gd name="connsiteY3" fmla="*/ 1738 h 290797"/>
              <a:gd name="connsiteX4" fmla="*/ 327764 w 377132"/>
              <a:gd name="connsiteY4" fmla="*/ 18427 h 290797"/>
              <a:gd name="connsiteX5" fmla="*/ 377132 w 377132"/>
              <a:gd name="connsiteY5" fmla="*/ 219496 h 290797"/>
              <a:gd name="connsiteX6" fmla="*/ 186190 w 377132"/>
              <a:gd name="connsiteY6" fmla="*/ 282251 h 290797"/>
              <a:gd name="connsiteX7" fmla="*/ 71301 w 377132"/>
              <a:gd name="connsiteY7" fmla="*/ 290797 h 290797"/>
              <a:gd name="connsiteX8" fmla="*/ 0 w 377132"/>
              <a:gd name="connsiteY8" fmla="*/ 262225 h 290797"/>
              <a:gd name="connsiteX9" fmla="*/ 0 w 377132"/>
              <a:gd name="connsiteY9" fmla="*/ 86522 h 290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132" h="290797">
                <a:moveTo>
                  <a:pt x="0" y="86522"/>
                </a:moveTo>
                <a:cubicBezTo>
                  <a:pt x="18918" y="47032"/>
                  <a:pt x="-6324" y="73753"/>
                  <a:pt x="16686" y="59333"/>
                </a:cubicBezTo>
                <a:cubicBezTo>
                  <a:pt x="39696" y="44913"/>
                  <a:pt x="134539" y="3925"/>
                  <a:pt x="138063" y="0"/>
                </a:cubicBezTo>
                <a:lnTo>
                  <a:pt x="134654" y="1738"/>
                </a:lnTo>
                <a:cubicBezTo>
                  <a:pt x="155154" y="1738"/>
                  <a:pt x="327764" y="-2073"/>
                  <a:pt x="327764" y="18427"/>
                </a:cubicBezTo>
                <a:lnTo>
                  <a:pt x="377132" y="219496"/>
                </a:lnTo>
                <a:cubicBezTo>
                  <a:pt x="377132" y="239996"/>
                  <a:pt x="206690" y="282251"/>
                  <a:pt x="186190" y="282251"/>
                </a:cubicBezTo>
                <a:lnTo>
                  <a:pt x="71301" y="290797"/>
                </a:lnTo>
                <a:cubicBezTo>
                  <a:pt x="50801" y="290797"/>
                  <a:pt x="0" y="282725"/>
                  <a:pt x="0" y="262225"/>
                </a:cubicBezTo>
                <a:lnTo>
                  <a:pt x="0" y="86522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à coins arrondis 10"/>
          <p:cNvSpPr/>
          <p:nvPr/>
        </p:nvSpPr>
        <p:spPr>
          <a:xfrm rot="21427710">
            <a:off x="6568038" y="4558235"/>
            <a:ext cx="147483" cy="13162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à coins arrondis 10"/>
          <p:cNvSpPr/>
          <p:nvPr/>
        </p:nvSpPr>
        <p:spPr>
          <a:xfrm rot="1546737">
            <a:off x="6596692" y="4667367"/>
            <a:ext cx="147332" cy="19778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  <a:gd name="connsiteX0" fmla="*/ 0 w 419210"/>
              <a:gd name="connsiteY0" fmla="*/ 127379 h 458048"/>
              <a:gd name="connsiteX1" fmla="*/ 78892 w 419210"/>
              <a:gd name="connsiteY1" fmla="*/ 0 h 458048"/>
              <a:gd name="connsiteX2" fmla="*/ 344439 w 419210"/>
              <a:gd name="connsiteY2" fmla="*/ 1738 h 458048"/>
              <a:gd name="connsiteX3" fmla="*/ 419210 w 419210"/>
              <a:gd name="connsiteY3" fmla="*/ 127379 h 458048"/>
              <a:gd name="connsiteX4" fmla="*/ 377132 w 419210"/>
              <a:gd name="connsiteY4" fmla="*/ 233115 h 458048"/>
              <a:gd name="connsiteX5" fmla="*/ 186190 w 419210"/>
              <a:gd name="connsiteY5" fmla="*/ 295870 h 458048"/>
              <a:gd name="connsiteX6" fmla="*/ 125941 w 419210"/>
              <a:gd name="connsiteY6" fmla="*/ 458048 h 458048"/>
              <a:gd name="connsiteX7" fmla="*/ 0 w 419210"/>
              <a:gd name="connsiteY7" fmla="*/ 275844 h 458048"/>
              <a:gd name="connsiteX8" fmla="*/ 0 w 419210"/>
              <a:gd name="connsiteY8" fmla="*/ 127379 h 458048"/>
              <a:gd name="connsiteX0" fmla="*/ 0 w 419210"/>
              <a:gd name="connsiteY0" fmla="*/ 127379 h 458048"/>
              <a:gd name="connsiteX1" fmla="*/ 78892 w 419210"/>
              <a:gd name="connsiteY1" fmla="*/ 0 h 458048"/>
              <a:gd name="connsiteX2" fmla="*/ 344439 w 419210"/>
              <a:gd name="connsiteY2" fmla="*/ 1738 h 458048"/>
              <a:gd name="connsiteX3" fmla="*/ 419210 w 419210"/>
              <a:gd name="connsiteY3" fmla="*/ 127379 h 458048"/>
              <a:gd name="connsiteX4" fmla="*/ 377132 w 419210"/>
              <a:gd name="connsiteY4" fmla="*/ 233115 h 458048"/>
              <a:gd name="connsiteX5" fmla="*/ 212803 w 419210"/>
              <a:gd name="connsiteY5" fmla="*/ 323653 h 458048"/>
              <a:gd name="connsiteX6" fmla="*/ 125941 w 419210"/>
              <a:gd name="connsiteY6" fmla="*/ 458048 h 458048"/>
              <a:gd name="connsiteX7" fmla="*/ 0 w 419210"/>
              <a:gd name="connsiteY7" fmla="*/ 275844 h 458048"/>
              <a:gd name="connsiteX8" fmla="*/ 0 w 419210"/>
              <a:gd name="connsiteY8" fmla="*/ 127379 h 458048"/>
              <a:gd name="connsiteX0" fmla="*/ 0 w 419210"/>
              <a:gd name="connsiteY0" fmla="*/ 127379 h 462252"/>
              <a:gd name="connsiteX1" fmla="*/ 78892 w 419210"/>
              <a:gd name="connsiteY1" fmla="*/ 0 h 462252"/>
              <a:gd name="connsiteX2" fmla="*/ 344439 w 419210"/>
              <a:gd name="connsiteY2" fmla="*/ 1738 h 462252"/>
              <a:gd name="connsiteX3" fmla="*/ 419210 w 419210"/>
              <a:gd name="connsiteY3" fmla="*/ 127379 h 462252"/>
              <a:gd name="connsiteX4" fmla="*/ 377132 w 419210"/>
              <a:gd name="connsiteY4" fmla="*/ 233115 h 462252"/>
              <a:gd name="connsiteX5" fmla="*/ 212803 w 419210"/>
              <a:gd name="connsiteY5" fmla="*/ 323653 h 462252"/>
              <a:gd name="connsiteX6" fmla="*/ 34120 w 419210"/>
              <a:gd name="connsiteY6" fmla="*/ 462252 h 462252"/>
              <a:gd name="connsiteX7" fmla="*/ 0 w 419210"/>
              <a:gd name="connsiteY7" fmla="*/ 275844 h 462252"/>
              <a:gd name="connsiteX8" fmla="*/ 0 w 419210"/>
              <a:gd name="connsiteY8" fmla="*/ 127379 h 462252"/>
              <a:gd name="connsiteX0" fmla="*/ 144568 w 563778"/>
              <a:gd name="connsiteY0" fmla="*/ 127379 h 462252"/>
              <a:gd name="connsiteX1" fmla="*/ 223460 w 563778"/>
              <a:gd name="connsiteY1" fmla="*/ 0 h 462252"/>
              <a:gd name="connsiteX2" fmla="*/ 489007 w 563778"/>
              <a:gd name="connsiteY2" fmla="*/ 1738 h 462252"/>
              <a:gd name="connsiteX3" fmla="*/ 563778 w 563778"/>
              <a:gd name="connsiteY3" fmla="*/ 127379 h 462252"/>
              <a:gd name="connsiteX4" fmla="*/ 521700 w 563778"/>
              <a:gd name="connsiteY4" fmla="*/ 233115 h 462252"/>
              <a:gd name="connsiteX5" fmla="*/ 357371 w 563778"/>
              <a:gd name="connsiteY5" fmla="*/ 323653 h 462252"/>
              <a:gd name="connsiteX6" fmla="*/ 178688 w 563778"/>
              <a:gd name="connsiteY6" fmla="*/ 462252 h 462252"/>
              <a:gd name="connsiteX7" fmla="*/ 144568 w 563778"/>
              <a:gd name="connsiteY7" fmla="*/ 275844 h 462252"/>
              <a:gd name="connsiteX8" fmla="*/ -1 w 563778"/>
              <a:gd name="connsiteY8" fmla="*/ 175854 h 462252"/>
              <a:gd name="connsiteX9" fmla="*/ 144568 w 563778"/>
              <a:gd name="connsiteY9" fmla="*/ 127379 h 462252"/>
              <a:gd name="connsiteX0" fmla="*/ 144569 w 563779"/>
              <a:gd name="connsiteY0" fmla="*/ 127379 h 462252"/>
              <a:gd name="connsiteX1" fmla="*/ 223461 w 563779"/>
              <a:gd name="connsiteY1" fmla="*/ 0 h 462252"/>
              <a:gd name="connsiteX2" fmla="*/ 489008 w 563779"/>
              <a:gd name="connsiteY2" fmla="*/ 1738 h 462252"/>
              <a:gd name="connsiteX3" fmla="*/ 563779 w 563779"/>
              <a:gd name="connsiteY3" fmla="*/ 127379 h 462252"/>
              <a:gd name="connsiteX4" fmla="*/ 521701 w 563779"/>
              <a:gd name="connsiteY4" fmla="*/ 233115 h 462252"/>
              <a:gd name="connsiteX5" fmla="*/ 357372 w 563779"/>
              <a:gd name="connsiteY5" fmla="*/ 323653 h 462252"/>
              <a:gd name="connsiteX6" fmla="*/ 178689 w 563779"/>
              <a:gd name="connsiteY6" fmla="*/ 462252 h 462252"/>
              <a:gd name="connsiteX7" fmla="*/ 72635 w 563779"/>
              <a:gd name="connsiteY7" fmla="*/ 406409 h 462252"/>
              <a:gd name="connsiteX8" fmla="*/ 0 w 563779"/>
              <a:gd name="connsiteY8" fmla="*/ 175854 h 462252"/>
              <a:gd name="connsiteX9" fmla="*/ 144569 w 563779"/>
              <a:gd name="connsiteY9" fmla="*/ 127379 h 462252"/>
              <a:gd name="connsiteX0" fmla="*/ 134813 w 563779"/>
              <a:gd name="connsiteY0" fmla="*/ 50495 h 462252"/>
              <a:gd name="connsiteX1" fmla="*/ 223461 w 563779"/>
              <a:gd name="connsiteY1" fmla="*/ 0 h 462252"/>
              <a:gd name="connsiteX2" fmla="*/ 489008 w 563779"/>
              <a:gd name="connsiteY2" fmla="*/ 1738 h 462252"/>
              <a:gd name="connsiteX3" fmla="*/ 563779 w 563779"/>
              <a:gd name="connsiteY3" fmla="*/ 127379 h 462252"/>
              <a:gd name="connsiteX4" fmla="*/ 521701 w 563779"/>
              <a:gd name="connsiteY4" fmla="*/ 233115 h 462252"/>
              <a:gd name="connsiteX5" fmla="*/ 357372 w 563779"/>
              <a:gd name="connsiteY5" fmla="*/ 323653 h 462252"/>
              <a:gd name="connsiteX6" fmla="*/ 178689 w 563779"/>
              <a:gd name="connsiteY6" fmla="*/ 462252 h 462252"/>
              <a:gd name="connsiteX7" fmla="*/ 72635 w 563779"/>
              <a:gd name="connsiteY7" fmla="*/ 406409 h 462252"/>
              <a:gd name="connsiteX8" fmla="*/ 0 w 563779"/>
              <a:gd name="connsiteY8" fmla="*/ 175854 h 462252"/>
              <a:gd name="connsiteX9" fmla="*/ 134813 w 563779"/>
              <a:gd name="connsiteY9" fmla="*/ 50495 h 46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3779" h="462252">
                <a:moveTo>
                  <a:pt x="134813" y="50495"/>
                </a:moveTo>
                <a:cubicBezTo>
                  <a:pt x="134813" y="29995"/>
                  <a:pt x="202961" y="0"/>
                  <a:pt x="223461" y="0"/>
                </a:cubicBezTo>
                <a:lnTo>
                  <a:pt x="489008" y="1738"/>
                </a:lnTo>
                <a:cubicBezTo>
                  <a:pt x="509508" y="1738"/>
                  <a:pt x="563779" y="106879"/>
                  <a:pt x="563779" y="127379"/>
                </a:cubicBezTo>
                <a:lnTo>
                  <a:pt x="521701" y="233115"/>
                </a:lnTo>
                <a:cubicBezTo>
                  <a:pt x="521701" y="253615"/>
                  <a:pt x="377872" y="323653"/>
                  <a:pt x="357372" y="323653"/>
                </a:cubicBezTo>
                <a:lnTo>
                  <a:pt x="178689" y="462252"/>
                </a:lnTo>
                <a:cubicBezTo>
                  <a:pt x="158189" y="462252"/>
                  <a:pt x="72635" y="426909"/>
                  <a:pt x="72635" y="406409"/>
                </a:cubicBezTo>
                <a:cubicBezTo>
                  <a:pt x="64047" y="371803"/>
                  <a:pt x="8588" y="210460"/>
                  <a:pt x="0" y="175854"/>
                </a:cubicBezTo>
                <a:lnTo>
                  <a:pt x="134813" y="50495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à coins arrondis 10"/>
          <p:cNvSpPr/>
          <p:nvPr/>
        </p:nvSpPr>
        <p:spPr>
          <a:xfrm rot="20891696" flipV="1">
            <a:off x="6558630" y="4351220"/>
            <a:ext cx="147061" cy="12977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36451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111789" y="236451"/>
                </a:lnTo>
                <a:cubicBezTo>
                  <a:pt x="91289" y="236451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à coins arrondis 10"/>
          <p:cNvSpPr/>
          <p:nvPr/>
        </p:nvSpPr>
        <p:spPr>
          <a:xfrm rot="19647328" flipV="1">
            <a:off x="6573364" y="4442532"/>
            <a:ext cx="150129" cy="13819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à coins arrondis 10"/>
          <p:cNvSpPr/>
          <p:nvPr/>
        </p:nvSpPr>
        <p:spPr>
          <a:xfrm rot="1159971">
            <a:off x="7229549" y="4639363"/>
            <a:ext cx="147483" cy="13162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à coins arrondis 10"/>
          <p:cNvSpPr/>
          <p:nvPr/>
        </p:nvSpPr>
        <p:spPr>
          <a:xfrm rot="623957" flipV="1">
            <a:off x="7243967" y="4419168"/>
            <a:ext cx="147061" cy="12977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36451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111789" y="236451"/>
                </a:lnTo>
                <a:cubicBezTo>
                  <a:pt x="91289" y="236451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à coins arrondis 10"/>
          <p:cNvSpPr/>
          <p:nvPr/>
        </p:nvSpPr>
        <p:spPr>
          <a:xfrm rot="20979589" flipV="1">
            <a:off x="7225692" y="4520225"/>
            <a:ext cx="150129" cy="13819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221769 w 429743"/>
              <a:gd name="connsiteY5" fmla="*/ 328916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42269" y="328916"/>
                  <a:pt x="221769" y="328916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à coins arrondis 10"/>
          <p:cNvSpPr/>
          <p:nvPr/>
        </p:nvSpPr>
        <p:spPr>
          <a:xfrm rot="778894">
            <a:off x="6559612" y="4247846"/>
            <a:ext cx="130418" cy="14007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à coins arrondis 10"/>
          <p:cNvSpPr/>
          <p:nvPr/>
        </p:nvSpPr>
        <p:spPr>
          <a:xfrm rot="322271" flipV="1">
            <a:off x="7257336" y="4312745"/>
            <a:ext cx="147061" cy="12977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36451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111789" y="236451"/>
                </a:lnTo>
                <a:cubicBezTo>
                  <a:pt x="91289" y="236451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à coins arrondis 10"/>
          <p:cNvSpPr/>
          <p:nvPr/>
        </p:nvSpPr>
        <p:spPr>
          <a:xfrm rot="20677903" flipV="1">
            <a:off x="6553892" y="4126735"/>
            <a:ext cx="150129" cy="16043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à coins arrondis 10"/>
          <p:cNvSpPr/>
          <p:nvPr/>
        </p:nvSpPr>
        <p:spPr>
          <a:xfrm rot="3446652">
            <a:off x="7241839" y="4239772"/>
            <a:ext cx="168897" cy="124742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  <a:gd name="connsiteX0" fmla="*/ 0 w 419210"/>
              <a:gd name="connsiteY0" fmla="*/ 127379 h 458048"/>
              <a:gd name="connsiteX1" fmla="*/ 78892 w 419210"/>
              <a:gd name="connsiteY1" fmla="*/ 0 h 458048"/>
              <a:gd name="connsiteX2" fmla="*/ 344439 w 419210"/>
              <a:gd name="connsiteY2" fmla="*/ 1738 h 458048"/>
              <a:gd name="connsiteX3" fmla="*/ 419210 w 419210"/>
              <a:gd name="connsiteY3" fmla="*/ 127379 h 458048"/>
              <a:gd name="connsiteX4" fmla="*/ 377132 w 419210"/>
              <a:gd name="connsiteY4" fmla="*/ 233115 h 458048"/>
              <a:gd name="connsiteX5" fmla="*/ 186190 w 419210"/>
              <a:gd name="connsiteY5" fmla="*/ 295870 h 458048"/>
              <a:gd name="connsiteX6" fmla="*/ 125941 w 419210"/>
              <a:gd name="connsiteY6" fmla="*/ 458048 h 458048"/>
              <a:gd name="connsiteX7" fmla="*/ 0 w 419210"/>
              <a:gd name="connsiteY7" fmla="*/ 275844 h 458048"/>
              <a:gd name="connsiteX8" fmla="*/ 0 w 419210"/>
              <a:gd name="connsiteY8" fmla="*/ 127379 h 458048"/>
              <a:gd name="connsiteX0" fmla="*/ 0 w 419210"/>
              <a:gd name="connsiteY0" fmla="*/ 127379 h 458048"/>
              <a:gd name="connsiteX1" fmla="*/ 78892 w 419210"/>
              <a:gd name="connsiteY1" fmla="*/ 0 h 458048"/>
              <a:gd name="connsiteX2" fmla="*/ 344439 w 419210"/>
              <a:gd name="connsiteY2" fmla="*/ 1738 h 458048"/>
              <a:gd name="connsiteX3" fmla="*/ 419210 w 419210"/>
              <a:gd name="connsiteY3" fmla="*/ 127379 h 458048"/>
              <a:gd name="connsiteX4" fmla="*/ 377132 w 419210"/>
              <a:gd name="connsiteY4" fmla="*/ 233115 h 458048"/>
              <a:gd name="connsiteX5" fmla="*/ 212803 w 419210"/>
              <a:gd name="connsiteY5" fmla="*/ 323653 h 458048"/>
              <a:gd name="connsiteX6" fmla="*/ 125941 w 419210"/>
              <a:gd name="connsiteY6" fmla="*/ 458048 h 458048"/>
              <a:gd name="connsiteX7" fmla="*/ 0 w 419210"/>
              <a:gd name="connsiteY7" fmla="*/ 275844 h 458048"/>
              <a:gd name="connsiteX8" fmla="*/ 0 w 419210"/>
              <a:gd name="connsiteY8" fmla="*/ 127379 h 458048"/>
              <a:gd name="connsiteX0" fmla="*/ 0 w 419210"/>
              <a:gd name="connsiteY0" fmla="*/ 127379 h 462252"/>
              <a:gd name="connsiteX1" fmla="*/ 78892 w 419210"/>
              <a:gd name="connsiteY1" fmla="*/ 0 h 462252"/>
              <a:gd name="connsiteX2" fmla="*/ 344439 w 419210"/>
              <a:gd name="connsiteY2" fmla="*/ 1738 h 462252"/>
              <a:gd name="connsiteX3" fmla="*/ 419210 w 419210"/>
              <a:gd name="connsiteY3" fmla="*/ 127379 h 462252"/>
              <a:gd name="connsiteX4" fmla="*/ 377132 w 419210"/>
              <a:gd name="connsiteY4" fmla="*/ 233115 h 462252"/>
              <a:gd name="connsiteX5" fmla="*/ 212803 w 419210"/>
              <a:gd name="connsiteY5" fmla="*/ 323653 h 462252"/>
              <a:gd name="connsiteX6" fmla="*/ 34120 w 419210"/>
              <a:gd name="connsiteY6" fmla="*/ 462252 h 462252"/>
              <a:gd name="connsiteX7" fmla="*/ 0 w 419210"/>
              <a:gd name="connsiteY7" fmla="*/ 275844 h 462252"/>
              <a:gd name="connsiteX8" fmla="*/ 0 w 419210"/>
              <a:gd name="connsiteY8" fmla="*/ 127379 h 462252"/>
              <a:gd name="connsiteX0" fmla="*/ 144568 w 563778"/>
              <a:gd name="connsiteY0" fmla="*/ 127379 h 462252"/>
              <a:gd name="connsiteX1" fmla="*/ 223460 w 563778"/>
              <a:gd name="connsiteY1" fmla="*/ 0 h 462252"/>
              <a:gd name="connsiteX2" fmla="*/ 489007 w 563778"/>
              <a:gd name="connsiteY2" fmla="*/ 1738 h 462252"/>
              <a:gd name="connsiteX3" fmla="*/ 563778 w 563778"/>
              <a:gd name="connsiteY3" fmla="*/ 127379 h 462252"/>
              <a:gd name="connsiteX4" fmla="*/ 521700 w 563778"/>
              <a:gd name="connsiteY4" fmla="*/ 233115 h 462252"/>
              <a:gd name="connsiteX5" fmla="*/ 357371 w 563778"/>
              <a:gd name="connsiteY5" fmla="*/ 323653 h 462252"/>
              <a:gd name="connsiteX6" fmla="*/ 178688 w 563778"/>
              <a:gd name="connsiteY6" fmla="*/ 462252 h 462252"/>
              <a:gd name="connsiteX7" fmla="*/ 144568 w 563778"/>
              <a:gd name="connsiteY7" fmla="*/ 275844 h 462252"/>
              <a:gd name="connsiteX8" fmla="*/ -1 w 563778"/>
              <a:gd name="connsiteY8" fmla="*/ 175854 h 462252"/>
              <a:gd name="connsiteX9" fmla="*/ 144568 w 563778"/>
              <a:gd name="connsiteY9" fmla="*/ 127379 h 462252"/>
              <a:gd name="connsiteX0" fmla="*/ 144569 w 563779"/>
              <a:gd name="connsiteY0" fmla="*/ 127379 h 462252"/>
              <a:gd name="connsiteX1" fmla="*/ 223461 w 563779"/>
              <a:gd name="connsiteY1" fmla="*/ 0 h 462252"/>
              <a:gd name="connsiteX2" fmla="*/ 489008 w 563779"/>
              <a:gd name="connsiteY2" fmla="*/ 1738 h 462252"/>
              <a:gd name="connsiteX3" fmla="*/ 563779 w 563779"/>
              <a:gd name="connsiteY3" fmla="*/ 127379 h 462252"/>
              <a:gd name="connsiteX4" fmla="*/ 521701 w 563779"/>
              <a:gd name="connsiteY4" fmla="*/ 233115 h 462252"/>
              <a:gd name="connsiteX5" fmla="*/ 357372 w 563779"/>
              <a:gd name="connsiteY5" fmla="*/ 323653 h 462252"/>
              <a:gd name="connsiteX6" fmla="*/ 178689 w 563779"/>
              <a:gd name="connsiteY6" fmla="*/ 462252 h 462252"/>
              <a:gd name="connsiteX7" fmla="*/ 72635 w 563779"/>
              <a:gd name="connsiteY7" fmla="*/ 406409 h 462252"/>
              <a:gd name="connsiteX8" fmla="*/ 0 w 563779"/>
              <a:gd name="connsiteY8" fmla="*/ 175854 h 462252"/>
              <a:gd name="connsiteX9" fmla="*/ 144569 w 563779"/>
              <a:gd name="connsiteY9" fmla="*/ 127379 h 462252"/>
              <a:gd name="connsiteX0" fmla="*/ 134813 w 563779"/>
              <a:gd name="connsiteY0" fmla="*/ 50495 h 462252"/>
              <a:gd name="connsiteX1" fmla="*/ 223461 w 563779"/>
              <a:gd name="connsiteY1" fmla="*/ 0 h 462252"/>
              <a:gd name="connsiteX2" fmla="*/ 489008 w 563779"/>
              <a:gd name="connsiteY2" fmla="*/ 1738 h 462252"/>
              <a:gd name="connsiteX3" fmla="*/ 563779 w 563779"/>
              <a:gd name="connsiteY3" fmla="*/ 127379 h 462252"/>
              <a:gd name="connsiteX4" fmla="*/ 521701 w 563779"/>
              <a:gd name="connsiteY4" fmla="*/ 233115 h 462252"/>
              <a:gd name="connsiteX5" fmla="*/ 357372 w 563779"/>
              <a:gd name="connsiteY5" fmla="*/ 323653 h 462252"/>
              <a:gd name="connsiteX6" fmla="*/ 178689 w 563779"/>
              <a:gd name="connsiteY6" fmla="*/ 462252 h 462252"/>
              <a:gd name="connsiteX7" fmla="*/ 72635 w 563779"/>
              <a:gd name="connsiteY7" fmla="*/ 406409 h 462252"/>
              <a:gd name="connsiteX8" fmla="*/ 0 w 563779"/>
              <a:gd name="connsiteY8" fmla="*/ 175854 h 462252"/>
              <a:gd name="connsiteX9" fmla="*/ 134813 w 563779"/>
              <a:gd name="connsiteY9" fmla="*/ 50495 h 462252"/>
              <a:gd name="connsiteX0" fmla="*/ 185069 w 614035"/>
              <a:gd name="connsiteY0" fmla="*/ 50495 h 462252"/>
              <a:gd name="connsiteX1" fmla="*/ 273717 w 614035"/>
              <a:gd name="connsiteY1" fmla="*/ 0 h 462252"/>
              <a:gd name="connsiteX2" fmla="*/ 539264 w 614035"/>
              <a:gd name="connsiteY2" fmla="*/ 1738 h 462252"/>
              <a:gd name="connsiteX3" fmla="*/ 614035 w 614035"/>
              <a:gd name="connsiteY3" fmla="*/ 127379 h 462252"/>
              <a:gd name="connsiteX4" fmla="*/ 571957 w 614035"/>
              <a:gd name="connsiteY4" fmla="*/ 233115 h 462252"/>
              <a:gd name="connsiteX5" fmla="*/ 407628 w 614035"/>
              <a:gd name="connsiteY5" fmla="*/ 323653 h 462252"/>
              <a:gd name="connsiteX6" fmla="*/ 228945 w 614035"/>
              <a:gd name="connsiteY6" fmla="*/ 462252 h 462252"/>
              <a:gd name="connsiteX7" fmla="*/ 765 w 614035"/>
              <a:gd name="connsiteY7" fmla="*/ 305890 h 462252"/>
              <a:gd name="connsiteX8" fmla="*/ 50256 w 614035"/>
              <a:gd name="connsiteY8" fmla="*/ 175854 h 462252"/>
              <a:gd name="connsiteX9" fmla="*/ 185069 w 614035"/>
              <a:gd name="connsiteY9" fmla="*/ 50495 h 46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4035" h="462252">
                <a:moveTo>
                  <a:pt x="185069" y="50495"/>
                </a:moveTo>
                <a:cubicBezTo>
                  <a:pt x="185069" y="29995"/>
                  <a:pt x="253217" y="0"/>
                  <a:pt x="273717" y="0"/>
                </a:cubicBezTo>
                <a:lnTo>
                  <a:pt x="539264" y="1738"/>
                </a:lnTo>
                <a:cubicBezTo>
                  <a:pt x="559764" y="1738"/>
                  <a:pt x="614035" y="106879"/>
                  <a:pt x="614035" y="127379"/>
                </a:cubicBezTo>
                <a:lnTo>
                  <a:pt x="571957" y="233115"/>
                </a:lnTo>
                <a:cubicBezTo>
                  <a:pt x="571957" y="253615"/>
                  <a:pt x="428128" y="323653"/>
                  <a:pt x="407628" y="323653"/>
                </a:cubicBezTo>
                <a:lnTo>
                  <a:pt x="228945" y="462252"/>
                </a:lnTo>
                <a:cubicBezTo>
                  <a:pt x="208445" y="462252"/>
                  <a:pt x="765" y="326390"/>
                  <a:pt x="765" y="305890"/>
                </a:cubicBezTo>
                <a:cubicBezTo>
                  <a:pt x="-7823" y="271284"/>
                  <a:pt x="58844" y="210460"/>
                  <a:pt x="50256" y="175854"/>
                </a:cubicBezTo>
                <a:lnTo>
                  <a:pt x="185069" y="50495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à coins arrondis 10"/>
          <p:cNvSpPr/>
          <p:nvPr/>
        </p:nvSpPr>
        <p:spPr>
          <a:xfrm flipV="1">
            <a:off x="6557324" y="3905509"/>
            <a:ext cx="154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à coins arrondis 10"/>
          <p:cNvSpPr/>
          <p:nvPr/>
        </p:nvSpPr>
        <p:spPr>
          <a:xfrm rot="21121423" flipV="1">
            <a:off x="6554954" y="4017339"/>
            <a:ext cx="166738" cy="16408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à coins arrondis 10"/>
          <p:cNvSpPr/>
          <p:nvPr/>
        </p:nvSpPr>
        <p:spPr>
          <a:xfrm flipV="1">
            <a:off x="7269081" y="4099382"/>
            <a:ext cx="155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  <a:gd name="connsiteX0" fmla="*/ 0 w 464649"/>
              <a:gd name="connsiteY0" fmla="*/ 45838 h 262787"/>
              <a:gd name="connsiteX1" fmla="*/ 130155 w 464649"/>
              <a:gd name="connsiteY1" fmla="*/ 26336 h 262787"/>
              <a:gd name="connsiteX2" fmla="*/ 457722 w 464649"/>
              <a:gd name="connsiteY2" fmla="*/ 0 h 262787"/>
              <a:gd name="connsiteX3" fmla="*/ 446698 w 464649"/>
              <a:gd name="connsiteY3" fmla="*/ 89442 h 262787"/>
              <a:gd name="connsiteX4" fmla="*/ 444532 w 464649"/>
              <a:gd name="connsiteY4" fmla="*/ 177736 h 262787"/>
              <a:gd name="connsiteX5" fmla="*/ 253590 w 464649"/>
              <a:gd name="connsiteY5" fmla="*/ 240491 h 262787"/>
              <a:gd name="connsiteX6" fmla="*/ 179189 w 464649"/>
              <a:gd name="connsiteY6" fmla="*/ 262787 h 262787"/>
              <a:gd name="connsiteX7" fmla="*/ 67400 w 464649"/>
              <a:gd name="connsiteY7" fmla="*/ 220465 h 262787"/>
              <a:gd name="connsiteX8" fmla="*/ 0 w 464649"/>
              <a:gd name="connsiteY8" fmla="*/ 45838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649" h="262787">
                <a:moveTo>
                  <a:pt x="0" y="45838"/>
                </a:moveTo>
                <a:cubicBezTo>
                  <a:pt x="0" y="25338"/>
                  <a:pt x="109655" y="26336"/>
                  <a:pt x="130155" y="26336"/>
                </a:cubicBezTo>
                <a:cubicBezTo>
                  <a:pt x="225423" y="26336"/>
                  <a:pt x="362454" y="0"/>
                  <a:pt x="457722" y="0"/>
                </a:cubicBezTo>
                <a:cubicBezTo>
                  <a:pt x="478222" y="0"/>
                  <a:pt x="446698" y="68942"/>
                  <a:pt x="446698" y="89442"/>
                </a:cubicBezTo>
                <a:lnTo>
                  <a:pt x="444532" y="177736"/>
                </a:lnTo>
                <a:cubicBezTo>
                  <a:pt x="444532" y="198236"/>
                  <a:pt x="274090" y="240491"/>
                  <a:pt x="253590" y="240491"/>
                </a:cubicBezTo>
                <a:lnTo>
                  <a:pt x="179189" y="262787"/>
                </a:lnTo>
                <a:cubicBezTo>
                  <a:pt x="158689" y="262787"/>
                  <a:pt x="67400" y="240965"/>
                  <a:pt x="67400" y="220465"/>
                </a:cubicBezTo>
                <a:lnTo>
                  <a:pt x="0" y="45838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à coins arrondis 10"/>
          <p:cNvSpPr/>
          <p:nvPr/>
        </p:nvSpPr>
        <p:spPr>
          <a:xfrm flipV="1">
            <a:off x="7288670" y="3885306"/>
            <a:ext cx="154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à coins arrondis 10"/>
          <p:cNvSpPr/>
          <p:nvPr/>
        </p:nvSpPr>
        <p:spPr>
          <a:xfrm rot="21121423" flipV="1">
            <a:off x="7294837" y="3990234"/>
            <a:ext cx="150129" cy="13819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à coins arrondis 10"/>
          <p:cNvSpPr/>
          <p:nvPr/>
        </p:nvSpPr>
        <p:spPr>
          <a:xfrm rot="778894">
            <a:off x="6559307" y="3804728"/>
            <a:ext cx="154322" cy="14007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à coins arrondis 10"/>
          <p:cNvSpPr/>
          <p:nvPr/>
        </p:nvSpPr>
        <p:spPr>
          <a:xfrm rot="20677903" flipV="1">
            <a:off x="6553892" y="3680195"/>
            <a:ext cx="150129" cy="16043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à coins arrondis 10"/>
          <p:cNvSpPr/>
          <p:nvPr/>
        </p:nvSpPr>
        <p:spPr>
          <a:xfrm flipV="1">
            <a:off x="6557324" y="3458968"/>
            <a:ext cx="154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à coins arrondis 10"/>
          <p:cNvSpPr/>
          <p:nvPr/>
        </p:nvSpPr>
        <p:spPr>
          <a:xfrm rot="21121423" flipV="1">
            <a:off x="6554954" y="3570798"/>
            <a:ext cx="166738" cy="16408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à coins arrondis 10"/>
          <p:cNvSpPr/>
          <p:nvPr/>
        </p:nvSpPr>
        <p:spPr>
          <a:xfrm rot="1838908">
            <a:off x="7309434" y="3795676"/>
            <a:ext cx="154322" cy="14007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à coins arrondis 10"/>
          <p:cNvSpPr/>
          <p:nvPr/>
        </p:nvSpPr>
        <p:spPr>
          <a:xfrm rot="137917" flipV="1">
            <a:off x="7304020" y="3671142"/>
            <a:ext cx="150129" cy="16043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à coins arrondis 10"/>
          <p:cNvSpPr/>
          <p:nvPr/>
        </p:nvSpPr>
        <p:spPr>
          <a:xfrm flipV="1">
            <a:off x="7307451" y="3458968"/>
            <a:ext cx="154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à coins arrondis 10"/>
          <p:cNvSpPr/>
          <p:nvPr/>
        </p:nvSpPr>
        <p:spPr>
          <a:xfrm rot="21255134" flipV="1">
            <a:off x="7305081" y="3561745"/>
            <a:ext cx="166738" cy="16408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10"/>
          <p:cNvSpPr>
            <a:spLocks noChangeArrowheads="1"/>
          </p:cNvSpPr>
          <p:nvPr/>
        </p:nvSpPr>
        <p:spPr bwMode="auto">
          <a:xfrm rot="10885347">
            <a:off x="7395966" y="3754803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0" name="Oval 10"/>
          <p:cNvSpPr>
            <a:spLocks noChangeArrowheads="1"/>
          </p:cNvSpPr>
          <p:nvPr/>
        </p:nvSpPr>
        <p:spPr bwMode="auto">
          <a:xfrm rot="10885347">
            <a:off x="7416878" y="3636120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1" name="Oval 10"/>
          <p:cNvSpPr>
            <a:spLocks noChangeArrowheads="1"/>
          </p:cNvSpPr>
          <p:nvPr/>
        </p:nvSpPr>
        <p:spPr bwMode="auto">
          <a:xfrm rot="10885347">
            <a:off x="7407134" y="3524046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2" name="Oval 10"/>
          <p:cNvSpPr>
            <a:spLocks noChangeArrowheads="1"/>
          </p:cNvSpPr>
          <p:nvPr/>
        </p:nvSpPr>
        <p:spPr bwMode="auto">
          <a:xfrm rot="10885347">
            <a:off x="7409369" y="3840160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3" name="Oval 10"/>
          <p:cNvSpPr>
            <a:spLocks noChangeArrowheads="1"/>
          </p:cNvSpPr>
          <p:nvPr/>
        </p:nvSpPr>
        <p:spPr bwMode="auto">
          <a:xfrm rot="10885347">
            <a:off x="7385434" y="3947953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4" name="Oval 10"/>
          <p:cNvSpPr>
            <a:spLocks noChangeArrowheads="1"/>
          </p:cNvSpPr>
          <p:nvPr/>
        </p:nvSpPr>
        <p:spPr bwMode="auto">
          <a:xfrm rot="10885347">
            <a:off x="7388626" y="4043950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5" name="Oval 10"/>
          <p:cNvSpPr>
            <a:spLocks noChangeArrowheads="1"/>
          </p:cNvSpPr>
          <p:nvPr/>
        </p:nvSpPr>
        <p:spPr bwMode="auto">
          <a:xfrm rot="10885347">
            <a:off x="7362202" y="415152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6" name="Oval 10"/>
          <p:cNvSpPr>
            <a:spLocks noChangeArrowheads="1"/>
          </p:cNvSpPr>
          <p:nvPr/>
        </p:nvSpPr>
        <p:spPr bwMode="auto">
          <a:xfrm rot="10885347">
            <a:off x="7353143" y="428159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7" name="Oval 10"/>
          <p:cNvSpPr>
            <a:spLocks noChangeArrowheads="1"/>
          </p:cNvSpPr>
          <p:nvPr/>
        </p:nvSpPr>
        <p:spPr bwMode="auto">
          <a:xfrm rot="10885347">
            <a:off x="7349485" y="4375035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8" name="Oval 10"/>
          <p:cNvSpPr>
            <a:spLocks noChangeArrowheads="1"/>
          </p:cNvSpPr>
          <p:nvPr/>
        </p:nvSpPr>
        <p:spPr bwMode="auto">
          <a:xfrm rot="10885347">
            <a:off x="7333349" y="4480726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9" name="Oval 10"/>
          <p:cNvSpPr>
            <a:spLocks noChangeArrowheads="1"/>
          </p:cNvSpPr>
          <p:nvPr/>
        </p:nvSpPr>
        <p:spPr bwMode="auto">
          <a:xfrm rot="10885347">
            <a:off x="7325447" y="4571363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0" name="Oval 10"/>
          <p:cNvSpPr>
            <a:spLocks noChangeArrowheads="1"/>
          </p:cNvSpPr>
          <p:nvPr/>
        </p:nvSpPr>
        <p:spPr bwMode="auto">
          <a:xfrm rot="10885347">
            <a:off x="7320143" y="468621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" name="Oval 10"/>
          <p:cNvSpPr>
            <a:spLocks noChangeArrowheads="1"/>
          </p:cNvSpPr>
          <p:nvPr/>
        </p:nvSpPr>
        <p:spPr bwMode="auto">
          <a:xfrm rot="10885347">
            <a:off x="7282754" y="479390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2" name="Oval 10"/>
          <p:cNvSpPr>
            <a:spLocks noChangeArrowheads="1"/>
          </p:cNvSpPr>
          <p:nvPr/>
        </p:nvSpPr>
        <p:spPr bwMode="auto">
          <a:xfrm rot="10885347">
            <a:off x="6570814" y="3498227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3" name="Oval 10"/>
          <p:cNvSpPr>
            <a:spLocks noChangeArrowheads="1"/>
          </p:cNvSpPr>
          <p:nvPr/>
        </p:nvSpPr>
        <p:spPr bwMode="auto">
          <a:xfrm rot="10885347">
            <a:off x="6593846" y="4501218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4" name="Oval 10"/>
          <p:cNvSpPr>
            <a:spLocks noChangeArrowheads="1"/>
          </p:cNvSpPr>
          <p:nvPr/>
        </p:nvSpPr>
        <p:spPr bwMode="auto">
          <a:xfrm rot="10885347">
            <a:off x="6586354" y="460890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5" name="Oval 10"/>
          <p:cNvSpPr>
            <a:spLocks noChangeArrowheads="1"/>
          </p:cNvSpPr>
          <p:nvPr/>
        </p:nvSpPr>
        <p:spPr bwMode="auto">
          <a:xfrm rot="10885347">
            <a:off x="6577361" y="3633254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" name="Oval 10"/>
          <p:cNvSpPr>
            <a:spLocks noChangeArrowheads="1"/>
          </p:cNvSpPr>
          <p:nvPr/>
        </p:nvSpPr>
        <p:spPr bwMode="auto">
          <a:xfrm rot="10885347">
            <a:off x="6579792" y="3741901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7" name="Oval 10"/>
          <p:cNvSpPr>
            <a:spLocks noChangeArrowheads="1"/>
          </p:cNvSpPr>
          <p:nvPr/>
        </p:nvSpPr>
        <p:spPr bwMode="auto">
          <a:xfrm rot="10885347">
            <a:off x="6577481" y="3845531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" name="Oval 10"/>
          <p:cNvSpPr>
            <a:spLocks noChangeArrowheads="1"/>
          </p:cNvSpPr>
          <p:nvPr/>
        </p:nvSpPr>
        <p:spPr bwMode="auto">
          <a:xfrm rot="10885347">
            <a:off x="6580681" y="3937645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9" name="Oval 10"/>
          <p:cNvSpPr>
            <a:spLocks noChangeArrowheads="1"/>
          </p:cNvSpPr>
          <p:nvPr/>
        </p:nvSpPr>
        <p:spPr bwMode="auto">
          <a:xfrm rot="10885347">
            <a:off x="6576890" y="405982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0" name="Oval 10"/>
          <p:cNvSpPr>
            <a:spLocks noChangeArrowheads="1"/>
          </p:cNvSpPr>
          <p:nvPr/>
        </p:nvSpPr>
        <p:spPr bwMode="auto">
          <a:xfrm rot="10885347">
            <a:off x="6575675" y="4184995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" name="Oval 10"/>
          <p:cNvSpPr>
            <a:spLocks noChangeArrowheads="1"/>
          </p:cNvSpPr>
          <p:nvPr/>
        </p:nvSpPr>
        <p:spPr bwMode="auto">
          <a:xfrm rot="10885347">
            <a:off x="6579792" y="4290417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" name="Oval 10"/>
          <p:cNvSpPr>
            <a:spLocks noChangeArrowheads="1"/>
          </p:cNvSpPr>
          <p:nvPr/>
        </p:nvSpPr>
        <p:spPr bwMode="auto">
          <a:xfrm rot="10885347">
            <a:off x="6581933" y="4394184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3" name="Oval 10"/>
          <p:cNvSpPr>
            <a:spLocks noChangeArrowheads="1"/>
          </p:cNvSpPr>
          <p:nvPr/>
        </p:nvSpPr>
        <p:spPr bwMode="auto">
          <a:xfrm rot="10885347">
            <a:off x="6623536" y="4738794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4" name="Oval 10"/>
          <p:cNvSpPr>
            <a:spLocks noChangeArrowheads="1"/>
          </p:cNvSpPr>
          <p:nvPr/>
        </p:nvSpPr>
        <p:spPr bwMode="auto">
          <a:xfrm rot="10885347">
            <a:off x="6622353" y="4854624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" name="Oval 10"/>
          <p:cNvSpPr>
            <a:spLocks noChangeArrowheads="1"/>
          </p:cNvSpPr>
          <p:nvPr/>
        </p:nvSpPr>
        <p:spPr bwMode="auto">
          <a:xfrm rot="10885347">
            <a:off x="6664075" y="495940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" name="Oval 10"/>
          <p:cNvSpPr>
            <a:spLocks noChangeArrowheads="1"/>
          </p:cNvSpPr>
          <p:nvPr/>
        </p:nvSpPr>
        <p:spPr bwMode="auto">
          <a:xfrm rot="10885347">
            <a:off x="7256085" y="4898636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" name="Oval 10"/>
          <p:cNvSpPr>
            <a:spLocks noChangeArrowheads="1"/>
          </p:cNvSpPr>
          <p:nvPr/>
        </p:nvSpPr>
        <p:spPr bwMode="auto">
          <a:xfrm rot="10885347">
            <a:off x="7229784" y="4975643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" name="Oval 10"/>
          <p:cNvSpPr>
            <a:spLocks noChangeArrowheads="1"/>
          </p:cNvSpPr>
          <p:nvPr/>
        </p:nvSpPr>
        <p:spPr bwMode="auto">
          <a:xfrm rot="10885347">
            <a:off x="7208721" y="504565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Oval 10"/>
          <p:cNvSpPr>
            <a:spLocks noChangeArrowheads="1"/>
          </p:cNvSpPr>
          <p:nvPr/>
        </p:nvSpPr>
        <p:spPr bwMode="auto">
          <a:xfrm rot="10885347">
            <a:off x="6688783" y="5065447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Oval 10"/>
          <p:cNvSpPr>
            <a:spLocks noChangeArrowheads="1"/>
          </p:cNvSpPr>
          <p:nvPr/>
        </p:nvSpPr>
        <p:spPr bwMode="auto">
          <a:xfrm rot="10885347">
            <a:off x="7190707" y="514678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Oval 10"/>
          <p:cNvSpPr>
            <a:spLocks noChangeArrowheads="1"/>
          </p:cNvSpPr>
          <p:nvPr/>
        </p:nvSpPr>
        <p:spPr bwMode="auto">
          <a:xfrm rot="10885347">
            <a:off x="7148879" y="5256286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Oval 10"/>
          <p:cNvSpPr>
            <a:spLocks noChangeArrowheads="1"/>
          </p:cNvSpPr>
          <p:nvPr/>
        </p:nvSpPr>
        <p:spPr bwMode="auto">
          <a:xfrm rot="10885347">
            <a:off x="6822978" y="5342120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Oval 10"/>
          <p:cNvSpPr>
            <a:spLocks noChangeArrowheads="1"/>
          </p:cNvSpPr>
          <p:nvPr/>
        </p:nvSpPr>
        <p:spPr bwMode="auto">
          <a:xfrm rot="10885347">
            <a:off x="6898050" y="538286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Oval 10"/>
          <p:cNvSpPr>
            <a:spLocks noChangeArrowheads="1"/>
          </p:cNvSpPr>
          <p:nvPr/>
        </p:nvSpPr>
        <p:spPr bwMode="auto">
          <a:xfrm rot="10885347">
            <a:off x="6994382" y="5382868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" name="Oval 10"/>
          <p:cNvSpPr>
            <a:spLocks noChangeArrowheads="1"/>
          </p:cNvSpPr>
          <p:nvPr/>
        </p:nvSpPr>
        <p:spPr bwMode="auto">
          <a:xfrm rot="10885347">
            <a:off x="7081245" y="5338433"/>
            <a:ext cx="31940" cy="54935"/>
          </a:xfrm>
          <a:prstGeom prst="ellipse">
            <a:avLst/>
          </a:prstGeom>
          <a:solidFill>
            <a:srgbClr val="69833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" name="Oval 10"/>
          <p:cNvSpPr>
            <a:spLocks noChangeArrowheads="1"/>
          </p:cNvSpPr>
          <p:nvPr/>
        </p:nvSpPr>
        <p:spPr bwMode="auto">
          <a:xfrm rot="10885347">
            <a:off x="6724529" y="519275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" name="Oval 10"/>
          <p:cNvSpPr>
            <a:spLocks noChangeArrowheads="1"/>
          </p:cNvSpPr>
          <p:nvPr/>
        </p:nvSpPr>
        <p:spPr bwMode="auto">
          <a:xfrm rot="10885347">
            <a:off x="6763339" y="5272931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88" name="Groupe 87"/>
          <p:cNvGrpSpPr/>
          <p:nvPr/>
        </p:nvGrpSpPr>
        <p:grpSpPr>
          <a:xfrm rot="4190250">
            <a:off x="6375187" y="5105362"/>
            <a:ext cx="381636" cy="99587"/>
            <a:chOff x="4562971" y="4885028"/>
            <a:chExt cx="495538" cy="1138107"/>
          </a:xfrm>
          <a:solidFill>
            <a:srgbClr val="FFCC66"/>
          </a:solidFill>
        </p:grpSpPr>
        <p:sp>
          <p:nvSpPr>
            <p:cNvPr id="97" name="Oval 91"/>
            <p:cNvSpPr>
              <a:spLocks/>
            </p:cNvSpPr>
            <p:nvPr/>
          </p:nvSpPr>
          <p:spPr bwMode="auto">
            <a:xfrm rot="14946327" flipV="1">
              <a:off x="4241686" y="5206313"/>
              <a:ext cx="1138107" cy="495538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1058 h 112592"/>
                <a:gd name="connsiteX1" fmla="*/ 434859 w 3173726"/>
                <a:gd name="connsiteY1" fmla="*/ 1084 h 112592"/>
                <a:gd name="connsiteX2" fmla="*/ 531234 w 3173726"/>
                <a:gd name="connsiteY2" fmla="*/ 43584 h 112592"/>
                <a:gd name="connsiteX3" fmla="*/ 1109976 w 3173726"/>
                <a:gd name="connsiteY3" fmla="*/ 26721 h 112592"/>
                <a:gd name="connsiteX4" fmla="*/ 2045872 w 3173726"/>
                <a:gd name="connsiteY4" fmla="*/ 70229 h 112592"/>
                <a:gd name="connsiteX5" fmla="*/ 3167600 w 3173726"/>
                <a:gd name="connsiteY5" fmla="*/ 61058 h 112592"/>
                <a:gd name="connsiteX6" fmla="*/ 1990193 w 3173726"/>
                <a:gd name="connsiteY6" fmla="*/ 112179 h 112592"/>
                <a:gd name="connsiteX7" fmla="*/ 1614846 w 3173726"/>
                <a:gd name="connsiteY7" fmla="*/ 83918 h 112592"/>
                <a:gd name="connsiteX8" fmla="*/ 62092 w 3173726"/>
                <a:gd name="connsiteY8" fmla="*/ 61058 h 112592"/>
                <a:gd name="connsiteX0" fmla="*/ 1324104 w 4435738"/>
                <a:gd name="connsiteY0" fmla="*/ 34986 h 86520"/>
                <a:gd name="connsiteX1" fmla="*/ 2 w 4435738"/>
                <a:gd name="connsiteY1" fmla="*/ 5212 h 86520"/>
                <a:gd name="connsiteX2" fmla="*/ 1793246 w 4435738"/>
                <a:gd name="connsiteY2" fmla="*/ 17512 h 86520"/>
                <a:gd name="connsiteX3" fmla="*/ 2371988 w 4435738"/>
                <a:gd name="connsiteY3" fmla="*/ 649 h 86520"/>
                <a:gd name="connsiteX4" fmla="*/ 3307884 w 4435738"/>
                <a:gd name="connsiteY4" fmla="*/ 44157 h 86520"/>
                <a:gd name="connsiteX5" fmla="*/ 4429612 w 4435738"/>
                <a:gd name="connsiteY5" fmla="*/ 34986 h 86520"/>
                <a:gd name="connsiteX6" fmla="*/ 3252205 w 4435738"/>
                <a:gd name="connsiteY6" fmla="*/ 86107 h 86520"/>
                <a:gd name="connsiteX7" fmla="*/ 2876858 w 4435738"/>
                <a:gd name="connsiteY7" fmla="*/ 57846 h 86520"/>
                <a:gd name="connsiteX8" fmla="*/ 1324104 w 4435738"/>
                <a:gd name="connsiteY8" fmla="*/ 34986 h 86520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307884 w 4435738"/>
                <a:gd name="connsiteY4" fmla="*/ 44708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675622 w 4435738"/>
                <a:gd name="connsiteY4" fmla="*/ 27014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781081"/>
                <a:gd name="connsiteY0" fmla="*/ 35537 h 66252"/>
                <a:gd name="connsiteX1" fmla="*/ 2 w 4781081"/>
                <a:gd name="connsiteY1" fmla="*/ 5763 h 66252"/>
                <a:gd name="connsiteX2" fmla="*/ 1994939 w 4781081"/>
                <a:gd name="connsiteY2" fmla="*/ 6049 h 66252"/>
                <a:gd name="connsiteX3" fmla="*/ 2371988 w 4781081"/>
                <a:gd name="connsiteY3" fmla="*/ 1200 h 66252"/>
                <a:gd name="connsiteX4" fmla="*/ 3675622 w 4781081"/>
                <a:gd name="connsiteY4" fmla="*/ 27014 h 66252"/>
                <a:gd name="connsiteX5" fmla="*/ 4429612 w 4781081"/>
                <a:gd name="connsiteY5" fmla="*/ 35537 h 66252"/>
                <a:gd name="connsiteX6" fmla="*/ 4700017 w 4781081"/>
                <a:gd name="connsiteY6" fmla="*/ 64978 h 66252"/>
                <a:gd name="connsiteX7" fmla="*/ 2876858 w 4781081"/>
                <a:gd name="connsiteY7" fmla="*/ 58397 h 66252"/>
                <a:gd name="connsiteX8" fmla="*/ 1324104 w 4781081"/>
                <a:gd name="connsiteY8" fmla="*/ 35537 h 66252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407112 w 4781081"/>
                <a:gd name="connsiteY3" fmla="*/ 30370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673316 w 4781081"/>
                <a:gd name="connsiteY3" fmla="*/ 20127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1081" h="65935">
                  <a:moveTo>
                    <a:pt x="1324104" y="35220"/>
                  </a:moveTo>
                  <a:lnTo>
                    <a:pt x="2" y="5446"/>
                  </a:lnTo>
                  <a:cubicBezTo>
                    <a:pt x="116253" y="-3125"/>
                    <a:pt x="1798275" y="-454"/>
                    <a:pt x="1994939" y="5732"/>
                  </a:cubicBezTo>
                  <a:lnTo>
                    <a:pt x="2673316" y="20127"/>
                  </a:lnTo>
                  <a:cubicBezTo>
                    <a:pt x="2815857" y="24888"/>
                    <a:pt x="3382906" y="24182"/>
                    <a:pt x="3675622" y="26697"/>
                  </a:cubicBezTo>
                  <a:lnTo>
                    <a:pt x="4429612" y="35220"/>
                  </a:lnTo>
                  <a:cubicBezTo>
                    <a:pt x="4523504" y="40429"/>
                    <a:pt x="4958809" y="60851"/>
                    <a:pt x="4700017" y="64661"/>
                  </a:cubicBezTo>
                  <a:cubicBezTo>
                    <a:pt x="4441225" y="68471"/>
                    <a:pt x="3439510" y="62987"/>
                    <a:pt x="2876858" y="58080"/>
                  </a:cubicBezTo>
                  <a:lnTo>
                    <a:pt x="1324104" y="35220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" name="Ellipse 97"/>
            <p:cNvSpPr/>
            <p:nvPr/>
          </p:nvSpPr>
          <p:spPr>
            <a:xfrm rot="19527605" flipH="1">
              <a:off x="4745756" y="5188883"/>
              <a:ext cx="99486" cy="463791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9" name="Oval 91"/>
          <p:cNvSpPr>
            <a:spLocks/>
          </p:cNvSpPr>
          <p:nvPr/>
        </p:nvSpPr>
        <p:spPr bwMode="auto">
          <a:xfrm rot="8024271" flipV="1">
            <a:off x="7075919" y="5328387"/>
            <a:ext cx="350897" cy="71255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2045872 w 3173726"/>
              <a:gd name="connsiteY4" fmla="*/ 72301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2045872 w 3173726"/>
              <a:gd name="connsiteY4" fmla="*/ 72301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1058 h 112592"/>
              <a:gd name="connsiteX1" fmla="*/ 434859 w 3173726"/>
              <a:gd name="connsiteY1" fmla="*/ 1084 h 112592"/>
              <a:gd name="connsiteX2" fmla="*/ 531234 w 3173726"/>
              <a:gd name="connsiteY2" fmla="*/ 43584 h 112592"/>
              <a:gd name="connsiteX3" fmla="*/ 1109976 w 3173726"/>
              <a:gd name="connsiteY3" fmla="*/ 26721 h 112592"/>
              <a:gd name="connsiteX4" fmla="*/ 2045872 w 3173726"/>
              <a:gd name="connsiteY4" fmla="*/ 70229 h 112592"/>
              <a:gd name="connsiteX5" fmla="*/ 3167600 w 3173726"/>
              <a:gd name="connsiteY5" fmla="*/ 61058 h 112592"/>
              <a:gd name="connsiteX6" fmla="*/ 1990193 w 3173726"/>
              <a:gd name="connsiteY6" fmla="*/ 112179 h 112592"/>
              <a:gd name="connsiteX7" fmla="*/ 1614846 w 3173726"/>
              <a:gd name="connsiteY7" fmla="*/ 83918 h 112592"/>
              <a:gd name="connsiteX8" fmla="*/ 62092 w 3173726"/>
              <a:gd name="connsiteY8" fmla="*/ 61058 h 112592"/>
              <a:gd name="connsiteX0" fmla="*/ 1324104 w 4435738"/>
              <a:gd name="connsiteY0" fmla="*/ 34986 h 86520"/>
              <a:gd name="connsiteX1" fmla="*/ 2 w 4435738"/>
              <a:gd name="connsiteY1" fmla="*/ 5212 h 86520"/>
              <a:gd name="connsiteX2" fmla="*/ 1793246 w 4435738"/>
              <a:gd name="connsiteY2" fmla="*/ 17512 h 86520"/>
              <a:gd name="connsiteX3" fmla="*/ 2371988 w 4435738"/>
              <a:gd name="connsiteY3" fmla="*/ 649 h 86520"/>
              <a:gd name="connsiteX4" fmla="*/ 3307884 w 4435738"/>
              <a:gd name="connsiteY4" fmla="*/ 44157 h 86520"/>
              <a:gd name="connsiteX5" fmla="*/ 4429612 w 4435738"/>
              <a:gd name="connsiteY5" fmla="*/ 34986 h 86520"/>
              <a:gd name="connsiteX6" fmla="*/ 3252205 w 4435738"/>
              <a:gd name="connsiteY6" fmla="*/ 86107 h 86520"/>
              <a:gd name="connsiteX7" fmla="*/ 2876858 w 4435738"/>
              <a:gd name="connsiteY7" fmla="*/ 57846 h 86520"/>
              <a:gd name="connsiteX8" fmla="*/ 1324104 w 4435738"/>
              <a:gd name="connsiteY8" fmla="*/ 34986 h 86520"/>
              <a:gd name="connsiteX0" fmla="*/ 1324104 w 4435738"/>
              <a:gd name="connsiteY0" fmla="*/ 35537 h 87071"/>
              <a:gd name="connsiteX1" fmla="*/ 2 w 4435738"/>
              <a:gd name="connsiteY1" fmla="*/ 5763 h 87071"/>
              <a:gd name="connsiteX2" fmla="*/ 1994939 w 4435738"/>
              <a:gd name="connsiteY2" fmla="*/ 6049 h 87071"/>
              <a:gd name="connsiteX3" fmla="*/ 2371988 w 4435738"/>
              <a:gd name="connsiteY3" fmla="*/ 1200 h 87071"/>
              <a:gd name="connsiteX4" fmla="*/ 3307884 w 4435738"/>
              <a:gd name="connsiteY4" fmla="*/ 44708 h 87071"/>
              <a:gd name="connsiteX5" fmla="*/ 4429612 w 4435738"/>
              <a:gd name="connsiteY5" fmla="*/ 35537 h 87071"/>
              <a:gd name="connsiteX6" fmla="*/ 3252205 w 4435738"/>
              <a:gd name="connsiteY6" fmla="*/ 86658 h 87071"/>
              <a:gd name="connsiteX7" fmla="*/ 2876858 w 4435738"/>
              <a:gd name="connsiteY7" fmla="*/ 58397 h 87071"/>
              <a:gd name="connsiteX8" fmla="*/ 1324104 w 4435738"/>
              <a:gd name="connsiteY8" fmla="*/ 35537 h 87071"/>
              <a:gd name="connsiteX0" fmla="*/ 1324104 w 4435738"/>
              <a:gd name="connsiteY0" fmla="*/ 35537 h 87071"/>
              <a:gd name="connsiteX1" fmla="*/ 2 w 4435738"/>
              <a:gd name="connsiteY1" fmla="*/ 5763 h 87071"/>
              <a:gd name="connsiteX2" fmla="*/ 1994939 w 4435738"/>
              <a:gd name="connsiteY2" fmla="*/ 6049 h 87071"/>
              <a:gd name="connsiteX3" fmla="*/ 2371988 w 4435738"/>
              <a:gd name="connsiteY3" fmla="*/ 1200 h 87071"/>
              <a:gd name="connsiteX4" fmla="*/ 3675622 w 4435738"/>
              <a:gd name="connsiteY4" fmla="*/ 27014 h 87071"/>
              <a:gd name="connsiteX5" fmla="*/ 4429612 w 4435738"/>
              <a:gd name="connsiteY5" fmla="*/ 35537 h 87071"/>
              <a:gd name="connsiteX6" fmla="*/ 3252205 w 4435738"/>
              <a:gd name="connsiteY6" fmla="*/ 86658 h 87071"/>
              <a:gd name="connsiteX7" fmla="*/ 2876858 w 4435738"/>
              <a:gd name="connsiteY7" fmla="*/ 58397 h 87071"/>
              <a:gd name="connsiteX8" fmla="*/ 1324104 w 4435738"/>
              <a:gd name="connsiteY8" fmla="*/ 35537 h 87071"/>
              <a:gd name="connsiteX0" fmla="*/ 1324104 w 4781081"/>
              <a:gd name="connsiteY0" fmla="*/ 35537 h 66252"/>
              <a:gd name="connsiteX1" fmla="*/ 2 w 4781081"/>
              <a:gd name="connsiteY1" fmla="*/ 5763 h 66252"/>
              <a:gd name="connsiteX2" fmla="*/ 1994939 w 4781081"/>
              <a:gd name="connsiteY2" fmla="*/ 6049 h 66252"/>
              <a:gd name="connsiteX3" fmla="*/ 2371988 w 4781081"/>
              <a:gd name="connsiteY3" fmla="*/ 1200 h 66252"/>
              <a:gd name="connsiteX4" fmla="*/ 3675622 w 4781081"/>
              <a:gd name="connsiteY4" fmla="*/ 27014 h 66252"/>
              <a:gd name="connsiteX5" fmla="*/ 4429612 w 4781081"/>
              <a:gd name="connsiteY5" fmla="*/ 35537 h 66252"/>
              <a:gd name="connsiteX6" fmla="*/ 4700017 w 4781081"/>
              <a:gd name="connsiteY6" fmla="*/ 64978 h 66252"/>
              <a:gd name="connsiteX7" fmla="*/ 2876858 w 4781081"/>
              <a:gd name="connsiteY7" fmla="*/ 58397 h 66252"/>
              <a:gd name="connsiteX8" fmla="*/ 1324104 w 4781081"/>
              <a:gd name="connsiteY8" fmla="*/ 35537 h 66252"/>
              <a:gd name="connsiteX0" fmla="*/ 1324104 w 4781081"/>
              <a:gd name="connsiteY0" fmla="*/ 35220 h 65935"/>
              <a:gd name="connsiteX1" fmla="*/ 2 w 4781081"/>
              <a:gd name="connsiteY1" fmla="*/ 5446 h 65935"/>
              <a:gd name="connsiteX2" fmla="*/ 1994939 w 4781081"/>
              <a:gd name="connsiteY2" fmla="*/ 5732 h 65935"/>
              <a:gd name="connsiteX3" fmla="*/ 2407112 w 4781081"/>
              <a:gd name="connsiteY3" fmla="*/ 30370 h 65935"/>
              <a:gd name="connsiteX4" fmla="*/ 3675622 w 4781081"/>
              <a:gd name="connsiteY4" fmla="*/ 26697 h 65935"/>
              <a:gd name="connsiteX5" fmla="*/ 4429612 w 4781081"/>
              <a:gd name="connsiteY5" fmla="*/ 35220 h 65935"/>
              <a:gd name="connsiteX6" fmla="*/ 4700017 w 4781081"/>
              <a:gd name="connsiteY6" fmla="*/ 64661 h 65935"/>
              <a:gd name="connsiteX7" fmla="*/ 2876858 w 4781081"/>
              <a:gd name="connsiteY7" fmla="*/ 58080 h 65935"/>
              <a:gd name="connsiteX8" fmla="*/ 1324104 w 4781081"/>
              <a:gd name="connsiteY8" fmla="*/ 35220 h 65935"/>
              <a:gd name="connsiteX0" fmla="*/ 1324104 w 4781081"/>
              <a:gd name="connsiteY0" fmla="*/ 35220 h 65935"/>
              <a:gd name="connsiteX1" fmla="*/ 2 w 4781081"/>
              <a:gd name="connsiteY1" fmla="*/ 5446 h 65935"/>
              <a:gd name="connsiteX2" fmla="*/ 1994939 w 4781081"/>
              <a:gd name="connsiteY2" fmla="*/ 5732 h 65935"/>
              <a:gd name="connsiteX3" fmla="*/ 2673316 w 4781081"/>
              <a:gd name="connsiteY3" fmla="*/ 20127 h 65935"/>
              <a:gd name="connsiteX4" fmla="*/ 3675622 w 4781081"/>
              <a:gd name="connsiteY4" fmla="*/ 26697 h 65935"/>
              <a:gd name="connsiteX5" fmla="*/ 4429612 w 4781081"/>
              <a:gd name="connsiteY5" fmla="*/ 35220 h 65935"/>
              <a:gd name="connsiteX6" fmla="*/ 4700017 w 4781081"/>
              <a:gd name="connsiteY6" fmla="*/ 64661 h 65935"/>
              <a:gd name="connsiteX7" fmla="*/ 2876858 w 4781081"/>
              <a:gd name="connsiteY7" fmla="*/ 58080 h 65935"/>
              <a:gd name="connsiteX8" fmla="*/ 1324104 w 4781081"/>
              <a:gd name="connsiteY8" fmla="*/ 35220 h 65935"/>
              <a:gd name="connsiteX0" fmla="*/ 744551 w 4201528"/>
              <a:gd name="connsiteY0" fmla="*/ 33702 h 64417"/>
              <a:gd name="connsiteX1" fmla="*/ 2 w 4201528"/>
              <a:gd name="connsiteY1" fmla="*/ 6981 h 64417"/>
              <a:gd name="connsiteX2" fmla="*/ 1415386 w 4201528"/>
              <a:gd name="connsiteY2" fmla="*/ 4214 h 64417"/>
              <a:gd name="connsiteX3" fmla="*/ 2093763 w 4201528"/>
              <a:gd name="connsiteY3" fmla="*/ 18609 h 64417"/>
              <a:gd name="connsiteX4" fmla="*/ 3096069 w 4201528"/>
              <a:gd name="connsiteY4" fmla="*/ 25179 h 64417"/>
              <a:gd name="connsiteX5" fmla="*/ 3850059 w 4201528"/>
              <a:gd name="connsiteY5" fmla="*/ 33702 h 64417"/>
              <a:gd name="connsiteX6" fmla="*/ 4120464 w 4201528"/>
              <a:gd name="connsiteY6" fmla="*/ 63143 h 64417"/>
              <a:gd name="connsiteX7" fmla="*/ 2297305 w 4201528"/>
              <a:gd name="connsiteY7" fmla="*/ 56562 h 64417"/>
              <a:gd name="connsiteX8" fmla="*/ 744551 w 4201528"/>
              <a:gd name="connsiteY8" fmla="*/ 33702 h 6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01528" h="64417">
                <a:moveTo>
                  <a:pt x="744551" y="33702"/>
                </a:moveTo>
                <a:cubicBezTo>
                  <a:pt x="361667" y="25439"/>
                  <a:pt x="248185" y="15888"/>
                  <a:pt x="2" y="6981"/>
                </a:cubicBezTo>
                <a:cubicBezTo>
                  <a:pt x="116253" y="-1590"/>
                  <a:pt x="1218722" y="-1972"/>
                  <a:pt x="1415386" y="4214"/>
                </a:cubicBezTo>
                <a:lnTo>
                  <a:pt x="2093763" y="18609"/>
                </a:lnTo>
                <a:cubicBezTo>
                  <a:pt x="2236304" y="23370"/>
                  <a:pt x="2803353" y="22664"/>
                  <a:pt x="3096069" y="25179"/>
                </a:cubicBezTo>
                <a:lnTo>
                  <a:pt x="3850059" y="33702"/>
                </a:lnTo>
                <a:cubicBezTo>
                  <a:pt x="3943951" y="38911"/>
                  <a:pt x="4379256" y="59333"/>
                  <a:pt x="4120464" y="63143"/>
                </a:cubicBezTo>
                <a:cubicBezTo>
                  <a:pt x="3861672" y="66953"/>
                  <a:pt x="2859957" y="61469"/>
                  <a:pt x="2297305" y="56562"/>
                </a:cubicBezTo>
                <a:lnTo>
                  <a:pt x="744551" y="33702"/>
                </a:lnTo>
                <a:close/>
              </a:path>
            </a:pathLst>
          </a:custGeom>
          <a:solidFill>
            <a:srgbClr val="FFCC66"/>
          </a:solidFill>
          <a:ln w="12700">
            <a:solidFill>
              <a:schemeClr val="tx1"/>
            </a:solidFill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0" name="Ellipse 89"/>
          <p:cNvSpPr/>
          <p:nvPr/>
        </p:nvSpPr>
        <p:spPr>
          <a:xfrm rot="12093365" flipH="1">
            <a:off x="7252318" y="5280805"/>
            <a:ext cx="20087" cy="122961"/>
          </a:xfrm>
          <a:prstGeom prst="ellipse">
            <a:avLst/>
          </a:prstGeom>
          <a:solidFill>
            <a:srgbClr val="FFCC66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1" name="Groupe 90"/>
          <p:cNvGrpSpPr/>
          <p:nvPr/>
        </p:nvGrpSpPr>
        <p:grpSpPr>
          <a:xfrm rot="14165760">
            <a:off x="7354647" y="4940447"/>
            <a:ext cx="100112" cy="205903"/>
            <a:chOff x="4298310" y="5117329"/>
            <a:chExt cx="529742" cy="1046004"/>
          </a:xfrm>
          <a:solidFill>
            <a:srgbClr val="FFCC66"/>
          </a:solidFill>
        </p:grpSpPr>
        <p:sp>
          <p:nvSpPr>
            <p:cNvPr id="95" name="Oval 91"/>
            <p:cNvSpPr>
              <a:spLocks/>
            </p:cNvSpPr>
            <p:nvPr/>
          </p:nvSpPr>
          <p:spPr bwMode="auto">
            <a:xfrm rot="14946327" flipV="1">
              <a:off x="4040179" y="5375460"/>
              <a:ext cx="1046004" cy="529742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1058 h 112592"/>
                <a:gd name="connsiteX1" fmla="*/ 434859 w 3173726"/>
                <a:gd name="connsiteY1" fmla="*/ 1084 h 112592"/>
                <a:gd name="connsiteX2" fmla="*/ 531234 w 3173726"/>
                <a:gd name="connsiteY2" fmla="*/ 43584 h 112592"/>
                <a:gd name="connsiteX3" fmla="*/ 1109976 w 3173726"/>
                <a:gd name="connsiteY3" fmla="*/ 26721 h 112592"/>
                <a:gd name="connsiteX4" fmla="*/ 2045872 w 3173726"/>
                <a:gd name="connsiteY4" fmla="*/ 70229 h 112592"/>
                <a:gd name="connsiteX5" fmla="*/ 3167600 w 3173726"/>
                <a:gd name="connsiteY5" fmla="*/ 61058 h 112592"/>
                <a:gd name="connsiteX6" fmla="*/ 1990193 w 3173726"/>
                <a:gd name="connsiteY6" fmla="*/ 112179 h 112592"/>
                <a:gd name="connsiteX7" fmla="*/ 1614846 w 3173726"/>
                <a:gd name="connsiteY7" fmla="*/ 83918 h 112592"/>
                <a:gd name="connsiteX8" fmla="*/ 62092 w 3173726"/>
                <a:gd name="connsiteY8" fmla="*/ 61058 h 112592"/>
                <a:gd name="connsiteX0" fmla="*/ 1324104 w 4435738"/>
                <a:gd name="connsiteY0" fmla="*/ 34986 h 86520"/>
                <a:gd name="connsiteX1" fmla="*/ 2 w 4435738"/>
                <a:gd name="connsiteY1" fmla="*/ 5212 h 86520"/>
                <a:gd name="connsiteX2" fmla="*/ 1793246 w 4435738"/>
                <a:gd name="connsiteY2" fmla="*/ 17512 h 86520"/>
                <a:gd name="connsiteX3" fmla="*/ 2371988 w 4435738"/>
                <a:gd name="connsiteY3" fmla="*/ 649 h 86520"/>
                <a:gd name="connsiteX4" fmla="*/ 3307884 w 4435738"/>
                <a:gd name="connsiteY4" fmla="*/ 44157 h 86520"/>
                <a:gd name="connsiteX5" fmla="*/ 4429612 w 4435738"/>
                <a:gd name="connsiteY5" fmla="*/ 34986 h 86520"/>
                <a:gd name="connsiteX6" fmla="*/ 3252205 w 4435738"/>
                <a:gd name="connsiteY6" fmla="*/ 86107 h 86520"/>
                <a:gd name="connsiteX7" fmla="*/ 2876858 w 4435738"/>
                <a:gd name="connsiteY7" fmla="*/ 57846 h 86520"/>
                <a:gd name="connsiteX8" fmla="*/ 1324104 w 4435738"/>
                <a:gd name="connsiteY8" fmla="*/ 34986 h 86520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307884 w 4435738"/>
                <a:gd name="connsiteY4" fmla="*/ 44708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675622 w 4435738"/>
                <a:gd name="connsiteY4" fmla="*/ 27014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781081"/>
                <a:gd name="connsiteY0" fmla="*/ 35537 h 66252"/>
                <a:gd name="connsiteX1" fmla="*/ 2 w 4781081"/>
                <a:gd name="connsiteY1" fmla="*/ 5763 h 66252"/>
                <a:gd name="connsiteX2" fmla="*/ 1994939 w 4781081"/>
                <a:gd name="connsiteY2" fmla="*/ 6049 h 66252"/>
                <a:gd name="connsiteX3" fmla="*/ 2371988 w 4781081"/>
                <a:gd name="connsiteY3" fmla="*/ 1200 h 66252"/>
                <a:gd name="connsiteX4" fmla="*/ 3675622 w 4781081"/>
                <a:gd name="connsiteY4" fmla="*/ 27014 h 66252"/>
                <a:gd name="connsiteX5" fmla="*/ 4429612 w 4781081"/>
                <a:gd name="connsiteY5" fmla="*/ 35537 h 66252"/>
                <a:gd name="connsiteX6" fmla="*/ 4700017 w 4781081"/>
                <a:gd name="connsiteY6" fmla="*/ 64978 h 66252"/>
                <a:gd name="connsiteX7" fmla="*/ 2876858 w 4781081"/>
                <a:gd name="connsiteY7" fmla="*/ 58397 h 66252"/>
                <a:gd name="connsiteX8" fmla="*/ 1324104 w 4781081"/>
                <a:gd name="connsiteY8" fmla="*/ 35537 h 66252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407112 w 4781081"/>
                <a:gd name="connsiteY3" fmla="*/ 30370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673316 w 4781081"/>
                <a:gd name="connsiteY3" fmla="*/ 20127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744551 w 4201528"/>
                <a:gd name="connsiteY0" fmla="*/ 33702 h 64417"/>
                <a:gd name="connsiteX1" fmla="*/ 2 w 4201528"/>
                <a:gd name="connsiteY1" fmla="*/ 6981 h 64417"/>
                <a:gd name="connsiteX2" fmla="*/ 1415386 w 4201528"/>
                <a:gd name="connsiteY2" fmla="*/ 4214 h 64417"/>
                <a:gd name="connsiteX3" fmla="*/ 2093763 w 4201528"/>
                <a:gd name="connsiteY3" fmla="*/ 18609 h 64417"/>
                <a:gd name="connsiteX4" fmla="*/ 3096069 w 4201528"/>
                <a:gd name="connsiteY4" fmla="*/ 25179 h 64417"/>
                <a:gd name="connsiteX5" fmla="*/ 3850059 w 4201528"/>
                <a:gd name="connsiteY5" fmla="*/ 33702 h 64417"/>
                <a:gd name="connsiteX6" fmla="*/ 4120464 w 4201528"/>
                <a:gd name="connsiteY6" fmla="*/ 63143 h 64417"/>
                <a:gd name="connsiteX7" fmla="*/ 2297305 w 4201528"/>
                <a:gd name="connsiteY7" fmla="*/ 56562 h 64417"/>
                <a:gd name="connsiteX8" fmla="*/ 744551 w 4201528"/>
                <a:gd name="connsiteY8" fmla="*/ 33702 h 64417"/>
                <a:gd name="connsiteX0" fmla="*/ 744551 w 4408237"/>
                <a:gd name="connsiteY0" fmla="*/ 33702 h 70486"/>
                <a:gd name="connsiteX1" fmla="*/ 2 w 4408237"/>
                <a:gd name="connsiteY1" fmla="*/ 6981 h 70486"/>
                <a:gd name="connsiteX2" fmla="*/ 1415386 w 4408237"/>
                <a:gd name="connsiteY2" fmla="*/ 4214 h 70486"/>
                <a:gd name="connsiteX3" fmla="*/ 2093763 w 4408237"/>
                <a:gd name="connsiteY3" fmla="*/ 18609 h 70486"/>
                <a:gd name="connsiteX4" fmla="*/ 3096069 w 4408237"/>
                <a:gd name="connsiteY4" fmla="*/ 25179 h 70486"/>
                <a:gd name="connsiteX5" fmla="*/ 3850059 w 4408237"/>
                <a:gd name="connsiteY5" fmla="*/ 33702 h 70486"/>
                <a:gd name="connsiteX6" fmla="*/ 4348743 w 4408237"/>
                <a:gd name="connsiteY6" fmla="*/ 70486 h 70486"/>
                <a:gd name="connsiteX7" fmla="*/ 2297305 w 4408237"/>
                <a:gd name="connsiteY7" fmla="*/ 56562 h 70486"/>
                <a:gd name="connsiteX8" fmla="*/ 744551 w 4408237"/>
                <a:gd name="connsiteY8" fmla="*/ 33702 h 70486"/>
                <a:gd name="connsiteX0" fmla="*/ 744551 w 4394158"/>
                <a:gd name="connsiteY0" fmla="*/ 33702 h 70486"/>
                <a:gd name="connsiteX1" fmla="*/ 2 w 4394158"/>
                <a:gd name="connsiteY1" fmla="*/ 6981 h 70486"/>
                <a:gd name="connsiteX2" fmla="*/ 1415386 w 4394158"/>
                <a:gd name="connsiteY2" fmla="*/ 4214 h 70486"/>
                <a:gd name="connsiteX3" fmla="*/ 2093763 w 4394158"/>
                <a:gd name="connsiteY3" fmla="*/ 18609 h 70486"/>
                <a:gd name="connsiteX4" fmla="*/ 3096069 w 4394158"/>
                <a:gd name="connsiteY4" fmla="*/ 25179 h 70486"/>
                <a:gd name="connsiteX5" fmla="*/ 3586081 w 4394158"/>
                <a:gd name="connsiteY5" fmla="*/ 43398 h 70486"/>
                <a:gd name="connsiteX6" fmla="*/ 4348743 w 4394158"/>
                <a:gd name="connsiteY6" fmla="*/ 70486 h 70486"/>
                <a:gd name="connsiteX7" fmla="*/ 2297305 w 4394158"/>
                <a:gd name="connsiteY7" fmla="*/ 56562 h 70486"/>
                <a:gd name="connsiteX8" fmla="*/ 744551 w 4394158"/>
                <a:gd name="connsiteY8" fmla="*/ 33702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4158" h="70486">
                  <a:moveTo>
                    <a:pt x="744551" y="33702"/>
                  </a:moveTo>
                  <a:cubicBezTo>
                    <a:pt x="361667" y="25439"/>
                    <a:pt x="248185" y="15888"/>
                    <a:pt x="2" y="6981"/>
                  </a:cubicBezTo>
                  <a:cubicBezTo>
                    <a:pt x="116253" y="-1590"/>
                    <a:pt x="1218722" y="-1972"/>
                    <a:pt x="1415386" y="4214"/>
                  </a:cubicBezTo>
                  <a:lnTo>
                    <a:pt x="2093763" y="18609"/>
                  </a:lnTo>
                  <a:cubicBezTo>
                    <a:pt x="2236304" y="23370"/>
                    <a:pt x="2847349" y="21047"/>
                    <a:pt x="3096069" y="25179"/>
                  </a:cubicBezTo>
                  <a:cubicBezTo>
                    <a:pt x="3344789" y="29311"/>
                    <a:pt x="3422744" y="37325"/>
                    <a:pt x="3586081" y="43398"/>
                  </a:cubicBezTo>
                  <a:cubicBezTo>
                    <a:pt x="3679973" y="48607"/>
                    <a:pt x="4607535" y="66676"/>
                    <a:pt x="4348743" y="70486"/>
                  </a:cubicBezTo>
                  <a:lnTo>
                    <a:pt x="2297305" y="56562"/>
                  </a:lnTo>
                  <a:lnTo>
                    <a:pt x="744551" y="33702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" name="Ellipse 95"/>
            <p:cNvSpPr/>
            <p:nvPr/>
          </p:nvSpPr>
          <p:spPr>
            <a:xfrm rot="19527605" flipH="1">
              <a:off x="4588090" y="5568412"/>
              <a:ext cx="122673" cy="350472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" name="Groupe 91"/>
          <p:cNvGrpSpPr/>
          <p:nvPr/>
        </p:nvGrpSpPr>
        <p:grpSpPr>
          <a:xfrm rot="3110261">
            <a:off x="6588486" y="5398448"/>
            <a:ext cx="237121" cy="103057"/>
            <a:chOff x="6156837" y="6207509"/>
            <a:chExt cx="248255" cy="556411"/>
          </a:xfrm>
          <a:solidFill>
            <a:srgbClr val="FFCC66"/>
          </a:solidFill>
        </p:grpSpPr>
        <p:sp>
          <p:nvSpPr>
            <p:cNvPr id="93" name="Oval 91"/>
            <p:cNvSpPr>
              <a:spLocks/>
            </p:cNvSpPr>
            <p:nvPr/>
          </p:nvSpPr>
          <p:spPr bwMode="auto">
            <a:xfrm rot="13832301" flipV="1">
              <a:off x="6002759" y="6361587"/>
              <a:ext cx="556411" cy="248255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1058 h 112592"/>
                <a:gd name="connsiteX1" fmla="*/ 434859 w 3173726"/>
                <a:gd name="connsiteY1" fmla="*/ 1084 h 112592"/>
                <a:gd name="connsiteX2" fmla="*/ 531234 w 3173726"/>
                <a:gd name="connsiteY2" fmla="*/ 43584 h 112592"/>
                <a:gd name="connsiteX3" fmla="*/ 1109976 w 3173726"/>
                <a:gd name="connsiteY3" fmla="*/ 26721 h 112592"/>
                <a:gd name="connsiteX4" fmla="*/ 2045872 w 3173726"/>
                <a:gd name="connsiteY4" fmla="*/ 70229 h 112592"/>
                <a:gd name="connsiteX5" fmla="*/ 3167600 w 3173726"/>
                <a:gd name="connsiteY5" fmla="*/ 61058 h 112592"/>
                <a:gd name="connsiteX6" fmla="*/ 1990193 w 3173726"/>
                <a:gd name="connsiteY6" fmla="*/ 112179 h 112592"/>
                <a:gd name="connsiteX7" fmla="*/ 1614846 w 3173726"/>
                <a:gd name="connsiteY7" fmla="*/ 83918 h 112592"/>
                <a:gd name="connsiteX8" fmla="*/ 62092 w 3173726"/>
                <a:gd name="connsiteY8" fmla="*/ 61058 h 112592"/>
                <a:gd name="connsiteX0" fmla="*/ 1324104 w 4435738"/>
                <a:gd name="connsiteY0" fmla="*/ 34986 h 86520"/>
                <a:gd name="connsiteX1" fmla="*/ 2 w 4435738"/>
                <a:gd name="connsiteY1" fmla="*/ 5212 h 86520"/>
                <a:gd name="connsiteX2" fmla="*/ 1793246 w 4435738"/>
                <a:gd name="connsiteY2" fmla="*/ 17512 h 86520"/>
                <a:gd name="connsiteX3" fmla="*/ 2371988 w 4435738"/>
                <a:gd name="connsiteY3" fmla="*/ 649 h 86520"/>
                <a:gd name="connsiteX4" fmla="*/ 3307884 w 4435738"/>
                <a:gd name="connsiteY4" fmla="*/ 44157 h 86520"/>
                <a:gd name="connsiteX5" fmla="*/ 4429612 w 4435738"/>
                <a:gd name="connsiteY5" fmla="*/ 34986 h 86520"/>
                <a:gd name="connsiteX6" fmla="*/ 3252205 w 4435738"/>
                <a:gd name="connsiteY6" fmla="*/ 86107 h 86520"/>
                <a:gd name="connsiteX7" fmla="*/ 2876858 w 4435738"/>
                <a:gd name="connsiteY7" fmla="*/ 57846 h 86520"/>
                <a:gd name="connsiteX8" fmla="*/ 1324104 w 4435738"/>
                <a:gd name="connsiteY8" fmla="*/ 34986 h 86520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307884 w 4435738"/>
                <a:gd name="connsiteY4" fmla="*/ 44708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675622 w 4435738"/>
                <a:gd name="connsiteY4" fmla="*/ 27014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781081"/>
                <a:gd name="connsiteY0" fmla="*/ 35537 h 66252"/>
                <a:gd name="connsiteX1" fmla="*/ 2 w 4781081"/>
                <a:gd name="connsiteY1" fmla="*/ 5763 h 66252"/>
                <a:gd name="connsiteX2" fmla="*/ 1994939 w 4781081"/>
                <a:gd name="connsiteY2" fmla="*/ 6049 h 66252"/>
                <a:gd name="connsiteX3" fmla="*/ 2371988 w 4781081"/>
                <a:gd name="connsiteY3" fmla="*/ 1200 h 66252"/>
                <a:gd name="connsiteX4" fmla="*/ 3675622 w 4781081"/>
                <a:gd name="connsiteY4" fmla="*/ 27014 h 66252"/>
                <a:gd name="connsiteX5" fmla="*/ 4429612 w 4781081"/>
                <a:gd name="connsiteY5" fmla="*/ 35537 h 66252"/>
                <a:gd name="connsiteX6" fmla="*/ 4700017 w 4781081"/>
                <a:gd name="connsiteY6" fmla="*/ 64978 h 66252"/>
                <a:gd name="connsiteX7" fmla="*/ 2876858 w 4781081"/>
                <a:gd name="connsiteY7" fmla="*/ 58397 h 66252"/>
                <a:gd name="connsiteX8" fmla="*/ 1324104 w 4781081"/>
                <a:gd name="connsiteY8" fmla="*/ 35537 h 66252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407112 w 4781081"/>
                <a:gd name="connsiteY3" fmla="*/ 30370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673316 w 4781081"/>
                <a:gd name="connsiteY3" fmla="*/ 20127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1081" h="65935">
                  <a:moveTo>
                    <a:pt x="1324104" y="35220"/>
                  </a:moveTo>
                  <a:lnTo>
                    <a:pt x="2" y="5446"/>
                  </a:lnTo>
                  <a:cubicBezTo>
                    <a:pt x="116253" y="-3125"/>
                    <a:pt x="1798275" y="-454"/>
                    <a:pt x="1994939" y="5732"/>
                  </a:cubicBezTo>
                  <a:lnTo>
                    <a:pt x="2673316" y="20127"/>
                  </a:lnTo>
                  <a:cubicBezTo>
                    <a:pt x="2815857" y="24888"/>
                    <a:pt x="3382906" y="24182"/>
                    <a:pt x="3675622" y="26697"/>
                  </a:cubicBezTo>
                  <a:lnTo>
                    <a:pt x="4429612" y="35220"/>
                  </a:lnTo>
                  <a:cubicBezTo>
                    <a:pt x="4523504" y="40429"/>
                    <a:pt x="4958809" y="60851"/>
                    <a:pt x="4700017" y="64661"/>
                  </a:cubicBezTo>
                  <a:cubicBezTo>
                    <a:pt x="4441225" y="68471"/>
                    <a:pt x="3439510" y="62987"/>
                    <a:pt x="2876858" y="58080"/>
                  </a:cubicBezTo>
                  <a:lnTo>
                    <a:pt x="1324104" y="35220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" name="Ellipse 93"/>
            <p:cNvSpPr/>
            <p:nvPr/>
          </p:nvSpPr>
          <p:spPr>
            <a:xfrm rot="3372501" flipH="1">
              <a:off x="6155742" y="6480361"/>
              <a:ext cx="114951" cy="81978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7" name="Ellipse 3"/>
          <p:cNvSpPr/>
          <p:nvPr/>
        </p:nvSpPr>
        <p:spPr>
          <a:xfrm rot="939915">
            <a:off x="4635468" y="967649"/>
            <a:ext cx="574822" cy="1005642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62387" h="2138719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365646" y="703053"/>
                  <a:pt x="391283" y="527024"/>
                </a:cubicBezTo>
                <a:cubicBezTo>
                  <a:pt x="416920" y="350995"/>
                  <a:pt x="408659" y="80110"/>
                  <a:pt x="444608" y="23586"/>
                </a:cubicBezTo>
                <a:cubicBezTo>
                  <a:pt x="480557" y="-32938"/>
                  <a:pt x="574220" y="36084"/>
                  <a:pt x="606979" y="187877"/>
                </a:cubicBezTo>
                <a:cubicBezTo>
                  <a:pt x="639738" y="339670"/>
                  <a:pt x="591312" y="830875"/>
                  <a:pt x="641162" y="934345"/>
                </a:cubicBezTo>
                <a:cubicBezTo>
                  <a:pt x="691012" y="1037815"/>
                  <a:pt x="799426" y="1139780"/>
                  <a:pt x="829170" y="1027298"/>
                </a:cubicBezTo>
                <a:cubicBezTo>
                  <a:pt x="858914" y="914816"/>
                  <a:pt x="782595" y="425089"/>
                  <a:pt x="819627" y="259451"/>
                </a:cubicBezTo>
                <a:cubicBezTo>
                  <a:pt x="856659" y="93813"/>
                  <a:pt x="999921" y="-14350"/>
                  <a:pt x="1051362" y="33471"/>
                </a:cubicBezTo>
                <a:cubicBezTo>
                  <a:pt x="1102803" y="81292"/>
                  <a:pt x="1059906" y="439323"/>
                  <a:pt x="1059906" y="598844"/>
                </a:cubicBezTo>
                <a:cubicBezTo>
                  <a:pt x="1059906" y="758365"/>
                  <a:pt x="1119727" y="949793"/>
                  <a:pt x="1171002" y="1086782"/>
                </a:cubicBezTo>
                <a:cubicBezTo>
                  <a:pt x="1222277" y="1223771"/>
                  <a:pt x="1265005" y="1203349"/>
                  <a:pt x="1324825" y="1088507"/>
                </a:cubicBezTo>
                <a:cubicBezTo>
                  <a:pt x="1384645" y="973665"/>
                  <a:pt x="1262157" y="451653"/>
                  <a:pt x="1282097" y="275317"/>
                </a:cubicBezTo>
                <a:cubicBezTo>
                  <a:pt x="1302037" y="98981"/>
                  <a:pt x="1394924" y="-34616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603681" y="1851708"/>
                  <a:pt x="1470105" y="2036753"/>
                </a:cubicBezTo>
                <a:cubicBezTo>
                  <a:pt x="1336529" y="2221798"/>
                  <a:pt x="901976" y="2101023"/>
                  <a:pt x="794987" y="2088026"/>
                </a:cubicBezTo>
                <a:cubicBezTo>
                  <a:pt x="687998" y="2075029"/>
                  <a:pt x="856659" y="2106897"/>
                  <a:pt x="759807" y="2086957"/>
                </a:cubicBezTo>
                <a:cubicBezTo>
                  <a:pt x="662955" y="2067017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Ellipse 3"/>
          <p:cNvSpPr/>
          <p:nvPr/>
        </p:nvSpPr>
        <p:spPr>
          <a:xfrm rot="1583452">
            <a:off x="5101115" y="1459691"/>
            <a:ext cx="502059" cy="738477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Ellipse 3"/>
          <p:cNvSpPr/>
          <p:nvPr/>
        </p:nvSpPr>
        <p:spPr>
          <a:xfrm rot="1656213">
            <a:off x="5498741" y="1776106"/>
            <a:ext cx="300783" cy="614424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Ellipse 3"/>
          <p:cNvSpPr/>
          <p:nvPr/>
        </p:nvSpPr>
        <p:spPr>
          <a:xfrm rot="2089323">
            <a:off x="5755010" y="1978452"/>
            <a:ext cx="267864" cy="514363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Ellipse 3"/>
          <p:cNvSpPr/>
          <p:nvPr/>
        </p:nvSpPr>
        <p:spPr>
          <a:xfrm rot="2017934">
            <a:off x="5942077" y="2163012"/>
            <a:ext cx="226742" cy="442850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Oval 10"/>
          <p:cNvSpPr>
            <a:spLocks noChangeArrowheads="1"/>
          </p:cNvSpPr>
          <p:nvPr/>
        </p:nvSpPr>
        <p:spPr bwMode="auto">
          <a:xfrm rot="10885347">
            <a:off x="4735720" y="1741774"/>
            <a:ext cx="172382" cy="12151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3" name="Oval 10"/>
          <p:cNvSpPr>
            <a:spLocks noChangeArrowheads="1"/>
          </p:cNvSpPr>
          <p:nvPr/>
        </p:nvSpPr>
        <p:spPr bwMode="auto">
          <a:xfrm rot="10885347">
            <a:off x="5176138" y="1990528"/>
            <a:ext cx="136969" cy="8422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4" name="Oval 10"/>
          <p:cNvSpPr>
            <a:spLocks noChangeArrowheads="1"/>
          </p:cNvSpPr>
          <p:nvPr/>
        </p:nvSpPr>
        <p:spPr bwMode="auto">
          <a:xfrm>
            <a:off x="5476405" y="2188442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5" name="Oval 10"/>
          <p:cNvSpPr>
            <a:spLocks noChangeArrowheads="1"/>
          </p:cNvSpPr>
          <p:nvPr/>
        </p:nvSpPr>
        <p:spPr bwMode="auto">
          <a:xfrm>
            <a:off x="5728176" y="2326513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6" name="Oval 10"/>
          <p:cNvSpPr>
            <a:spLocks noChangeArrowheads="1"/>
          </p:cNvSpPr>
          <p:nvPr/>
        </p:nvSpPr>
        <p:spPr bwMode="auto">
          <a:xfrm>
            <a:off x="5930818" y="2482278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7" name="Ellipse 3"/>
          <p:cNvSpPr/>
          <p:nvPr/>
        </p:nvSpPr>
        <p:spPr>
          <a:xfrm rot="2876573">
            <a:off x="6131827" y="2307898"/>
            <a:ext cx="218697" cy="453734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Ellipse 3"/>
          <p:cNvSpPr/>
          <p:nvPr/>
        </p:nvSpPr>
        <p:spPr>
          <a:xfrm rot="2805184">
            <a:off x="6277282" y="2503327"/>
            <a:ext cx="223116" cy="405545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0"/>
          <p:cNvSpPr>
            <a:spLocks noChangeArrowheads="1"/>
          </p:cNvSpPr>
          <p:nvPr/>
        </p:nvSpPr>
        <p:spPr bwMode="auto">
          <a:xfrm rot="787250">
            <a:off x="6089249" y="2598340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0" name="Oval 10"/>
          <p:cNvSpPr>
            <a:spLocks noChangeArrowheads="1"/>
          </p:cNvSpPr>
          <p:nvPr/>
        </p:nvSpPr>
        <p:spPr bwMode="auto">
          <a:xfrm rot="787250">
            <a:off x="6248536" y="2758680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1" name="Rectangle à coins arrondis 10"/>
          <p:cNvSpPr/>
          <p:nvPr/>
        </p:nvSpPr>
        <p:spPr>
          <a:xfrm rot="19317310" flipV="1">
            <a:off x="6443699" y="2911320"/>
            <a:ext cx="257256" cy="39539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Rectangle à coins arrondis 10"/>
          <p:cNvSpPr/>
          <p:nvPr/>
        </p:nvSpPr>
        <p:spPr>
          <a:xfrm rot="20239407" flipV="1">
            <a:off x="6355210" y="2801588"/>
            <a:ext cx="344393" cy="24176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Rectangle à coins arrondis 10"/>
          <p:cNvSpPr/>
          <p:nvPr/>
        </p:nvSpPr>
        <p:spPr>
          <a:xfrm rot="19760830" flipV="1">
            <a:off x="6476761" y="3189784"/>
            <a:ext cx="263155" cy="313234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Oval 10"/>
          <p:cNvSpPr>
            <a:spLocks noChangeArrowheads="1"/>
          </p:cNvSpPr>
          <p:nvPr/>
        </p:nvSpPr>
        <p:spPr bwMode="auto">
          <a:xfrm rot="787250">
            <a:off x="6389647" y="2890812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5" name="Oval 10"/>
          <p:cNvSpPr>
            <a:spLocks noChangeArrowheads="1"/>
          </p:cNvSpPr>
          <p:nvPr/>
        </p:nvSpPr>
        <p:spPr bwMode="auto">
          <a:xfrm rot="787250">
            <a:off x="6503585" y="3125595"/>
            <a:ext cx="82109" cy="5795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6" name="Oval 10"/>
          <p:cNvSpPr>
            <a:spLocks noChangeArrowheads="1"/>
          </p:cNvSpPr>
          <p:nvPr/>
        </p:nvSpPr>
        <p:spPr bwMode="auto">
          <a:xfrm rot="787250">
            <a:off x="6528008" y="3317147"/>
            <a:ext cx="42332" cy="800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3" name="ZoneTexte 182"/>
          <p:cNvSpPr txBox="1"/>
          <p:nvPr/>
        </p:nvSpPr>
        <p:spPr>
          <a:xfrm>
            <a:off x="7562112" y="5533745"/>
            <a:ext cx="10502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Stem </a:t>
            </a:r>
            <a:r>
              <a:rPr lang="fr-FR" dirty="0" err="1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ZoneTexte 183"/>
          <p:cNvSpPr txBox="1"/>
          <p:nvPr/>
        </p:nvSpPr>
        <p:spPr>
          <a:xfrm>
            <a:off x="7328469" y="4204088"/>
            <a:ext cx="20333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Proliferating</a:t>
            </a:r>
            <a:r>
              <a:rPr lang="fr-FR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/>
            <a:r>
              <a:rPr lang="fr-FR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fr-FR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5" name="ZoneTexte 184"/>
          <p:cNvSpPr txBox="1"/>
          <p:nvPr/>
        </p:nvSpPr>
        <p:spPr>
          <a:xfrm>
            <a:off x="6912860" y="2348129"/>
            <a:ext cx="19796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 err="1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Differentiated</a:t>
            </a:r>
            <a:r>
              <a:rPr lang="fr-FR" dirty="0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dirty="0" err="1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epithelial</a:t>
            </a:r>
            <a:r>
              <a:rPr lang="fr-FR" dirty="0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dirty="0" err="1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cells</a:t>
            </a:r>
            <a:endParaRPr lang="en-US" dirty="0">
              <a:solidFill>
                <a:schemeClr val="accent6">
                  <a:lumMod val="40000"/>
                  <a:lumOff val="6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6" name="Connecteur droit avec flèche 185"/>
          <p:cNvCxnSpPr/>
          <p:nvPr/>
        </p:nvCxnSpPr>
        <p:spPr>
          <a:xfrm flipH="1">
            <a:off x="7398407" y="4580967"/>
            <a:ext cx="523041" cy="226156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Connecteur droit avec flèche 186"/>
          <p:cNvCxnSpPr>
            <a:endCxn id="171" idx="2"/>
          </p:cNvCxnSpPr>
          <p:nvPr/>
        </p:nvCxnSpPr>
        <p:spPr>
          <a:xfrm flipH="1">
            <a:off x="6747008" y="2544485"/>
            <a:ext cx="254742" cy="636411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Connecteur droit avec flèche 187"/>
          <p:cNvCxnSpPr/>
          <p:nvPr/>
        </p:nvCxnSpPr>
        <p:spPr>
          <a:xfrm flipH="1" flipV="1">
            <a:off x="6395175" y="2513087"/>
            <a:ext cx="615177" cy="37095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Connecteur droit avec flèche 188"/>
          <p:cNvCxnSpPr/>
          <p:nvPr/>
        </p:nvCxnSpPr>
        <p:spPr>
          <a:xfrm flipH="1" flipV="1">
            <a:off x="7087834" y="5347280"/>
            <a:ext cx="204299" cy="256440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ZoneTexte 189"/>
          <p:cNvSpPr txBox="1"/>
          <p:nvPr/>
        </p:nvSpPr>
        <p:spPr>
          <a:xfrm>
            <a:off x="4982636" y="5704399"/>
            <a:ext cx="15888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 smtClean="0">
                <a:solidFill>
                  <a:srgbClr val="CC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Pericryptal</a:t>
            </a:r>
            <a:r>
              <a:rPr lang="fr-FR" dirty="0" smtClean="0">
                <a:solidFill>
                  <a:srgbClr val="CC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dirty="0" err="1" smtClean="0">
                <a:solidFill>
                  <a:srgbClr val="CC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dirty="0">
              <a:solidFill>
                <a:srgbClr val="CC99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1" name="Forme libre 190"/>
          <p:cNvSpPr/>
          <p:nvPr/>
        </p:nvSpPr>
        <p:spPr>
          <a:xfrm>
            <a:off x="6684957" y="5640158"/>
            <a:ext cx="116423" cy="128482"/>
          </a:xfrm>
          <a:custGeom>
            <a:avLst/>
            <a:gdLst>
              <a:gd name="connsiteX0" fmla="*/ 307652 w 335961"/>
              <a:gd name="connsiteY0" fmla="*/ 0 h 202307"/>
              <a:gd name="connsiteX1" fmla="*/ 307652 w 335961"/>
              <a:gd name="connsiteY1" fmla="*/ 182880 h 202307"/>
              <a:gd name="connsiteX2" fmla="*/ 13454 w 335961"/>
              <a:gd name="connsiteY2" fmla="*/ 198782 h 202307"/>
              <a:gd name="connsiteX3" fmla="*/ 77065 w 335961"/>
              <a:gd name="connsiteY3" fmla="*/ 198782 h 20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961" h="202307">
                <a:moveTo>
                  <a:pt x="307652" y="0"/>
                </a:moveTo>
                <a:cubicBezTo>
                  <a:pt x="332168" y="74875"/>
                  <a:pt x="356685" y="149750"/>
                  <a:pt x="307652" y="182880"/>
                </a:cubicBezTo>
                <a:cubicBezTo>
                  <a:pt x="258619" y="216010"/>
                  <a:pt x="51885" y="196132"/>
                  <a:pt x="13454" y="198782"/>
                </a:cubicBezTo>
                <a:cubicBezTo>
                  <a:pt x="-24977" y="201432"/>
                  <a:pt x="26044" y="200107"/>
                  <a:pt x="77065" y="198782"/>
                </a:cubicBez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0" name="Groupe 199"/>
          <p:cNvGrpSpPr/>
          <p:nvPr/>
        </p:nvGrpSpPr>
        <p:grpSpPr>
          <a:xfrm>
            <a:off x="0" y="2285329"/>
            <a:ext cx="5608617" cy="3240360"/>
            <a:chOff x="107504" y="2132856"/>
            <a:chExt cx="5608617" cy="3240360"/>
          </a:xfrm>
        </p:grpSpPr>
        <p:sp>
          <p:nvSpPr>
            <p:cNvPr id="193" name="Accolade fermante 192"/>
            <p:cNvSpPr/>
            <p:nvPr/>
          </p:nvSpPr>
          <p:spPr>
            <a:xfrm>
              <a:off x="3419872" y="3218362"/>
              <a:ext cx="216024" cy="715284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8" name="Groupe 197"/>
            <p:cNvGrpSpPr/>
            <p:nvPr/>
          </p:nvGrpSpPr>
          <p:grpSpPr>
            <a:xfrm>
              <a:off x="107504" y="2132856"/>
              <a:ext cx="3387373" cy="3240360"/>
              <a:chOff x="1115616" y="2132856"/>
              <a:chExt cx="3387373" cy="3240360"/>
            </a:xfrm>
          </p:grpSpPr>
          <p:pic>
            <p:nvPicPr>
              <p:cNvPr id="3" name="Picture 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15616" y="2132856"/>
                <a:ext cx="3354458" cy="3240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4" name="Forme libre 193"/>
              <p:cNvSpPr/>
              <p:nvPr/>
            </p:nvSpPr>
            <p:spPr>
              <a:xfrm>
                <a:off x="3838755" y="3312543"/>
                <a:ext cx="664234" cy="621102"/>
              </a:xfrm>
              <a:custGeom>
                <a:avLst/>
                <a:gdLst>
                  <a:gd name="connsiteX0" fmla="*/ 0 w 664234"/>
                  <a:gd name="connsiteY0" fmla="*/ 43132 h 621102"/>
                  <a:gd name="connsiteX1" fmla="*/ 0 w 664234"/>
                  <a:gd name="connsiteY1" fmla="*/ 43132 h 621102"/>
                  <a:gd name="connsiteX2" fmla="*/ 60385 w 664234"/>
                  <a:gd name="connsiteY2" fmla="*/ 155276 h 621102"/>
                  <a:gd name="connsiteX3" fmla="*/ 319177 w 664234"/>
                  <a:gd name="connsiteY3" fmla="*/ 241540 h 621102"/>
                  <a:gd name="connsiteX4" fmla="*/ 439947 w 664234"/>
                  <a:gd name="connsiteY4" fmla="*/ 345057 h 621102"/>
                  <a:gd name="connsiteX5" fmla="*/ 534837 w 664234"/>
                  <a:gd name="connsiteY5" fmla="*/ 500332 h 621102"/>
                  <a:gd name="connsiteX6" fmla="*/ 655607 w 664234"/>
                  <a:gd name="connsiteY6" fmla="*/ 621102 h 621102"/>
                  <a:gd name="connsiteX7" fmla="*/ 664234 w 664234"/>
                  <a:gd name="connsiteY7" fmla="*/ 267419 h 621102"/>
                  <a:gd name="connsiteX8" fmla="*/ 646981 w 664234"/>
                  <a:gd name="connsiteY8" fmla="*/ 189782 h 621102"/>
                  <a:gd name="connsiteX9" fmla="*/ 560717 w 664234"/>
                  <a:gd name="connsiteY9" fmla="*/ 0 h 621102"/>
                  <a:gd name="connsiteX10" fmla="*/ 0 w 664234"/>
                  <a:gd name="connsiteY10" fmla="*/ 43132 h 62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4234" h="621102">
                    <a:moveTo>
                      <a:pt x="0" y="43132"/>
                    </a:moveTo>
                    <a:lnTo>
                      <a:pt x="0" y="43132"/>
                    </a:lnTo>
                    <a:lnTo>
                      <a:pt x="60385" y="155276"/>
                    </a:lnTo>
                    <a:lnTo>
                      <a:pt x="319177" y="241540"/>
                    </a:lnTo>
                    <a:lnTo>
                      <a:pt x="439947" y="345057"/>
                    </a:lnTo>
                    <a:lnTo>
                      <a:pt x="534837" y="500332"/>
                    </a:lnTo>
                    <a:lnTo>
                      <a:pt x="655607" y="621102"/>
                    </a:lnTo>
                    <a:lnTo>
                      <a:pt x="664234" y="267419"/>
                    </a:lnTo>
                    <a:lnTo>
                      <a:pt x="646981" y="189782"/>
                    </a:lnTo>
                    <a:lnTo>
                      <a:pt x="560717" y="0"/>
                    </a:lnTo>
                    <a:lnTo>
                      <a:pt x="0" y="4313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5" name="ZoneTexte 194"/>
            <p:cNvSpPr txBox="1"/>
            <p:nvPr/>
          </p:nvSpPr>
          <p:spPr>
            <a:xfrm>
              <a:off x="3719108" y="3363264"/>
              <a:ext cx="9268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Mucosa</a:t>
              </a:r>
              <a:endParaRPr lang="en-US" dirty="0"/>
            </a:p>
          </p:txBody>
        </p:sp>
        <p:sp>
          <p:nvSpPr>
            <p:cNvPr id="196" name="Accolade fermante 195"/>
            <p:cNvSpPr/>
            <p:nvPr/>
          </p:nvSpPr>
          <p:spPr>
            <a:xfrm>
              <a:off x="3419872" y="3964977"/>
              <a:ext cx="216024" cy="715284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ZoneTexte 196"/>
            <p:cNvSpPr txBox="1"/>
            <p:nvPr/>
          </p:nvSpPr>
          <p:spPr>
            <a:xfrm>
              <a:off x="3740900" y="4109879"/>
              <a:ext cx="1975221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Muscle layers</a:t>
              </a:r>
            </a:p>
            <a:p>
              <a:r>
                <a:rPr lang="en-US" sz="1200" dirty="0" smtClean="0"/>
                <a:t>(longitudinal and circular)</a:t>
              </a:r>
              <a:endParaRPr lang="en-US" sz="1200" dirty="0"/>
            </a:p>
          </p:txBody>
        </p:sp>
      </p:grpSp>
      <p:sp>
        <p:nvSpPr>
          <p:cNvPr id="199" name="ZoneTexte 198"/>
          <p:cNvSpPr txBox="1"/>
          <p:nvPr/>
        </p:nvSpPr>
        <p:spPr>
          <a:xfrm>
            <a:off x="2062836" y="885695"/>
            <a:ext cx="19848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tx2">
                    <a:lumMod val="75000"/>
                  </a:schemeClr>
                </a:solidFill>
              </a:rPr>
              <a:t>The colon</a:t>
            </a:r>
            <a:endParaRPr lang="en-US" sz="3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203" name="ZoneTexte 202"/>
          <p:cNvSpPr txBox="1"/>
          <p:nvPr/>
        </p:nvSpPr>
        <p:spPr>
          <a:xfrm>
            <a:off x="6303755" y="1078814"/>
            <a:ext cx="2308645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/>
              <a:t>Crypt of the colon:</a:t>
            </a:r>
          </a:p>
          <a:p>
            <a:pPr algn="ctr"/>
            <a:r>
              <a:rPr lang="en-US" sz="1600" i="1" dirty="0" smtClean="0"/>
              <a:t>An organized structure</a:t>
            </a:r>
            <a:endParaRPr lang="en-US" sz="1600" i="1" dirty="0"/>
          </a:p>
        </p:txBody>
      </p:sp>
    </p:spTree>
    <p:extLst>
      <p:ext uri="{BB962C8B-B14F-4D97-AF65-F5344CB8AC3E}">
        <p14:creationId xmlns:p14="http://schemas.microsoft.com/office/powerpoint/2010/main" val="379355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>
          <a:xfrm>
            <a:off x="2481858" y="6497638"/>
            <a:ext cx="4970462" cy="360362"/>
          </a:xfrm>
        </p:spPr>
        <p:txBody>
          <a:bodyPr/>
          <a:lstStyle/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  <p:grpSp>
        <p:nvGrpSpPr>
          <p:cNvPr id="8" name="Groupe 7"/>
          <p:cNvGrpSpPr/>
          <p:nvPr/>
        </p:nvGrpSpPr>
        <p:grpSpPr>
          <a:xfrm rot="809273">
            <a:off x="4496417" y="5770906"/>
            <a:ext cx="313316" cy="116488"/>
            <a:chOff x="7636573" y="5985282"/>
            <a:chExt cx="259335" cy="493959"/>
          </a:xfrm>
          <a:solidFill>
            <a:srgbClr val="FFCC66"/>
          </a:solidFill>
        </p:grpSpPr>
        <p:sp>
          <p:nvSpPr>
            <p:cNvPr id="99" name="Oval 91"/>
            <p:cNvSpPr>
              <a:spLocks/>
            </p:cNvSpPr>
            <p:nvPr/>
          </p:nvSpPr>
          <p:spPr bwMode="auto">
            <a:xfrm rot="14266491" flipV="1">
              <a:off x="7519261" y="6102594"/>
              <a:ext cx="493959" cy="259335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1058 h 112592"/>
                <a:gd name="connsiteX1" fmla="*/ 434859 w 3173726"/>
                <a:gd name="connsiteY1" fmla="*/ 1084 h 112592"/>
                <a:gd name="connsiteX2" fmla="*/ 531234 w 3173726"/>
                <a:gd name="connsiteY2" fmla="*/ 43584 h 112592"/>
                <a:gd name="connsiteX3" fmla="*/ 1109976 w 3173726"/>
                <a:gd name="connsiteY3" fmla="*/ 26721 h 112592"/>
                <a:gd name="connsiteX4" fmla="*/ 2045872 w 3173726"/>
                <a:gd name="connsiteY4" fmla="*/ 70229 h 112592"/>
                <a:gd name="connsiteX5" fmla="*/ 3167600 w 3173726"/>
                <a:gd name="connsiteY5" fmla="*/ 61058 h 112592"/>
                <a:gd name="connsiteX6" fmla="*/ 1990193 w 3173726"/>
                <a:gd name="connsiteY6" fmla="*/ 112179 h 112592"/>
                <a:gd name="connsiteX7" fmla="*/ 1614846 w 3173726"/>
                <a:gd name="connsiteY7" fmla="*/ 83918 h 112592"/>
                <a:gd name="connsiteX8" fmla="*/ 62092 w 3173726"/>
                <a:gd name="connsiteY8" fmla="*/ 61058 h 112592"/>
                <a:gd name="connsiteX0" fmla="*/ 1324104 w 4435738"/>
                <a:gd name="connsiteY0" fmla="*/ 34986 h 86520"/>
                <a:gd name="connsiteX1" fmla="*/ 2 w 4435738"/>
                <a:gd name="connsiteY1" fmla="*/ 5212 h 86520"/>
                <a:gd name="connsiteX2" fmla="*/ 1793246 w 4435738"/>
                <a:gd name="connsiteY2" fmla="*/ 17512 h 86520"/>
                <a:gd name="connsiteX3" fmla="*/ 2371988 w 4435738"/>
                <a:gd name="connsiteY3" fmla="*/ 649 h 86520"/>
                <a:gd name="connsiteX4" fmla="*/ 3307884 w 4435738"/>
                <a:gd name="connsiteY4" fmla="*/ 44157 h 86520"/>
                <a:gd name="connsiteX5" fmla="*/ 4429612 w 4435738"/>
                <a:gd name="connsiteY5" fmla="*/ 34986 h 86520"/>
                <a:gd name="connsiteX6" fmla="*/ 3252205 w 4435738"/>
                <a:gd name="connsiteY6" fmla="*/ 86107 h 86520"/>
                <a:gd name="connsiteX7" fmla="*/ 2876858 w 4435738"/>
                <a:gd name="connsiteY7" fmla="*/ 57846 h 86520"/>
                <a:gd name="connsiteX8" fmla="*/ 1324104 w 4435738"/>
                <a:gd name="connsiteY8" fmla="*/ 34986 h 86520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307884 w 4435738"/>
                <a:gd name="connsiteY4" fmla="*/ 44708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675622 w 4435738"/>
                <a:gd name="connsiteY4" fmla="*/ 27014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781081"/>
                <a:gd name="connsiteY0" fmla="*/ 35537 h 66252"/>
                <a:gd name="connsiteX1" fmla="*/ 2 w 4781081"/>
                <a:gd name="connsiteY1" fmla="*/ 5763 h 66252"/>
                <a:gd name="connsiteX2" fmla="*/ 1994939 w 4781081"/>
                <a:gd name="connsiteY2" fmla="*/ 6049 h 66252"/>
                <a:gd name="connsiteX3" fmla="*/ 2371988 w 4781081"/>
                <a:gd name="connsiteY3" fmla="*/ 1200 h 66252"/>
                <a:gd name="connsiteX4" fmla="*/ 3675622 w 4781081"/>
                <a:gd name="connsiteY4" fmla="*/ 27014 h 66252"/>
                <a:gd name="connsiteX5" fmla="*/ 4429612 w 4781081"/>
                <a:gd name="connsiteY5" fmla="*/ 35537 h 66252"/>
                <a:gd name="connsiteX6" fmla="*/ 4700017 w 4781081"/>
                <a:gd name="connsiteY6" fmla="*/ 64978 h 66252"/>
                <a:gd name="connsiteX7" fmla="*/ 2876858 w 4781081"/>
                <a:gd name="connsiteY7" fmla="*/ 58397 h 66252"/>
                <a:gd name="connsiteX8" fmla="*/ 1324104 w 4781081"/>
                <a:gd name="connsiteY8" fmla="*/ 35537 h 66252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407112 w 4781081"/>
                <a:gd name="connsiteY3" fmla="*/ 30370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673316 w 4781081"/>
                <a:gd name="connsiteY3" fmla="*/ 20127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744551 w 4201528"/>
                <a:gd name="connsiteY0" fmla="*/ 33702 h 64417"/>
                <a:gd name="connsiteX1" fmla="*/ 2 w 4201528"/>
                <a:gd name="connsiteY1" fmla="*/ 6981 h 64417"/>
                <a:gd name="connsiteX2" fmla="*/ 1415386 w 4201528"/>
                <a:gd name="connsiteY2" fmla="*/ 4214 h 64417"/>
                <a:gd name="connsiteX3" fmla="*/ 2093763 w 4201528"/>
                <a:gd name="connsiteY3" fmla="*/ 18609 h 64417"/>
                <a:gd name="connsiteX4" fmla="*/ 3096069 w 4201528"/>
                <a:gd name="connsiteY4" fmla="*/ 25179 h 64417"/>
                <a:gd name="connsiteX5" fmla="*/ 3850059 w 4201528"/>
                <a:gd name="connsiteY5" fmla="*/ 33702 h 64417"/>
                <a:gd name="connsiteX6" fmla="*/ 4120464 w 4201528"/>
                <a:gd name="connsiteY6" fmla="*/ 63143 h 64417"/>
                <a:gd name="connsiteX7" fmla="*/ 2297305 w 4201528"/>
                <a:gd name="connsiteY7" fmla="*/ 56562 h 64417"/>
                <a:gd name="connsiteX8" fmla="*/ 744551 w 4201528"/>
                <a:gd name="connsiteY8" fmla="*/ 33702 h 64417"/>
                <a:gd name="connsiteX0" fmla="*/ 744551 w 4408237"/>
                <a:gd name="connsiteY0" fmla="*/ 33702 h 70486"/>
                <a:gd name="connsiteX1" fmla="*/ 2 w 4408237"/>
                <a:gd name="connsiteY1" fmla="*/ 6981 h 70486"/>
                <a:gd name="connsiteX2" fmla="*/ 1415386 w 4408237"/>
                <a:gd name="connsiteY2" fmla="*/ 4214 h 70486"/>
                <a:gd name="connsiteX3" fmla="*/ 2093763 w 4408237"/>
                <a:gd name="connsiteY3" fmla="*/ 18609 h 70486"/>
                <a:gd name="connsiteX4" fmla="*/ 3096069 w 4408237"/>
                <a:gd name="connsiteY4" fmla="*/ 25179 h 70486"/>
                <a:gd name="connsiteX5" fmla="*/ 3850059 w 4408237"/>
                <a:gd name="connsiteY5" fmla="*/ 33702 h 70486"/>
                <a:gd name="connsiteX6" fmla="*/ 4348743 w 4408237"/>
                <a:gd name="connsiteY6" fmla="*/ 70486 h 70486"/>
                <a:gd name="connsiteX7" fmla="*/ 2297305 w 4408237"/>
                <a:gd name="connsiteY7" fmla="*/ 56562 h 70486"/>
                <a:gd name="connsiteX8" fmla="*/ 744551 w 4408237"/>
                <a:gd name="connsiteY8" fmla="*/ 33702 h 70486"/>
                <a:gd name="connsiteX0" fmla="*/ 744551 w 4394158"/>
                <a:gd name="connsiteY0" fmla="*/ 33702 h 70486"/>
                <a:gd name="connsiteX1" fmla="*/ 2 w 4394158"/>
                <a:gd name="connsiteY1" fmla="*/ 6981 h 70486"/>
                <a:gd name="connsiteX2" fmla="*/ 1415386 w 4394158"/>
                <a:gd name="connsiteY2" fmla="*/ 4214 h 70486"/>
                <a:gd name="connsiteX3" fmla="*/ 2093763 w 4394158"/>
                <a:gd name="connsiteY3" fmla="*/ 18609 h 70486"/>
                <a:gd name="connsiteX4" fmla="*/ 3096069 w 4394158"/>
                <a:gd name="connsiteY4" fmla="*/ 25179 h 70486"/>
                <a:gd name="connsiteX5" fmla="*/ 3586081 w 4394158"/>
                <a:gd name="connsiteY5" fmla="*/ 43398 h 70486"/>
                <a:gd name="connsiteX6" fmla="*/ 4348743 w 4394158"/>
                <a:gd name="connsiteY6" fmla="*/ 70486 h 70486"/>
                <a:gd name="connsiteX7" fmla="*/ 2297305 w 4394158"/>
                <a:gd name="connsiteY7" fmla="*/ 56562 h 70486"/>
                <a:gd name="connsiteX8" fmla="*/ 744551 w 4394158"/>
                <a:gd name="connsiteY8" fmla="*/ 33702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4158" h="70486">
                  <a:moveTo>
                    <a:pt x="744551" y="33702"/>
                  </a:moveTo>
                  <a:cubicBezTo>
                    <a:pt x="361667" y="25439"/>
                    <a:pt x="248185" y="15888"/>
                    <a:pt x="2" y="6981"/>
                  </a:cubicBezTo>
                  <a:cubicBezTo>
                    <a:pt x="116253" y="-1590"/>
                    <a:pt x="1218722" y="-1972"/>
                    <a:pt x="1415386" y="4214"/>
                  </a:cubicBezTo>
                  <a:lnTo>
                    <a:pt x="2093763" y="18609"/>
                  </a:lnTo>
                  <a:cubicBezTo>
                    <a:pt x="2236304" y="23370"/>
                    <a:pt x="2847349" y="21047"/>
                    <a:pt x="3096069" y="25179"/>
                  </a:cubicBezTo>
                  <a:cubicBezTo>
                    <a:pt x="3344789" y="29311"/>
                    <a:pt x="3422744" y="37325"/>
                    <a:pt x="3586081" y="43398"/>
                  </a:cubicBezTo>
                  <a:cubicBezTo>
                    <a:pt x="3679973" y="48607"/>
                    <a:pt x="4607535" y="66676"/>
                    <a:pt x="4348743" y="70486"/>
                  </a:cubicBezTo>
                  <a:lnTo>
                    <a:pt x="2297305" y="56562"/>
                  </a:lnTo>
                  <a:lnTo>
                    <a:pt x="744551" y="33702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" name="Ellipse 99"/>
            <p:cNvSpPr/>
            <p:nvPr/>
          </p:nvSpPr>
          <p:spPr>
            <a:xfrm rot="19527605" flipH="1">
              <a:off x="7746266" y="6133713"/>
              <a:ext cx="66529" cy="156310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Rectangle à coins arrondis 10"/>
          <p:cNvSpPr/>
          <p:nvPr/>
        </p:nvSpPr>
        <p:spPr>
          <a:xfrm rot="18442386">
            <a:off x="4433720" y="5551734"/>
            <a:ext cx="190970" cy="136194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322353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57108" y="322353"/>
                </a:lnTo>
                <a:cubicBezTo>
                  <a:pt x="36608" y="322353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à coins arrondis 10"/>
          <p:cNvSpPr/>
          <p:nvPr/>
        </p:nvSpPr>
        <p:spPr>
          <a:xfrm rot="17678196">
            <a:off x="4506951" y="5613352"/>
            <a:ext cx="167952" cy="10141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316705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360040" y="119168"/>
                  <a:pt x="360040" y="139668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1301" y="316705"/>
                </a:lnTo>
                <a:cubicBezTo>
                  <a:pt x="50801" y="316705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à coins arrondis 10"/>
          <p:cNvSpPr/>
          <p:nvPr/>
        </p:nvSpPr>
        <p:spPr>
          <a:xfrm rot="14574882">
            <a:off x="4671017" y="5581423"/>
            <a:ext cx="158976" cy="101972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96939 h 273976"/>
              <a:gd name="connsiteX1" fmla="*/ 233670 w 377132"/>
              <a:gd name="connsiteY1" fmla="*/ 76912 h 273976"/>
              <a:gd name="connsiteX2" fmla="*/ 365651 w 377132"/>
              <a:gd name="connsiteY2" fmla="*/ 0 h 273976"/>
              <a:gd name="connsiteX3" fmla="*/ 360040 w 377132"/>
              <a:gd name="connsiteY3" fmla="*/ 96939 h 273976"/>
              <a:gd name="connsiteX4" fmla="*/ 377132 w 377132"/>
              <a:gd name="connsiteY4" fmla="*/ 202675 h 273976"/>
              <a:gd name="connsiteX5" fmla="*/ 186190 w 377132"/>
              <a:gd name="connsiteY5" fmla="*/ 265430 h 273976"/>
              <a:gd name="connsiteX6" fmla="*/ 71301 w 377132"/>
              <a:gd name="connsiteY6" fmla="*/ 273976 h 273976"/>
              <a:gd name="connsiteX7" fmla="*/ 0 w 377132"/>
              <a:gd name="connsiteY7" fmla="*/ 245404 h 273976"/>
              <a:gd name="connsiteX8" fmla="*/ 0 w 377132"/>
              <a:gd name="connsiteY8" fmla="*/ 96939 h 273976"/>
              <a:gd name="connsiteX0" fmla="*/ 0 w 377132"/>
              <a:gd name="connsiteY0" fmla="*/ 20028 h 197065"/>
              <a:gd name="connsiteX1" fmla="*/ 233670 w 377132"/>
              <a:gd name="connsiteY1" fmla="*/ 1 h 197065"/>
              <a:gd name="connsiteX2" fmla="*/ 340014 w 377132"/>
              <a:gd name="connsiteY2" fmla="*/ 17093 h 197065"/>
              <a:gd name="connsiteX3" fmla="*/ 360040 w 377132"/>
              <a:gd name="connsiteY3" fmla="*/ 20028 h 197065"/>
              <a:gd name="connsiteX4" fmla="*/ 377132 w 377132"/>
              <a:gd name="connsiteY4" fmla="*/ 125764 h 197065"/>
              <a:gd name="connsiteX5" fmla="*/ 186190 w 377132"/>
              <a:gd name="connsiteY5" fmla="*/ 188519 h 197065"/>
              <a:gd name="connsiteX6" fmla="*/ 71301 w 377132"/>
              <a:gd name="connsiteY6" fmla="*/ 197065 h 197065"/>
              <a:gd name="connsiteX7" fmla="*/ 0 w 377132"/>
              <a:gd name="connsiteY7" fmla="*/ 168493 h 197065"/>
              <a:gd name="connsiteX8" fmla="*/ 0 w 377132"/>
              <a:gd name="connsiteY8" fmla="*/ 20028 h 197065"/>
              <a:gd name="connsiteX0" fmla="*/ 5630 w 377132"/>
              <a:gd name="connsiteY0" fmla="*/ 5321 h 227223"/>
              <a:gd name="connsiteX1" fmla="*/ 233670 w 377132"/>
              <a:gd name="connsiteY1" fmla="*/ 30159 h 227223"/>
              <a:gd name="connsiteX2" fmla="*/ 340014 w 377132"/>
              <a:gd name="connsiteY2" fmla="*/ 47251 h 227223"/>
              <a:gd name="connsiteX3" fmla="*/ 360040 w 377132"/>
              <a:gd name="connsiteY3" fmla="*/ 50186 h 227223"/>
              <a:gd name="connsiteX4" fmla="*/ 377132 w 377132"/>
              <a:gd name="connsiteY4" fmla="*/ 155922 h 227223"/>
              <a:gd name="connsiteX5" fmla="*/ 186190 w 377132"/>
              <a:gd name="connsiteY5" fmla="*/ 218677 h 227223"/>
              <a:gd name="connsiteX6" fmla="*/ 71301 w 377132"/>
              <a:gd name="connsiteY6" fmla="*/ 227223 h 227223"/>
              <a:gd name="connsiteX7" fmla="*/ 0 w 377132"/>
              <a:gd name="connsiteY7" fmla="*/ 198651 h 227223"/>
              <a:gd name="connsiteX8" fmla="*/ 5630 w 377132"/>
              <a:gd name="connsiteY8" fmla="*/ 5321 h 22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27223">
                <a:moveTo>
                  <a:pt x="5630" y="5321"/>
                </a:moveTo>
                <a:cubicBezTo>
                  <a:pt x="5630" y="-15179"/>
                  <a:pt x="213170" y="30159"/>
                  <a:pt x="233670" y="30159"/>
                </a:cubicBezTo>
                <a:cubicBezTo>
                  <a:pt x="328938" y="30159"/>
                  <a:pt x="244746" y="47251"/>
                  <a:pt x="340014" y="47251"/>
                </a:cubicBezTo>
                <a:cubicBezTo>
                  <a:pt x="360514" y="47251"/>
                  <a:pt x="360040" y="29686"/>
                  <a:pt x="360040" y="50186"/>
                </a:cubicBezTo>
                <a:lnTo>
                  <a:pt x="377132" y="155922"/>
                </a:lnTo>
                <a:cubicBezTo>
                  <a:pt x="377132" y="176422"/>
                  <a:pt x="206690" y="218677"/>
                  <a:pt x="186190" y="218677"/>
                </a:cubicBezTo>
                <a:lnTo>
                  <a:pt x="71301" y="227223"/>
                </a:lnTo>
                <a:cubicBezTo>
                  <a:pt x="50801" y="227223"/>
                  <a:pt x="0" y="219151"/>
                  <a:pt x="0" y="198651"/>
                </a:cubicBezTo>
                <a:lnTo>
                  <a:pt x="5630" y="5321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à coins arrondis 10"/>
          <p:cNvSpPr/>
          <p:nvPr/>
        </p:nvSpPr>
        <p:spPr>
          <a:xfrm rot="18690037">
            <a:off x="4379046" y="5507402"/>
            <a:ext cx="182186" cy="85723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à coins arrondis 10"/>
          <p:cNvSpPr/>
          <p:nvPr/>
        </p:nvSpPr>
        <p:spPr>
          <a:xfrm rot="1461078" flipH="1">
            <a:off x="4621970" y="5584457"/>
            <a:ext cx="120071" cy="177172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37473 h 314510"/>
              <a:gd name="connsiteX1" fmla="*/ 78892 w 419210"/>
              <a:gd name="connsiteY1" fmla="*/ 10094 h 314510"/>
              <a:gd name="connsiteX2" fmla="*/ 344439 w 419210"/>
              <a:gd name="connsiteY2" fmla="*/ 11832 h 314510"/>
              <a:gd name="connsiteX3" fmla="*/ 419210 w 419210"/>
              <a:gd name="connsiteY3" fmla="*/ 137473 h 314510"/>
              <a:gd name="connsiteX4" fmla="*/ 377132 w 419210"/>
              <a:gd name="connsiteY4" fmla="*/ 243209 h 314510"/>
              <a:gd name="connsiteX5" fmla="*/ 186190 w 419210"/>
              <a:gd name="connsiteY5" fmla="*/ 305964 h 314510"/>
              <a:gd name="connsiteX6" fmla="*/ 71301 w 419210"/>
              <a:gd name="connsiteY6" fmla="*/ 314510 h 314510"/>
              <a:gd name="connsiteX7" fmla="*/ 0 w 419210"/>
              <a:gd name="connsiteY7" fmla="*/ 285938 h 314510"/>
              <a:gd name="connsiteX8" fmla="*/ 0 w 419210"/>
              <a:gd name="connsiteY8" fmla="*/ 137473 h 314510"/>
              <a:gd name="connsiteX0" fmla="*/ 0 w 419210"/>
              <a:gd name="connsiteY0" fmla="*/ 146842 h 323879"/>
              <a:gd name="connsiteX1" fmla="*/ 283299 w 419210"/>
              <a:gd name="connsiteY1" fmla="*/ 5844 h 323879"/>
              <a:gd name="connsiteX2" fmla="*/ 344439 w 419210"/>
              <a:gd name="connsiteY2" fmla="*/ 21201 h 323879"/>
              <a:gd name="connsiteX3" fmla="*/ 419210 w 419210"/>
              <a:gd name="connsiteY3" fmla="*/ 146842 h 323879"/>
              <a:gd name="connsiteX4" fmla="*/ 377132 w 419210"/>
              <a:gd name="connsiteY4" fmla="*/ 252578 h 323879"/>
              <a:gd name="connsiteX5" fmla="*/ 186190 w 419210"/>
              <a:gd name="connsiteY5" fmla="*/ 315333 h 323879"/>
              <a:gd name="connsiteX6" fmla="*/ 71301 w 419210"/>
              <a:gd name="connsiteY6" fmla="*/ 323879 h 323879"/>
              <a:gd name="connsiteX7" fmla="*/ 0 w 419210"/>
              <a:gd name="connsiteY7" fmla="*/ 295307 h 323879"/>
              <a:gd name="connsiteX8" fmla="*/ 0 w 419210"/>
              <a:gd name="connsiteY8" fmla="*/ 146842 h 323879"/>
              <a:gd name="connsiteX0" fmla="*/ 0 w 419210"/>
              <a:gd name="connsiteY0" fmla="*/ 137475 h 314512"/>
              <a:gd name="connsiteX1" fmla="*/ 261782 w 419210"/>
              <a:gd name="connsiteY1" fmla="*/ 10095 h 314512"/>
              <a:gd name="connsiteX2" fmla="*/ 344439 w 419210"/>
              <a:gd name="connsiteY2" fmla="*/ 11834 h 314512"/>
              <a:gd name="connsiteX3" fmla="*/ 419210 w 419210"/>
              <a:gd name="connsiteY3" fmla="*/ 137475 h 314512"/>
              <a:gd name="connsiteX4" fmla="*/ 377132 w 419210"/>
              <a:gd name="connsiteY4" fmla="*/ 243211 h 314512"/>
              <a:gd name="connsiteX5" fmla="*/ 186190 w 419210"/>
              <a:gd name="connsiteY5" fmla="*/ 305966 h 314512"/>
              <a:gd name="connsiteX6" fmla="*/ 71301 w 419210"/>
              <a:gd name="connsiteY6" fmla="*/ 314512 h 314512"/>
              <a:gd name="connsiteX7" fmla="*/ 0 w 419210"/>
              <a:gd name="connsiteY7" fmla="*/ 285940 h 314512"/>
              <a:gd name="connsiteX8" fmla="*/ 0 w 419210"/>
              <a:gd name="connsiteY8" fmla="*/ 137475 h 314512"/>
              <a:gd name="connsiteX0" fmla="*/ 0 w 419210"/>
              <a:gd name="connsiteY0" fmla="*/ 163046 h 340083"/>
              <a:gd name="connsiteX1" fmla="*/ 256404 w 419210"/>
              <a:gd name="connsiteY1" fmla="*/ 1619 h 340083"/>
              <a:gd name="connsiteX2" fmla="*/ 344439 w 419210"/>
              <a:gd name="connsiteY2" fmla="*/ 37405 h 340083"/>
              <a:gd name="connsiteX3" fmla="*/ 419210 w 419210"/>
              <a:gd name="connsiteY3" fmla="*/ 163046 h 340083"/>
              <a:gd name="connsiteX4" fmla="*/ 377132 w 419210"/>
              <a:gd name="connsiteY4" fmla="*/ 268782 h 340083"/>
              <a:gd name="connsiteX5" fmla="*/ 186190 w 419210"/>
              <a:gd name="connsiteY5" fmla="*/ 331537 h 340083"/>
              <a:gd name="connsiteX6" fmla="*/ 71301 w 419210"/>
              <a:gd name="connsiteY6" fmla="*/ 340083 h 340083"/>
              <a:gd name="connsiteX7" fmla="*/ 0 w 419210"/>
              <a:gd name="connsiteY7" fmla="*/ 311511 h 340083"/>
              <a:gd name="connsiteX8" fmla="*/ 0 w 419210"/>
              <a:gd name="connsiteY8" fmla="*/ 163046 h 340083"/>
              <a:gd name="connsiteX0" fmla="*/ 0 w 419210"/>
              <a:gd name="connsiteY0" fmla="*/ 125641 h 302678"/>
              <a:gd name="connsiteX1" fmla="*/ 240266 w 419210"/>
              <a:gd name="connsiteY1" fmla="*/ 25499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37474 h 314511"/>
              <a:gd name="connsiteX1" fmla="*/ 234887 w 419210"/>
              <a:gd name="connsiteY1" fmla="*/ 10094 h 314511"/>
              <a:gd name="connsiteX2" fmla="*/ 344439 w 419210"/>
              <a:gd name="connsiteY2" fmla="*/ 11833 h 314511"/>
              <a:gd name="connsiteX3" fmla="*/ 419210 w 419210"/>
              <a:gd name="connsiteY3" fmla="*/ 137474 h 314511"/>
              <a:gd name="connsiteX4" fmla="*/ 377132 w 419210"/>
              <a:gd name="connsiteY4" fmla="*/ 243210 h 314511"/>
              <a:gd name="connsiteX5" fmla="*/ 186190 w 419210"/>
              <a:gd name="connsiteY5" fmla="*/ 305965 h 314511"/>
              <a:gd name="connsiteX6" fmla="*/ 71301 w 419210"/>
              <a:gd name="connsiteY6" fmla="*/ 314511 h 314511"/>
              <a:gd name="connsiteX7" fmla="*/ 0 w 419210"/>
              <a:gd name="connsiteY7" fmla="*/ 285939 h 314511"/>
              <a:gd name="connsiteX8" fmla="*/ 0 w 419210"/>
              <a:gd name="connsiteY8" fmla="*/ 137474 h 314511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125641 h 302678"/>
              <a:gd name="connsiteX1" fmla="*/ 191854 w 419210"/>
              <a:gd name="connsiteY1" fmla="*/ 18690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70664"/>
              <a:gd name="connsiteX1" fmla="*/ 159580 w 419210"/>
              <a:gd name="connsiteY1" fmla="*/ 11881 h 370664"/>
              <a:gd name="connsiteX2" fmla="*/ 344439 w 419210"/>
              <a:gd name="connsiteY2" fmla="*/ 0 h 370664"/>
              <a:gd name="connsiteX3" fmla="*/ 419210 w 419210"/>
              <a:gd name="connsiteY3" fmla="*/ 125641 h 370664"/>
              <a:gd name="connsiteX4" fmla="*/ 377132 w 419210"/>
              <a:gd name="connsiteY4" fmla="*/ 231377 h 370664"/>
              <a:gd name="connsiteX5" fmla="*/ 259449 w 419210"/>
              <a:gd name="connsiteY5" fmla="*/ 370664 h 370664"/>
              <a:gd name="connsiteX6" fmla="*/ 71301 w 419210"/>
              <a:gd name="connsiteY6" fmla="*/ 302678 h 370664"/>
              <a:gd name="connsiteX7" fmla="*/ 0 w 419210"/>
              <a:gd name="connsiteY7" fmla="*/ 274106 h 370664"/>
              <a:gd name="connsiteX8" fmla="*/ 0 w 419210"/>
              <a:gd name="connsiteY8" fmla="*/ 125641 h 370664"/>
              <a:gd name="connsiteX0" fmla="*/ 10674 w 429884"/>
              <a:gd name="connsiteY0" fmla="*/ 125641 h 370664"/>
              <a:gd name="connsiteX1" fmla="*/ 170254 w 429884"/>
              <a:gd name="connsiteY1" fmla="*/ 11881 h 370664"/>
              <a:gd name="connsiteX2" fmla="*/ 355113 w 429884"/>
              <a:gd name="connsiteY2" fmla="*/ 0 h 370664"/>
              <a:gd name="connsiteX3" fmla="*/ 429884 w 429884"/>
              <a:gd name="connsiteY3" fmla="*/ 125641 h 370664"/>
              <a:gd name="connsiteX4" fmla="*/ 387806 w 429884"/>
              <a:gd name="connsiteY4" fmla="*/ 231377 h 370664"/>
              <a:gd name="connsiteX5" fmla="*/ 270123 w 429884"/>
              <a:gd name="connsiteY5" fmla="*/ 370664 h 370664"/>
              <a:gd name="connsiteX6" fmla="*/ 8604 w 429884"/>
              <a:gd name="connsiteY6" fmla="*/ 350125 h 370664"/>
              <a:gd name="connsiteX7" fmla="*/ 10674 w 429884"/>
              <a:gd name="connsiteY7" fmla="*/ 274106 h 370664"/>
              <a:gd name="connsiteX8" fmla="*/ 10674 w 429884"/>
              <a:gd name="connsiteY8" fmla="*/ 125641 h 370664"/>
              <a:gd name="connsiteX0" fmla="*/ 195936 w 615146"/>
              <a:gd name="connsiteY0" fmla="*/ 125641 h 370664"/>
              <a:gd name="connsiteX1" fmla="*/ 355516 w 615146"/>
              <a:gd name="connsiteY1" fmla="*/ 11881 h 370664"/>
              <a:gd name="connsiteX2" fmla="*/ 540375 w 615146"/>
              <a:gd name="connsiteY2" fmla="*/ 0 h 370664"/>
              <a:gd name="connsiteX3" fmla="*/ 615146 w 615146"/>
              <a:gd name="connsiteY3" fmla="*/ 125641 h 370664"/>
              <a:gd name="connsiteX4" fmla="*/ 573068 w 615146"/>
              <a:gd name="connsiteY4" fmla="*/ 231377 h 370664"/>
              <a:gd name="connsiteX5" fmla="*/ 455385 w 615146"/>
              <a:gd name="connsiteY5" fmla="*/ 370664 h 370664"/>
              <a:gd name="connsiteX6" fmla="*/ 193866 w 615146"/>
              <a:gd name="connsiteY6" fmla="*/ 350125 h 370664"/>
              <a:gd name="connsiteX7" fmla="*/ 0 w 615146"/>
              <a:gd name="connsiteY7" fmla="*/ 251174 h 370664"/>
              <a:gd name="connsiteX8" fmla="*/ 195936 w 615146"/>
              <a:gd name="connsiteY8" fmla="*/ 125641 h 37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5146" h="370664">
                <a:moveTo>
                  <a:pt x="195936" y="125641"/>
                </a:moveTo>
                <a:cubicBezTo>
                  <a:pt x="486409" y="-71905"/>
                  <a:pt x="146747" y="161690"/>
                  <a:pt x="355516" y="11881"/>
                </a:cubicBezTo>
                <a:lnTo>
                  <a:pt x="540375" y="0"/>
                </a:lnTo>
                <a:cubicBezTo>
                  <a:pt x="560875" y="0"/>
                  <a:pt x="615146" y="105141"/>
                  <a:pt x="615146" y="125641"/>
                </a:cubicBezTo>
                <a:lnTo>
                  <a:pt x="573068" y="231377"/>
                </a:lnTo>
                <a:cubicBezTo>
                  <a:pt x="573068" y="251877"/>
                  <a:pt x="475885" y="370664"/>
                  <a:pt x="455385" y="370664"/>
                </a:cubicBezTo>
                <a:lnTo>
                  <a:pt x="193866" y="350125"/>
                </a:lnTo>
                <a:cubicBezTo>
                  <a:pt x="173366" y="350125"/>
                  <a:pt x="0" y="271674"/>
                  <a:pt x="0" y="251174"/>
                </a:cubicBezTo>
                <a:lnTo>
                  <a:pt x="195936" y="125641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à coins arrondis 10"/>
          <p:cNvSpPr/>
          <p:nvPr/>
        </p:nvSpPr>
        <p:spPr>
          <a:xfrm rot="19738901">
            <a:off x="4769395" y="5461320"/>
            <a:ext cx="94912" cy="177885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37473 h 314510"/>
              <a:gd name="connsiteX1" fmla="*/ 78892 w 419210"/>
              <a:gd name="connsiteY1" fmla="*/ 10094 h 314510"/>
              <a:gd name="connsiteX2" fmla="*/ 344439 w 419210"/>
              <a:gd name="connsiteY2" fmla="*/ 11832 h 314510"/>
              <a:gd name="connsiteX3" fmla="*/ 419210 w 419210"/>
              <a:gd name="connsiteY3" fmla="*/ 137473 h 314510"/>
              <a:gd name="connsiteX4" fmla="*/ 377132 w 419210"/>
              <a:gd name="connsiteY4" fmla="*/ 243209 h 314510"/>
              <a:gd name="connsiteX5" fmla="*/ 186190 w 419210"/>
              <a:gd name="connsiteY5" fmla="*/ 305964 h 314510"/>
              <a:gd name="connsiteX6" fmla="*/ 71301 w 419210"/>
              <a:gd name="connsiteY6" fmla="*/ 314510 h 314510"/>
              <a:gd name="connsiteX7" fmla="*/ 0 w 419210"/>
              <a:gd name="connsiteY7" fmla="*/ 285938 h 314510"/>
              <a:gd name="connsiteX8" fmla="*/ 0 w 419210"/>
              <a:gd name="connsiteY8" fmla="*/ 137473 h 314510"/>
              <a:gd name="connsiteX0" fmla="*/ 0 w 419210"/>
              <a:gd name="connsiteY0" fmla="*/ 146842 h 323879"/>
              <a:gd name="connsiteX1" fmla="*/ 283299 w 419210"/>
              <a:gd name="connsiteY1" fmla="*/ 5844 h 323879"/>
              <a:gd name="connsiteX2" fmla="*/ 344439 w 419210"/>
              <a:gd name="connsiteY2" fmla="*/ 21201 h 323879"/>
              <a:gd name="connsiteX3" fmla="*/ 419210 w 419210"/>
              <a:gd name="connsiteY3" fmla="*/ 146842 h 323879"/>
              <a:gd name="connsiteX4" fmla="*/ 377132 w 419210"/>
              <a:gd name="connsiteY4" fmla="*/ 252578 h 323879"/>
              <a:gd name="connsiteX5" fmla="*/ 186190 w 419210"/>
              <a:gd name="connsiteY5" fmla="*/ 315333 h 323879"/>
              <a:gd name="connsiteX6" fmla="*/ 71301 w 419210"/>
              <a:gd name="connsiteY6" fmla="*/ 323879 h 323879"/>
              <a:gd name="connsiteX7" fmla="*/ 0 w 419210"/>
              <a:gd name="connsiteY7" fmla="*/ 295307 h 323879"/>
              <a:gd name="connsiteX8" fmla="*/ 0 w 419210"/>
              <a:gd name="connsiteY8" fmla="*/ 146842 h 323879"/>
              <a:gd name="connsiteX0" fmla="*/ 0 w 419210"/>
              <a:gd name="connsiteY0" fmla="*/ 137475 h 314512"/>
              <a:gd name="connsiteX1" fmla="*/ 261782 w 419210"/>
              <a:gd name="connsiteY1" fmla="*/ 10095 h 314512"/>
              <a:gd name="connsiteX2" fmla="*/ 344439 w 419210"/>
              <a:gd name="connsiteY2" fmla="*/ 11834 h 314512"/>
              <a:gd name="connsiteX3" fmla="*/ 419210 w 419210"/>
              <a:gd name="connsiteY3" fmla="*/ 137475 h 314512"/>
              <a:gd name="connsiteX4" fmla="*/ 377132 w 419210"/>
              <a:gd name="connsiteY4" fmla="*/ 243211 h 314512"/>
              <a:gd name="connsiteX5" fmla="*/ 186190 w 419210"/>
              <a:gd name="connsiteY5" fmla="*/ 305966 h 314512"/>
              <a:gd name="connsiteX6" fmla="*/ 71301 w 419210"/>
              <a:gd name="connsiteY6" fmla="*/ 314512 h 314512"/>
              <a:gd name="connsiteX7" fmla="*/ 0 w 419210"/>
              <a:gd name="connsiteY7" fmla="*/ 285940 h 314512"/>
              <a:gd name="connsiteX8" fmla="*/ 0 w 419210"/>
              <a:gd name="connsiteY8" fmla="*/ 137475 h 314512"/>
              <a:gd name="connsiteX0" fmla="*/ 0 w 419210"/>
              <a:gd name="connsiteY0" fmla="*/ 163046 h 340083"/>
              <a:gd name="connsiteX1" fmla="*/ 256404 w 419210"/>
              <a:gd name="connsiteY1" fmla="*/ 1619 h 340083"/>
              <a:gd name="connsiteX2" fmla="*/ 344439 w 419210"/>
              <a:gd name="connsiteY2" fmla="*/ 37405 h 340083"/>
              <a:gd name="connsiteX3" fmla="*/ 419210 w 419210"/>
              <a:gd name="connsiteY3" fmla="*/ 163046 h 340083"/>
              <a:gd name="connsiteX4" fmla="*/ 377132 w 419210"/>
              <a:gd name="connsiteY4" fmla="*/ 268782 h 340083"/>
              <a:gd name="connsiteX5" fmla="*/ 186190 w 419210"/>
              <a:gd name="connsiteY5" fmla="*/ 331537 h 340083"/>
              <a:gd name="connsiteX6" fmla="*/ 71301 w 419210"/>
              <a:gd name="connsiteY6" fmla="*/ 340083 h 340083"/>
              <a:gd name="connsiteX7" fmla="*/ 0 w 419210"/>
              <a:gd name="connsiteY7" fmla="*/ 311511 h 340083"/>
              <a:gd name="connsiteX8" fmla="*/ 0 w 419210"/>
              <a:gd name="connsiteY8" fmla="*/ 163046 h 340083"/>
              <a:gd name="connsiteX0" fmla="*/ 0 w 419210"/>
              <a:gd name="connsiteY0" fmla="*/ 125641 h 302678"/>
              <a:gd name="connsiteX1" fmla="*/ 240266 w 419210"/>
              <a:gd name="connsiteY1" fmla="*/ 25499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37474 h 314511"/>
              <a:gd name="connsiteX1" fmla="*/ 234887 w 419210"/>
              <a:gd name="connsiteY1" fmla="*/ 10094 h 314511"/>
              <a:gd name="connsiteX2" fmla="*/ 344439 w 419210"/>
              <a:gd name="connsiteY2" fmla="*/ 11833 h 314511"/>
              <a:gd name="connsiteX3" fmla="*/ 419210 w 419210"/>
              <a:gd name="connsiteY3" fmla="*/ 137474 h 314511"/>
              <a:gd name="connsiteX4" fmla="*/ 377132 w 419210"/>
              <a:gd name="connsiteY4" fmla="*/ 243210 h 314511"/>
              <a:gd name="connsiteX5" fmla="*/ 186190 w 419210"/>
              <a:gd name="connsiteY5" fmla="*/ 305965 h 314511"/>
              <a:gd name="connsiteX6" fmla="*/ 71301 w 419210"/>
              <a:gd name="connsiteY6" fmla="*/ 314511 h 314511"/>
              <a:gd name="connsiteX7" fmla="*/ 0 w 419210"/>
              <a:gd name="connsiteY7" fmla="*/ 285939 h 314511"/>
              <a:gd name="connsiteX8" fmla="*/ 0 w 419210"/>
              <a:gd name="connsiteY8" fmla="*/ 137474 h 314511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125641 h 302678"/>
              <a:gd name="connsiteX1" fmla="*/ 191854 w 419210"/>
              <a:gd name="connsiteY1" fmla="*/ 18690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377132"/>
              <a:gd name="connsiteY0" fmla="*/ 125641 h 302678"/>
              <a:gd name="connsiteX1" fmla="*/ 159580 w 377132"/>
              <a:gd name="connsiteY1" fmla="*/ 11881 h 302678"/>
              <a:gd name="connsiteX2" fmla="*/ 344439 w 377132"/>
              <a:gd name="connsiteY2" fmla="*/ 0 h 302678"/>
              <a:gd name="connsiteX3" fmla="*/ 225561 w 377132"/>
              <a:gd name="connsiteY3" fmla="*/ 105212 h 302678"/>
              <a:gd name="connsiteX4" fmla="*/ 377132 w 377132"/>
              <a:gd name="connsiteY4" fmla="*/ 231377 h 302678"/>
              <a:gd name="connsiteX5" fmla="*/ 186190 w 377132"/>
              <a:gd name="connsiteY5" fmla="*/ 294132 h 302678"/>
              <a:gd name="connsiteX6" fmla="*/ 71301 w 377132"/>
              <a:gd name="connsiteY6" fmla="*/ 302678 h 302678"/>
              <a:gd name="connsiteX7" fmla="*/ 0 w 377132"/>
              <a:gd name="connsiteY7" fmla="*/ 274106 h 302678"/>
              <a:gd name="connsiteX8" fmla="*/ 0 w 377132"/>
              <a:gd name="connsiteY8" fmla="*/ 125641 h 302678"/>
              <a:gd name="connsiteX0" fmla="*/ 0 w 377132"/>
              <a:gd name="connsiteY0" fmla="*/ 113760 h 290797"/>
              <a:gd name="connsiteX1" fmla="*/ 159580 w 377132"/>
              <a:gd name="connsiteY1" fmla="*/ 0 h 290797"/>
              <a:gd name="connsiteX2" fmla="*/ 134654 w 377132"/>
              <a:gd name="connsiteY2" fmla="*/ 1738 h 290797"/>
              <a:gd name="connsiteX3" fmla="*/ 225561 w 377132"/>
              <a:gd name="connsiteY3" fmla="*/ 93331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113760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225561 w 377132"/>
              <a:gd name="connsiteY3" fmla="*/ 93331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113760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327764 w 377132"/>
              <a:gd name="connsiteY3" fmla="*/ 18427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86522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327764 w 377132"/>
              <a:gd name="connsiteY3" fmla="*/ 18427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86522 h 290797"/>
              <a:gd name="connsiteX0" fmla="*/ 0 w 377132"/>
              <a:gd name="connsiteY0" fmla="*/ 86522 h 290797"/>
              <a:gd name="connsiteX1" fmla="*/ 16686 w 377132"/>
              <a:gd name="connsiteY1" fmla="*/ 59333 h 290797"/>
              <a:gd name="connsiteX2" fmla="*/ 138063 w 377132"/>
              <a:gd name="connsiteY2" fmla="*/ 0 h 290797"/>
              <a:gd name="connsiteX3" fmla="*/ 134654 w 377132"/>
              <a:gd name="connsiteY3" fmla="*/ 1738 h 290797"/>
              <a:gd name="connsiteX4" fmla="*/ 327764 w 377132"/>
              <a:gd name="connsiteY4" fmla="*/ 18427 h 290797"/>
              <a:gd name="connsiteX5" fmla="*/ 377132 w 377132"/>
              <a:gd name="connsiteY5" fmla="*/ 219496 h 290797"/>
              <a:gd name="connsiteX6" fmla="*/ 186190 w 377132"/>
              <a:gd name="connsiteY6" fmla="*/ 282251 h 290797"/>
              <a:gd name="connsiteX7" fmla="*/ 71301 w 377132"/>
              <a:gd name="connsiteY7" fmla="*/ 290797 h 290797"/>
              <a:gd name="connsiteX8" fmla="*/ 0 w 377132"/>
              <a:gd name="connsiteY8" fmla="*/ 262225 h 290797"/>
              <a:gd name="connsiteX9" fmla="*/ 0 w 377132"/>
              <a:gd name="connsiteY9" fmla="*/ 86522 h 290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132" h="290797">
                <a:moveTo>
                  <a:pt x="0" y="86522"/>
                </a:moveTo>
                <a:cubicBezTo>
                  <a:pt x="18918" y="47032"/>
                  <a:pt x="-6324" y="73753"/>
                  <a:pt x="16686" y="59333"/>
                </a:cubicBezTo>
                <a:cubicBezTo>
                  <a:pt x="39696" y="44913"/>
                  <a:pt x="134539" y="3925"/>
                  <a:pt x="138063" y="0"/>
                </a:cubicBezTo>
                <a:lnTo>
                  <a:pt x="134654" y="1738"/>
                </a:lnTo>
                <a:cubicBezTo>
                  <a:pt x="155154" y="1738"/>
                  <a:pt x="327764" y="-2073"/>
                  <a:pt x="327764" y="18427"/>
                </a:cubicBezTo>
                <a:lnTo>
                  <a:pt x="377132" y="219496"/>
                </a:lnTo>
                <a:cubicBezTo>
                  <a:pt x="377132" y="239996"/>
                  <a:pt x="206690" y="282251"/>
                  <a:pt x="186190" y="282251"/>
                </a:cubicBezTo>
                <a:lnTo>
                  <a:pt x="71301" y="290797"/>
                </a:lnTo>
                <a:cubicBezTo>
                  <a:pt x="50801" y="290797"/>
                  <a:pt x="0" y="282725"/>
                  <a:pt x="0" y="262225"/>
                </a:cubicBezTo>
                <a:lnTo>
                  <a:pt x="0" y="86522"/>
                </a:lnTo>
                <a:close/>
              </a:path>
            </a:pathLst>
          </a:custGeom>
          <a:solidFill>
            <a:srgbClr val="69833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à coins arrondis 10"/>
          <p:cNvSpPr/>
          <p:nvPr/>
        </p:nvSpPr>
        <p:spPr>
          <a:xfrm rot="18690037">
            <a:off x="4336542" y="5433947"/>
            <a:ext cx="182186" cy="85723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à coins arrondis 10"/>
          <p:cNvSpPr/>
          <p:nvPr/>
        </p:nvSpPr>
        <p:spPr>
          <a:xfrm rot="20478979">
            <a:off x="4338991" y="5304280"/>
            <a:ext cx="130418" cy="14007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à coins arrondis 10"/>
          <p:cNvSpPr/>
          <p:nvPr/>
        </p:nvSpPr>
        <p:spPr>
          <a:xfrm rot="17030360">
            <a:off x="4791989" y="5392014"/>
            <a:ext cx="125468" cy="11233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à coins arrondis 10"/>
          <p:cNvSpPr/>
          <p:nvPr/>
        </p:nvSpPr>
        <p:spPr>
          <a:xfrm rot="17030360">
            <a:off x="4814701" y="5279109"/>
            <a:ext cx="103682" cy="127615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129687 w 548897"/>
              <a:gd name="connsiteY0" fmla="*/ 156694 h 333731"/>
              <a:gd name="connsiteX1" fmla="*/ 1945 w 548897"/>
              <a:gd name="connsiteY1" fmla="*/ 0 h 333731"/>
              <a:gd name="connsiteX2" fmla="*/ 474126 w 548897"/>
              <a:gd name="connsiteY2" fmla="*/ 31053 h 333731"/>
              <a:gd name="connsiteX3" fmla="*/ 548897 w 548897"/>
              <a:gd name="connsiteY3" fmla="*/ 156694 h 333731"/>
              <a:gd name="connsiteX4" fmla="*/ 506819 w 548897"/>
              <a:gd name="connsiteY4" fmla="*/ 262430 h 333731"/>
              <a:gd name="connsiteX5" fmla="*/ 315877 w 548897"/>
              <a:gd name="connsiteY5" fmla="*/ 325185 h 333731"/>
              <a:gd name="connsiteX6" fmla="*/ 200988 w 548897"/>
              <a:gd name="connsiteY6" fmla="*/ 333731 h 333731"/>
              <a:gd name="connsiteX7" fmla="*/ 129687 w 548897"/>
              <a:gd name="connsiteY7" fmla="*/ 305159 h 333731"/>
              <a:gd name="connsiteX8" fmla="*/ 129687 w 548897"/>
              <a:gd name="connsiteY8" fmla="*/ 156694 h 333731"/>
              <a:gd name="connsiteX0" fmla="*/ 118863 w 549038"/>
              <a:gd name="connsiteY0" fmla="*/ 214256 h 333731"/>
              <a:gd name="connsiteX1" fmla="*/ 2086 w 549038"/>
              <a:gd name="connsiteY1" fmla="*/ 0 h 333731"/>
              <a:gd name="connsiteX2" fmla="*/ 474267 w 549038"/>
              <a:gd name="connsiteY2" fmla="*/ 31053 h 333731"/>
              <a:gd name="connsiteX3" fmla="*/ 549038 w 549038"/>
              <a:gd name="connsiteY3" fmla="*/ 156694 h 333731"/>
              <a:gd name="connsiteX4" fmla="*/ 506960 w 549038"/>
              <a:gd name="connsiteY4" fmla="*/ 262430 h 333731"/>
              <a:gd name="connsiteX5" fmla="*/ 316018 w 549038"/>
              <a:gd name="connsiteY5" fmla="*/ 325185 h 333731"/>
              <a:gd name="connsiteX6" fmla="*/ 201129 w 549038"/>
              <a:gd name="connsiteY6" fmla="*/ 333731 h 333731"/>
              <a:gd name="connsiteX7" fmla="*/ 129828 w 549038"/>
              <a:gd name="connsiteY7" fmla="*/ 305159 h 333731"/>
              <a:gd name="connsiteX8" fmla="*/ 118863 w 549038"/>
              <a:gd name="connsiteY8" fmla="*/ 214256 h 333731"/>
              <a:gd name="connsiteX0" fmla="*/ 118863 w 506960"/>
              <a:gd name="connsiteY0" fmla="*/ 214256 h 333731"/>
              <a:gd name="connsiteX1" fmla="*/ 2086 w 506960"/>
              <a:gd name="connsiteY1" fmla="*/ 0 h 333731"/>
              <a:gd name="connsiteX2" fmla="*/ 474267 w 506960"/>
              <a:gd name="connsiteY2" fmla="*/ 31053 h 333731"/>
              <a:gd name="connsiteX3" fmla="*/ 406524 w 506960"/>
              <a:gd name="connsiteY3" fmla="*/ 138012 h 333731"/>
              <a:gd name="connsiteX4" fmla="*/ 506960 w 506960"/>
              <a:gd name="connsiteY4" fmla="*/ 262430 h 333731"/>
              <a:gd name="connsiteX5" fmla="*/ 316018 w 506960"/>
              <a:gd name="connsiteY5" fmla="*/ 325185 h 333731"/>
              <a:gd name="connsiteX6" fmla="*/ 201129 w 506960"/>
              <a:gd name="connsiteY6" fmla="*/ 333731 h 333731"/>
              <a:gd name="connsiteX7" fmla="*/ 129828 w 506960"/>
              <a:gd name="connsiteY7" fmla="*/ 305159 h 333731"/>
              <a:gd name="connsiteX8" fmla="*/ 118863 w 506960"/>
              <a:gd name="connsiteY8" fmla="*/ 214256 h 333731"/>
              <a:gd name="connsiteX0" fmla="*/ 112139 w 500236"/>
              <a:gd name="connsiteY0" fmla="*/ 183203 h 302678"/>
              <a:gd name="connsiteX1" fmla="*/ 2185 w 500236"/>
              <a:gd name="connsiteY1" fmla="*/ 34406 h 302678"/>
              <a:gd name="connsiteX2" fmla="*/ 467543 w 500236"/>
              <a:gd name="connsiteY2" fmla="*/ 0 h 302678"/>
              <a:gd name="connsiteX3" fmla="*/ 399800 w 500236"/>
              <a:gd name="connsiteY3" fmla="*/ 106959 h 302678"/>
              <a:gd name="connsiteX4" fmla="*/ 500236 w 500236"/>
              <a:gd name="connsiteY4" fmla="*/ 231377 h 302678"/>
              <a:gd name="connsiteX5" fmla="*/ 309294 w 500236"/>
              <a:gd name="connsiteY5" fmla="*/ 294132 h 302678"/>
              <a:gd name="connsiteX6" fmla="*/ 194405 w 500236"/>
              <a:gd name="connsiteY6" fmla="*/ 302678 h 302678"/>
              <a:gd name="connsiteX7" fmla="*/ 123104 w 500236"/>
              <a:gd name="connsiteY7" fmla="*/ 274106 h 302678"/>
              <a:gd name="connsiteX8" fmla="*/ 112139 w 500236"/>
              <a:gd name="connsiteY8" fmla="*/ 183203 h 302678"/>
              <a:gd name="connsiteX0" fmla="*/ 32521 w 420618"/>
              <a:gd name="connsiteY0" fmla="*/ 263767 h 383242"/>
              <a:gd name="connsiteX1" fmla="*/ 5100 w 420618"/>
              <a:gd name="connsiteY1" fmla="*/ 0 h 383242"/>
              <a:gd name="connsiteX2" fmla="*/ 387925 w 420618"/>
              <a:gd name="connsiteY2" fmla="*/ 80564 h 383242"/>
              <a:gd name="connsiteX3" fmla="*/ 320182 w 420618"/>
              <a:gd name="connsiteY3" fmla="*/ 187523 h 383242"/>
              <a:gd name="connsiteX4" fmla="*/ 420618 w 420618"/>
              <a:gd name="connsiteY4" fmla="*/ 311941 h 383242"/>
              <a:gd name="connsiteX5" fmla="*/ 229676 w 420618"/>
              <a:gd name="connsiteY5" fmla="*/ 374696 h 383242"/>
              <a:gd name="connsiteX6" fmla="*/ 114787 w 420618"/>
              <a:gd name="connsiteY6" fmla="*/ 383242 h 383242"/>
              <a:gd name="connsiteX7" fmla="*/ 43486 w 420618"/>
              <a:gd name="connsiteY7" fmla="*/ 354670 h 383242"/>
              <a:gd name="connsiteX8" fmla="*/ 32521 w 420618"/>
              <a:gd name="connsiteY8" fmla="*/ 263767 h 383242"/>
              <a:gd name="connsiteX0" fmla="*/ 32521 w 420618"/>
              <a:gd name="connsiteY0" fmla="*/ 325666 h 445141"/>
              <a:gd name="connsiteX1" fmla="*/ 5100 w 420618"/>
              <a:gd name="connsiteY1" fmla="*/ 61899 h 445141"/>
              <a:gd name="connsiteX2" fmla="*/ 387925 w 420618"/>
              <a:gd name="connsiteY2" fmla="*/ 142463 h 445141"/>
              <a:gd name="connsiteX3" fmla="*/ 320182 w 420618"/>
              <a:gd name="connsiteY3" fmla="*/ 249422 h 445141"/>
              <a:gd name="connsiteX4" fmla="*/ 420618 w 420618"/>
              <a:gd name="connsiteY4" fmla="*/ 373840 h 445141"/>
              <a:gd name="connsiteX5" fmla="*/ 229676 w 420618"/>
              <a:gd name="connsiteY5" fmla="*/ 436595 h 445141"/>
              <a:gd name="connsiteX6" fmla="*/ 114787 w 420618"/>
              <a:gd name="connsiteY6" fmla="*/ 445141 h 445141"/>
              <a:gd name="connsiteX7" fmla="*/ 43486 w 420618"/>
              <a:gd name="connsiteY7" fmla="*/ 416569 h 445141"/>
              <a:gd name="connsiteX8" fmla="*/ 32521 w 420618"/>
              <a:gd name="connsiteY8" fmla="*/ 325666 h 445141"/>
              <a:gd name="connsiteX0" fmla="*/ 3926 w 392023"/>
              <a:gd name="connsiteY0" fmla="*/ 247354 h 366829"/>
              <a:gd name="connsiteX1" fmla="*/ 11664 w 392023"/>
              <a:gd name="connsiteY1" fmla="*/ 88383 h 366829"/>
              <a:gd name="connsiteX2" fmla="*/ 359330 w 392023"/>
              <a:gd name="connsiteY2" fmla="*/ 64151 h 366829"/>
              <a:gd name="connsiteX3" fmla="*/ 291587 w 392023"/>
              <a:gd name="connsiteY3" fmla="*/ 171110 h 366829"/>
              <a:gd name="connsiteX4" fmla="*/ 392023 w 392023"/>
              <a:gd name="connsiteY4" fmla="*/ 295528 h 366829"/>
              <a:gd name="connsiteX5" fmla="*/ 201081 w 392023"/>
              <a:gd name="connsiteY5" fmla="*/ 358283 h 366829"/>
              <a:gd name="connsiteX6" fmla="*/ 86192 w 392023"/>
              <a:gd name="connsiteY6" fmla="*/ 366829 h 366829"/>
              <a:gd name="connsiteX7" fmla="*/ 14891 w 392023"/>
              <a:gd name="connsiteY7" fmla="*/ 338257 h 366829"/>
              <a:gd name="connsiteX8" fmla="*/ 3926 w 392023"/>
              <a:gd name="connsiteY8" fmla="*/ 247354 h 366829"/>
              <a:gd name="connsiteX0" fmla="*/ 3926 w 448371"/>
              <a:gd name="connsiteY0" fmla="*/ 247354 h 366829"/>
              <a:gd name="connsiteX1" fmla="*/ 11664 w 448371"/>
              <a:gd name="connsiteY1" fmla="*/ 88383 h 366829"/>
              <a:gd name="connsiteX2" fmla="*/ 359330 w 448371"/>
              <a:gd name="connsiteY2" fmla="*/ 64151 h 366829"/>
              <a:gd name="connsiteX3" fmla="*/ 448370 w 448371"/>
              <a:gd name="connsiteY3" fmla="*/ 187212 h 366829"/>
              <a:gd name="connsiteX4" fmla="*/ 392023 w 448371"/>
              <a:gd name="connsiteY4" fmla="*/ 295528 h 366829"/>
              <a:gd name="connsiteX5" fmla="*/ 201081 w 448371"/>
              <a:gd name="connsiteY5" fmla="*/ 358283 h 366829"/>
              <a:gd name="connsiteX6" fmla="*/ 86192 w 448371"/>
              <a:gd name="connsiteY6" fmla="*/ 366829 h 366829"/>
              <a:gd name="connsiteX7" fmla="*/ 14891 w 448371"/>
              <a:gd name="connsiteY7" fmla="*/ 338257 h 366829"/>
              <a:gd name="connsiteX8" fmla="*/ 3926 w 448371"/>
              <a:gd name="connsiteY8" fmla="*/ 247354 h 366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8371" h="366829">
                <a:moveTo>
                  <a:pt x="3926" y="247354"/>
                </a:moveTo>
                <a:cubicBezTo>
                  <a:pt x="3926" y="226854"/>
                  <a:pt x="-8836" y="88383"/>
                  <a:pt x="11664" y="88383"/>
                </a:cubicBezTo>
                <a:cubicBezTo>
                  <a:pt x="104528" y="-78558"/>
                  <a:pt x="231722" y="37296"/>
                  <a:pt x="359330" y="64151"/>
                </a:cubicBezTo>
                <a:cubicBezTo>
                  <a:pt x="379830" y="64151"/>
                  <a:pt x="448370" y="166712"/>
                  <a:pt x="448370" y="187212"/>
                </a:cubicBezTo>
                <a:lnTo>
                  <a:pt x="392023" y="295528"/>
                </a:lnTo>
                <a:cubicBezTo>
                  <a:pt x="392023" y="316028"/>
                  <a:pt x="221581" y="358283"/>
                  <a:pt x="201081" y="358283"/>
                </a:cubicBezTo>
                <a:lnTo>
                  <a:pt x="86192" y="366829"/>
                </a:lnTo>
                <a:cubicBezTo>
                  <a:pt x="65692" y="366829"/>
                  <a:pt x="14891" y="358757"/>
                  <a:pt x="14891" y="338257"/>
                </a:cubicBezTo>
                <a:lnTo>
                  <a:pt x="3926" y="247354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à coins arrondis 10"/>
          <p:cNvSpPr/>
          <p:nvPr/>
        </p:nvSpPr>
        <p:spPr>
          <a:xfrm rot="1754928">
            <a:off x="4828003" y="5241839"/>
            <a:ext cx="119261" cy="9975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à coins arrondis 10"/>
          <p:cNvSpPr/>
          <p:nvPr/>
        </p:nvSpPr>
        <p:spPr>
          <a:xfrm rot="20022356" flipV="1">
            <a:off x="4276530" y="5089330"/>
            <a:ext cx="147061" cy="12977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36451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111789" y="236451"/>
                </a:lnTo>
                <a:cubicBezTo>
                  <a:pt x="91289" y="236451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à coins arrondis 10"/>
          <p:cNvSpPr/>
          <p:nvPr/>
        </p:nvSpPr>
        <p:spPr>
          <a:xfrm rot="18777988" flipV="1">
            <a:off x="4284677" y="5192100"/>
            <a:ext cx="191381" cy="10840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à coins arrondis 10"/>
          <p:cNvSpPr/>
          <p:nvPr/>
        </p:nvSpPr>
        <p:spPr>
          <a:xfrm rot="11875379">
            <a:off x="4848262" y="5130043"/>
            <a:ext cx="124709" cy="12999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96939 h 273976"/>
              <a:gd name="connsiteX1" fmla="*/ 233670 w 377132"/>
              <a:gd name="connsiteY1" fmla="*/ 76912 h 273976"/>
              <a:gd name="connsiteX2" fmla="*/ 365651 w 377132"/>
              <a:gd name="connsiteY2" fmla="*/ 0 h 273976"/>
              <a:gd name="connsiteX3" fmla="*/ 360040 w 377132"/>
              <a:gd name="connsiteY3" fmla="*/ 96939 h 273976"/>
              <a:gd name="connsiteX4" fmla="*/ 377132 w 377132"/>
              <a:gd name="connsiteY4" fmla="*/ 202675 h 273976"/>
              <a:gd name="connsiteX5" fmla="*/ 186190 w 377132"/>
              <a:gd name="connsiteY5" fmla="*/ 265430 h 273976"/>
              <a:gd name="connsiteX6" fmla="*/ 71301 w 377132"/>
              <a:gd name="connsiteY6" fmla="*/ 273976 h 273976"/>
              <a:gd name="connsiteX7" fmla="*/ 0 w 377132"/>
              <a:gd name="connsiteY7" fmla="*/ 245404 h 273976"/>
              <a:gd name="connsiteX8" fmla="*/ 0 w 377132"/>
              <a:gd name="connsiteY8" fmla="*/ 96939 h 273976"/>
              <a:gd name="connsiteX0" fmla="*/ 0 w 377132"/>
              <a:gd name="connsiteY0" fmla="*/ 20028 h 197065"/>
              <a:gd name="connsiteX1" fmla="*/ 233670 w 377132"/>
              <a:gd name="connsiteY1" fmla="*/ 1 h 197065"/>
              <a:gd name="connsiteX2" fmla="*/ 340014 w 377132"/>
              <a:gd name="connsiteY2" fmla="*/ 17093 h 197065"/>
              <a:gd name="connsiteX3" fmla="*/ 360040 w 377132"/>
              <a:gd name="connsiteY3" fmla="*/ 20028 h 197065"/>
              <a:gd name="connsiteX4" fmla="*/ 377132 w 377132"/>
              <a:gd name="connsiteY4" fmla="*/ 125764 h 197065"/>
              <a:gd name="connsiteX5" fmla="*/ 186190 w 377132"/>
              <a:gd name="connsiteY5" fmla="*/ 188519 h 197065"/>
              <a:gd name="connsiteX6" fmla="*/ 71301 w 377132"/>
              <a:gd name="connsiteY6" fmla="*/ 197065 h 197065"/>
              <a:gd name="connsiteX7" fmla="*/ 0 w 377132"/>
              <a:gd name="connsiteY7" fmla="*/ 168493 h 197065"/>
              <a:gd name="connsiteX8" fmla="*/ 0 w 377132"/>
              <a:gd name="connsiteY8" fmla="*/ 20028 h 197065"/>
              <a:gd name="connsiteX0" fmla="*/ 5630 w 377132"/>
              <a:gd name="connsiteY0" fmla="*/ 5321 h 227223"/>
              <a:gd name="connsiteX1" fmla="*/ 233670 w 377132"/>
              <a:gd name="connsiteY1" fmla="*/ 30159 h 227223"/>
              <a:gd name="connsiteX2" fmla="*/ 340014 w 377132"/>
              <a:gd name="connsiteY2" fmla="*/ 47251 h 227223"/>
              <a:gd name="connsiteX3" fmla="*/ 360040 w 377132"/>
              <a:gd name="connsiteY3" fmla="*/ 50186 h 227223"/>
              <a:gd name="connsiteX4" fmla="*/ 377132 w 377132"/>
              <a:gd name="connsiteY4" fmla="*/ 155922 h 227223"/>
              <a:gd name="connsiteX5" fmla="*/ 186190 w 377132"/>
              <a:gd name="connsiteY5" fmla="*/ 218677 h 227223"/>
              <a:gd name="connsiteX6" fmla="*/ 71301 w 377132"/>
              <a:gd name="connsiteY6" fmla="*/ 227223 h 227223"/>
              <a:gd name="connsiteX7" fmla="*/ 0 w 377132"/>
              <a:gd name="connsiteY7" fmla="*/ 198651 h 227223"/>
              <a:gd name="connsiteX8" fmla="*/ 5630 w 377132"/>
              <a:gd name="connsiteY8" fmla="*/ 5321 h 22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27223">
                <a:moveTo>
                  <a:pt x="5630" y="5321"/>
                </a:moveTo>
                <a:cubicBezTo>
                  <a:pt x="5630" y="-15179"/>
                  <a:pt x="213170" y="30159"/>
                  <a:pt x="233670" y="30159"/>
                </a:cubicBezTo>
                <a:cubicBezTo>
                  <a:pt x="328938" y="30159"/>
                  <a:pt x="244746" y="47251"/>
                  <a:pt x="340014" y="47251"/>
                </a:cubicBezTo>
                <a:cubicBezTo>
                  <a:pt x="360514" y="47251"/>
                  <a:pt x="360040" y="29686"/>
                  <a:pt x="360040" y="50186"/>
                </a:cubicBezTo>
                <a:lnTo>
                  <a:pt x="377132" y="155922"/>
                </a:lnTo>
                <a:cubicBezTo>
                  <a:pt x="377132" y="176422"/>
                  <a:pt x="206690" y="218677"/>
                  <a:pt x="186190" y="218677"/>
                </a:cubicBezTo>
                <a:lnTo>
                  <a:pt x="71301" y="227223"/>
                </a:lnTo>
                <a:cubicBezTo>
                  <a:pt x="50801" y="227223"/>
                  <a:pt x="0" y="219151"/>
                  <a:pt x="0" y="198651"/>
                </a:cubicBezTo>
                <a:lnTo>
                  <a:pt x="5630" y="5321"/>
                </a:lnTo>
                <a:close/>
              </a:path>
            </a:pathLst>
          </a:custGeom>
          <a:solidFill>
            <a:srgbClr val="BF504D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à coins arrondis 10"/>
          <p:cNvSpPr/>
          <p:nvPr/>
        </p:nvSpPr>
        <p:spPr>
          <a:xfrm rot="17765145">
            <a:off x="4876723" y="5031825"/>
            <a:ext cx="120992" cy="139542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37473 h 314510"/>
              <a:gd name="connsiteX1" fmla="*/ 78892 w 419210"/>
              <a:gd name="connsiteY1" fmla="*/ 10094 h 314510"/>
              <a:gd name="connsiteX2" fmla="*/ 344439 w 419210"/>
              <a:gd name="connsiteY2" fmla="*/ 11832 h 314510"/>
              <a:gd name="connsiteX3" fmla="*/ 419210 w 419210"/>
              <a:gd name="connsiteY3" fmla="*/ 137473 h 314510"/>
              <a:gd name="connsiteX4" fmla="*/ 377132 w 419210"/>
              <a:gd name="connsiteY4" fmla="*/ 243209 h 314510"/>
              <a:gd name="connsiteX5" fmla="*/ 186190 w 419210"/>
              <a:gd name="connsiteY5" fmla="*/ 305964 h 314510"/>
              <a:gd name="connsiteX6" fmla="*/ 71301 w 419210"/>
              <a:gd name="connsiteY6" fmla="*/ 314510 h 314510"/>
              <a:gd name="connsiteX7" fmla="*/ 0 w 419210"/>
              <a:gd name="connsiteY7" fmla="*/ 285938 h 314510"/>
              <a:gd name="connsiteX8" fmla="*/ 0 w 419210"/>
              <a:gd name="connsiteY8" fmla="*/ 137473 h 314510"/>
              <a:gd name="connsiteX0" fmla="*/ 0 w 419210"/>
              <a:gd name="connsiteY0" fmla="*/ 146842 h 323879"/>
              <a:gd name="connsiteX1" fmla="*/ 283299 w 419210"/>
              <a:gd name="connsiteY1" fmla="*/ 5844 h 323879"/>
              <a:gd name="connsiteX2" fmla="*/ 344439 w 419210"/>
              <a:gd name="connsiteY2" fmla="*/ 21201 h 323879"/>
              <a:gd name="connsiteX3" fmla="*/ 419210 w 419210"/>
              <a:gd name="connsiteY3" fmla="*/ 146842 h 323879"/>
              <a:gd name="connsiteX4" fmla="*/ 377132 w 419210"/>
              <a:gd name="connsiteY4" fmla="*/ 252578 h 323879"/>
              <a:gd name="connsiteX5" fmla="*/ 186190 w 419210"/>
              <a:gd name="connsiteY5" fmla="*/ 315333 h 323879"/>
              <a:gd name="connsiteX6" fmla="*/ 71301 w 419210"/>
              <a:gd name="connsiteY6" fmla="*/ 323879 h 323879"/>
              <a:gd name="connsiteX7" fmla="*/ 0 w 419210"/>
              <a:gd name="connsiteY7" fmla="*/ 295307 h 323879"/>
              <a:gd name="connsiteX8" fmla="*/ 0 w 419210"/>
              <a:gd name="connsiteY8" fmla="*/ 146842 h 323879"/>
              <a:gd name="connsiteX0" fmla="*/ 0 w 419210"/>
              <a:gd name="connsiteY0" fmla="*/ 137475 h 314512"/>
              <a:gd name="connsiteX1" fmla="*/ 261782 w 419210"/>
              <a:gd name="connsiteY1" fmla="*/ 10095 h 314512"/>
              <a:gd name="connsiteX2" fmla="*/ 344439 w 419210"/>
              <a:gd name="connsiteY2" fmla="*/ 11834 h 314512"/>
              <a:gd name="connsiteX3" fmla="*/ 419210 w 419210"/>
              <a:gd name="connsiteY3" fmla="*/ 137475 h 314512"/>
              <a:gd name="connsiteX4" fmla="*/ 377132 w 419210"/>
              <a:gd name="connsiteY4" fmla="*/ 243211 h 314512"/>
              <a:gd name="connsiteX5" fmla="*/ 186190 w 419210"/>
              <a:gd name="connsiteY5" fmla="*/ 305966 h 314512"/>
              <a:gd name="connsiteX6" fmla="*/ 71301 w 419210"/>
              <a:gd name="connsiteY6" fmla="*/ 314512 h 314512"/>
              <a:gd name="connsiteX7" fmla="*/ 0 w 419210"/>
              <a:gd name="connsiteY7" fmla="*/ 285940 h 314512"/>
              <a:gd name="connsiteX8" fmla="*/ 0 w 419210"/>
              <a:gd name="connsiteY8" fmla="*/ 137475 h 314512"/>
              <a:gd name="connsiteX0" fmla="*/ 0 w 419210"/>
              <a:gd name="connsiteY0" fmla="*/ 163046 h 340083"/>
              <a:gd name="connsiteX1" fmla="*/ 256404 w 419210"/>
              <a:gd name="connsiteY1" fmla="*/ 1619 h 340083"/>
              <a:gd name="connsiteX2" fmla="*/ 344439 w 419210"/>
              <a:gd name="connsiteY2" fmla="*/ 37405 h 340083"/>
              <a:gd name="connsiteX3" fmla="*/ 419210 w 419210"/>
              <a:gd name="connsiteY3" fmla="*/ 163046 h 340083"/>
              <a:gd name="connsiteX4" fmla="*/ 377132 w 419210"/>
              <a:gd name="connsiteY4" fmla="*/ 268782 h 340083"/>
              <a:gd name="connsiteX5" fmla="*/ 186190 w 419210"/>
              <a:gd name="connsiteY5" fmla="*/ 331537 h 340083"/>
              <a:gd name="connsiteX6" fmla="*/ 71301 w 419210"/>
              <a:gd name="connsiteY6" fmla="*/ 340083 h 340083"/>
              <a:gd name="connsiteX7" fmla="*/ 0 w 419210"/>
              <a:gd name="connsiteY7" fmla="*/ 311511 h 340083"/>
              <a:gd name="connsiteX8" fmla="*/ 0 w 419210"/>
              <a:gd name="connsiteY8" fmla="*/ 163046 h 340083"/>
              <a:gd name="connsiteX0" fmla="*/ 0 w 419210"/>
              <a:gd name="connsiteY0" fmla="*/ 125641 h 302678"/>
              <a:gd name="connsiteX1" fmla="*/ 240266 w 419210"/>
              <a:gd name="connsiteY1" fmla="*/ 25499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37474 h 314511"/>
              <a:gd name="connsiteX1" fmla="*/ 234887 w 419210"/>
              <a:gd name="connsiteY1" fmla="*/ 10094 h 314511"/>
              <a:gd name="connsiteX2" fmla="*/ 344439 w 419210"/>
              <a:gd name="connsiteY2" fmla="*/ 11833 h 314511"/>
              <a:gd name="connsiteX3" fmla="*/ 419210 w 419210"/>
              <a:gd name="connsiteY3" fmla="*/ 137474 h 314511"/>
              <a:gd name="connsiteX4" fmla="*/ 377132 w 419210"/>
              <a:gd name="connsiteY4" fmla="*/ 243210 h 314511"/>
              <a:gd name="connsiteX5" fmla="*/ 186190 w 419210"/>
              <a:gd name="connsiteY5" fmla="*/ 305965 h 314511"/>
              <a:gd name="connsiteX6" fmla="*/ 71301 w 419210"/>
              <a:gd name="connsiteY6" fmla="*/ 314511 h 314511"/>
              <a:gd name="connsiteX7" fmla="*/ 0 w 419210"/>
              <a:gd name="connsiteY7" fmla="*/ 285939 h 314511"/>
              <a:gd name="connsiteX8" fmla="*/ 0 w 419210"/>
              <a:gd name="connsiteY8" fmla="*/ 137474 h 314511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243141 h 420178"/>
              <a:gd name="connsiteX1" fmla="*/ 374744 w 419210"/>
              <a:gd name="connsiteY1" fmla="*/ 0 h 420178"/>
              <a:gd name="connsiteX2" fmla="*/ 344439 w 419210"/>
              <a:gd name="connsiteY2" fmla="*/ 117500 h 420178"/>
              <a:gd name="connsiteX3" fmla="*/ 419210 w 419210"/>
              <a:gd name="connsiteY3" fmla="*/ 243141 h 420178"/>
              <a:gd name="connsiteX4" fmla="*/ 377132 w 419210"/>
              <a:gd name="connsiteY4" fmla="*/ 348877 h 420178"/>
              <a:gd name="connsiteX5" fmla="*/ 186190 w 419210"/>
              <a:gd name="connsiteY5" fmla="*/ 411632 h 420178"/>
              <a:gd name="connsiteX6" fmla="*/ 71301 w 419210"/>
              <a:gd name="connsiteY6" fmla="*/ 420178 h 420178"/>
              <a:gd name="connsiteX7" fmla="*/ 0 w 419210"/>
              <a:gd name="connsiteY7" fmla="*/ 391606 h 420178"/>
              <a:gd name="connsiteX8" fmla="*/ 0 w 419210"/>
              <a:gd name="connsiteY8" fmla="*/ 243141 h 420178"/>
              <a:gd name="connsiteX0" fmla="*/ 0 w 419210"/>
              <a:gd name="connsiteY0" fmla="*/ 125641 h 302678"/>
              <a:gd name="connsiteX1" fmla="*/ 191854 w 419210"/>
              <a:gd name="connsiteY1" fmla="*/ 18690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419210"/>
              <a:gd name="connsiteY0" fmla="*/ 125641 h 302678"/>
              <a:gd name="connsiteX1" fmla="*/ 159580 w 419210"/>
              <a:gd name="connsiteY1" fmla="*/ 11881 h 302678"/>
              <a:gd name="connsiteX2" fmla="*/ 344439 w 419210"/>
              <a:gd name="connsiteY2" fmla="*/ 0 h 302678"/>
              <a:gd name="connsiteX3" fmla="*/ 419210 w 419210"/>
              <a:gd name="connsiteY3" fmla="*/ 125641 h 302678"/>
              <a:gd name="connsiteX4" fmla="*/ 377132 w 419210"/>
              <a:gd name="connsiteY4" fmla="*/ 231377 h 302678"/>
              <a:gd name="connsiteX5" fmla="*/ 186190 w 419210"/>
              <a:gd name="connsiteY5" fmla="*/ 294132 h 302678"/>
              <a:gd name="connsiteX6" fmla="*/ 71301 w 419210"/>
              <a:gd name="connsiteY6" fmla="*/ 302678 h 302678"/>
              <a:gd name="connsiteX7" fmla="*/ 0 w 419210"/>
              <a:gd name="connsiteY7" fmla="*/ 274106 h 302678"/>
              <a:gd name="connsiteX8" fmla="*/ 0 w 419210"/>
              <a:gd name="connsiteY8" fmla="*/ 125641 h 302678"/>
              <a:gd name="connsiteX0" fmla="*/ 0 w 377132"/>
              <a:gd name="connsiteY0" fmla="*/ 125641 h 302678"/>
              <a:gd name="connsiteX1" fmla="*/ 159580 w 377132"/>
              <a:gd name="connsiteY1" fmla="*/ 11881 h 302678"/>
              <a:gd name="connsiteX2" fmla="*/ 344439 w 377132"/>
              <a:gd name="connsiteY2" fmla="*/ 0 h 302678"/>
              <a:gd name="connsiteX3" fmla="*/ 225561 w 377132"/>
              <a:gd name="connsiteY3" fmla="*/ 105212 h 302678"/>
              <a:gd name="connsiteX4" fmla="*/ 377132 w 377132"/>
              <a:gd name="connsiteY4" fmla="*/ 231377 h 302678"/>
              <a:gd name="connsiteX5" fmla="*/ 186190 w 377132"/>
              <a:gd name="connsiteY5" fmla="*/ 294132 h 302678"/>
              <a:gd name="connsiteX6" fmla="*/ 71301 w 377132"/>
              <a:gd name="connsiteY6" fmla="*/ 302678 h 302678"/>
              <a:gd name="connsiteX7" fmla="*/ 0 w 377132"/>
              <a:gd name="connsiteY7" fmla="*/ 274106 h 302678"/>
              <a:gd name="connsiteX8" fmla="*/ 0 w 377132"/>
              <a:gd name="connsiteY8" fmla="*/ 125641 h 302678"/>
              <a:gd name="connsiteX0" fmla="*/ 0 w 377132"/>
              <a:gd name="connsiteY0" fmla="*/ 113760 h 290797"/>
              <a:gd name="connsiteX1" fmla="*/ 159580 w 377132"/>
              <a:gd name="connsiteY1" fmla="*/ 0 h 290797"/>
              <a:gd name="connsiteX2" fmla="*/ 134654 w 377132"/>
              <a:gd name="connsiteY2" fmla="*/ 1738 h 290797"/>
              <a:gd name="connsiteX3" fmla="*/ 225561 w 377132"/>
              <a:gd name="connsiteY3" fmla="*/ 93331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113760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225561 w 377132"/>
              <a:gd name="connsiteY3" fmla="*/ 93331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113760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327764 w 377132"/>
              <a:gd name="connsiteY3" fmla="*/ 18427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113760 h 290797"/>
              <a:gd name="connsiteX0" fmla="*/ 0 w 377132"/>
              <a:gd name="connsiteY0" fmla="*/ 86522 h 290797"/>
              <a:gd name="connsiteX1" fmla="*/ 138063 w 377132"/>
              <a:gd name="connsiteY1" fmla="*/ 0 h 290797"/>
              <a:gd name="connsiteX2" fmla="*/ 134654 w 377132"/>
              <a:gd name="connsiteY2" fmla="*/ 1738 h 290797"/>
              <a:gd name="connsiteX3" fmla="*/ 327764 w 377132"/>
              <a:gd name="connsiteY3" fmla="*/ 18427 h 290797"/>
              <a:gd name="connsiteX4" fmla="*/ 377132 w 377132"/>
              <a:gd name="connsiteY4" fmla="*/ 219496 h 290797"/>
              <a:gd name="connsiteX5" fmla="*/ 186190 w 377132"/>
              <a:gd name="connsiteY5" fmla="*/ 282251 h 290797"/>
              <a:gd name="connsiteX6" fmla="*/ 71301 w 377132"/>
              <a:gd name="connsiteY6" fmla="*/ 290797 h 290797"/>
              <a:gd name="connsiteX7" fmla="*/ 0 w 377132"/>
              <a:gd name="connsiteY7" fmla="*/ 262225 h 290797"/>
              <a:gd name="connsiteX8" fmla="*/ 0 w 377132"/>
              <a:gd name="connsiteY8" fmla="*/ 86522 h 290797"/>
              <a:gd name="connsiteX0" fmla="*/ 0 w 377132"/>
              <a:gd name="connsiteY0" fmla="*/ 86522 h 290797"/>
              <a:gd name="connsiteX1" fmla="*/ 16686 w 377132"/>
              <a:gd name="connsiteY1" fmla="*/ 59333 h 290797"/>
              <a:gd name="connsiteX2" fmla="*/ 138063 w 377132"/>
              <a:gd name="connsiteY2" fmla="*/ 0 h 290797"/>
              <a:gd name="connsiteX3" fmla="*/ 134654 w 377132"/>
              <a:gd name="connsiteY3" fmla="*/ 1738 h 290797"/>
              <a:gd name="connsiteX4" fmla="*/ 327764 w 377132"/>
              <a:gd name="connsiteY4" fmla="*/ 18427 h 290797"/>
              <a:gd name="connsiteX5" fmla="*/ 377132 w 377132"/>
              <a:gd name="connsiteY5" fmla="*/ 219496 h 290797"/>
              <a:gd name="connsiteX6" fmla="*/ 186190 w 377132"/>
              <a:gd name="connsiteY6" fmla="*/ 282251 h 290797"/>
              <a:gd name="connsiteX7" fmla="*/ 71301 w 377132"/>
              <a:gd name="connsiteY7" fmla="*/ 290797 h 290797"/>
              <a:gd name="connsiteX8" fmla="*/ 0 w 377132"/>
              <a:gd name="connsiteY8" fmla="*/ 262225 h 290797"/>
              <a:gd name="connsiteX9" fmla="*/ 0 w 377132"/>
              <a:gd name="connsiteY9" fmla="*/ 86522 h 290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132" h="290797">
                <a:moveTo>
                  <a:pt x="0" y="86522"/>
                </a:moveTo>
                <a:cubicBezTo>
                  <a:pt x="18918" y="47032"/>
                  <a:pt x="-6324" y="73753"/>
                  <a:pt x="16686" y="59333"/>
                </a:cubicBezTo>
                <a:cubicBezTo>
                  <a:pt x="39696" y="44913"/>
                  <a:pt x="134539" y="3925"/>
                  <a:pt x="138063" y="0"/>
                </a:cubicBezTo>
                <a:lnTo>
                  <a:pt x="134654" y="1738"/>
                </a:lnTo>
                <a:cubicBezTo>
                  <a:pt x="155154" y="1738"/>
                  <a:pt x="327764" y="-2073"/>
                  <a:pt x="327764" y="18427"/>
                </a:cubicBezTo>
                <a:lnTo>
                  <a:pt x="377132" y="219496"/>
                </a:lnTo>
                <a:cubicBezTo>
                  <a:pt x="377132" y="239996"/>
                  <a:pt x="206690" y="282251"/>
                  <a:pt x="186190" y="282251"/>
                </a:cubicBezTo>
                <a:lnTo>
                  <a:pt x="71301" y="290797"/>
                </a:lnTo>
                <a:cubicBezTo>
                  <a:pt x="50801" y="290797"/>
                  <a:pt x="0" y="282725"/>
                  <a:pt x="0" y="262225"/>
                </a:cubicBezTo>
                <a:lnTo>
                  <a:pt x="0" y="86522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à coins arrondis 10"/>
          <p:cNvSpPr/>
          <p:nvPr/>
        </p:nvSpPr>
        <p:spPr>
          <a:xfrm rot="21427710">
            <a:off x="4236176" y="4852708"/>
            <a:ext cx="147483" cy="13162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à coins arrondis 10"/>
          <p:cNvSpPr/>
          <p:nvPr/>
        </p:nvSpPr>
        <p:spPr>
          <a:xfrm rot="1546737">
            <a:off x="4264830" y="4961840"/>
            <a:ext cx="147332" cy="19778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  <a:gd name="connsiteX0" fmla="*/ 0 w 419210"/>
              <a:gd name="connsiteY0" fmla="*/ 127379 h 458048"/>
              <a:gd name="connsiteX1" fmla="*/ 78892 w 419210"/>
              <a:gd name="connsiteY1" fmla="*/ 0 h 458048"/>
              <a:gd name="connsiteX2" fmla="*/ 344439 w 419210"/>
              <a:gd name="connsiteY2" fmla="*/ 1738 h 458048"/>
              <a:gd name="connsiteX3" fmla="*/ 419210 w 419210"/>
              <a:gd name="connsiteY3" fmla="*/ 127379 h 458048"/>
              <a:gd name="connsiteX4" fmla="*/ 377132 w 419210"/>
              <a:gd name="connsiteY4" fmla="*/ 233115 h 458048"/>
              <a:gd name="connsiteX5" fmla="*/ 186190 w 419210"/>
              <a:gd name="connsiteY5" fmla="*/ 295870 h 458048"/>
              <a:gd name="connsiteX6" fmla="*/ 125941 w 419210"/>
              <a:gd name="connsiteY6" fmla="*/ 458048 h 458048"/>
              <a:gd name="connsiteX7" fmla="*/ 0 w 419210"/>
              <a:gd name="connsiteY7" fmla="*/ 275844 h 458048"/>
              <a:gd name="connsiteX8" fmla="*/ 0 w 419210"/>
              <a:gd name="connsiteY8" fmla="*/ 127379 h 458048"/>
              <a:gd name="connsiteX0" fmla="*/ 0 w 419210"/>
              <a:gd name="connsiteY0" fmla="*/ 127379 h 458048"/>
              <a:gd name="connsiteX1" fmla="*/ 78892 w 419210"/>
              <a:gd name="connsiteY1" fmla="*/ 0 h 458048"/>
              <a:gd name="connsiteX2" fmla="*/ 344439 w 419210"/>
              <a:gd name="connsiteY2" fmla="*/ 1738 h 458048"/>
              <a:gd name="connsiteX3" fmla="*/ 419210 w 419210"/>
              <a:gd name="connsiteY3" fmla="*/ 127379 h 458048"/>
              <a:gd name="connsiteX4" fmla="*/ 377132 w 419210"/>
              <a:gd name="connsiteY4" fmla="*/ 233115 h 458048"/>
              <a:gd name="connsiteX5" fmla="*/ 212803 w 419210"/>
              <a:gd name="connsiteY5" fmla="*/ 323653 h 458048"/>
              <a:gd name="connsiteX6" fmla="*/ 125941 w 419210"/>
              <a:gd name="connsiteY6" fmla="*/ 458048 h 458048"/>
              <a:gd name="connsiteX7" fmla="*/ 0 w 419210"/>
              <a:gd name="connsiteY7" fmla="*/ 275844 h 458048"/>
              <a:gd name="connsiteX8" fmla="*/ 0 w 419210"/>
              <a:gd name="connsiteY8" fmla="*/ 127379 h 458048"/>
              <a:gd name="connsiteX0" fmla="*/ 0 w 419210"/>
              <a:gd name="connsiteY0" fmla="*/ 127379 h 462252"/>
              <a:gd name="connsiteX1" fmla="*/ 78892 w 419210"/>
              <a:gd name="connsiteY1" fmla="*/ 0 h 462252"/>
              <a:gd name="connsiteX2" fmla="*/ 344439 w 419210"/>
              <a:gd name="connsiteY2" fmla="*/ 1738 h 462252"/>
              <a:gd name="connsiteX3" fmla="*/ 419210 w 419210"/>
              <a:gd name="connsiteY3" fmla="*/ 127379 h 462252"/>
              <a:gd name="connsiteX4" fmla="*/ 377132 w 419210"/>
              <a:gd name="connsiteY4" fmla="*/ 233115 h 462252"/>
              <a:gd name="connsiteX5" fmla="*/ 212803 w 419210"/>
              <a:gd name="connsiteY5" fmla="*/ 323653 h 462252"/>
              <a:gd name="connsiteX6" fmla="*/ 34120 w 419210"/>
              <a:gd name="connsiteY6" fmla="*/ 462252 h 462252"/>
              <a:gd name="connsiteX7" fmla="*/ 0 w 419210"/>
              <a:gd name="connsiteY7" fmla="*/ 275844 h 462252"/>
              <a:gd name="connsiteX8" fmla="*/ 0 w 419210"/>
              <a:gd name="connsiteY8" fmla="*/ 127379 h 462252"/>
              <a:gd name="connsiteX0" fmla="*/ 144568 w 563778"/>
              <a:gd name="connsiteY0" fmla="*/ 127379 h 462252"/>
              <a:gd name="connsiteX1" fmla="*/ 223460 w 563778"/>
              <a:gd name="connsiteY1" fmla="*/ 0 h 462252"/>
              <a:gd name="connsiteX2" fmla="*/ 489007 w 563778"/>
              <a:gd name="connsiteY2" fmla="*/ 1738 h 462252"/>
              <a:gd name="connsiteX3" fmla="*/ 563778 w 563778"/>
              <a:gd name="connsiteY3" fmla="*/ 127379 h 462252"/>
              <a:gd name="connsiteX4" fmla="*/ 521700 w 563778"/>
              <a:gd name="connsiteY4" fmla="*/ 233115 h 462252"/>
              <a:gd name="connsiteX5" fmla="*/ 357371 w 563778"/>
              <a:gd name="connsiteY5" fmla="*/ 323653 h 462252"/>
              <a:gd name="connsiteX6" fmla="*/ 178688 w 563778"/>
              <a:gd name="connsiteY6" fmla="*/ 462252 h 462252"/>
              <a:gd name="connsiteX7" fmla="*/ 144568 w 563778"/>
              <a:gd name="connsiteY7" fmla="*/ 275844 h 462252"/>
              <a:gd name="connsiteX8" fmla="*/ -1 w 563778"/>
              <a:gd name="connsiteY8" fmla="*/ 175854 h 462252"/>
              <a:gd name="connsiteX9" fmla="*/ 144568 w 563778"/>
              <a:gd name="connsiteY9" fmla="*/ 127379 h 462252"/>
              <a:gd name="connsiteX0" fmla="*/ 144569 w 563779"/>
              <a:gd name="connsiteY0" fmla="*/ 127379 h 462252"/>
              <a:gd name="connsiteX1" fmla="*/ 223461 w 563779"/>
              <a:gd name="connsiteY1" fmla="*/ 0 h 462252"/>
              <a:gd name="connsiteX2" fmla="*/ 489008 w 563779"/>
              <a:gd name="connsiteY2" fmla="*/ 1738 h 462252"/>
              <a:gd name="connsiteX3" fmla="*/ 563779 w 563779"/>
              <a:gd name="connsiteY3" fmla="*/ 127379 h 462252"/>
              <a:gd name="connsiteX4" fmla="*/ 521701 w 563779"/>
              <a:gd name="connsiteY4" fmla="*/ 233115 h 462252"/>
              <a:gd name="connsiteX5" fmla="*/ 357372 w 563779"/>
              <a:gd name="connsiteY5" fmla="*/ 323653 h 462252"/>
              <a:gd name="connsiteX6" fmla="*/ 178689 w 563779"/>
              <a:gd name="connsiteY6" fmla="*/ 462252 h 462252"/>
              <a:gd name="connsiteX7" fmla="*/ 72635 w 563779"/>
              <a:gd name="connsiteY7" fmla="*/ 406409 h 462252"/>
              <a:gd name="connsiteX8" fmla="*/ 0 w 563779"/>
              <a:gd name="connsiteY8" fmla="*/ 175854 h 462252"/>
              <a:gd name="connsiteX9" fmla="*/ 144569 w 563779"/>
              <a:gd name="connsiteY9" fmla="*/ 127379 h 462252"/>
              <a:gd name="connsiteX0" fmla="*/ 134813 w 563779"/>
              <a:gd name="connsiteY0" fmla="*/ 50495 h 462252"/>
              <a:gd name="connsiteX1" fmla="*/ 223461 w 563779"/>
              <a:gd name="connsiteY1" fmla="*/ 0 h 462252"/>
              <a:gd name="connsiteX2" fmla="*/ 489008 w 563779"/>
              <a:gd name="connsiteY2" fmla="*/ 1738 h 462252"/>
              <a:gd name="connsiteX3" fmla="*/ 563779 w 563779"/>
              <a:gd name="connsiteY3" fmla="*/ 127379 h 462252"/>
              <a:gd name="connsiteX4" fmla="*/ 521701 w 563779"/>
              <a:gd name="connsiteY4" fmla="*/ 233115 h 462252"/>
              <a:gd name="connsiteX5" fmla="*/ 357372 w 563779"/>
              <a:gd name="connsiteY5" fmla="*/ 323653 h 462252"/>
              <a:gd name="connsiteX6" fmla="*/ 178689 w 563779"/>
              <a:gd name="connsiteY6" fmla="*/ 462252 h 462252"/>
              <a:gd name="connsiteX7" fmla="*/ 72635 w 563779"/>
              <a:gd name="connsiteY7" fmla="*/ 406409 h 462252"/>
              <a:gd name="connsiteX8" fmla="*/ 0 w 563779"/>
              <a:gd name="connsiteY8" fmla="*/ 175854 h 462252"/>
              <a:gd name="connsiteX9" fmla="*/ 134813 w 563779"/>
              <a:gd name="connsiteY9" fmla="*/ 50495 h 46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3779" h="462252">
                <a:moveTo>
                  <a:pt x="134813" y="50495"/>
                </a:moveTo>
                <a:cubicBezTo>
                  <a:pt x="134813" y="29995"/>
                  <a:pt x="202961" y="0"/>
                  <a:pt x="223461" y="0"/>
                </a:cubicBezTo>
                <a:lnTo>
                  <a:pt x="489008" y="1738"/>
                </a:lnTo>
                <a:cubicBezTo>
                  <a:pt x="509508" y="1738"/>
                  <a:pt x="563779" y="106879"/>
                  <a:pt x="563779" y="127379"/>
                </a:cubicBezTo>
                <a:lnTo>
                  <a:pt x="521701" y="233115"/>
                </a:lnTo>
                <a:cubicBezTo>
                  <a:pt x="521701" y="253615"/>
                  <a:pt x="377872" y="323653"/>
                  <a:pt x="357372" y="323653"/>
                </a:cubicBezTo>
                <a:lnTo>
                  <a:pt x="178689" y="462252"/>
                </a:lnTo>
                <a:cubicBezTo>
                  <a:pt x="158189" y="462252"/>
                  <a:pt x="72635" y="426909"/>
                  <a:pt x="72635" y="406409"/>
                </a:cubicBezTo>
                <a:cubicBezTo>
                  <a:pt x="64047" y="371803"/>
                  <a:pt x="8588" y="210460"/>
                  <a:pt x="0" y="175854"/>
                </a:cubicBezTo>
                <a:lnTo>
                  <a:pt x="134813" y="50495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à coins arrondis 10"/>
          <p:cNvSpPr/>
          <p:nvPr/>
        </p:nvSpPr>
        <p:spPr>
          <a:xfrm rot="20891696" flipV="1">
            <a:off x="4226768" y="4645693"/>
            <a:ext cx="147061" cy="12977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36451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111789" y="236451"/>
                </a:lnTo>
                <a:cubicBezTo>
                  <a:pt x="91289" y="236451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à coins arrondis 10"/>
          <p:cNvSpPr/>
          <p:nvPr/>
        </p:nvSpPr>
        <p:spPr>
          <a:xfrm rot="19647328" flipV="1">
            <a:off x="4241502" y="4737005"/>
            <a:ext cx="150129" cy="13819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à coins arrondis 10"/>
          <p:cNvSpPr/>
          <p:nvPr/>
        </p:nvSpPr>
        <p:spPr>
          <a:xfrm rot="1159971">
            <a:off x="4897687" y="4933836"/>
            <a:ext cx="147483" cy="13162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04416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1301" y="304416"/>
                </a:lnTo>
                <a:cubicBezTo>
                  <a:pt x="50801" y="304416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à coins arrondis 10"/>
          <p:cNvSpPr/>
          <p:nvPr/>
        </p:nvSpPr>
        <p:spPr>
          <a:xfrm rot="623957" flipV="1">
            <a:off x="4912105" y="4713641"/>
            <a:ext cx="147061" cy="12977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36451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111789" y="236451"/>
                </a:lnTo>
                <a:cubicBezTo>
                  <a:pt x="91289" y="236451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à coins arrondis 10"/>
          <p:cNvSpPr/>
          <p:nvPr/>
        </p:nvSpPr>
        <p:spPr>
          <a:xfrm rot="20979589" flipV="1">
            <a:off x="4893830" y="4814698"/>
            <a:ext cx="150129" cy="13819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221769 w 429743"/>
              <a:gd name="connsiteY5" fmla="*/ 328916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42269" y="328916"/>
                  <a:pt x="221769" y="328916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CA6E6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à coins arrondis 10"/>
          <p:cNvSpPr/>
          <p:nvPr/>
        </p:nvSpPr>
        <p:spPr>
          <a:xfrm rot="778894">
            <a:off x="4227750" y="4542319"/>
            <a:ext cx="130418" cy="14007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à coins arrondis 10"/>
          <p:cNvSpPr/>
          <p:nvPr/>
        </p:nvSpPr>
        <p:spPr>
          <a:xfrm rot="322271" flipV="1">
            <a:off x="4925474" y="4607218"/>
            <a:ext cx="147061" cy="12977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132" h="236451">
                <a:moveTo>
                  <a:pt x="0" y="45664"/>
                </a:moveTo>
                <a:cubicBezTo>
                  <a:pt x="0" y="25164"/>
                  <a:pt x="42255" y="0"/>
                  <a:pt x="62755" y="0"/>
                </a:cubicBezTo>
                <a:cubicBezTo>
                  <a:pt x="158023" y="0"/>
                  <a:pt x="227654" y="8546"/>
                  <a:pt x="322922" y="8546"/>
                </a:cubicBezTo>
                <a:cubicBezTo>
                  <a:pt x="343422" y="8546"/>
                  <a:pt x="360040" y="25164"/>
                  <a:pt x="360040" y="45664"/>
                </a:cubicBezTo>
                <a:lnTo>
                  <a:pt x="377132" y="151400"/>
                </a:lnTo>
                <a:cubicBezTo>
                  <a:pt x="377132" y="171900"/>
                  <a:pt x="206690" y="214155"/>
                  <a:pt x="186190" y="214155"/>
                </a:cubicBezTo>
                <a:lnTo>
                  <a:pt x="111789" y="236451"/>
                </a:lnTo>
                <a:cubicBezTo>
                  <a:pt x="91289" y="236451"/>
                  <a:pt x="0" y="214629"/>
                  <a:pt x="0" y="194129"/>
                </a:cubicBezTo>
                <a:lnTo>
                  <a:pt x="0" y="45664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à coins arrondis 10"/>
          <p:cNvSpPr/>
          <p:nvPr/>
        </p:nvSpPr>
        <p:spPr>
          <a:xfrm rot="20677903" flipV="1">
            <a:off x="4222030" y="4421208"/>
            <a:ext cx="150129" cy="16043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à coins arrondis 10"/>
          <p:cNvSpPr/>
          <p:nvPr/>
        </p:nvSpPr>
        <p:spPr>
          <a:xfrm rot="3446652">
            <a:off x="4909977" y="4534245"/>
            <a:ext cx="168897" cy="124742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  <a:gd name="connsiteX0" fmla="*/ 0 w 419210"/>
              <a:gd name="connsiteY0" fmla="*/ 127379 h 458048"/>
              <a:gd name="connsiteX1" fmla="*/ 78892 w 419210"/>
              <a:gd name="connsiteY1" fmla="*/ 0 h 458048"/>
              <a:gd name="connsiteX2" fmla="*/ 344439 w 419210"/>
              <a:gd name="connsiteY2" fmla="*/ 1738 h 458048"/>
              <a:gd name="connsiteX3" fmla="*/ 419210 w 419210"/>
              <a:gd name="connsiteY3" fmla="*/ 127379 h 458048"/>
              <a:gd name="connsiteX4" fmla="*/ 377132 w 419210"/>
              <a:gd name="connsiteY4" fmla="*/ 233115 h 458048"/>
              <a:gd name="connsiteX5" fmla="*/ 186190 w 419210"/>
              <a:gd name="connsiteY5" fmla="*/ 295870 h 458048"/>
              <a:gd name="connsiteX6" fmla="*/ 125941 w 419210"/>
              <a:gd name="connsiteY6" fmla="*/ 458048 h 458048"/>
              <a:gd name="connsiteX7" fmla="*/ 0 w 419210"/>
              <a:gd name="connsiteY7" fmla="*/ 275844 h 458048"/>
              <a:gd name="connsiteX8" fmla="*/ 0 w 419210"/>
              <a:gd name="connsiteY8" fmla="*/ 127379 h 458048"/>
              <a:gd name="connsiteX0" fmla="*/ 0 w 419210"/>
              <a:gd name="connsiteY0" fmla="*/ 127379 h 458048"/>
              <a:gd name="connsiteX1" fmla="*/ 78892 w 419210"/>
              <a:gd name="connsiteY1" fmla="*/ 0 h 458048"/>
              <a:gd name="connsiteX2" fmla="*/ 344439 w 419210"/>
              <a:gd name="connsiteY2" fmla="*/ 1738 h 458048"/>
              <a:gd name="connsiteX3" fmla="*/ 419210 w 419210"/>
              <a:gd name="connsiteY3" fmla="*/ 127379 h 458048"/>
              <a:gd name="connsiteX4" fmla="*/ 377132 w 419210"/>
              <a:gd name="connsiteY4" fmla="*/ 233115 h 458048"/>
              <a:gd name="connsiteX5" fmla="*/ 212803 w 419210"/>
              <a:gd name="connsiteY5" fmla="*/ 323653 h 458048"/>
              <a:gd name="connsiteX6" fmla="*/ 125941 w 419210"/>
              <a:gd name="connsiteY6" fmla="*/ 458048 h 458048"/>
              <a:gd name="connsiteX7" fmla="*/ 0 w 419210"/>
              <a:gd name="connsiteY7" fmla="*/ 275844 h 458048"/>
              <a:gd name="connsiteX8" fmla="*/ 0 w 419210"/>
              <a:gd name="connsiteY8" fmla="*/ 127379 h 458048"/>
              <a:gd name="connsiteX0" fmla="*/ 0 w 419210"/>
              <a:gd name="connsiteY0" fmla="*/ 127379 h 462252"/>
              <a:gd name="connsiteX1" fmla="*/ 78892 w 419210"/>
              <a:gd name="connsiteY1" fmla="*/ 0 h 462252"/>
              <a:gd name="connsiteX2" fmla="*/ 344439 w 419210"/>
              <a:gd name="connsiteY2" fmla="*/ 1738 h 462252"/>
              <a:gd name="connsiteX3" fmla="*/ 419210 w 419210"/>
              <a:gd name="connsiteY3" fmla="*/ 127379 h 462252"/>
              <a:gd name="connsiteX4" fmla="*/ 377132 w 419210"/>
              <a:gd name="connsiteY4" fmla="*/ 233115 h 462252"/>
              <a:gd name="connsiteX5" fmla="*/ 212803 w 419210"/>
              <a:gd name="connsiteY5" fmla="*/ 323653 h 462252"/>
              <a:gd name="connsiteX6" fmla="*/ 34120 w 419210"/>
              <a:gd name="connsiteY6" fmla="*/ 462252 h 462252"/>
              <a:gd name="connsiteX7" fmla="*/ 0 w 419210"/>
              <a:gd name="connsiteY7" fmla="*/ 275844 h 462252"/>
              <a:gd name="connsiteX8" fmla="*/ 0 w 419210"/>
              <a:gd name="connsiteY8" fmla="*/ 127379 h 462252"/>
              <a:gd name="connsiteX0" fmla="*/ 144568 w 563778"/>
              <a:gd name="connsiteY0" fmla="*/ 127379 h 462252"/>
              <a:gd name="connsiteX1" fmla="*/ 223460 w 563778"/>
              <a:gd name="connsiteY1" fmla="*/ 0 h 462252"/>
              <a:gd name="connsiteX2" fmla="*/ 489007 w 563778"/>
              <a:gd name="connsiteY2" fmla="*/ 1738 h 462252"/>
              <a:gd name="connsiteX3" fmla="*/ 563778 w 563778"/>
              <a:gd name="connsiteY3" fmla="*/ 127379 h 462252"/>
              <a:gd name="connsiteX4" fmla="*/ 521700 w 563778"/>
              <a:gd name="connsiteY4" fmla="*/ 233115 h 462252"/>
              <a:gd name="connsiteX5" fmla="*/ 357371 w 563778"/>
              <a:gd name="connsiteY5" fmla="*/ 323653 h 462252"/>
              <a:gd name="connsiteX6" fmla="*/ 178688 w 563778"/>
              <a:gd name="connsiteY6" fmla="*/ 462252 h 462252"/>
              <a:gd name="connsiteX7" fmla="*/ 144568 w 563778"/>
              <a:gd name="connsiteY7" fmla="*/ 275844 h 462252"/>
              <a:gd name="connsiteX8" fmla="*/ -1 w 563778"/>
              <a:gd name="connsiteY8" fmla="*/ 175854 h 462252"/>
              <a:gd name="connsiteX9" fmla="*/ 144568 w 563778"/>
              <a:gd name="connsiteY9" fmla="*/ 127379 h 462252"/>
              <a:gd name="connsiteX0" fmla="*/ 144569 w 563779"/>
              <a:gd name="connsiteY0" fmla="*/ 127379 h 462252"/>
              <a:gd name="connsiteX1" fmla="*/ 223461 w 563779"/>
              <a:gd name="connsiteY1" fmla="*/ 0 h 462252"/>
              <a:gd name="connsiteX2" fmla="*/ 489008 w 563779"/>
              <a:gd name="connsiteY2" fmla="*/ 1738 h 462252"/>
              <a:gd name="connsiteX3" fmla="*/ 563779 w 563779"/>
              <a:gd name="connsiteY3" fmla="*/ 127379 h 462252"/>
              <a:gd name="connsiteX4" fmla="*/ 521701 w 563779"/>
              <a:gd name="connsiteY4" fmla="*/ 233115 h 462252"/>
              <a:gd name="connsiteX5" fmla="*/ 357372 w 563779"/>
              <a:gd name="connsiteY5" fmla="*/ 323653 h 462252"/>
              <a:gd name="connsiteX6" fmla="*/ 178689 w 563779"/>
              <a:gd name="connsiteY6" fmla="*/ 462252 h 462252"/>
              <a:gd name="connsiteX7" fmla="*/ 72635 w 563779"/>
              <a:gd name="connsiteY7" fmla="*/ 406409 h 462252"/>
              <a:gd name="connsiteX8" fmla="*/ 0 w 563779"/>
              <a:gd name="connsiteY8" fmla="*/ 175854 h 462252"/>
              <a:gd name="connsiteX9" fmla="*/ 144569 w 563779"/>
              <a:gd name="connsiteY9" fmla="*/ 127379 h 462252"/>
              <a:gd name="connsiteX0" fmla="*/ 134813 w 563779"/>
              <a:gd name="connsiteY0" fmla="*/ 50495 h 462252"/>
              <a:gd name="connsiteX1" fmla="*/ 223461 w 563779"/>
              <a:gd name="connsiteY1" fmla="*/ 0 h 462252"/>
              <a:gd name="connsiteX2" fmla="*/ 489008 w 563779"/>
              <a:gd name="connsiteY2" fmla="*/ 1738 h 462252"/>
              <a:gd name="connsiteX3" fmla="*/ 563779 w 563779"/>
              <a:gd name="connsiteY3" fmla="*/ 127379 h 462252"/>
              <a:gd name="connsiteX4" fmla="*/ 521701 w 563779"/>
              <a:gd name="connsiteY4" fmla="*/ 233115 h 462252"/>
              <a:gd name="connsiteX5" fmla="*/ 357372 w 563779"/>
              <a:gd name="connsiteY5" fmla="*/ 323653 h 462252"/>
              <a:gd name="connsiteX6" fmla="*/ 178689 w 563779"/>
              <a:gd name="connsiteY6" fmla="*/ 462252 h 462252"/>
              <a:gd name="connsiteX7" fmla="*/ 72635 w 563779"/>
              <a:gd name="connsiteY7" fmla="*/ 406409 h 462252"/>
              <a:gd name="connsiteX8" fmla="*/ 0 w 563779"/>
              <a:gd name="connsiteY8" fmla="*/ 175854 h 462252"/>
              <a:gd name="connsiteX9" fmla="*/ 134813 w 563779"/>
              <a:gd name="connsiteY9" fmla="*/ 50495 h 462252"/>
              <a:gd name="connsiteX0" fmla="*/ 185069 w 614035"/>
              <a:gd name="connsiteY0" fmla="*/ 50495 h 462252"/>
              <a:gd name="connsiteX1" fmla="*/ 273717 w 614035"/>
              <a:gd name="connsiteY1" fmla="*/ 0 h 462252"/>
              <a:gd name="connsiteX2" fmla="*/ 539264 w 614035"/>
              <a:gd name="connsiteY2" fmla="*/ 1738 h 462252"/>
              <a:gd name="connsiteX3" fmla="*/ 614035 w 614035"/>
              <a:gd name="connsiteY3" fmla="*/ 127379 h 462252"/>
              <a:gd name="connsiteX4" fmla="*/ 571957 w 614035"/>
              <a:gd name="connsiteY4" fmla="*/ 233115 h 462252"/>
              <a:gd name="connsiteX5" fmla="*/ 407628 w 614035"/>
              <a:gd name="connsiteY5" fmla="*/ 323653 h 462252"/>
              <a:gd name="connsiteX6" fmla="*/ 228945 w 614035"/>
              <a:gd name="connsiteY6" fmla="*/ 462252 h 462252"/>
              <a:gd name="connsiteX7" fmla="*/ 765 w 614035"/>
              <a:gd name="connsiteY7" fmla="*/ 305890 h 462252"/>
              <a:gd name="connsiteX8" fmla="*/ 50256 w 614035"/>
              <a:gd name="connsiteY8" fmla="*/ 175854 h 462252"/>
              <a:gd name="connsiteX9" fmla="*/ 185069 w 614035"/>
              <a:gd name="connsiteY9" fmla="*/ 50495 h 46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4035" h="462252">
                <a:moveTo>
                  <a:pt x="185069" y="50495"/>
                </a:moveTo>
                <a:cubicBezTo>
                  <a:pt x="185069" y="29995"/>
                  <a:pt x="253217" y="0"/>
                  <a:pt x="273717" y="0"/>
                </a:cubicBezTo>
                <a:lnTo>
                  <a:pt x="539264" y="1738"/>
                </a:lnTo>
                <a:cubicBezTo>
                  <a:pt x="559764" y="1738"/>
                  <a:pt x="614035" y="106879"/>
                  <a:pt x="614035" y="127379"/>
                </a:cubicBezTo>
                <a:lnTo>
                  <a:pt x="571957" y="233115"/>
                </a:lnTo>
                <a:cubicBezTo>
                  <a:pt x="571957" y="253615"/>
                  <a:pt x="428128" y="323653"/>
                  <a:pt x="407628" y="323653"/>
                </a:cubicBezTo>
                <a:lnTo>
                  <a:pt x="228945" y="462252"/>
                </a:lnTo>
                <a:cubicBezTo>
                  <a:pt x="208445" y="462252"/>
                  <a:pt x="765" y="326390"/>
                  <a:pt x="765" y="305890"/>
                </a:cubicBezTo>
                <a:cubicBezTo>
                  <a:pt x="-7823" y="271284"/>
                  <a:pt x="58844" y="210460"/>
                  <a:pt x="50256" y="175854"/>
                </a:cubicBezTo>
                <a:lnTo>
                  <a:pt x="185069" y="50495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à coins arrondis 10"/>
          <p:cNvSpPr/>
          <p:nvPr/>
        </p:nvSpPr>
        <p:spPr>
          <a:xfrm flipV="1">
            <a:off x="4225462" y="4199982"/>
            <a:ext cx="154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à coins arrondis 10"/>
          <p:cNvSpPr/>
          <p:nvPr/>
        </p:nvSpPr>
        <p:spPr>
          <a:xfrm rot="21121423" flipV="1">
            <a:off x="4223092" y="4311812"/>
            <a:ext cx="166738" cy="16408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à coins arrondis 10"/>
          <p:cNvSpPr/>
          <p:nvPr/>
        </p:nvSpPr>
        <p:spPr>
          <a:xfrm flipV="1">
            <a:off x="4937219" y="4393855"/>
            <a:ext cx="155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  <a:gd name="connsiteX0" fmla="*/ 0 w 464649"/>
              <a:gd name="connsiteY0" fmla="*/ 45838 h 262787"/>
              <a:gd name="connsiteX1" fmla="*/ 130155 w 464649"/>
              <a:gd name="connsiteY1" fmla="*/ 26336 h 262787"/>
              <a:gd name="connsiteX2" fmla="*/ 457722 w 464649"/>
              <a:gd name="connsiteY2" fmla="*/ 0 h 262787"/>
              <a:gd name="connsiteX3" fmla="*/ 446698 w 464649"/>
              <a:gd name="connsiteY3" fmla="*/ 89442 h 262787"/>
              <a:gd name="connsiteX4" fmla="*/ 444532 w 464649"/>
              <a:gd name="connsiteY4" fmla="*/ 177736 h 262787"/>
              <a:gd name="connsiteX5" fmla="*/ 253590 w 464649"/>
              <a:gd name="connsiteY5" fmla="*/ 240491 h 262787"/>
              <a:gd name="connsiteX6" fmla="*/ 179189 w 464649"/>
              <a:gd name="connsiteY6" fmla="*/ 262787 h 262787"/>
              <a:gd name="connsiteX7" fmla="*/ 67400 w 464649"/>
              <a:gd name="connsiteY7" fmla="*/ 220465 h 262787"/>
              <a:gd name="connsiteX8" fmla="*/ 0 w 464649"/>
              <a:gd name="connsiteY8" fmla="*/ 45838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649" h="262787">
                <a:moveTo>
                  <a:pt x="0" y="45838"/>
                </a:moveTo>
                <a:cubicBezTo>
                  <a:pt x="0" y="25338"/>
                  <a:pt x="109655" y="26336"/>
                  <a:pt x="130155" y="26336"/>
                </a:cubicBezTo>
                <a:cubicBezTo>
                  <a:pt x="225423" y="26336"/>
                  <a:pt x="362454" y="0"/>
                  <a:pt x="457722" y="0"/>
                </a:cubicBezTo>
                <a:cubicBezTo>
                  <a:pt x="478222" y="0"/>
                  <a:pt x="446698" y="68942"/>
                  <a:pt x="446698" y="89442"/>
                </a:cubicBezTo>
                <a:lnTo>
                  <a:pt x="444532" y="177736"/>
                </a:lnTo>
                <a:cubicBezTo>
                  <a:pt x="444532" y="198236"/>
                  <a:pt x="274090" y="240491"/>
                  <a:pt x="253590" y="240491"/>
                </a:cubicBezTo>
                <a:lnTo>
                  <a:pt x="179189" y="262787"/>
                </a:lnTo>
                <a:cubicBezTo>
                  <a:pt x="158689" y="262787"/>
                  <a:pt x="67400" y="240965"/>
                  <a:pt x="67400" y="220465"/>
                </a:cubicBezTo>
                <a:lnTo>
                  <a:pt x="0" y="45838"/>
                </a:lnTo>
                <a:close/>
              </a:path>
            </a:pathLst>
          </a:custGeom>
          <a:solidFill>
            <a:srgbClr val="D48A8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à coins arrondis 10"/>
          <p:cNvSpPr/>
          <p:nvPr/>
        </p:nvSpPr>
        <p:spPr>
          <a:xfrm flipV="1">
            <a:off x="4956808" y="4179779"/>
            <a:ext cx="154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à coins arrondis 10"/>
          <p:cNvSpPr/>
          <p:nvPr/>
        </p:nvSpPr>
        <p:spPr>
          <a:xfrm rot="21121423" flipV="1">
            <a:off x="4962975" y="4284707"/>
            <a:ext cx="150129" cy="13819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à coins arrondis 10"/>
          <p:cNvSpPr/>
          <p:nvPr/>
        </p:nvSpPr>
        <p:spPr>
          <a:xfrm rot="778894">
            <a:off x="4227445" y="4099201"/>
            <a:ext cx="154322" cy="14007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à coins arrondis 10"/>
          <p:cNvSpPr/>
          <p:nvPr/>
        </p:nvSpPr>
        <p:spPr>
          <a:xfrm rot="20677903" flipV="1">
            <a:off x="4222030" y="3974668"/>
            <a:ext cx="150129" cy="16043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à coins arrondis 10"/>
          <p:cNvSpPr/>
          <p:nvPr/>
        </p:nvSpPr>
        <p:spPr>
          <a:xfrm flipV="1">
            <a:off x="4225462" y="3753441"/>
            <a:ext cx="154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à coins arrondis 10"/>
          <p:cNvSpPr/>
          <p:nvPr/>
        </p:nvSpPr>
        <p:spPr>
          <a:xfrm rot="21121423" flipV="1">
            <a:off x="4223092" y="3865271"/>
            <a:ext cx="166738" cy="16408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à coins arrondis 10"/>
          <p:cNvSpPr/>
          <p:nvPr/>
        </p:nvSpPr>
        <p:spPr>
          <a:xfrm rot="1838908">
            <a:off x="4977572" y="4090149"/>
            <a:ext cx="154322" cy="14007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22922 w 377132"/>
              <a:gd name="connsiteY2" fmla="*/ 137927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377132"/>
              <a:gd name="connsiteY0" fmla="*/ 175045 h 352082"/>
              <a:gd name="connsiteX1" fmla="*/ 78892 w 377132"/>
              <a:gd name="connsiteY1" fmla="*/ 0 h 352082"/>
              <a:gd name="connsiteX2" fmla="*/ 344439 w 377132"/>
              <a:gd name="connsiteY2" fmla="*/ 49404 h 352082"/>
              <a:gd name="connsiteX3" fmla="*/ 360040 w 377132"/>
              <a:gd name="connsiteY3" fmla="*/ 175045 h 352082"/>
              <a:gd name="connsiteX4" fmla="*/ 377132 w 377132"/>
              <a:gd name="connsiteY4" fmla="*/ 280781 h 352082"/>
              <a:gd name="connsiteX5" fmla="*/ 186190 w 377132"/>
              <a:gd name="connsiteY5" fmla="*/ 343536 h 352082"/>
              <a:gd name="connsiteX6" fmla="*/ 71301 w 377132"/>
              <a:gd name="connsiteY6" fmla="*/ 352082 h 352082"/>
              <a:gd name="connsiteX7" fmla="*/ 0 w 377132"/>
              <a:gd name="connsiteY7" fmla="*/ 323510 h 352082"/>
              <a:gd name="connsiteX8" fmla="*/ 0 w 377132"/>
              <a:gd name="connsiteY8" fmla="*/ 175045 h 352082"/>
              <a:gd name="connsiteX0" fmla="*/ 0 w 467622"/>
              <a:gd name="connsiteY0" fmla="*/ 175045 h 352082"/>
              <a:gd name="connsiteX1" fmla="*/ 78892 w 467622"/>
              <a:gd name="connsiteY1" fmla="*/ 0 h 352082"/>
              <a:gd name="connsiteX2" fmla="*/ 344439 w 467622"/>
              <a:gd name="connsiteY2" fmla="*/ 49404 h 352082"/>
              <a:gd name="connsiteX3" fmla="*/ 467622 w 467622"/>
              <a:gd name="connsiteY3" fmla="*/ 161426 h 352082"/>
              <a:gd name="connsiteX4" fmla="*/ 377132 w 467622"/>
              <a:gd name="connsiteY4" fmla="*/ 280781 h 352082"/>
              <a:gd name="connsiteX5" fmla="*/ 186190 w 467622"/>
              <a:gd name="connsiteY5" fmla="*/ 343536 h 352082"/>
              <a:gd name="connsiteX6" fmla="*/ 71301 w 467622"/>
              <a:gd name="connsiteY6" fmla="*/ 352082 h 352082"/>
              <a:gd name="connsiteX7" fmla="*/ 0 w 467622"/>
              <a:gd name="connsiteY7" fmla="*/ 323510 h 352082"/>
              <a:gd name="connsiteX8" fmla="*/ 0 w 467622"/>
              <a:gd name="connsiteY8" fmla="*/ 175045 h 352082"/>
              <a:gd name="connsiteX0" fmla="*/ 0 w 419210"/>
              <a:gd name="connsiteY0" fmla="*/ 175045 h 352082"/>
              <a:gd name="connsiteX1" fmla="*/ 78892 w 419210"/>
              <a:gd name="connsiteY1" fmla="*/ 0 h 352082"/>
              <a:gd name="connsiteX2" fmla="*/ 344439 w 419210"/>
              <a:gd name="connsiteY2" fmla="*/ 49404 h 352082"/>
              <a:gd name="connsiteX3" fmla="*/ 419210 w 419210"/>
              <a:gd name="connsiteY3" fmla="*/ 175045 h 352082"/>
              <a:gd name="connsiteX4" fmla="*/ 377132 w 419210"/>
              <a:gd name="connsiteY4" fmla="*/ 280781 h 352082"/>
              <a:gd name="connsiteX5" fmla="*/ 186190 w 419210"/>
              <a:gd name="connsiteY5" fmla="*/ 343536 h 352082"/>
              <a:gd name="connsiteX6" fmla="*/ 71301 w 419210"/>
              <a:gd name="connsiteY6" fmla="*/ 352082 h 352082"/>
              <a:gd name="connsiteX7" fmla="*/ 0 w 419210"/>
              <a:gd name="connsiteY7" fmla="*/ 323510 h 352082"/>
              <a:gd name="connsiteX8" fmla="*/ 0 w 419210"/>
              <a:gd name="connsiteY8" fmla="*/ 175045 h 352082"/>
              <a:gd name="connsiteX0" fmla="*/ 0 w 419210"/>
              <a:gd name="connsiteY0" fmla="*/ 127379 h 304416"/>
              <a:gd name="connsiteX1" fmla="*/ 78892 w 419210"/>
              <a:gd name="connsiteY1" fmla="*/ 0 h 304416"/>
              <a:gd name="connsiteX2" fmla="*/ 344439 w 419210"/>
              <a:gd name="connsiteY2" fmla="*/ 1738 h 304416"/>
              <a:gd name="connsiteX3" fmla="*/ 419210 w 419210"/>
              <a:gd name="connsiteY3" fmla="*/ 127379 h 304416"/>
              <a:gd name="connsiteX4" fmla="*/ 377132 w 419210"/>
              <a:gd name="connsiteY4" fmla="*/ 233115 h 304416"/>
              <a:gd name="connsiteX5" fmla="*/ 186190 w 419210"/>
              <a:gd name="connsiteY5" fmla="*/ 295870 h 304416"/>
              <a:gd name="connsiteX6" fmla="*/ 71301 w 419210"/>
              <a:gd name="connsiteY6" fmla="*/ 304416 h 304416"/>
              <a:gd name="connsiteX7" fmla="*/ 0 w 419210"/>
              <a:gd name="connsiteY7" fmla="*/ 275844 h 304416"/>
              <a:gd name="connsiteX8" fmla="*/ 0 w 419210"/>
              <a:gd name="connsiteY8" fmla="*/ 127379 h 304416"/>
              <a:gd name="connsiteX0" fmla="*/ 0 w 419210"/>
              <a:gd name="connsiteY0" fmla="*/ 127379 h 358713"/>
              <a:gd name="connsiteX1" fmla="*/ 78892 w 419210"/>
              <a:gd name="connsiteY1" fmla="*/ 0 h 358713"/>
              <a:gd name="connsiteX2" fmla="*/ 344439 w 419210"/>
              <a:gd name="connsiteY2" fmla="*/ 1738 h 358713"/>
              <a:gd name="connsiteX3" fmla="*/ 419210 w 419210"/>
              <a:gd name="connsiteY3" fmla="*/ 127379 h 358713"/>
              <a:gd name="connsiteX4" fmla="*/ 377132 w 419210"/>
              <a:gd name="connsiteY4" fmla="*/ 233115 h 358713"/>
              <a:gd name="connsiteX5" fmla="*/ 186190 w 419210"/>
              <a:gd name="connsiteY5" fmla="*/ 295870 h 358713"/>
              <a:gd name="connsiteX6" fmla="*/ 78702 w 419210"/>
              <a:gd name="connsiteY6" fmla="*/ 358713 h 358713"/>
              <a:gd name="connsiteX7" fmla="*/ 0 w 419210"/>
              <a:gd name="connsiteY7" fmla="*/ 275844 h 358713"/>
              <a:gd name="connsiteX8" fmla="*/ 0 w 419210"/>
              <a:gd name="connsiteY8" fmla="*/ 127379 h 35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10" h="358713">
                <a:moveTo>
                  <a:pt x="0" y="127379"/>
                </a:moveTo>
                <a:cubicBezTo>
                  <a:pt x="0" y="106879"/>
                  <a:pt x="58392" y="0"/>
                  <a:pt x="78892" y="0"/>
                </a:cubicBezTo>
                <a:lnTo>
                  <a:pt x="344439" y="1738"/>
                </a:lnTo>
                <a:cubicBezTo>
                  <a:pt x="364939" y="1738"/>
                  <a:pt x="419210" y="106879"/>
                  <a:pt x="419210" y="127379"/>
                </a:cubicBezTo>
                <a:lnTo>
                  <a:pt x="377132" y="233115"/>
                </a:lnTo>
                <a:cubicBezTo>
                  <a:pt x="377132" y="253615"/>
                  <a:pt x="206690" y="295870"/>
                  <a:pt x="186190" y="295870"/>
                </a:cubicBezTo>
                <a:lnTo>
                  <a:pt x="78702" y="358713"/>
                </a:lnTo>
                <a:cubicBezTo>
                  <a:pt x="58202" y="358713"/>
                  <a:pt x="0" y="296344"/>
                  <a:pt x="0" y="275844"/>
                </a:cubicBezTo>
                <a:lnTo>
                  <a:pt x="0" y="127379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à coins arrondis 10"/>
          <p:cNvSpPr/>
          <p:nvPr/>
        </p:nvSpPr>
        <p:spPr>
          <a:xfrm rot="137917" flipV="1">
            <a:off x="4972158" y="3965615"/>
            <a:ext cx="150129" cy="160438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à coins arrondis 10"/>
          <p:cNvSpPr/>
          <p:nvPr/>
        </p:nvSpPr>
        <p:spPr>
          <a:xfrm flipV="1">
            <a:off x="4975589" y="3753441"/>
            <a:ext cx="154905" cy="144231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à coins arrondis 10"/>
          <p:cNvSpPr/>
          <p:nvPr/>
        </p:nvSpPr>
        <p:spPr>
          <a:xfrm rot="21255134" flipV="1">
            <a:off x="4973219" y="3856218"/>
            <a:ext cx="166738" cy="16408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10"/>
          <p:cNvSpPr>
            <a:spLocks noChangeArrowheads="1"/>
          </p:cNvSpPr>
          <p:nvPr/>
        </p:nvSpPr>
        <p:spPr bwMode="auto">
          <a:xfrm rot="10885347">
            <a:off x="5064104" y="4049276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0" name="Oval 10"/>
          <p:cNvSpPr>
            <a:spLocks noChangeArrowheads="1"/>
          </p:cNvSpPr>
          <p:nvPr/>
        </p:nvSpPr>
        <p:spPr bwMode="auto">
          <a:xfrm rot="10885347">
            <a:off x="5085016" y="3930593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1" name="Oval 10"/>
          <p:cNvSpPr>
            <a:spLocks noChangeArrowheads="1"/>
          </p:cNvSpPr>
          <p:nvPr/>
        </p:nvSpPr>
        <p:spPr bwMode="auto">
          <a:xfrm rot="10885347">
            <a:off x="5075272" y="381851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2" name="Oval 10"/>
          <p:cNvSpPr>
            <a:spLocks noChangeArrowheads="1"/>
          </p:cNvSpPr>
          <p:nvPr/>
        </p:nvSpPr>
        <p:spPr bwMode="auto">
          <a:xfrm rot="10885347">
            <a:off x="5077507" y="4134633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3" name="Oval 10"/>
          <p:cNvSpPr>
            <a:spLocks noChangeArrowheads="1"/>
          </p:cNvSpPr>
          <p:nvPr/>
        </p:nvSpPr>
        <p:spPr bwMode="auto">
          <a:xfrm rot="10885347">
            <a:off x="5053572" y="4242426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4" name="Oval 10"/>
          <p:cNvSpPr>
            <a:spLocks noChangeArrowheads="1"/>
          </p:cNvSpPr>
          <p:nvPr/>
        </p:nvSpPr>
        <p:spPr bwMode="auto">
          <a:xfrm rot="10885347">
            <a:off x="5056764" y="4338423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5" name="Oval 10"/>
          <p:cNvSpPr>
            <a:spLocks noChangeArrowheads="1"/>
          </p:cNvSpPr>
          <p:nvPr/>
        </p:nvSpPr>
        <p:spPr bwMode="auto">
          <a:xfrm rot="10885347">
            <a:off x="5030340" y="4445995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6" name="Oval 10"/>
          <p:cNvSpPr>
            <a:spLocks noChangeArrowheads="1"/>
          </p:cNvSpPr>
          <p:nvPr/>
        </p:nvSpPr>
        <p:spPr bwMode="auto">
          <a:xfrm rot="10885347">
            <a:off x="5021281" y="457607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7" name="Oval 10"/>
          <p:cNvSpPr>
            <a:spLocks noChangeArrowheads="1"/>
          </p:cNvSpPr>
          <p:nvPr/>
        </p:nvSpPr>
        <p:spPr bwMode="auto">
          <a:xfrm rot="10885347">
            <a:off x="5017623" y="4669508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8" name="Oval 10"/>
          <p:cNvSpPr>
            <a:spLocks noChangeArrowheads="1"/>
          </p:cNvSpPr>
          <p:nvPr/>
        </p:nvSpPr>
        <p:spPr bwMode="auto">
          <a:xfrm rot="10885347">
            <a:off x="5001487" y="477519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9" name="Oval 10"/>
          <p:cNvSpPr>
            <a:spLocks noChangeArrowheads="1"/>
          </p:cNvSpPr>
          <p:nvPr/>
        </p:nvSpPr>
        <p:spPr bwMode="auto">
          <a:xfrm rot="10885347">
            <a:off x="4993585" y="4865836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0" name="Oval 10"/>
          <p:cNvSpPr>
            <a:spLocks noChangeArrowheads="1"/>
          </p:cNvSpPr>
          <p:nvPr/>
        </p:nvSpPr>
        <p:spPr bwMode="auto">
          <a:xfrm rot="10885347">
            <a:off x="4988281" y="4980685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" name="Oval 10"/>
          <p:cNvSpPr>
            <a:spLocks noChangeArrowheads="1"/>
          </p:cNvSpPr>
          <p:nvPr/>
        </p:nvSpPr>
        <p:spPr bwMode="auto">
          <a:xfrm rot="10885347">
            <a:off x="4950892" y="508838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2" name="Oval 10"/>
          <p:cNvSpPr>
            <a:spLocks noChangeArrowheads="1"/>
          </p:cNvSpPr>
          <p:nvPr/>
        </p:nvSpPr>
        <p:spPr bwMode="auto">
          <a:xfrm rot="10885347">
            <a:off x="4238952" y="3792700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3" name="Oval 10"/>
          <p:cNvSpPr>
            <a:spLocks noChangeArrowheads="1"/>
          </p:cNvSpPr>
          <p:nvPr/>
        </p:nvSpPr>
        <p:spPr bwMode="auto">
          <a:xfrm rot="10885347">
            <a:off x="4261984" y="4795691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4" name="Oval 10"/>
          <p:cNvSpPr>
            <a:spLocks noChangeArrowheads="1"/>
          </p:cNvSpPr>
          <p:nvPr/>
        </p:nvSpPr>
        <p:spPr bwMode="auto">
          <a:xfrm rot="10885347">
            <a:off x="4254492" y="4903375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5" name="Oval 10"/>
          <p:cNvSpPr>
            <a:spLocks noChangeArrowheads="1"/>
          </p:cNvSpPr>
          <p:nvPr/>
        </p:nvSpPr>
        <p:spPr bwMode="auto">
          <a:xfrm rot="10885347">
            <a:off x="4245499" y="3927727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" name="Oval 10"/>
          <p:cNvSpPr>
            <a:spLocks noChangeArrowheads="1"/>
          </p:cNvSpPr>
          <p:nvPr/>
        </p:nvSpPr>
        <p:spPr bwMode="auto">
          <a:xfrm rot="10885347">
            <a:off x="4247930" y="4036374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7" name="Oval 10"/>
          <p:cNvSpPr>
            <a:spLocks noChangeArrowheads="1"/>
          </p:cNvSpPr>
          <p:nvPr/>
        </p:nvSpPr>
        <p:spPr bwMode="auto">
          <a:xfrm rot="10885347">
            <a:off x="4245619" y="4140004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" name="Oval 10"/>
          <p:cNvSpPr>
            <a:spLocks noChangeArrowheads="1"/>
          </p:cNvSpPr>
          <p:nvPr/>
        </p:nvSpPr>
        <p:spPr bwMode="auto">
          <a:xfrm rot="10885347">
            <a:off x="4248819" y="4232118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9" name="Oval 10"/>
          <p:cNvSpPr>
            <a:spLocks noChangeArrowheads="1"/>
          </p:cNvSpPr>
          <p:nvPr/>
        </p:nvSpPr>
        <p:spPr bwMode="auto">
          <a:xfrm rot="10885347">
            <a:off x="4245028" y="435430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0" name="Oval 10"/>
          <p:cNvSpPr>
            <a:spLocks noChangeArrowheads="1"/>
          </p:cNvSpPr>
          <p:nvPr/>
        </p:nvSpPr>
        <p:spPr bwMode="auto">
          <a:xfrm rot="10885347">
            <a:off x="4243813" y="4479468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" name="Oval 10"/>
          <p:cNvSpPr>
            <a:spLocks noChangeArrowheads="1"/>
          </p:cNvSpPr>
          <p:nvPr/>
        </p:nvSpPr>
        <p:spPr bwMode="auto">
          <a:xfrm rot="10885347">
            <a:off x="4247930" y="4584890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" name="Oval 10"/>
          <p:cNvSpPr>
            <a:spLocks noChangeArrowheads="1"/>
          </p:cNvSpPr>
          <p:nvPr/>
        </p:nvSpPr>
        <p:spPr bwMode="auto">
          <a:xfrm rot="10885347">
            <a:off x="4250071" y="4688657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3" name="Oval 10"/>
          <p:cNvSpPr>
            <a:spLocks noChangeArrowheads="1"/>
          </p:cNvSpPr>
          <p:nvPr/>
        </p:nvSpPr>
        <p:spPr bwMode="auto">
          <a:xfrm rot="10885347">
            <a:off x="4291674" y="5033267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4" name="Oval 10"/>
          <p:cNvSpPr>
            <a:spLocks noChangeArrowheads="1"/>
          </p:cNvSpPr>
          <p:nvPr/>
        </p:nvSpPr>
        <p:spPr bwMode="auto">
          <a:xfrm rot="10885347">
            <a:off x="4290491" y="5149097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" name="Oval 10"/>
          <p:cNvSpPr>
            <a:spLocks noChangeArrowheads="1"/>
          </p:cNvSpPr>
          <p:nvPr/>
        </p:nvSpPr>
        <p:spPr bwMode="auto">
          <a:xfrm rot="10885347">
            <a:off x="4332213" y="5253875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" name="Oval 10"/>
          <p:cNvSpPr>
            <a:spLocks noChangeArrowheads="1"/>
          </p:cNvSpPr>
          <p:nvPr/>
        </p:nvSpPr>
        <p:spPr bwMode="auto">
          <a:xfrm rot="10885347">
            <a:off x="4924223" y="519310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" name="Oval 10"/>
          <p:cNvSpPr>
            <a:spLocks noChangeArrowheads="1"/>
          </p:cNvSpPr>
          <p:nvPr/>
        </p:nvSpPr>
        <p:spPr bwMode="auto">
          <a:xfrm rot="10885347">
            <a:off x="4897922" y="5270116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" name="Oval 10"/>
          <p:cNvSpPr>
            <a:spLocks noChangeArrowheads="1"/>
          </p:cNvSpPr>
          <p:nvPr/>
        </p:nvSpPr>
        <p:spPr bwMode="auto">
          <a:xfrm rot="10885347">
            <a:off x="4876859" y="5340125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Oval 10"/>
          <p:cNvSpPr>
            <a:spLocks noChangeArrowheads="1"/>
          </p:cNvSpPr>
          <p:nvPr/>
        </p:nvSpPr>
        <p:spPr bwMode="auto">
          <a:xfrm rot="10885347">
            <a:off x="4356921" y="5359920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Oval 10"/>
          <p:cNvSpPr>
            <a:spLocks noChangeArrowheads="1"/>
          </p:cNvSpPr>
          <p:nvPr/>
        </p:nvSpPr>
        <p:spPr bwMode="auto">
          <a:xfrm rot="10885347">
            <a:off x="4858845" y="544126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Oval 10"/>
          <p:cNvSpPr>
            <a:spLocks noChangeArrowheads="1"/>
          </p:cNvSpPr>
          <p:nvPr/>
        </p:nvSpPr>
        <p:spPr bwMode="auto">
          <a:xfrm rot="10885347">
            <a:off x="4817017" y="5550759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Oval 10"/>
          <p:cNvSpPr>
            <a:spLocks noChangeArrowheads="1"/>
          </p:cNvSpPr>
          <p:nvPr/>
        </p:nvSpPr>
        <p:spPr bwMode="auto">
          <a:xfrm rot="10885347">
            <a:off x="4491116" y="5636593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Oval 10"/>
          <p:cNvSpPr>
            <a:spLocks noChangeArrowheads="1"/>
          </p:cNvSpPr>
          <p:nvPr/>
        </p:nvSpPr>
        <p:spPr bwMode="auto">
          <a:xfrm rot="10885347">
            <a:off x="4566188" y="567734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Oval 10"/>
          <p:cNvSpPr>
            <a:spLocks noChangeArrowheads="1"/>
          </p:cNvSpPr>
          <p:nvPr/>
        </p:nvSpPr>
        <p:spPr bwMode="auto">
          <a:xfrm rot="10885347">
            <a:off x="4662520" y="5677341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" name="Oval 10"/>
          <p:cNvSpPr>
            <a:spLocks noChangeArrowheads="1"/>
          </p:cNvSpPr>
          <p:nvPr/>
        </p:nvSpPr>
        <p:spPr bwMode="auto">
          <a:xfrm rot="10885347">
            <a:off x="4749383" y="5632906"/>
            <a:ext cx="31940" cy="54935"/>
          </a:xfrm>
          <a:prstGeom prst="ellipse">
            <a:avLst/>
          </a:prstGeom>
          <a:solidFill>
            <a:srgbClr val="69833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" name="Oval 10"/>
          <p:cNvSpPr>
            <a:spLocks noChangeArrowheads="1"/>
          </p:cNvSpPr>
          <p:nvPr/>
        </p:nvSpPr>
        <p:spPr bwMode="auto">
          <a:xfrm rot="10885347">
            <a:off x="4392667" y="5487232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" name="Oval 10"/>
          <p:cNvSpPr>
            <a:spLocks noChangeArrowheads="1"/>
          </p:cNvSpPr>
          <p:nvPr/>
        </p:nvSpPr>
        <p:spPr bwMode="auto">
          <a:xfrm rot="10885347">
            <a:off x="4431477" y="5567404"/>
            <a:ext cx="31940" cy="549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88" name="Groupe 87"/>
          <p:cNvGrpSpPr/>
          <p:nvPr/>
        </p:nvGrpSpPr>
        <p:grpSpPr>
          <a:xfrm rot="4190250">
            <a:off x="4043325" y="5399835"/>
            <a:ext cx="381636" cy="99587"/>
            <a:chOff x="4562971" y="4885028"/>
            <a:chExt cx="495538" cy="1138107"/>
          </a:xfrm>
          <a:solidFill>
            <a:srgbClr val="FFCC66"/>
          </a:solidFill>
        </p:grpSpPr>
        <p:sp>
          <p:nvSpPr>
            <p:cNvPr id="97" name="Oval 91"/>
            <p:cNvSpPr>
              <a:spLocks/>
            </p:cNvSpPr>
            <p:nvPr/>
          </p:nvSpPr>
          <p:spPr bwMode="auto">
            <a:xfrm rot="14946327" flipV="1">
              <a:off x="4241686" y="5206313"/>
              <a:ext cx="1138107" cy="495538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1058 h 112592"/>
                <a:gd name="connsiteX1" fmla="*/ 434859 w 3173726"/>
                <a:gd name="connsiteY1" fmla="*/ 1084 h 112592"/>
                <a:gd name="connsiteX2" fmla="*/ 531234 w 3173726"/>
                <a:gd name="connsiteY2" fmla="*/ 43584 h 112592"/>
                <a:gd name="connsiteX3" fmla="*/ 1109976 w 3173726"/>
                <a:gd name="connsiteY3" fmla="*/ 26721 h 112592"/>
                <a:gd name="connsiteX4" fmla="*/ 2045872 w 3173726"/>
                <a:gd name="connsiteY4" fmla="*/ 70229 h 112592"/>
                <a:gd name="connsiteX5" fmla="*/ 3167600 w 3173726"/>
                <a:gd name="connsiteY5" fmla="*/ 61058 h 112592"/>
                <a:gd name="connsiteX6" fmla="*/ 1990193 w 3173726"/>
                <a:gd name="connsiteY6" fmla="*/ 112179 h 112592"/>
                <a:gd name="connsiteX7" fmla="*/ 1614846 w 3173726"/>
                <a:gd name="connsiteY7" fmla="*/ 83918 h 112592"/>
                <a:gd name="connsiteX8" fmla="*/ 62092 w 3173726"/>
                <a:gd name="connsiteY8" fmla="*/ 61058 h 112592"/>
                <a:gd name="connsiteX0" fmla="*/ 1324104 w 4435738"/>
                <a:gd name="connsiteY0" fmla="*/ 34986 h 86520"/>
                <a:gd name="connsiteX1" fmla="*/ 2 w 4435738"/>
                <a:gd name="connsiteY1" fmla="*/ 5212 h 86520"/>
                <a:gd name="connsiteX2" fmla="*/ 1793246 w 4435738"/>
                <a:gd name="connsiteY2" fmla="*/ 17512 h 86520"/>
                <a:gd name="connsiteX3" fmla="*/ 2371988 w 4435738"/>
                <a:gd name="connsiteY3" fmla="*/ 649 h 86520"/>
                <a:gd name="connsiteX4" fmla="*/ 3307884 w 4435738"/>
                <a:gd name="connsiteY4" fmla="*/ 44157 h 86520"/>
                <a:gd name="connsiteX5" fmla="*/ 4429612 w 4435738"/>
                <a:gd name="connsiteY5" fmla="*/ 34986 h 86520"/>
                <a:gd name="connsiteX6" fmla="*/ 3252205 w 4435738"/>
                <a:gd name="connsiteY6" fmla="*/ 86107 h 86520"/>
                <a:gd name="connsiteX7" fmla="*/ 2876858 w 4435738"/>
                <a:gd name="connsiteY7" fmla="*/ 57846 h 86520"/>
                <a:gd name="connsiteX8" fmla="*/ 1324104 w 4435738"/>
                <a:gd name="connsiteY8" fmla="*/ 34986 h 86520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307884 w 4435738"/>
                <a:gd name="connsiteY4" fmla="*/ 44708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675622 w 4435738"/>
                <a:gd name="connsiteY4" fmla="*/ 27014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781081"/>
                <a:gd name="connsiteY0" fmla="*/ 35537 h 66252"/>
                <a:gd name="connsiteX1" fmla="*/ 2 w 4781081"/>
                <a:gd name="connsiteY1" fmla="*/ 5763 h 66252"/>
                <a:gd name="connsiteX2" fmla="*/ 1994939 w 4781081"/>
                <a:gd name="connsiteY2" fmla="*/ 6049 h 66252"/>
                <a:gd name="connsiteX3" fmla="*/ 2371988 w 4781081"/>
                <a:gd name="connsiteY3" fmla="*/ 1200 h 66252"/>
                <a:gd name="connsiteX4" fmla="*/ 3675622 w 4781081"/>
                <a:gd name="connsiteY4" fmla="*/ 27014 h 66252"/>
                <a:gd name="connsiteX5" fmla="*/ 4429612 w 4781081"/>
                <a:gd name="connsiteY5" fmla="*/ 35537 h 66252"/>
                <a:gd name="connsiteX6" fmla="*/ 4700017 w 4781081"/>
                <a:gd name="connsiteY6" fmla="*/ 64978 h 66252"/>
                <a:gd name="connsiteX7" fmla="*/ 2876858 w 4781081"/>
                <a:gd name="connsiteY7" fmla="*/ 58397 h 66252"/>
                <a:gd name="connsiteX8" fmla="*/ 1324104 w 4781081"/>
                <a:gd name="connsiteY8" fmla="*/ 35537 h 66252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407112 w 4781081"/>
                <a:gd name="connsiteY3" fmla="*/ 30370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673316 w 4781081"/>
                <a:gd name="connsiteY3" fmla="*/ 20127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1081" h="65935">
                  <a:moveTo>
                    <a:pt x="1324104" y="35220"/>
                  </a:moveTo>
                  <a:lnTo>
                    <a:pt x="2" y="5446"/>
                  </a:lnTo>
                  <a:cubicBezTo>
                    <a:pt x="116253" y="-3125"/>
                    <a:pt x="1798275" y="-454"/>
                    <a:pt x="1994939" y="5732"/>
                  </a:cubicBezTo>
                  <a:lnTo>
                    <a:pt x="2673316" y="20127"/>
                  </a:lnTo>
                  <a:cubicBezTo>
                    <a:pt x="2815857" y="24888"/>
                    <a:pt x="3382906" y="24182"/>
                    <a:pt x="3675622" y="26697"/>
                  </a:cubicBezTo>
                  <a:lnTo>
                    <a:pt x="4429612" y="35220"/>
                  </a:lnTo>
                  <a:cubicBezTo>
                    <a:pt x="4523504" y="40429"/>
                    <a:pt x="4958809" y="60851"/>
                    <a:pt x="4700017" y="64661"/>
                  </a:cubicBezTo>
                  <a:cubicBezTo>
                    <a:pt x="4441225" y="68471"/>
                    <a:pt x="3439510" y="62987"/>
                    <a:pt x="2876858" y="58080"/>
                  </a:cubicBezTo>
                  <a:lnTo>
                    <a:pt x="1324104" y="35220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" name="Ellipse 97"/>
            <p:cNvSpPr/>
            <p:nvPr/>
          </p:nvSpPr>
          <p:spPr>
            <a:xfrm rot="19527605" flipH="1">
              <a:off x="4745756" y="5188883"/>
              <a:ext cx="99486" cy="463791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9" name="Oval 91"/>
          <p:cNvSpPr>
            <a:spLocks/>
          </p:cNvSpPr>
          <p:nvPr/>
        </p:nvSpPr>
        <p:spPr bwMode="auto">
          <a:xfrm rot="8024271" flipV="1">
            <a:off x="4744057" y="5622860"/>
            <a:ext cx="350897" cy="71255"/>
          </a:xfrm>
          <a:custGeom>
            <a:avLst/>
            <a:gdLst>
              <a:gd name="connsiteX0" fmla="*/ 0 w 3105508"/>
              <a:gd name="connsiteY0" fmla="*/ 22860 h 45719"/>
              <a:gd name="connsiteX1" fmla="*/ 1552754 w 3105508"/>
              <a:gd name="connsiteY1" fmla="*/ 0 h 45719"/>
              <a:gd name="connsiteX2" fmla="*/ 3105508 w 3105508"/>
              <a:gd name="connsiteY2" fmla="*/ 22860 h 45719"/>
              <a:gd name="connsiteX3" fmla="*/ 1552754 w 3105508"/>
              <a:gd name="connsiteY3" fmla="*/ 45720 h 45719"/>
              <a:gd name="connsiteX4" fmla="*/ 0 w 3105508"/>
              <a:gd name="connsiteY4" fmla="*/ 22860 h 45719"/>
              <a:gd name="connsiteX0" fmla="*/ 62092 w 3167600"/>
              <a:gd name="connsiteY0" fmla="*/ 60297 h 83157"/>
              <a:gd name="connsiteX1" fmla="*/ 434859 w 3167600"/>
              <a:gd name="connsiteY1" fmla="*/ 323 h 83157"/>
              <a:gd name="connsiteX2" fmla="*/ 1614846 w 3167600"/>
              <a:gd name="connsiteY2" fmla="*/ 37437 h 83157"/>
              <a:gd name="connsiteX3" fmla="*/ 3167600 w 3167600"/>
              <a:gd name="connsiteY3" fmla="*/ 60297 h 83157"/>
              <a:gd name="connsiteX4" fmla="*/ 1614846 w 3167600"/>
              <a:gd name="connsiteY4" fmla="*/ 83157 h 83157"/>
              <a:gd name="connsiteX5" fmla="*/ 62092 w 3167600"/>
              <a:gd name="connsiteY5" fmla="*/ 60297 h 83157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614846 w 3167600"/>
              <a:gd name="connsiteY3" fmla="*/ 40270 h 85990"/>
              <a:gd name="connsiteX4" fmla="*/ 3167600 w 3167600"/>
              <a:gd name="connsiteY4" fmla="*/ 63130 h 85990"/>
              <a:gd name="connsiteX5" fmla="*/ 1614846 w 3167600"/>
              <a:gd name="connsiteY5" fmla="*/ 85990 h 85990"/>
              <a:gd name="connsiteX6" fmla="*/ 62092 w 3167600"/>
              <a:gd name="connsiteY6" fmla="*/ 63130 h 85990"/>
              <a:gd name="connsiteX0" fmla="*/ 62092 w 3167600"/>
              <a:gd name="connsiteY0" fmla="*/ 63130 h 85990"/>
              <a:gd name="connsiteX1" fmla="*/ 434859 w 3167600"/>
              <a:gd name="connsiteY1" fmla="*/ 3156 h 85990"/>
              <a:gd name="connsiteX2" fmla="*/ 759599 w 3167600"/>
              <a:gd name="connsiteY2" fmla="*/ 11702 h 85990"/>
              <a:gd name="connsiteX3" fmla="*/ 1109976 w 3167600"/>
              <a:gd name="connsiteY3" fmla="*/ 28793 h 85990"/>
              <a:gd name="connsiteX4" fmla="*/ 1614846 w 3167600"/>
              <a:gd name="connsiteY4" fmla="*/ 40270 h 85990"/>
              <a:gd name="connsiteX5" fmla="*/ 3167600 w 3167600"/>
              <a:gd name="connsiteY5" fmla="*/ 63130 h 85990"/>
              <a:gd name="connsiteX6" fmla="*/ 1614846 w 3167600"/>
              <a:gd name="connsiteY6" fmla="*/ 85990 h 85990"/>
              <a:gd name="connsiteX7" fmla="*/ 62092 w 3167600"/>
              <a:gd name="connsiteY7" fmla="*/ 63130 h 85990"/>
              <a:gd name="connsiteX0" fmla="*/ 62092 w 3173584"/>
              <a:gd name="connsiteY0" fmla="*/ 63130 h 85990"/>
              <a:gd name="connsiteX1" fmla="*/ 434859 w 3173584"/>
              <a:gd name="connsiteY1" fmla="*/ 3156 h 85990"/>
              <a:gd name="connsiteX2" fmla="*/ 759599 w 3173584"/>
              <a:gd name="connsiteY2" fmla="*/ 11702 h 85990"/>
              <a:gd name="connsiteX3" fmla="*/ 1109976 w 3173584"/>
              <a:gd name="connsiteY3" fmla="*/ 28793 h 85990"/>
              <a:gd name="connsiteX4" fmla="*/ 1614846 w 3173584"/>
              <a:gd name="connsiteY4" fmla="*/ 40270 h 85990"/>
              <a:gd name="connsiteX5" fmla="*/ 3167600 w 3173584"/>
              <a:gd name="connsiteY5" fmla="*/ 63130 h 85990"/>
              <a:gd name="connsiteX6" fmla="*/ 1964556 w 3173584"/>
              <a:gd name="connsiteY6" fmla="*/ 28793 h 85990"/>
              <a:gd name="connsiteX7" fmla="*/ 1614846 w 3173584"/>
              <a:gd name="connsiteY7" fmla="*/ 85990 h 85990"/>
              <a:gd name="connsiteX8" fmla="*/ 62092 w 3173584"/>
              <a:gd name="connsiteY8" fmla="*/ 63130 h 85990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614846 w 3173726"/>
              <a:gd name="connsiteY4" fmla="*/ 40270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1819945 w 3173726"/>
              <a:gd name="connsiteY4" fmla="*/ 31724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2045872 w 3173726"/>
              <a:gd name="connsiteY4" fmla="*/ 72301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3130 h 114664"/>
              <a:gd name="connsiteX1" fmla="*/ 434859 w 3173726"/>
              <a:gd name="connsiteY1" fmla="*/ 3156 h 114664"/>
              <a:gd name="connsiteX2" fmla="*/ 759599 w 3173726"/>
              <a:gd name="connsiteY2" fmla="*/ 11702 h 114664"/>
              <a:gd name="connsiteX3" fmla="*/ 1109976 w 3173726"/>
              <a:gd name="connsiteY3" fmla="*/ 28793 h 114664"/>
              <a:gd name="connsiteX4" fmla="*/ 2045872 w 3173726"/>
              <a:gd name="connsiteY4" fmla="*/ 72301 h 114664"/>
              <a:gd name="connsiteX5" fmla="*/ 3167600 w 3173726"/>
              <a:gd name="connsiteY5" fmla="*/ 63130 h 114664"/>
              <a:gd name="connsiteX6" fmla="*/ 1990193 w 3173726"/>
              <a:gd name="connsiteY6" fmla="*/ 114251 h 114664"/>
              <a:gd name="connsiteX7" fmla="*/ 1614846 w 3173726"/>
              <a:gd name="connsiteY7" fmla="*/ 85990 h 114664"/>
              <a:gd name="connsiteX8" fmla="*/ 62092 w 3173726"/>
              <a:gd name="connsiteY8" fmla="*/ 63130 h 114664"/>
              <a:gd name="connsiteX0" fmla="*/ 62092 w 3173726"/>
              <a:gd name="connsiteY0" fmla="*/ 61058 h 112592"/>
              <a:gd name="connsiteX1" fmla="*/ 434859 w 3173726"/>
              <a:gd name="connsiteY1" fmla="*/ 1084 h 112592"/>
              <a:gd name="connsiteX2" fmla="*/ 531234 w 3173726"/>
              <a:gd name="connsiteY2" fmla="*/ 43584 h 112592"/>
              <a:gd name="connsiteX3" fmla="*/ 1109976 w 3173726"/>
              <a:gd name="connsiteY3" fmla="*/ 26721 h 112592"/>
              <a:gd name="connsiteX4" fmla="*/ 2045872 w 3173726"/>
              <a:gd name="connsiteY4" fmla="*/ 70229 h 112592"/>
              <a:gd name="connsiteX5" fmla="*/ 3167600 w 3173726"/>
              <a:gd name="connsiteY5" fmla="*/ 61058 h 112592"/>
              <a:gd name="connsiteX6" fmla="*/ 1990193 w 3173726"/>
              <a:gd name="connsiteY6" fmla="*/ 112179 h 112592"/>
              <a:gd name="connsiteX7" fmla="*/ 1614846 w 3173726"/>
              <a:gd name="connsiteY7" fmla="*/ 83918 h 112592"/>
              <a:gd name="connsiteX8" fmla="*/ 62092 w 3173726"/>
              <a:gd name="connsiteY8" fmla="*/ 61058 h 112592"/>
              <a:gd name="connsiteX0" fmla="*/ 1324104 w 4435738"/>
              <a:gd name="connsiteY0" fmla="*/ 34986 h 86520"/>
              <a:gd name="connsiteX1" fmla="*/ 2 w 4435738"/>
              <a:gd name="connsiteY1" fmla="*/ 5212 h 86520"/>
              <a:gd name="connsiteX2" fmla="*/ 1793246 w 4435738"/>
              <a:gd name="connsiteY2" fmla="*/ 17512 h 86520"/>
              <a:gd name="connsiteX3" fmla="*/ 2371988 w 4435738"/>
              <a:gd name="connsiteY3" fmla="*/ 649 h 86520"/>
              <a:gd name="connsiteX4" fmla="*/ 3307884 w 4435738"/>
              <a:gd name="connsiteY4" fmla="*/ 44157 h 86520"/>
              <a:gd name="connsiteX5" fmla="*/ 4429612 w 4435738"/>
              <a:gd name="connsiteY5" fmla="*/ 34986 h 86520"/>
              <a:gd name="connsiteX6" fmla="*/ 3252205 w 4435738"/>
              <a:gd name="connsiteY6" fmla="*/ 86107 h 86520"/>
              <a:gd name="connsiteX7" fmla="*/ 2876858 w 4435738"/>
              <a:gd name="connsiteY7" fmla="*/ 57846 h 86520"/>
              <a:gd name="connsiteX8" fmla="*/ 1324104 w 4435738"/>
              <a:gd name="connsiteY8" fmla="*/ 34986 h 86520"/>
              <a:gd name="connsiteX0" fmla="*/ 1324104 w 4435738"/>
              <a:gd name="connsiteY0" fmla="*/ 35537 h 87071"/>
              <a:gd name="connsiteX1" fmla="*/ 2 w 4435738"/>
              <a:gd name="connsiteY1" fmla="*/ 5763 h 87071"/>
              <a:gd name="connsiteX2" fmla="*/ 1994939 w 4435738"/>
              <a:gd name="connsiteY2" fmla="*/ 6049 h 87071"/>
              <a:gd name="connsiteX3" fmla="*/ 2371988 w 4435738"/>
              <a:gd name="connsiteY3" fmla="*/ 1200 h 87071"/>
              <a:gd name="connsiteX4" fmla="*/ 3307884 w 4435738"/>
              <a:gd name="connsiteY4" fmla="*/ 44708 h 87071"/>
              <a:gd name="connsiteX5" fmla="*/ 4429612 w 4435738"/>
              <a:gd name="connsiteY5" fmla="*/ 35537 h 87071"/>
              <a:gd name="connsiteX6" fmla="*/ 3252205 w 4435738"/>
              <a:gd name="connsiteY6" fmla="*/ 86658 h 87071"/>
              <a:gd name="connsiteX7" fmla="*/ 2876858 w 4435738"/>
              <a:gd name="connsiteY7" fmla="*/ 58397 h 87071"/>
              <a:gd name="connsiteX8" fmla="*/ 1324104 w 4435738"/>
              <a:gd name="connsiteY8" fmla="*/ 35537 h 87071"/>
              <a:gd name="connsiteX0" fmla="*/ 1324104 w 4435738"/>
              <a:gd name="connsiteY0" fmla="*/ 35537 h 87071"/>
              <a:gd name="connsiteX1" fmla="*/ 2 w 4435738"/>
              <a:gd name="connsiteY1" fmla="*/ 5763 h 87071"/>
              <a:gd name="connsiteX2" fmla="*/ 1994939 w 4435738"/>
              <a:gd name="connsiteY2" fmla="*/ 6049 h 87071"/>
              <a:gd name="connsiteX3" fmla="*/ 2371988 w 4435738"/>
              <a:gd name="connsiteY3" fmla="*/ 1200 h 87071"/>
              <a:gd name="connsiteX4" fmla="*/ 3675622 w 4435738"/>
              <a:gd name="connsiteY4" fmla="*/ 27014 h 87071"/>
              <a:gd name="connsiteX5" fmla="*/ 4429612 w 4435738"/>
              <a:gd name="connsiteY5" fmla="*/ 35537 h 87071"/>
              <a:gd name="connsiteX6" fmla="*/ 3252205 w 4435738"/>
              <a:gd name="connsiteY6" fmla="*/ 86658 h 87071"/>
              <a:gd name="connsiteX7" fmla="*/ 2876858 w 4435738"/>
              <a:gd name="connsiteY7" fmla="*/ 58397 h 87071"/>
              <a:gd name="connsiteX8" fmla="*/ 1324104 w 4435738"/>
              <a:gd name="connsiteY8" fmla="*/ 35537 h 87071"/>
              <a:gd name="connsiteX0" fmla="*/ 1324104 w 4781081"/>
              <a:gd name="connsiteY0" fmla="*/ 35537 h 66252"/>
              <a:gd name="connsiteX1" fmla="*/ 2 w 4781081"/>
              <a:gd name="connsiteY1" fmla="*/ 5763 h 66252"/>
              <a:gd name="connsiteX2" fmla="*/ 1994939 w 4781081"/>
              <a:gd name="connsiteY2" fmla="*/ 6049 h 66252"/>
              <a:gd name="connsiteX3" fmla="*/ 2371988 w 4781081"/>
              <a:gd name="connsiteY3" fmla="*/ 1200 h 66252"/>
              <a:gd name="connsiteX4" fmla="*/ 3675622 w 4781081"/>
              <a:gd name="connsiteY4" fmla="*/ 27014 h 66252"/>
              <a:gd name="connsiteX5" fmla="*/ 4429612 w 4781081"/>
              <a:gd name="connsiteY5" fmla="*/ 35537 h 66252"/>
              <a:gd name="connsiteX6" fmla="*/ 4700017 w 4781081"/>
              <a:gd name="connsiteY6" fmla="*/ 64978 h 66252"/>
              <a:gd name="connsiteX7" fmla="*/ 2876858 w 4781081"/>
              <a:gd name="connsiteY7" fmla="*/ 58397 h 66252"/>
              <a:gd name="connsiteX8" fmla="*/ 1324104 w 4781081"/>
              <a:gd name="connsiteY8" fmla="*/ 35537 h 66252"/>
              <a:gd name="connsiteX0" fmla="*/ 1324104 w 4781081"/>
              <a:gd name="connsiteY0" fmla="*/ 35220 h 65935"/>
              <a:gd name="connsiteX1" fmla="*/ 2 w 4781081"/>
              <a:gd name="connsiteY1" fmla="*/ 5446 h 65935"/>
              <a:gd name="connsiteX2" fmla="*/ 1994939 w 4781081"/>
              <a:gd name="connsiteY2" fmla="*/ 5732 h 65935"/>
              <a:gd name="connsiteX3" fmla="*/ 2407112 w 4781081"/>
              <a:gd name="connsiteY3" fmla="*/ 30370 h 65935"/>
              <a:gd name="connsiteX4" fmla="*/ 3675622 w 4781081"/>
              <a:gd name="connsiteY4" fmla="*/ 26697 h 65935"/>
              <a:gd name="connsiteX5" fmla="*/ 4429612 w 4781081"/>
              <a:gd name="connsiteY5" fmla="*/ 35220 h 65935"/>
              <a:gd name="connsiteX6" fmla="*/ 4700017 w 4781081"/>
              <a:gd name="connsiteY6" fmla="*/ 64661 h 65935"/>
              <a:gd name="connsiteX7" fmla="*/ 2876858 w 4781081"/>
              <a:gd name="connsiteY7" fmla="*/ 58080 h 65935"/>
              <a:gd name="connsiteX8" fmla="*/ 1324104 w 4781081"/>
              <a:gd name="connsiteY8" fmla="*/ 35220 h 65935"/>
              <a:gd name="connsiteX0" fmla="*/ 1324104 w 4781081"/>
              <a:gd name="connsiteY0" fmla="*/ 35220 h 65935"/>
              <a:gd name="connsiteX1" fmla="*/ 2 w 4781081"/>
              <a:gd name="connsiteY1" fmla="*/ 5446 h 65935"/>
              <a:gd name="connsiteX2" fmla="*/ 1994939 w 4781081"/>
              <a:gd name="connsiteY2" fmla="*/ 5732 h 65935"/>
              <a:gd name="connsiteX3" fmla="*/ 2673316 w 4781081"/>
              <a:gd name="connsiteY3" fmla="*/ 20127 h 65935"/>
              <a:gd name="connsiteX4" fmla="*/ 3675622 w 4781081"/>
              <a:gd name="connsiteY4" fmla="*/ 26697 h 65935"/>
              <a:gd name="connsiteX5" fmla="*/ 4429612 w 4781081"/>
              <a:gd name="connsiteY5" fmla="*/ 35220 h 65935"/>
              <a:gd name="connsiteX6" fmla="*/ 4700017 w 4781081"/>
              <a:gd name="connsiteY6" fmla="*/ 64661 h 65935"/>
              <a:gd name="connsiteX7" fmla="*/ 2876858 w 4781081"/>
              <a:gd name="connsiteY7" fmla="*/ 58080 h 65935"/>
              <a:gd name="connsiteX8" fmla="*/ 1324104 w 4781081"/>
              <a:gd name="connsiteY8" fmla="*/ 35220 h 65935"/>
              <a:gd name="connsiteX0" fmla="*/ 744551 w 4201528"/>
              <a:gd name="connsiteY0" fmla="*/ 33702 h 64417"/>
              <a:gd name="connsiteX1" fmla="*/ 2 w 4201528"/>
              <a:gd name="connsiteY1" fmla="*/ 6981 h 64417"/>
              <a:gd name="connsiteX2" fmla="*/ 1415386 w 4201528"/>
              <a:gd name="connsiteY2" fmla="*/ 4214 h 64417"/>
              <a:gd name="connsiteX3" fmla="*/ 2093763 w 4201528"/>
              <a:gd name="connsiteY3" fmla="*/ 18609 h 64417"/>
              <a:gd name="connsiteX4" fmla="*/ 3096069 w 4201528"/>
              <a:gd name="connsiteY4" fmla="*/ 25179 h 64417"/>
              <a:gd name="connsiteX5" fmla="*/ 3850059 w 4201528"/>
              <a:gd name="connsiteY5" fmla="*/ 33702 h 64417"/>
              <a:gd name="connsiteX6" fmla="*/ 4120464 w 4201528"/>
              <a:gd name="connsiteY6" fmla="*/ 63143 h 64417"/>
              <a:gd name="connsiteX7" fmla="*/ 2297305 w 4201528"/>
              <a:gd name="connsiteY7" fmla="*/ 56562 h 64417"/>
              <a:gd name="connsiteX8" fmla="*/ 744551 w 4201528"/>
              <a:gd name="connsiteY8" fmla="*/ 33702 h 6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01528" h="64417">
                <a:moveTo>
                  <a:pt x="744551" y="33702"/>
                </a:moveTo>
                <a:cubicBezTo>
                  <a:pt x="361667" y="25439"/>
                  <a:pt x="248185" y="15888"/>
                  <a:pt x="2" y="6981"/>
                </a:cubicBezTo>
                <a:cubicBezTo>
                  <a:pt x="116253" y="-1590"/>
                  <a:pt x="1218722" y="-1972"/>
                  <a:pt x="1415386" y="4214"/>
                </a:cubicBezTo>
                <a:lnTo>
                  <a:pt x="2093763" y="18609"/>
                </a:lnTo>
                <a:cubicBezTo>
                  <a:pt x="2236304" y="23370"/>
                  <a:pt x="2803353" y="22664"/>
                  <a:pt x="3096069" y="25179"/>
                </a:cubicBezTo>
                <a:lnTo>
                  <a:pt x="3850059" y="33702"/>
                </a:lnTo>
                <a:cubicBezTo>
                  <a:pt x="3943951" y="38911"/>
                  <a:pt x="4379256" y="59333"/>
                  <a:pt x="4120464" y="63143"/>
                </a:cubicBezTo>
                <a:cubicBezTo>
                  <a:pt x="3861672" y="66953"/>
                  <a:pt x="2859957" y="61469"/>
                  <a:pt x="2297305" y="56562"/>
                </a:cubicBezTo>
                <a:lnTo>
                  <a:pt x="744551" y="33702"/>
                </a:lnTo>
                <a:close/>
              </a:path>
            </a:pathLst>
          </a:custGeom>
          <a:solidFill>
            <a:srgbClr val="FFCC66"/>
          </a:solidFill>
          <a:ln w="12700">
            <a:solidFill>
              <a:schemeClr val="tx1"/>
            </a:solidFill>
          </a:ln>
          <a:extLst/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0" name="Ellipse 89"/>
          <p:cNvSpPr/>
          <p:nvPr/>
        </p:nvSpPr>
        <p:spPr>
          <a:xfrm rot="12093365" flipH="1">
            <a:off x="4920456" y="5575278"/>
            <a:ext cx="20087" cy="122961"/>
          </a:xfrm>
          <a:prstGeom prst="ellipse">
            <a:avLst/>
          </a:prstGeom>
          <a:solidFill>
            <a:srgbClr val="FFCC66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1" name="Groupe 90"/>
          <p:cNvGrpSpPr/>
          <p:nvPr/>
        </p:nvGrpSpPr>
        <p:grpSpPr>
          <a:xfrm rot="14165760">
            <a:off x="5022785" y="5234920"/>
            <a:ext cx="100112" cy="205903"/>
            <a:chOff x="4298310" y="5117329"/>
            <a:chExt cx="529742" cy="1046004"/>
          </a:xfrm>
          <a:solidFill>
            <a:srgbClr val="FFCC66"/>
          </a:solidFill>
        </p:grpSpPr>
        <p:sp>
          <p:nvSpPr>
            <p:cNvPr id="95" name="Oval 91"/>
            <p:cNvSpPr>
              <a:spLocks/>
            </p:cNvSpPr>
            <p:nvPr/>
          </p:nvSpPr>
          <p:spPr bwMode="auto">
            <a:xfrm rot="14946327" flipV="1">
              <a:off x="4040179" y="5375460"/>
              <a:ext cx="1046004" cy="529742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1058 h 112592"/>
                <a:gd name="connsiteX1" fmla="*/ 434859 w 3173726"/>
                <a:gd name="connsiteY1" fmla="*/ 1084 h 112592"/>
                <a:gd name="connsiteX2" fmla="*/ 531234 w 3173726"/>
                <a:gd name="connsiteY2" fmla="*/ 43584 h 112592"/>
                <a:gd name="connsiteX3" fmla="*/ 1109976 w 3173726"/>
                <a:gd name="connsiteY3" fmla="*/ 26721 h 112592"/>
                <a:gd name="connsiteX4" fmla="*/ 2045872 w 3173726"/>
                <a:gd name="connsiteY4" fmla="*/ 70229 h 112592"/>
                <a:gd name="connsiteX5" fmla="*/ 3167600 w 3173726"/>
                <a:gd name="connsiteY5" fmla="*/ 61058 h 112592"/>
                <a:gd name="connsiteX6" fmla="*/ 1990193 w 3173726"/>
                <a:gd name="connsiteY6" fmla="*/ 112179 h 112592"/>
                <a:gd name="connsiteX7" fmla="*/ 1614846 w 3173726"/>
                <a:gd name="connsiteY7" fmla="*/ 83918 h 112592"/>
                <a:gd name="connsiteX8" fmla="*/ 62092 w 3173726"/>
                <a:gd name="connsiteY8" fmla="*/ 61058 h 112592"/>
                <a:gd name="connsiteX0" fmla="*/ 1324104 w 4435738"/>
                <a:gd name="connsiteY0" fmla="*/ 34986 h 86520"/>
                <a:gd name="connsiteX1" fmla="*/ 2 w 4435738"/>
                <a:gd name="connsiteY1" fmla="*/ 5212 h 86520"/>
                <a:gd name="connsiteX2" fmla="*/ 1793246 w 4435738"/>
                <a:gd name="connsiteY2" fmla="*/ 17512 h 86520"/>
                <a:gd name="connsiteX3" fmla="*/ 2371988 w 4435738"/>
                <a:gd name="connsiteY3" fmla="*/ 649 h 86520"/>
                <a:gd name="connsiteX4" fmla="*/ 3307884 w 4435738"/>
                <a:gd name="connsiteY4" fmla="*/ 44157 h 86520"/>
                <a:gd name="connsiteX5" fmla="*/ 4429612 w 4435738"/>
                <a:gd name="connsiteY5" fmla="*/ 34986 h 86520"/>
                <a:gd name="connsiteX6" fmla="*/ 3252205 w 4435738"/>
                <a:gd name="connsiteY6" fmla="*/ 86107 h 86520"/>
                <a:gd name="connsiteX7" fmla="*/ 2876858 w 4435738"/>
                <a:gd name="connsiteY7" fmla="*/ 57846 h 86520"/>
                <a:gd name="connsiteX8" fmla="*/ 1324104 w 4435738"/>
                <a:gd name="connsiteY8" fmla="*/ 34986 h 86520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307884 w 4435738"/>
                <a:gd name="connsiteY4" fmla="*/ 44708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675622 w 4435738"/>
                <a:gd name="connsiteY4" fmla="*/ 27014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781081"/>
                <a:gd name="connsiteY0" fmla="*/ 35537 h 66252"/>
                <a:gd name="connsiteX1" fmla="*/ 2 w 4781081"/>
                <a:gd name="connsiteY1" fmla="*/ 5763 h 66252"/>
                <a:gd name="connsiteX2" fmla="*/ 1994939 w 4781081"/>
                <a:gd name="connsiteY2" fmla="*/ 6049 h 66252"/>
                <a:gd name="connsiteX3" fmla="*/ 2371988 w 4781081"/>
                <a:gd name="connsiteY3" fmla="*/ 1200 h 66252"/>
                <a:gd name="connsiteX4" fmla="*/ 3675622 w 4781081"/>
                <a:gd name="connsiteY4" fmla="*/ 27014 h 66252"/>
                <a:gd name="connsiteX5" fmla="*/ 4429612 w 4781081"/>
                <a:gd name="connsiteY5" fmla="*/ 35537 h 66252"/>
                <a:gd name="connsiteX6" fmla="*/ 4700017 w 4781081"/>
                <a:gd name="connsiteY6" fmla="*/ 64978 h 66252"/>
                <a:gd name="connsiteX7" fmla="*/ 2876858 w 4781081"/>
                <a:gd name="connsiteY7" fmla="*/ 58397 h 66252"/>
                <a:gd name="connsiteX8" fmla="*/ 1324104 w 4781081"/>
                <a:gd name="connsiteY8" fmla="*/ 35537 h 66252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407112 w 4781081"/>
                <a:gd name="connsiteY3" fmla="*/ 30370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673316 w 4781081"/>
                <a:gd name="connsiteY3" fmla="*/ 20127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744551 w 4201528"/>
                <a:gd name="connsiteY0" fmla="*/ 33702 h 64417"/>
                <a:gd name="connsiteX1" fmla="*/ 2 w 4201528"/>
                <a:gd name="connsiteY1" fmla="*/ 6981 h 64417"/>
                <a:gd name="connsiteX2" fmla="*/ 1415386 w 4201528"/>
                <a:gd name="connsiteY2" fmla="*/ 4214 h 64417"/>
                <a:gd name="connsiteX3" fmla="*/ 2093763 w 4201528"/>
                <a:gd name="connsiteY3" fmla="*/ 18609 h 64417"/>
                <a:gd name="connsiteX4" fmla="*/ 3096069 w 4201528"/>
                <a:gd name="connsiteY4" fmla="*/ 25179 h 64417"/>
                <a:gd name="connsiteX5" fmla="*/ 3850059 w 4201528"/>
                <a:gd name="connsiteY5" fmla="*/ 33702 h 64417"/>
                <a:gd name="connsiteX6" fmla="*/ 4120464 w 4201528"/>
                <a:gd name="connsiteY6" fmla="*/ 63143 h 64417"/>
                <a:gd name="connsiteX7" fmla="*/ 2297305 w 4201528"/>
                <a:gd name="connsiteY7" fmla="*/ 56562 h 64417"/>
                <a:gd name="connsiteX8" fmla="*/ 744551 w 4201528"/>
                <a:gd name="connsiteY8" fmla="*/ 33702 h 64417"/>
                <a:gd name="connsiteX0" fmla="*/ 744551 w 4408237"/>
                <a:gd name="connsiteY0" fmla="*/ 33702 h 70486"/>
                <a:gd name="connsiteX1" fmla="*/ 2 w 4408237"/>
                <a:gd name="connsiteY1" fmla="*/ 6981 h 70486"/>
                <a:gd name="connsiteX2" fmla="*/ 1415386 w 4408237"/>
                <a:gd name="connsiteY2" fmla="*/ 4214 h 70486"/>
                <a:gd name="connsiteX3" fmla="*/ 2093763 w 4408237"/>
                <a:gd name="connsiteY3" fmla="*/ 18609 h 70486"/>
                <a:gd name="connsiteX4" fmla="*/ 3096069 w 4408237"/>
                <a:gd name="connsiteY4" fmla="*/ 25179 h 70486"/>
                <a:gd name="connsiteX5" fmla="*/ 3850059 w 4408237"/>
                <a:gd name="connsiteY5" fmla="*/ 33702 h 70486"/>
                <a:gd name="connsiteX6" fmla="*/ 4348743 w 4408237"/>
                <a:gd name="connsiteY6" fmla="*/ 70486 h 70486"/>
                <a:gd name="connsiteX7" fmla="*/ 2297305 w 4408237"/>
                <a:gd name="connsiteY7" fmla="*/ 56562 h 70486"/>
                <a:gd name="connsiteX8" fmla="*/ 744551 w 4408237"/>
                <a:gd name="connsiteY8" fmla="*/ 33702 h 70486"/>
                <a:gd name="connsiteX0" fmla="*/ 744551 w 4394158"/>
                <a:gd name="connsiteY0" fmla="*/ 33702 h 70486"/>
                <a:gd name="connsiteX1" fmla="*/ 2 w 4394158"/>
                <a:gd name="connsiteY1" fmla="*/ 6981 h 70486"/>
                <a:gd name="connsiteX2" fmla="*/ 1415386 w 4394158"/>
                <a:gd name="connsiteY2" fmla="*/ 4214 h 70486"/>
                <a:gd name="connsiteX3" fmla="*/ 2093763 w 4394158"/>
                <a:gd name="connsiteY3" fmla="*/ 18609 h 70486"/>
                <a:gd name="connsiteX4" fmla="*/ 3096069 w 4394158"/>
                <a:gd name="connsiteY4" fmla="*/ 25179 h 70486"/>
                <a:gd name="connsiteX5" fmla="*/ 3586081 w 4394158"/>
                <a:gd name="connsiteY5" fmla="*/ 43398 h 70486"/>
                <a:gd name="connsiteX6" fmla="*/ 4348743 w 4394158"/>
                <a:gd name="connsiteY6" fmla="*/ 70486 h 70486"/>
                <a:gd name="connsiteX7" fmla="*/ 2297305 w 4394158"/>
                <a:gd name="connsiteY7" fmla="*/ 56562 h 70486"/>
                <a:gd name="connsiteX8" fmla="*/ 744551 w 4394158"/>
                <a:gd name="connsiteY8" fmla="*/ 33702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4158" h="70486">
                  <a:moveTo>
                    <a:pt x="744551" y="33702"/>
                  </a:moveTo>
                  <a:cubicBezTo>
                    <a:pt x="361667" y="25439"/>
                    <a:pt x="248185" y="15888"/>
                    <a:pt x="2" y="6981"/>
                  </a:cubicBezTo>
                  <a:cubicBezTo>
                    <a:pt x="116253" y="-1590"/>
                    <a:pt x="1218722" y="-1972"/>
                    <a:pt x="1415386" y="4214"/>
                  </a:cubicBezTo>
                  <a:lnTo>
                    <a:pt x="2093763" y="18609"/>
                  </a:lnTo>
                  <a:cubicBezTo>
                    <a:pt x="2236304" y="23370"/>
                    <a:pt x="2847349" y="21047"/>
                    <a:pt x="3096069" y="25179"/>
                  </a:cubicBezTo>
                  <a:cubicBezTo>
                    <a:pt x="3344789" y="29311"/>
                    <a:pt x="3422744" y="37325"/>
                    <a:pt x="3586081" y="43398"/>
                  </a:cubicBezTo>
                  <a:cubicBezTo>
                    <a:pt x="3679973" y="48607"/>
                    <a:pt x="4607535" y="66676"/>
                    <a:pt x="4348743" y="70486"/>
                  </a:cubicBezTo>
                  <a:lnTo>
                    <a:pt x="2297305" y="56562"/>
                  </a:lnTo>
                  <a:lnTo>
                    <a:pt x="744551" y="33702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" name="Ellipse 95"/>
            <p:cNvSpPr/>
            <p:nvPr/>
          </p:nvSpPr>
          <p:spPr>
            <a:xfrm rot="19527605" flipH="1">
              <a:off x="4588090" y="5568412"/>
              <a:ext cx="122673" cy="350472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" name="Groupe 91"/>
          <p:cNvGrpSpPr/>
          <p:nvPr/>
        </p:nvGrpSpPr>
        <p:grpSpPr>
          <a:xfrm rot="3110261">
            <a:off x="4256624" y="5692921"/>
            <a:ext cx="237121" cy="103057"/>
            <a:chOff x="6156837" y="6207509"/>
            <a:chExt cx="248255" cy="556411"/>
          </a:xfrm>
          <a:solidFill>
            <a:srgbClr val="FFCC66"/>
          </a:solidFill>
        </p:grpSpPr>
        <p:sp>
          <p:nvSpPr>
            <p:cNvPr id="93" name="Oval 91"/>
            <p:cNvSpPr>
              <a:spLocks/>
            </p:cNvSpPr>
            <p:nvPr/>
          </p:nvSpPr>
          <p:spPr bwMode="auto">
            <a:xfrm rot="13832301" flipV="1">
              <a:off x="6002759" y="6361587"/>
              <a:ext cx="556411" cy="248255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1058 h 112592"/>
                <a:gd name="connsiteX1" fmla="*/ 434859 w 3173726"/>
                <a:gd name="connsiteY1" fmla="*/ 1084 h 112592"/>
                <a:gd name="connsiteX2" fmla="*/ 531234 w 3173726"/>
                <a:gd name="connsiteY2" fmla="*/ 43584 h 112592"/>
                <a:gd name="connsiteX3" fmla="*/ 1109976 w 3173726"/>
                <a:gd name="connsiteY3" fmla="*/ 26721 h 112592"/>
                <a:gd name="connsiteX4" fmla="*/ 2045872 w 3173726"/>
                <a:gd name="connsiteY4" fmla="*/ 70229 h 112592"/>
                <a:gd name="connsiteX5" fmla="*/ 3167600 w 3173726"/>
                <a:gd name="connsiteY5" fmla="*/ 61058 h 112592"/>
                <a:gd name="connsiteX6" fmla="*/ 1990193 w 3173726"/>
                <a:gd name="connsiteY6" fmla="*/ 112179 h 112592"/>
                <a:gd name="connsiteX7" fmla="*/ 1614846 w 3173726"/>
                <a:gd name="connsiteY7" fmla="*/ 83918 h 112592"/>
                <a:gd name="connsiteX8" fmla="*/ 62092 w 3173726"/>
                <a:gd name="connsiteY8" fmla="*/ 61058 h 112592"/>
                <a:gd name="connsiteX0" fmla="*/ 1324104 w 4435738"/>
                <a:gd name="connsiteY0" fmla="*/ 34986 h 86520"/>
                <a:gd name="connsiteX1" fmla="*/ 2 w 4435738"/>
                <a:gd name="connsiteY1" fmla="*/ 5212 h 86520"/>
                <a:gd name="connsiteX2" fmla="*/ 1793246 w 4435738"/>
                <a:gd name="connsiteY2" fmla="*/ 17512 h 86520"/>
                <a:gd name="connsiteX3" fmla="*/ 2371988 w 4435738"/>
                <a:gd name="connsiteY3" fmla="*/ 649 h 86520"/>
                <a:gd name="connsiteX4" fmla="*/ 3307884 w 4435738"/>
                <a:gd name="connsiteY4" fmla="*/ 44157 h 86520"/>
                <a:gd name="connsiteX5" fmla="*/ 4429612 w 4435738"/>
                <a:gd name="connsiteY5" fmla="*/ 34986 h 86520"/>
                <a:gd name="connsiteX6" fmla="*/ 3252205 w 4435738"/>
                <a:gd name="connsiteY6" fmla="*/ 86107 h 86520"/>
                <a:gd name="connsiteX7" fmla="*/ 2876858 w 4435738"/>
                <a:gd name="connsiteY7" fmla="*/ 57846 h 86520"/>
                <a:gd name="connsiteX8" fmla="*/ 1324104 w 4435738"/>
                <a:gd name="connsiteY8" fmla="*/ 34986 h 86520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307884 w 4435738"/>
                <a:gd name="connsiteY4" fmla="*/ 44708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675622 w 4435738"/>
                <a:gd name="connsiteY4" fmla="*/ 27014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781081"/>
                <a:gd name="connsiteY0" fmla="*/ 35537 h 66252"/>
                <a:gd name="connsiteX1" fmla="*/ 2 w 4781081"/>
                <a:gd name="connsiteY1" fmla="*/ 5763 h 66252"/>
                <a:gd name="connsiteX2" fmla="*/ 1994939 w 4781081"/>
                <a:gd name="connsiteY2" fmla="*/ 6049 h 66252"/>
                <a:gd name="connsiteX3" fmla="*/ 2371988 w 4781081"/>
                <a:gd name="connsiteY3" fmla="*/ 1200 h 66252"/>
                <a:gd name="connsiteX4" fmla="*/ 3675622 w 4781081"/>
                <a:gd name="connsiteY4" fmla="*/ 27014 h 66252"/>
                <a:gd name="connsiteX5" fmla="*/ 4429612 w 4781081"/>
                <a:gd name="connsiteY5" fmla="*/ 35537 h 66252"/>
                <a:gd name="connsiteX6" fmla="*/ 4700017 w 4781081"/>
                <a:gd name="connsiteY6" fmla="*/ 64978 h 66252"/>
                <a:gd name="connsiteX7" fmla="*/ 2876858 w 4781081"/>
                <a:gd name="connsiteY7" fmla="*/ 58397 h 66252"/>
                <a:gd name="connsiteX8" fmla="*/ 1324104 w 4781081"/>
                <a:gd name="connsiteY8" fmla="*/ 35537 h 66252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407112 w 4781081"/>
                <a:gd name="connsiteY3" fmla="*/ 30370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673316 w 4781081"/>
                <a:gd name="connsiteY3" fmla="*/ 20127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1081" h="65935">
                  <a:moveTo>
                    <a:pt x="1324104" y="35220"/>
                  </a:moveTo>
                  <a:lnTo>
                    <a:pt x="2" y="5446"/>
                  </a:lnTo>
                  <a:cubicBezTo>
                    <a:pt x="116253" y="-3125"/>
                    <a:pt x="1798275" y="-454"/>
                    <a:pt x="1994939" y="5732"/>
                  </a:cubicBezTo>
                  <a:lnTo>
                    <a:pt x="2673316" y="20127"/>
                  </a:lnTo>
                  <a:cubicBezTo>
                    <a:pt x="2815857" y="24888"/>
                    <a:pt x="3382906" y="24182"/>
                    <a:pt x="3675622" y="26697"/>
                  </a:cubicBezTo>
                  <a:lnTo>
                    <a:pt x="4429612" y="35220"/>
                  </a:lnTo>
                  <a:cubicBezTo>
                    <a:pt x="4523504" y="40429"/>
                    <a:pt x="4958809" y="60851"/>
                    <a:pt x="4700017" y="64661"/>
                  </a:cubicBezTo>
                  <a:cubicBezTo>
                    <a:pt x="4441225" y="68471"/>
                    <a:pt x="3439510" y="62987"/>
                    <a:pt x="2876858" y="58080"/>
                  </a:cubicBezTo>
                  <a:lnTo>
                    <a:pt x="1324104" y="35220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" name="Ellipse 93"/>
            <p:cNvSpPr/>
            <p:nvPr/>
          </p:nvSpPr>
          <p:spPr>
            <a:xfrm rot="3372501" flipH="1">
              <a:off x="6155742" y="6480361"/>
              <a:ext cx="114951" cy="81978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7" name="Ellipse 3"/>
          <p:cNvSpPr/>
          <p:nvPr/>
        </p:nvSpPr>
        <p:spPr>
          <a:xfrm rot="939915">
            <a:off x="2303606" y="1262122"/>
            <a:ext cx="574822" cy="1005642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62387" h="2138719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365646" y="703053"/>
                  <a:pt x="391283" y="527024"/>
                </a:cubicBezTo>
                <a:cubicBezTo>
                  <a:pt x="416920" y="350995"/>
                  <a:pt x="408659" y="80110"/>
                  <a:pt x="444608" y="23586"/>
                </a:cubicBezTo>
                <a:cubicBezTo>
                  <a:pt x="480557" y="-32938"/>
                  <a:pt x="574220" y="36084"/>
                  <a:pt x="606979" y="187877"/>
                </a:cubicBezTo>
                <a:cubicBezTo>
                  <a:pt x="639738" y="339670"/>
                  <a:pt x="591312" y="830875"/>
                  <a:pt x="641162" y="934345"/>
                </a:cubicBezTo>
                <a:cubicBezTo>
                  <a:pt x="691012" y="1037815"/>
                  <a:pt x="799426" y="1139780"/>
                  <a:pt x="829170" y="1027298"/>
                </a:cubicBezTo>
                <a:cubicBezTo>
                  <a:pt x="858914" y="914816"/>
                  <a:pt x="782595" y="425089"/>
                  <a:pt x="819627" y="259451"/>
                </a:cubicBezTo>
                <a:cubicBezTo>
                  <a:pt x="856659" y="93813"/>
                  <a:pt x="999921" y="-14350"/>
                  <a:pt x="1051362" y="33471"/>
                </a:cubicBezTo>
                <a:cubicBezTo>
                  <a:pt x="1102803" y="81292"/>
                  <a:pt x="1059906" y="439323"/>
                  <a:pt x="1059906" y="598844"/>
                </a:cubicBezTo>
                <a:cubicBezTo>
                  <a:pt x="1059906" y="758365"/>
                  <a:pt x="1119727" y="949793"/>
                  <a:pt x="1171002" y="1086782"/>
                </a:cubicBezTo>
                <a:cubicBezTo>
                  <a:pt x="1222277" y="1223771"/>
                  <a:pt x="1265005" y="1203349"/>
                  <a:pt x="1324825" y="1088507"/>
                </a:cubicBezTo>
                <a:cubicBezTo>
                  <a:pt x="1384645" y="973665"/>
                  <a:pt x="1262157" y="451653"/>
                  <a:pt x="1282097" y="275317"/>
                </a:cubicBezTo>
                <a:cubicBezTo>
                  <a:pt x="1302037" y="98981"/>
                  <a:pt x="1394924" y="-34616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603681" y="1851708"/>
                  <a:pt x="1470105" y="2036753"/>
                </a:cubicBezTo>
                <a:cubicBezTo>
                  <a:pt x="1336529" y="2221798"/>
                  <a:pt x="901976" y="2101023"/>
                  <a:pt x="794987" y="2088026"/>
                </a:cubicBezTo>
                <a:cubicBezTo>
                  <a:pt x="687998" y="2075029"/>
                  <a:pt x="856659" y="2106897"/>
                  <a:pt x="759807" y="2086957"/>
                </a:cubicBezTo>
                <a:cubicBezTo>
                  <a:pt x="662955" y="2067017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Ellipse 3"/>
          <p:cNvSpPr/>
          <p:nvPr/>
        </p:nvSpPr>
        <p:spPr>
          <a:xfrm rot="1583452">
            <a:off x="2769253" y="1754164"/>
            <a:ext cx="502059" cy="738477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Ellipse 3"/>
          <p:cNvSpPr/>
          <p:nvPr/>
        </p:nvSpPr>
        <p:spPr>
          <a:xfrm rot="1656213">
            <a:off x="3166879" y="2070579"/>
            <a:ext cx="300783" cy="614424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Ellipse 3"/>
          <p:cNvSpPr/>
          <p:nvPr/>
        </p:nvSpPr>
        <p:spPr>
          <a:xfrm rot="2089323">
            <a:off x="3423148" y="2272925"/>
            <a:ext cx="267864" cy="514363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Ellipse 3"/>
          <p:cNvSpPr/>
          <p:nvPr/>
        </p:nvSpPr>
        <p:spPr>
          <a:xfrm rot="2017934">
            <a:off x="3610215" y="2457485"/>
            <a:ext cx="226742" cy="442850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Oval 10"/>
          <p:cNvSpPr>
            <a:spLocks noChangeArrowheads="1"/>
          </p:cNvSpPr>
          <p:nvPr/>
        </p:nvSpPr>
        <p:spPr bwMode="auto">
          <a:xfrm rot="10885347">
            <a:off x="2403858" y="2036247"/>
            <a:ext cx="172382" cy="12151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3" name="Oval 10"/>
          <p:cNvSpPr>
            <a:spLocks noChangeArrowheads="1"/>
          </p:cNvSpPr>
          <p:nvPr/>
        </p:nvSpPr>
        <p:spPr bwMode="auto">
          <a:xfrm rot="10885347">
            <a:off x="2844276" y="2285001"/>
            <a:ext cx="136969" cy="8422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4" name="Oval 10"/>
          <p:cNvSpPr>
            <a:spLocks noChangeArrowheads="1"/>
          </p:cNvSpPr>
          <p:nvPr/>
        </p:nvSpPr>
        <p:spPr bwMode="auto">
          <a:xfrm>
            <a:off x="3144543" y="2482915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5" name="Oval 10"/>
          <p:cNvSpPr>
            <a:spLocks noChangeArrowheads="1"/>
          </p:cNvSpPr>
          <p:nvPr/>
        </p:nvSpPr>
        <p:spPr bwMode="auto">
          <a:xfrm>
            <a:off x="3396314" y="2620986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6" name="Oval 10"/>
          <p:cNvSpPr>
            <a:spLocks noChangeArrowheads="1"/>
          </p:cNvSpPr>
          <p:nvPr/>
        </p:nvSpPr>
        <p:spPr bwMode="auto">
          <a:xfrm>
            <a:off x="3598956" y="2776751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7" name="Ellipse 3"/>
          <p:cNvSpPr/>
          <p:nvPr/>
        </p:nvSpPr>
        <p:spPr>
          <a:xfrm rot="2876573">
            <a:off x="3799965" y="2602371"/>
            <a:ext cx="218697" cy="453734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Ellipse 3"/>
          <p:cNvSpPr/>
          <p:nvPr/>
        </p:nvSpPr>
        <p:spPr>
          <a:xfrm rot="2805184">
            <a:off x="3945420" y="2797800"/>
            <a:ext cx="223116" cy="405545"/>
          </a:xfrm>
          <a:custGeom>
            <a:avLst/>
            <a:gdLst>
              <a:gd name="connsiteX0" fmla="*/ 0 w 1656184"/>
              <a:gd name="connsiteY0" fmla="*/ 1109204 h 2218407"/>
              <a:gd name="connsiteX1" fmla="*/ 828092 w 1656184"/>
              <a:gd name="connsiteY1" fmla="*/ 0 h 2218407"/>
              <a:gd name="connsiteX2" fmla="*/ 1656184 w 1656184"/>
              <a:gd name="connsiteY2" fmla="*/ 1109204 h 2218407"/>
              <a:gd name="connsiteX3" fmla="*/ 828092 w 1656184"/>
              <a:gd name="connsiteY3" fmla="*/ 2218408 h 2218407"/>
              <a:gd name="connsiteX4" fmla="*/ 0 w 1656184"/>
              <a:gd name="connsiteY4" fmla="*/ 1109204 h 2218407"/>
              <a:gd name="connsiteX0" fmla="*/ 36 w 1656220"/>
              <a:gd name="connsiteY0" fmla="*/ 240481 h 1349685"/>
              <a:gd name="connsiteX1" fmla="*/ 853766 w 1656220"/>
              <a:gd name="connsiteY1" fmla="*/ 378963 h 1349685"/>
              <a:gd name="connsiteX2" fmla="*/ 1656220 w 1656220"/>
              <a:gd name="connsiteY2" fmla="*/ 240481 h 1349685"/>
              <a:gd name="connsiteX3" fmla="*/ 828128 w 1656220"/>
              <a:gd name="connsiteY3" fmla="*/ 1349685 h 1349685"/>
              <a:gd name="connsiteX4" fmla="*/ 36 w 1656220"/>
              <a:gd name="connsiteY4" fmla="*/ 240481 h 1349685"/>
              <a:gd name="connsiteX0" fmla="*/ 148 w 1656332"/>
              <a:gd name="connsiteY0" fmla="*/ 244068 h 1353272"/>
              <a:gd name="connsiteX1" fmla="*/ 760870 w 1656332"/>
              <a:gd name="connsiteY1" fmla="*/ 363029 h 1353272"/>
              <a:gd name="connsiteX2" fmla="*/ 853878 w 1656332"/>
              <a:gd name="connsiteY2" fmla="*/ 382550 h 1353272"/>
              <a:gd name="connsiteX3" fmla="*/ 1656332 w 1656332"/>
              <a:gd name="connsiteY3" fmla="*/ 244068 h 1353272"/>
              <a:gd name="connsiteX4" fmla="*/ 828240 w 1656332"/>
              <a:gd name="connsiteY4" fmla="*/ 1353272 h 1353272"/>
              <a:gd name="connsiteX5" fmla="*/ 148 w 1656332"/>
              <a:gd name="connsiteY5" fmla="*/ 244068 h 1353272"/>
              <a:gd name="connsiteX0" fmla="*/ 18755 w 1674939"/>
              <a:gd name="connsiteY0" fmla="*/ 244068 h 1353272"/>
              <a:gd name="connsiteX1" fmla="*/ 309458 w 1674939"/>
              <a:gd name="connsiteY1" fmla="*/ 234842 h 1353272"/>
              <a:gd name="connsiteX2" fmla="*/ 779477 w 1674939"/>
              <a:gd name="connsiteY2" fmla="*/ 363029 h 1353272"/>
              <a:gd name="connsiteX3" fmla="*/ 872485 w 1674939"/>
              <a:gd name="connsiteY3" fmla="*/ 382550 h 1353272"/>
              <a:gd name="connsiteX4" fmla="*/ 1674939 w 1674939"/>
              <a:gd name="connsiteY4" fmla="*/ 244068 h 1353272"/>
              <a:gd name="connsiteX5" fmla="*/ 846847 w 1674939"/>
              <a:gd name="connsiteY5" fmla="*/ 1353272 h 1353272"/>
              <a:gd name="connsiteX6" fmla="*/ 18755 w 1674939"/>
              <a:gd name="connsiteY6" fmla="*/ 244068 h 1353272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792982 w 1688444"/>
              <a:gd name="connsiteY2" fmla="*/ 966205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47244 h 1956448"/>
              <a:gd name="connsiteX1" fmla="*/ 228959 w 1688444"/>
              <a:gd name="connsiteY1" fmla="*/ 530 h 1956448"/>
              <a:gd name="connsiteX2" fmla="*/ 468241 w 1688444"/>
              <a:gd name="connsiteY2" fmla="*/ 991843 h 1956448"/>
              <a:gd name="connsiteX3" fmla="*/ 885990 w 1688444"/>
              <a:gd name="connsiteY3" fmla="*/ 985726 h 1956448"/>
              <a:gd name="connsiteX4" fmla="*/ 1688444 w 1688444"/>
              <a:gd name="connsiteY4" fmla="*/ 847244 h 1956448"/>
              <a:gd name="connsiteX5" fmla="*/ 860352 w 1688444"/>
              <a:gd name="connsiteY5" fmla="*/ 1956448 h 1956448"/>
              <a:gd name="connsiteX6" fmla="*/ 32260 w 1688444"/>
              <a:gd name="connsiteY6" fmla="*/ 847244 h 1956448"/>
              <a:gd name="connsiteX0" fmla="*/ 32260 w 1688444"/>
              <a:gd name="connsiteY0" fmla="*/ 871345 h 1980549"/>
              <a:gd name="connsiteX1" fmla="*/ 228959 w 1688444"/>
              <a:gd name="connsiteY1" fmla="*/ 24631 h 1980549"/>
              <a:gd name="connsiteX2" fmla="*/ 468241 w 1688444"/>
              <a:gd name="connsiteY2" fmla="*/ 1015944 h 1980549"/>
              <a:gd name="connsiteX3" fmla="*/ 740711 w 1688444"/>
              <a:gd name="connsiteY3" fmla="*/ 1424 h 1980549"/>
              <a:gd name="connsiteX4" fmla="*/ 1688444 w 1688444"/>
              <a:gd name="connsiteY4" fmla="*/ 871345 h 1980549"/>
              <a:gd name="connsiteX5" fmla="*/ 860352 w 1688444"/>
              <a:gd name="connsiteY5" fmla="*/ 1980549 h 1980549"/>
              <a:gd name="connsiteX6" fmla="*/ 32260 w 1688444"/>
              <a:gd name="connsiteY6" fmla="*/ 871345 h 1980549"/>
              <a:gd name="connsiteX0" fmla="*/ 32260 w 1688444"/>
              <a:gd name="connsiteY0" fmla="*/ 870341 h 1979545"/>
              <a:gd name="connsiteX1" fmla="*/ 228959 w 1688444"/>
              <a:gd name="connsiteY1" fmla="*/ 23627 h 1979545"/>
              <a:gd name="connsiteX2" fmla="*/ 468241 w 1688444"/>
              <a:gd name="connsiteY2" fmla="*/ 1014940 h 1979545"/>
              <a:gd name="connsiteX3" fmla="*/ 545154 w 1688444"/>
              <a:gd name="connsiteY3" fmla="*/ 758567 h 1979545"/>
              <a:gd name="connsiteX4" fmla="*/ 740711 w 1688444"/>
              <a:gd name="connsiteY4" fmla="*/ 420 h 1979545"/>
              <a:gd name="connsiteX5" fmla="*/ 1688444 w 1688444"/>
              <a:gd name="connsiteY5" fmla="*/ 870341 h 1979545"/>
              <a:gd name="connsiteX6" fmla="*/ 860352 w 1688444"/>
              <a:gd name="connsiteY6" fmla="*/ 1979545 h 1979545"/>
              <a:gd name="connsiteX7" fmla="*/ 32260 w 1688444"/>
              <a:gd name="connsiteY7" fmla="*/ 870341 h 1979545"/>
              <a:gd name="connsiteX0" fmla="*/ 32260 w 1688444"/>
              <a:gd name="connsiteY0" fmla="*/ 870444 h 1979648"/>
              <a:gd name="connsiteX1" fmla="*/ 228959 w 1688444"/>
              <a:gd name="connsiteY1" fmla="*/ 23730 h 1979648"/>
              <a:gd name="connsiteX2" fmla="*/ 468241 w 1688444"/>
              <a:gd name="connsiteY2" fmla="*/ 1015043 h 1979648"/>
              <a:gd name="connsiteX3" fmla="*/ 673341 w 1688444"/>
              <a:gd name="connsiteY3" fmla="*/ 955223 h 1979648"/>
              <a:gd name="connsiteX4" fmla="*/ 740711 w 1688444"/>
              <a:gd name="connsiteY4" fmla="*/ 523 h 1979648"/>
              <a:gd name="connsiteX5" fmla="*/ 1688444 w 1688444"/>
              <a:gd name="connsiteY5" fmla="*/ 870444 h 1979648"/>
              <a:gd name="connsiteX6" fmla="*/ 860352 w 1688444"/>
              <a:gd name="connsiteY6" fmla="*/ 1979648 h 1979648"/>
              <a:gd name="connsiteX7" fmla="*/ 32260 w 1688444"/>
              <a:gd name="connsiteY7" fmla="*/ 870444 h 1979648"/>
              <a:gd name="connsiteX0" fmla="*/ 32260 w 1691061"/>
              <a:gd name="connsiteY0" fmla="*/ 933847 h 2043051"/>
              <a:gd name="connsiteX1" fmla="*/ 228959 w 1691061"/>
              <a:gd name="connsiteY1" fmla="*/ 87133 h 2043051"/>
              <a:gd name="connsiteX2" fmla="*/ 468241 w 1691061"/>
              <a:gd name="connsiteY2" fmla="*/ 1078446 h 2043051"/>
              <a:gd name="connsiteX3" fmla="*/ 673341 w 1691061"/>
              <a:gd name="connsiteY3" fmla="*/ 1018626 h 2043051"/>
              <a:gd name="connsiteX4" fmla="*/ 740711 w 1691061"/>
              <a:gd name="connsiteY4" fmla="*/ 63926 h 2043051"/>
              <a:gd name="connsiteX5" fmla="*/ 1109177 w 1691061"/>
              <a:gd name="connsiteY5" fmla="*/ 181138 h 2043051"/>
              <a:gd name="connsiteX6" fmla="*/ 1688444 w 1691061"/>
              <a:gd name="connsiteY6" fmla="*/ 933847 h 2043051"/>
              <a:gd name="connsiteX7" fmla="*/ 860352 w 1691061"/>
              <a:gd name="connsiteY7" fmla="*/ 2043051 h 2043051"/>
              <a:gd name="connsiteX8" fmla="*/ 32260 w 1691061"/>
              <a:gd name="connsiteY8" fmla="*/ 933847 h 2043051"/>
              <a:gd name="connsiteX0" fmla="*/ 32260 w 1690743"/>
              <a:gd name="connsiteY0" fmla="*/ 917365 h 2026569"/>
              <a:gd name="connsiteX1" fmla="*/ 228959 w 1690743"/>
              <a:gd name="connsiteY1" fmla="*/ 70651 h 2026569"/>
              <a:gd name="connsiteX2" fmla="*/ 468241 w 1690743"/>
              <a:gd name="connsiteY2" fmla="*/ 1061964 h 2026569"/>
              <a:gd name="connsiteX3" fmla="*/ 673341 w 1690743"/>
              <a:gd name="connsiteY3" fmla="*/ 1002144 h 2026569"/>
              <a:gd name="connsiteX4" fmla="*/ 740711 w 1690743"/>
              <a:gd name="connsiteY4" fmla="*/ 47444 h 2026569"/>
              <a:gd name="connsiteX5" fmla="*/ 1040811 w 1690743"/>
              <a:gd name="connsiteY5" fmla="*/ 224476 h 2026569"/>
              <a:gd name="connsiteX6" fmla="*/ 1688444 w 1690743"/>
              <a:gd name="connsiteY6" fmla="*/ 917365 h 2026569"/>
              <a:gd name="connsiteX7" fmla="*/ 860352 w 1690743"/>
              <a:gd name="connsiteY7" fmla="*/ 2026569 h 2026569"/>
              <a:gd name="connsiteX8" fmla="*/ 32260 w 1690743"/>
              <a:gd name="connsiteY8" fmla="*/ 917365 h 2026569"/>
              <a:gd name="connsiteX0" fmla="*/ 32260 w 1690152"/>
              <a:gd name="connsiteY0" fmla="*/ 917365 h 2026569"/>
              <a:gd name="connsiteX1" fmla="*/ 228959 w 1690152"/>
              <a:gd name="connsiteY1" fmla="*/ 70651 h 2026569"/>
              <a:gd name="connsiteX2" fmla="*/ 468241 w 1690152"/>
              <a:gd name="connsiteY2" fmla="*/ 1061964 h 2026569"/>
              <a:gd name="connsiteX3" fmla="*/ 673341 w 1690152"/>
              <a:gd name="connsiteY3" fmla="*/ 1002144 h 2026569"/>
              <a:gd name="connsiteX4" fmla="*/ 740711 w 1690152"/>
              <a:gd name="connsiteY4" fmla="*/ 47444 h 2026569"/>
              <a:gd name="connsiteX5" fmla="*/ 1040811 w 1690152"/>
              <a:gd name="connsiteY5" fmla="*/ 224476 h 2026569"/>
              <a:gd name="connsiteX6" fmla="*/ 1688444 w 1690152"/>
              <a:gd name="connsiteY6" fmla="*/ 917365 h 2026569"/>
              <a:gd name="connsiteX7" fmla="*/ 860352 w 1690152"/>
              <a:gd name="connsiteY7" fmla="*/ 2026569 h 2026569"/>
              <a:gd name="connsiteX8" fmla="*/ 32260 w 1690152"/>
              <a:gd name="connsiteY8" fmla="*/ 917365 h 2026569"/>
              <a:gd name="connsiteX0" fmla="*/ 32260 w 1690133"/>
              <a:gd name="connsiteY0" fmla="*/ 909960 h 2019164"/>
              <a:gd name="connsiteX1" fmla="*/ 228959 w 1690133"/>
              <a:gd name="connsiteY1" fmla="*/ 63246 h 2019164"/>
              <a:gd name="connsiteX2" fmla="*/ 468241 w 1690133"/>
              <a:gd name="connsiteY2" fmla="*/ 1054559 h 2019164"/>
              <a:gd name="connsiteX3" fmla="*/ 673341 w 1690133"/>
              <a:gd name="connsiteY3" fmla="*/ 994739 h 2019164"/>
              <a:gd name="connsiteX4" fmla="*/ 740711 w 1690133"/>
              <a:gd name="connsiteY4" fmla="*/ 40039 h 2019164"/>
              <a:gd name="connsiteX5" fmla="*/ 1032266 w 1690133"/>
              <a:gd name="connsiteY5" fmla="*/ 251255 h 2019164"/>
              <a:gd name="connsiteX6" fmla="*/ 1688444 w 1690133"/>
              <a:gd name="connsiteY6" fmla="*/ 909960 h 2019164"/>
              <a:gd name="connsiteX7" fmla="*/ 860352 w 1690133"/>
              <a:gd name="connsiteY7" fmla="*/ 2019164 h 2019164"/>
              <a:gd name="connsiteX8" fmla="*/ 32260 w 1690133"/>
              <a:gd name="connsiteY8" fmla="*/ 909960 h 2019164"/>
              <a:gd name="connsiteX0" fmla="*/ 32260 w 1695842"/>
              <a:gd name="connsiteY0" fmla="*/ 907224 h 2016428"/>
              <a:gd name="connsiteX1" fmla="*/ 228959 w 1695842"/>
              <a:gd name="connsiteY1" fmla="*/ 60510 h 2016428"/>
              <a:gd name="connsiteX2" fmla="*/ 468241 w 1695842"/>
              <a:gd name="connsiteY2" fmla="*/ 1051823 h 2016428"/>
              <a:gd name="connsiteX3" fmla="*/ 673341 w 1695842"/>
              <a:gd name="connsiteY3" fmla="*/ 992003 h 2016428"/>
              <a:gd name="connsiteX4" fmla="*/ 740711 w 1695842"/>
              <a:gd name="connsiteY4" fmla="*/ 37303 h 2016428"/>
              <a:gd name="connsiteX5" fmla="*/ 1032266 w 1695842"/>
              <a:gd name="connsiteY5" fmla="*/ 248519 h 2016428"/>
              <a:gd name="connsiteX6" fmla="*/ 1254456 w 1695842"/>
              <a:gd name="connsiteY6" fmla="*/ 761267 h 2016428"/>
              <a:gd name="connsiteX7" fmla="*/ 1688444 w 1695842"/>
              <a:gd name="connsiteY7" fmla="*/ 907224 h 2016428"/>
              <a:gd name="connsiteX8" fmla="*/ 860352 w 1695842"/>
              <a:gd name="connsiteY8" fmla="*/ 2016428 h 2016428"/>
              <a:gd name="connsiteX9" fmla="*/ 32260 w 1695842"/>
              <a:gd name="connsiteY9" fmla="*/ 907224 h 2016428"/>
              <a:gd name="connsiteX0" fmla="*/ 32260 w 1693358"/>
              <a:gd name="connsiteY0" fmla="*/ 907224 h 2016428"/>
              <a:gd name="connsiteX1" fmla="*/ 228959 w 1693358"/>
              <a:gd name="connsiteY1" fmla="*/ 60510 h 2016428"/>
              <a:gd name="connsiteX2" fmla="*/ 468241 w 1693358"/>
              <a:gd name="connsiteY2" fmla="*/ 1051823 h 2016428"/>
              <a:gd name="connsiteX3" fmla="*/ 673341 w 1693358"/>
              <a:gd name="connsiteY3" fmla="*/ 992003 h 2016428"/>
              <a:gd name="connsiteX4" fmla="*/ 740711 w 1693358"/>
              <a:gd name="connsiteY4" fmla="*/ 37303 h 2016428"/>
              <a:gd name="connsiteX5" fmla="*/ 1032266 w 1693358"/>
              <a:gd name="connsiteY5" fmla="*/ 248519 h 2016428"/>
              <a:gd name="connsiteX6" fmla="*/ 1032265 w 1693358"/>
              <a:gd name="connsiteY6" fmla="*/ 1205648 h 2016428"/>
              <a:gd name="connsiteX7" fmla="*/ 1688444 w 1693358"/>
              <a:gd name="connsiteY7" fmla="*/ 907224 h 2016428"/>
              <a:gd name="connsiteX8" fmla="*/ 860352 w 1693358"/>
              <a:gd name="connsiteY8" fmla="*/ 2016428 h 2016428"/>
              <a:gd name="connsiteX9" fmla="*/ 32260 w 1693358"/>
              <a:gd name="connsiteY9" fmla="*/ 907224 h 2016428"/>
              <a:gd name="connsiteX0" fmla="*/ 1062 w 1662160"/>
              <a:gd name="connsiteY0" fmla="*/ 907224 h 2033878"/>
              <a:gd name="connsiteX1" fmla="*/ 197761 w 1662160"/>
              <a:gd name="connsiteY1" fmla="*/ 60510 h 2033878"/>
              <a:gd name="connsiteX2" fmla="*/ 437043 w 1662160"/>
              <a:gd name="connsiteY2" fmla="*/ 1051823 h 2033878"/>
              <a:gd name="connsiteX3" fmla="*/ 642143 w 1662160"/>
              <a:gd name="connsiteY3" fmla="*/ 992003 h 2033878"/>
              <a:gd name="connsiteX4" fmla="*/ 709513 w 1662160"/>
              <a:gd name="connsiteY4" fmla="*/ 37303 h 2033878"/>
              <a:gd name="connsiteX5" fmla="*/ 1001068 w 1662160"/>
              <a:gd name="connsiteY5" fmla="*/ 248519 h 2033878"/>
              <a:gd name="connsiteX6" fmla="*/ 1001067 w 1662160"/>
              <a:gd name="connsiteY6" fmla="*/ 1205648 h 2033878"/>
              <a:gd name="connsiteX7" fmla="*/ 1657246 w 1662160"/>
              <a:gd name="connsiteY7" fmla="*/ 907224 h 2033878"/>
              <a:gd name="connsiteX8" fmla="*/ 829154 w 1662160"/>
              <a:gd name="connsiteY8" fmla="*/ 2016428 h 2033878"/>
              <a:gd name="connsiteX9" fmla="*/ 266128 w 1662160"/>
              <a:gd name="connsiteY9" fmla="*/ 1538934 h 2033878"/>
              <a:gd name="connsiteX10" fmla="*/ 1062 w 1662160"/>
              <a:gd name="connsiteY10" fmla="*/ 907224 h 2033878"/>
              <a:gd name="connsiteX0" fmla="*/ 81 w 1661179"/>
              <a:gd name="connsiteY0" fmla="*/ 907224 h 2160565"/>
              <a:gd name="connsiteX1" fmla="*/ 196780 w 1661179"/>
              <a:gd name="connsiteY1" fmla="*/ 60510 h 2160565"/>
              <a:gd name="connsiteX2" fmla="*/ 436062 w 1661179"/>
              <a:gd name="connsiteY2" fmla="*/ 1051823 h 2160565"/>
              <a:gd name="connsiteX3" fmla="*/ 641162 w 1661179"/>
              <a:gd name="connsiteY3" fmla="*/ 992003 h 2160565"/>
              <a:gd name="connsiteX4" fmla="*/ 708532 w 1661179"/>
              <a:gd name="connsiteY4" fmla="*/ 37303 h 2160565"/>
              <a:gd name="connsiteX5" fmla="*/ 1000087 w 1661179"/>
              <a:gd name="connsiteY5" fmla="*/ 248519 h 2160565"/>
              <a:gd name="connsiteX6" fmla="*/ 1000086 w 1661179"/>
              <a:gd name="connsiteY6" fmla="*/ 1205648 h 2160565"/>
              <a:gd name="connsiteX7" fmla="*/ 1656265 w 1661179"/>
              <a:gd name="connsiteY7" fmla="*/ 907224 h 2160565"/>
              <a:gd name="connsiteX8" fmla="*/ 828173 w 1661179"/>
              <a:gd name="connsiteY8" fmla="*/ 2016428 h 2160565"/>
              <a:gd name="connsiteX9" fmla="*/ 213872 w 1661179"/>
              <a:gd name="connsiteY9" fmla="*/ 2026044 h 2160565"/>
              <a:gd name="connsiteX10" fmla="*/ 81 w 1661179"/>
              <a:gd name="connsiteY10" fmla="*/ 907224 h 2160565"/>
              <a:gd name="connsiteX0" fmla="*/ 81 w 1657629"/>
              <a:gd name="connsiteY0" fmla="*/ 907224 h 2121545"/>
              <a:gd name="connsiteX1" fmla="*/ 196780 w 1657629"/>
              <a:gd name="connsiteY1" fmla="*/ 60510 h 2121545"/>
              <a:gd name="connsiteX2" fmla="*/ 436062 w 1657629"/>
              <a:gd name="connsiteY2" fmla="*/ 1051823 h 2121545"/>
              <a:gd name="connsiteX3" fmla="*/ 641162 w 1657629"/>
              <a:gd name="connsiteY3" fmla="*/ 992003 h 2121545"/>
              <a:gd name="connsiteX4" fmla="*/ 708532 w 1657629"/>
              <a:gd name="connsiteY4" fmla="*/ 37303 h 2121545"/>
              <a:gd name="connsiteX5" fmla="*/ 1000087 w 1657629"/>
              <a:gd name="connsiteY5" fmla="*/ 248519 h 2121545"/>
              <a:gd name="connsiteX6" fmla="*/ 1000086 w 1657629"/>
              <a:gd name="connsiteY6" fmla="*/ 1205648 h 2121545"/>
              <a:gd name="connsiteX7" fmla="*/ 1656265 w 1657629"/>
              <a:gd name="connsiteY7" fmla="*/ 907224 h 2121545"/>
              <a:gd name="connsiteX8" fmla="*/ 1162456 w 1657629"/>
              <a:gd name="connsiteY8" fmla="*/ 1632938 h 2121545"/>
              <a:gd name="connsiteX9" fmla="*/ 828173 w 1657629"/>
              <a:gd name="connsiteY9" fmla="*/ 2016428 h 2121545"/>
              <a:gd name="connsiteX10" fmla="*/ 213872 w 1657629"/>
              <a:gd name="connsiteY10" fmla="*/ 2026044 h 2121545"/>
              <a:gd name="connsiteX11" fmla="*/ 81 w 1657629"/>
              <a:gd name="connsiteY11" fmla="*/ 907224 h 2121545"/>
              <a:gd name="connsiteX0" fmla="*/ 81 w 1661730"/>
              <a:gd name="connsiteY0" fmla="*/ 907224 h 2162048"/>
              <a:gd name="connsiteX1" fmla="*/ 196780 w 1661730"/>
              <a:gd name="connsiteY1" fmla="*/ 60510 h 2162048"/>
              <a:gd name="connsiteX2" fmla="*/ 436062 w 1661730"/>
              <a:gd name="connsiteY2" fmla="*/ 1051823 h 2162048"/>
              <a:gd name="connsiteX3" fmla="*/ 641162 w 1661730"/>
              <a:gd name="connsiteY3" fmla="*/ 992003 h 2162048"/>
              <a:gd name="connsiteX4" fmla="*/ 708532 w 1661730"/>
              <a:gd name="connsiteY4" fmla="*/ 37303 h 2162048"/>
              <a:gd name="connsiteX5" fmla="*/ 1000087 w 1661730"/>
              <a:gd name="connsiteY5" fmla="*/ 248519 h 2162048"/>
              <a:gd name="connsiteX6" fmla="*/ 1000086 w 1661730"/>
              <a:gd name="connsiteY6" fmla="*/ 1205648 h 2162048"/>
              <a:gd name="connsiteX7" fmla="*/ 1656265 w 1661730"/>
              <a:gd name="connsiteY7" fmla="*/ 907224 h 2162048"/>
              <a:gd name="connsiteX8" fmla="*/ 1470105 w 1661730"/>
              <a:gd name="connsiteY8" fmla="*/ 2094411 h 2162048"/>
              <a:gd name="connsiteX9" fmla="*/ 828173 w 1661730"/>
              <a:gd name="connsiteY9" fmla="*/ 2016428 h 2162048"/>
              <a:gd name="connsiteX10" fmla="*/ 213872 w 1661730"/>
              <a:gd name="connsiteY10" fmla="*/ 2026044 h 2162048"/>
              <a:gd name="connsiteX11" fmla="*/ 81 w 1661730"/>
              <a:gd name="connsiteY11" fmla="*/ 907224 h 2162048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828173 w 1661525"/>
              <a:gd name="connsiteY10" fmla="*/ 201642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84586"/>
              <a:gd name="connsiteX1" fmla="*/ 196780 w 1661525"/>
              <a:gd name="connsiteY1" fmla="*/ 60510 h 2184586"/>
              <a:gd name="connsiteX2" fmla="*/ 436062 w 1661525"/>
              <a:gd name="connsiteY2" fmla="*/ 1051823 h 2184586"/>
              <a:gd name="connsiteX3" fmla="*/ 641162 w 1661525"/>
              <a:gd name="connsiteY3" fmla="*/ 992003 h 2184586"/>
              <a:gd name="connsiteX4" fmla="*/ 708532 w 1661525"/>
              <a:gd name="connsiteY4" fmla="*/ 37303 h 2184586"/>
              <a:gd name="connsiteX5" fmla="*/ 1000087 w 1661525"/>
              <a:gd name="connsiteY5" fmla="*/ 248519 h 2184586"/>
              <a:gd name="connsiteX6" fmla="*/ 1000086 w 1661525"/>
              <a:gd name="connsiteY6" fmla="*/ 1205648 h 2184586"/>
              <a:gd name="connsiteX7" fmla="*/ 1656265 w 1661525"/>
              <a:gd name="connsiteY7" fmla="*/ 907224 h 2184586"/>
              <a:gd name="connsiteX8" fmla="*/ 1470105 w 1661525"/>
              <a:gd name="connsiteY8" fmla="*/ 2094411 h 2184586"/>
              <a:gd name="connsiteX9" fmla="*/ 871898 w 1661525"/>
              <a:gd name="connsiteY9" fmla="*/ 2111501 h 2184586"/>
              <a:gd name="connsiteX10" fmla="*/ 751261 w 1661525"/>
              <a:gd name="connsiteY10" fmla="*/ 2118978 h 2184586"/>
              <a:gd name="connsiteX11" fmla="*/ 213872 w 1661525"/>
              <a:gd name="connsiteY11" fmla="*/ 2026044 h 2184586"/>
              <a:gd name="connsiteX12" fmla="*/ 81 w 1661525"/>
              <a:gd name="connsiteY12" fmla="*/ 907224 h 2184586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1261 w 1661525"/>
              <a:gd name="connsiteY10" fmla="*/ 2118978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940265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1525"/>
              <a:gd name="connsiteY0" fmla="*/ 907224 h 2196377"/>
              <a:gd name="connsiteX1" fmla="*/ 196780 w 1661525"/>
              <a:gd name="connsiteY1" fmla="*/ 60510 h 2196377"/>
              <a:gd name="connsiteX2" fmla="*/ 436062 w 1661525"/>
              <a:gd name="connsiteY2" fmla="*/ 1051823 h 2196377"/>
              <a:gd name="connsiteX3" fmla="*/ 641162 w 1661525"/>
              <a:gd name="connsiteY3" fmla="*/ 992003 h 2196377"/>
              <a:gd name="connsiteX4" fmla="*/ 708532 w 1661525"/>
              <a:gd name="connsiteY4" fmla="*/ 37303 h 2196377"/>
              <a:gd name="connsiteX5" fmla="*/ 1000087 w 1661525"/>
              <a:gd name="connsiteY5" fmla="*/ 248519 h 2196377"/>
              <a:gd name="connsiteX6" fmla="*/ 1000086 w 1661525"/>
              <a:gd name="connsiteY6" fmla="*/ 1205648 h 2196377"/>
              <a:gd name="connsiteX7" fmla="*/ 1656265 w 1661525"/>
              <a:gd name="connsiteY7" fmla="*/ 907224 h 2196377"/>
              <a:gd name="connsiteX8" fmla="*/ 1470105 w 1661525"/>
              <a:gd name="connsiteY8" fmla="*/ 2094411 h 2196377"/>
              <a:gd name="connsiteX9" fmla="*/ 794987 w 1661525"/>
              <a:gd name="connsiteY9" fmla="*/ 2145684 h 2196377"/>
              <a:gd name="connsiteX10" fmla="*/ 759807 w 1661525"/>
              <a:gd name="connsiteY10" fmla="*/ 2144615 h 2196377"/>
              <a:gd name="connsiteX11" fmla="*/ 213872 w 1661525"/>
              <a:gd name="connsiteY11" fmla="*/ 2026044 h 2196377"/>
              <a:gd name="connsiteX12" fmla="*/ 81 w 1661525"/>
              <a:gd name="connsiteY12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290643 w 1662387"/>
              <a:gd name="connsiteY7" fmla="*/ 108495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76101 w 1662387"/>
              <a:gd name="connsiteY7" fmla="*/ 88146 h 2196377"/>
              <a:gd name="connsiteX8" fmla="*/ 1656265 w 1662387"/>
              <a:gd name="connsiteY8" fmla="*/ 907224 h 2196377"/>
              <a:gd name="connsiteX9" fmla="*/ 1470105 w 1662387"/>
              <a:gd name="connsiteY9" fmla="*/ 2094411 h 2196377"/>
              <a:gd name="connsiteX10" fmla="*/ 794987 w 1662387"/>
              <a:gd name="connsiteY10" fmla="*/ 2145684 h 2196377"/>
              <a:gd name="connsiteX11" fmla="*/ 759807 w 1662387"/>
              <a:gd name="connsiteY11" fmla="*/ 2144615 h 2196377"/>
              <a:gd name="connsiteX12" fmla="*/ 213872 w 1662387"/>
              <a:gd name="connsiteY12" fmla="*/ 2026044 h 2196377"/>
              <a:gd name="connsiteX13" fmla="*/ 81 w 1662387"/>
              <a:gd name="connsiteY13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188093 w 1662387"/>
              <a:gd name="connsiteY7" fmla="*/ 647759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436062 w 1662387"/>
              <a:gd name="connsiteY2" fmla="*/ 1051823 h 2196377"/>
              <a:gd name="connsiteX3" fmla="*/ 641162 w 1662387"/>
              <a:gd name="connsiteY3" fmla="*/ 992003 h 2196377"/>
              <a:gd name="connsiteX4" fmla="*/ 708532 w 1662387"/>
              <a:gd name="connsiteY4" fmla="*/ 37303 h 2196377"/>
              <a:gd name="connsiteX5" fmla="*/ 1000087 w 1662387"/>
              <a:gd name="connsiteY5" fmla="*/ 248519 h 2196377"/>
              <a:gd name="connsiteX6" fmla="*/ 1000086 w 1662387"/>
              <a:gd name="connsiteY6" fmla="*/ 1205648 h 2196377"/>
              <a:gd name="connsiteX7" fmla="*/ 1324825 w 1662387"/>
              <a:gd name="connsiteY7" fmla="*/ 1146165 h 2196377"/>
              <a:gd name="connsiteX8" fmla="*/ 1376101 w 1662387"/>
              <a:gd name="connsiteY8" fmla="*/ 88146 h 2196377"/>
              <a:gd name="connsiteX9" fmla="*/ 1656265 w 1662387"/>
              <a:gd name="connsiteY9" fmla="*/ 907224 h 2196377"/>
              <a:gd name="connsiteX10" fmla="*/ 1470105 w 1662387"/>
              <a:gd name="connsiteY10" fmla="*/ 2094411 h 2196377"/>
              <a:gd name="connsiteX11" fmla="*/ 794987 w 1662387"/>
              <a:gd name="connsiteY11" fmla="*/ 2145684 h 2196377"/>
              <a:gd name="connsiteX12" fmla="*/ 759807 w 1662387"/>
              <a:gd name="connsiteY12" fmla="*/ 2144615 h 2196377"/>
              <a:gd name="connsiteX13" fmla="*/ 213872 w 1662387"/>
              <a:gd name="connsiteY13" fmla="*/ 2026044 h 2196377"/>
              <a:gd name="connsiteX14" fmla="*/ 81 w 1662387"/>
              <a:gd name="connsiteY14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350605 w 1662387"/>
              <a:gd name="connsiteY2" fmla="*/ 534087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36062 w 1662387"/>
              <a:gd name="connsiteY3" fmla="*/ 1051823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7224 h 2196377"/>
              <a:gd name="connsiteX1" fmla="*/ 196780 w 1662387"/>
              <a:gd name="connsiteY1" fmla="*/ 60510 h 2196377"/>
              <a:gd name="connsiteX2" fmla="*/ 290785 w 1662387"/>
              <a:gd name="connsiteY2" fmla="*/ 1137420 h 2196377"/>
              <a:gd name="connsiteX3" fmla="*/ 444608 w 1662387"/>
              <a:gd name="connsiteY3" fmla="*/ 81244 h 2196377"/>
              <a:gd name="connsiteX4" fmla="*/ 641162 w 1662387"/>
              <a:gd name="connsiteY4" fmla="*/ 992003 h 2196377"/>
              <a:gd name="connsiteX5" fmla="*/ 708532 w 1662387"/>
              <a:gd name="connsiteY5" fmla="*/ 37303 h 2196377"/>
              <a:gd name="connsiteX6" fmla="*/ 1000087 w 1662387"/>
              <a:gd name="connsiteY6" fmla="*/ 248519 h 2196377"/>
              <a:gd name="connsiteX7" fmla="*/ 1000086 w 1662387"/>
              <a:gd name="connsiteY7" fmla="*/ 1205648 h 2196377"/>
              <a:gd name="connsiteX8" fmla="*/ 1324825 w 1662387"/>
              <a:gd name="connsiteY8" fmla="*/ 1146165 h 2196377"/>
              <a:gd name="connsiteX9" fmla="*/ 1376101 w 1662387"/>
              <a:gd name="connsiteY9" fmla="*/ 88146 h 2196377"/>
              <a:gd name="connsiteX10" fmla="*/ 1656265 w 1662387"/>
              <a:gd name="connsiteY10" fmla="*/ 907224 h 2196377"/>
              <a:gd name="connsiteX11" fmla="*/ 1470105 w 1662387"/>
              <a:gd name="connsiteY11" fmla="*/ 2094411 h 2196377"/>
              <a:gd name="connsiteX12" fmla="*/ 794987 w 1662387"/>
              <a:gd name="connsiteY12" fmla="*/ 2145684 h 2196377"/>
              <a:gd name="connsiteX13" fmla="*/ 759807 w 1662387"/>
              <a:gd name="connsiteY13" fmla="*/ 2144615 h 2196377"/>
              <a:gd name="connsiteX14" fmla="*/ 213872 w 1662387"/>
              <a:gd name="connsiteY14" fmla="*/ 2026044 h 2196377"/>
              <a:gd name="connsiteX15" fmla="*/ 81 w 1662387"/>
              <a:gd name="connsiteY15" fmla="*/ 907224 h 2196377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376101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444467 w 1662387"/>
              <a:gd name="connsiteY10" fmla="*/ 81605 h 2189836"/>
              <a:gd name="connsiteX11" fmla="*/ 1656265 w 1662387"/>
              <a:gd name="connsiteY11" fmla="*/ 900683 h 2189836"/>
              <a:gd name="connsiteX12" fmla="*/ 1470105 w 1662387"/>
              <a:gd name="connsiteY12" fmla="*/ 2087870 h 2189836"/>
              <a:gd name="connsiteX13" fmla="*/ 794987 w 1662387"/>
              <a:gd name="connsiteY13" fmla="*/ 2139143 h 2189836"/>
              <a:gd name="connsiteX14" fmla="*/ 759807 w 1662387"/>
              <a:gd name="connsiteY14" fmla="*/ 2138074 h 2189836"/>
              <a:gd name="connsiteX15" fmla="*/ 213872 w 1662387"/>
              <a:gd name="connsiteY15" fmla="*/ 2019503 h 2189836"/>
              <a:gd name="connsiteX16" fmla="*/ 81 w 1662387"/>
              <a:gd name="connsiteY16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000086 w 1662387"/>
              <a:gd name="connsiteY8" fmla="*/ 1199107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900683 h 2189836"/>
              <a:gd name="connsiteX1" fmla="*/ 196780 w 1662387"/>
              <a:gd name="connsiteY1" fmla="*/ 53969 h 2189836"/>
              <a:gd name="connsiteX2" fmla="*/ 290785 w 1662387"/>
              <a:gd name="connsiteY2" fmla="*/ 1130879 h 2189836"/>
              <a:gd name="connsiteX3" fmla="*/ 444608 w 1662387"/>
              <a:gd name="connsiteY3" fmla="*/ 74703 h 2189836"/>
              <a:gd name="connsiteX4" fmla="*/ 641162 w 1662387"/>
              <a:gd name="connsiteY4" fmla="*/ 985462 h 2189836"/>
              <a:gd name="connsiteX5" fmla="*/ 708532 w 1662387"/>
              <a:gd name="connsiteY5" fmla="*/ 30762 h 2189836"/>
              <a:gd name="connsiteX6" fmla="*/ 1000087 w 1662387"/>
              <a:gd name="connsiteY6" fmla="*/ 241978 h 2189836"/>
              <a:gd name="connsiteX7" fmla="*/ 1059906 w 1662387"/>
              <a:gd name="connsiteY7" fmla="*/ 649961 h 2189836"/>
              <a:gd name="connsiteX8" fmla="*/ 1171002 w 1662387"/>
              <a:gd name="connsiteY8" fmla="*/ 1137899 h 2189836"/>
              <a:gd name="connsiteX9" fmla="*/ 1324825 w 1662387"/>
              <a:gd name="connsiteY9" fmla="*/ 1139624 h 2189836"/>
              <a:gd name="connsiteX10" fmla="*/ 1282097 w 1662387"/>
              <a:gd name="connsiteY10" fmla="*/ 326434 h 2189836"/>
              <a:gd name="connsiteX11" fmla="*/ 1444467 w 1662387"/>
              <a:gd name="connsiteY11" fmla="*/ 81605 h 2189836"/>
              <a:gd name="connsiteX12" fmla="*/ 1656265 w 1662387"/>
              <a:gd name="connsiteY12" fmla="*/ 900683 h 2189836"/>
              <a:gd name="connsiteX13" fmla="*/ 1470105 w 1662387"/>
              <a:gd name="connsiteY13" fmla="*/ 2087870 h 2189836"/>
              <a:gd name="connsiteX14" fmla="*/ 794987 w 1662387"/>
              <a:gd name="connsiteY14" fmla="*/ 2139143 h 2189836"/>
              <a:gd name="connsiteX15" fmla="*/ 759807 w 1662387"/>
              <a:gd name="connsiteY15" fmla="*/ 2138074 h 2189836"/>
              <a:gd name="connsiteX16" fmla="*/ 213872 w 1662387"/>
              <a:gd name="connsiteY16" fmla="*/ 2019503 h 2189836"/>
              <a:gd name="connsiteX17" fmla="*/ 81 w 1662387"/>
              <a:gd name="connsiteY17" fmla="*/ 900683 h 218983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00087 w 1662387"/>
              <a:gd name="connsiteY6" fmla="*/ 19086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19627 w 1662387"/>
              <a:gd name="connsiteY5" fmla="*/ 259451 h 2138719"/>
              <a:gd name="connsiteX6" fmla="*/ 1051362 w 1662387"/>
              <a:gd name="connsiteY6" fmla="*/ 33471 h 2138719"/>
              <a:gd name="connsiteX7" fmla="*/ 1059906 w 1662387"/>
              <a:gd name="connsiteY7" fmla="*/ 598844 h 2138719"/>
              <a:gd name="connsiteX8" fmla="*/ 1171002 w 1662387"/>
              <a:gd name="connsiteY8" fmla="*/ 1086782 h 2138719"/>
              <a:gd name="connsiteX9" fmla="*/ 1324825 w 1662387"/>
              <a:gd name="connsiteY9" fmla="*/ 1088507 h 2138719"/>
              <a:gd name="connsiteX10" fmla="*/ 1282097 w 1662387"/>
              <a:gd name="connsiteY10" fmla="*/ 275317 h 2138719"/>
              <a:gd name="connsiteX11" fmla="*/ 1444467 w 1662387"/>
              <a:gd name="connsiteY11" fmla="*/ 30488 h 2138719"/>
              <a:gd name="connsiteX12" fmla="*/ 1656265 w 1662387"/>
              <a:gd name="connsiteY12" fmla="*/ 849566 h 2138719"/>
              <a:gd name="connsiteX13" fmla="*/ 1470105 w 1662387"/>
              <a:gd name="connsiteY13" fmla="*/ 2036753 h 2138719"/>
              <a:gd name="connsiteX14" fmla="*/ 794987 w 1662387"/>
              <a:gd name="connsiteY14" fmla="*/ 2088026 h 2138719"/>
              <a:gd name="connsiteX15" fmla="*/ 759807 w 1662387"/>
              <a:gd name="connsiteY15" fmla="*/ 2086957 h 2138719"/>
              <a:gd name="connsiteX16" fmla="*/ 213872 w 1662387"/>
              <a:gd name="connsiteY16" fmla="*/ 1968386 h 2138719"/>
              <a:gd name="connsiteX17" fmla="*/ 81 w 1662387"/>
              <a:gd name="connsiteY17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641162 w 1662387"/>
              <a:gd name="connsiteY4" fmla="*/ 934345 h 2138719"/>
              <a:gd name="connsiteX5" fmla="*/ 829170 w 1662387"/>
              <a:gd name="connsiteY5" fmla="*/ 1027298 h 2138719"/>
              <a:gd name="connsiteX6" fmla="*/ 819627 w 1662387"/>
              <a:gd name="connsiteY6" fmla="*/ 259451 h 2138719"/>
              <a:gd name="connsiteX7" fmla="*/ 1051362 w 1662387"/>
              <a:gd name="connsiteY7" fmla="*/ 33471 h 2138719"/>
              <a:gd name="connsiteX8" fmla="*/ 1059906 w 1662387"/>
              <a:gd name="connsiteY8" fmla="*/ 598844 h 2138719"/>
              <a:gd name="connsiteX9" fmla="*/ 1171002 w 1662387"/>
              <a:gd name="connsiteY9" fmla="*/ 1086782 h 2138719"/>
              <a:gd name="connsiteX10" fmla="*/ 1324825 w 1662387"/>
              <a:gd name="connsiteY10" fmla="*/ 1088507 h 2138719"/>
              <a:gd name="connsiteX11" fmla="*/ 1282097 w 1662387"/>
              <a:gd name="connsiteY11" fmla="*/ 275317 h 2138719"/>
              <a:gd name="connsiteX12" fmla="*/ 1444467 w 1662387"/>
              <a:gd name="connsiteY12" fmla="*/ 30488 h 2138719"/>
              <a:gd name="connsiteX13" fmla="*/ 1656265 w 1662387"/>
              <a:gd name="connsiteY13" fmla="*/ 849566 h 2138719"/>
              <a:gd name="connsiteX14" fmla="*/ 1470105 w 1662387"/>
              <a:gd name="connsiteY14" fmla="*/ 2036753 h 2138719"/>
              <a:gd name="connsiteX15" fmla="*/ 794987 w 1662387"/>
              <a:gd name="connsiteY15" fmla="*/ 2088026 h 2138719"/>
              <a:gd name="connsiteX16" fmla="*/ 759807 w 1662387"/>
              <a:gd name="connsiteY16" fmla="*/ 2086957 h 2138719"/>
              <a:gd name="connsiteX17" fmla="*/ 213872 w 1662387"/>
              <a:gd name="connsiteY17" fmla="*/ 1968386 h 2138719"/>
              <a:gd name="connsiteX18" fmla="*/ 81 w 1662387"/>
              <a:gd name="connsiteY18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444608 w 1662387"/>
              <a:gd name="connsiteY3" fmla="*/ 23586 h 2138719"/>
              <a:gd name="connsiteX4" fmla="*/ 530067 w 1662387"/>
              <a:gd name="connsiteY4" fmla="*/ 406476 h 2138719"/>
              <a:gd name="connsiteX5" fmla="*/ 641162 w 1662387"/>
              <a:gd name="connsiteY5" fmla="*/ 934345 h 2138719"/>
              <a:gd name="connsiteX6" fmla="*/ 829170 w 1662387"/>
              <a:gd name="connsiteY6" fmla="*/ 1027298 h 2138719"/>
              <a:gd name="connsiteX7" fmla="*/ 819627 w 1662387"/>
              <a:gd name="connsiteY7" fmla="*/ 259451 h 2138719"/>
              <a:gd name="connsiteX8" fmla="*/ 1051362 w 1662387"/>
              <a:gd name="connsiteY8" fmla="*/ 33471 h 2138719"/>
              <a:gd name="connsiteX9" fmla="*/ 1059906 w 1662387"/>
              <a:gd name="connsiteY9" fmla="*/ 598844 h 2138719"/>
              <a:gd name="connsiteX10" fmla="*/ 1171002 w 1662387"/>
              <a:gd name="connsiteY10" fmla="*/ 1086782 h 2138719"/>
              <a:gd name="connsiteX11" fmla="*/ 1324825 w 1662387"/>
              <a:gd name="connsiteY11" fmla="*/ 1088507 h 2138719"/>
              <a:gd name="connsiteX12" fmla="*/ 1282097 w 1662387"/>
              <a:gd name="connsiteY12" fmla="*/ 275317 h 2138719"/>
              <a:gd name="connsiteX13" fmla="*/ 1444467 w 1662387"/>
              <a:gd name="connsiteY13" fmla="*/ 30488 h 2138719"/>
              <a:gd name="connsiteX14" fmla="*/ 1656265 w 1662387"/>
              <a:gd name="connsiteY14" fmla="*/ 849566 h 2138719"/>
              <a:gd name="connsiteX15" fmla="*/ 1470105 w 1662387"/>
              <a:gd name="connsiteY15" fmla="*/ 2036753 h 2138719"/>
              <a:gd name="connsiteX16" fmla="*/ 794987 w 1662387"/>
              <a:gd name="connsiteY16" fmla="*/ 2088026 h 2138719"/>
              <a:gd name="connsiteX17" fmla="*/ 759807 w 1662387"/>
              <a:gd name="connsiteY17" fmla="*/ 2086957 h 2138719"/>
              <a:gd name="connsiteX18" fmla="*/ 213872 w 1662387"/>
              <a:gd name="connsiteY18" fmla="*/ 1968386 h 2138719"/>
              <a:gd name="connsiteX19" fmla="*/ 81 w 1662387"/>
              <a:gd name="connsiteY19" fmla="*/ 849566 h 2138719"/>
              <a:gd name="connsiteX0" fmla="*/ 81 w 1662387"/>
              <a:gd name="connsiteY0" fmla="*/ 869188 h 2158341"/>
              <a:gd name="connsiteX1" fmla="*/ 196780 w 1662387"/>
              <a:gd name="connsiteY1" fmla="*/ 22474 h 2158341"/>
              <a:gd name="connsiteX2" fmla="*/ 290785 w 1662387"/>
              <a:gd name="connsiteY2" fmla="*/ 1099384 h 2158341"/>
              <a:gd name="connsiteX3" fmla="*/ 444608 w 1662387"/>
              <a:gd name="connsiteY3" fmla="*/ 43208 h 2158341"/>
              <a:gd name="connsiteX4" fmla="*/ 606979 w 1662387"/>
              <a:gd name="connsiteY4" fmla="*/ 207499 h 2158341"/>
              <a:gd name="connsiteX5" fmla="*/ 641162 w 1662387"/>
              <a:gd name="connsiteY5" fmla="*/ 953967 h 2158341"/>
              <a:gd name="connsiteX6" fmla="*/ 829170 w 1662387"/>
              <a:gd name="connsiteY6" fmla="*/ 1046920 h 2158341"/>
              <a:gd name="connsiteX7" fmla="*/ 819627 w 1662387"/>
              <a:gd name="connsiteY7" fmla="*/ 279073 h 2158341"/>
              <a:gd name="connsiteX8" fmla="*/ 1051362 w 1662387"/>
              <a:gd name="connsiteY8" fmla="*/ 53093 h 2158341"/>
              <a:gd name="connsiteX9" fmla="*/ 1059906 w 1662387"/>
              <a:gd name="connsiteY9" fmla="*/ 618466 h 2158341"/>
              <a:gd name="connsiteX10" fmla="*/ 1171002 w 1662387"/>
              <a:gd name="connsiteY10" fmla="*/ 1106404 h 2158341"/>
              <a:gd name="connsiteX11" fmla="*/ 1324825 w 1662387"/>
              <a:gd name="connsiteY11" fmla="*/ 1108129 h 2158341"/>
              <a:gd name="connsiteX12" fmla="*/ 1282097 w 1662387"/>
              <a:gd name="connsiteY12" fmla="*/ 294939 h 2158341"/>
              <a:gd name="connsiteX13" fmla="*/ 1444467 w 1662387"/>
              <a:gd name="connsiteY13" fmla="*/ 50110 h 2158341"/>
              <a:gd name="connsiteX14" fmla="*/ 1656265 w 1662387"/>
              <a:gd name="connsiteY14" fmla="*/ 869188 h 2158341"/>
              <a:gd name="connsiteX15" fmla="*/ 1470105 w 1662387"/>
              <a:gd name="connsiteY15" fmla="*/ 2056375 h 2158341"/>
              <a:gd name="connsiteX16" fmla="*/ 794987 w 1662387"/>
              <a:gd name="connsiteY16" fmla="*/ 2107648 h 2158341"/>
              <a:gd name="connsiteX17" fmla="*/ 759807 w 1662387"/>
              <a:gd name="connsiteY17" fmla="*/ 2106579 h 2158341"/>
              <a:gd name="connsiteX18" fmla="*/ 213872 w 1662387"/>
              <a:gd name="connsiteY18" fmla="*/ 1988008 h 2158341"/>
              <a:gd name="connsiteX19" fmla="*/ 81 w 1662387"/>
              <a:gd name="connsiteY19" fmla="*/ 869188 h 2158341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606979 w 1662387"/>
              <a:gd name="connsiteY5" fmla="*/ 187877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1059906 w 1662387"/>
              <a:gd name="connsiteY10" fmla="*/ 598844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819627 w 1662387"/>
              <a:gd name="connsiteY8" fmla="*/ 259451 h 2138719"/>
              <a:gd name="connsiteX9" fmla="*/ 1051362 w 1662387"/>
              <a:gd name="connsiteY9" fmla="*/ 33471 h 2138719"/>
              <a:gd name="connsiteX10" fmla="*/ 954685 w 1662387"/>
              <a:gd name="connsiteY10" fmla="*/ 665137 h 2138719"/>
              <a:gd name="connsiteX11" fmla="*/ 1171002 w 1662387"/>
              <a:gd name="connsiteY11" fmla="*/ 1086782 h 2138719"/>
              <a:gd name="connsiteX12" fmla="*/ 1324825 w 1662387"/>
              <a:gd name="connsiteY12" fmla="*/ 1088507 h 2138719"/>
              <a:gd name="connsiteX13" fmla="*/ 1282097 w 1662387"/>
              <a:gd name="connsiteY13" fmla="*/ 275317 h 2138719"/>
              <a:gd name="connsiteX14" fmla="*/ 1444467 w 1662387"/>
              <a:gd name="connsiteY14" fmla="*/ 30488 h 2138719"/>
              <a:gd name="connsiteX15" fmla="*/ 1656265 w 1662387"/>
              <a:gd name="connsiteY15" fmla="*/ 849566 h 2138719"/>
              <a:gd name="connsiteX16" fmla="*/ 1470105 w 1662387"/>
              <a:gd name="connsiteY16" fmla="*/ 2036753 h 2138719"/>
              <a:gd name="connsiteX17" fmla="*/ 794987 w 1662387"/>
              <a:gd name="connsiteY17" fmla="*/ 2088026 h 2138719"/>
              <a:gd name="connsiteX18" fmla="*/ 759807 w 1662387"/>
              <a:gd name="connsiteY18" fmla="*/ 2086957 h 2138719"/>
              <a:gd name="connsiteX19" fmla="*/ 213872 w 1662387"/>
              <a:gd name="connsiteY19" fmla="*/ 1968386 h 2138719"/>
              <a:gd name="connsiteX20" fmla="*/ 81 w 1662387"/>
              <a:gd name="connsiteY20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819627 w 1662387"/>
              <a:gd name="connsiteY9" fmla="*/ 259451 h 2138719"/>
              <a:gd name="connsiteX10" fmla="*/ 1051362 w 1662387"/>
              <a:gd name="connsiteY10" fmla="*/ 33471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52463 h 2141616"/>
              <a:gd name="connsiteX1" fmla="*/ 196780 w 1662387"/>
              <a:gd name="connsiteY1" fmla="*/ 5749 h 2141616"/>
              <a:gd name="connsiteX2" fmla="*/ 290785 w 1662387"/>
              <a:gd name="connsiteY2" fmla="*/ 1082659 h 2141616"/>
              <a:gd name="connsiteX3" fmla="*/ 391283 w 1662387"/>
              <a:gd name="connsiteY3" fmla="*/ 529921 h 2141616"/>
              <a:gd name="connsiteX4" fmla="*/ 444608 w 1662387"/>
              <a:gd name="connsiteY4" fmla="*/ 26483 h 2141616"/>
              <a:gd name="connsiteX5" fmla="*/ 541215 w 1662387"/>
              <a:gd name="connsiteY5" fmla="*/ 500143 h 2141616"/>
              <a:gd name="connsiteX6" fmla="*/ 641162 w 1662387"/>
              <a:gd name="connsiteY6" fmla="*/ 937242 h 2141616"/>
              <a:gd name="connsiteX7" fmla="*/ 829170 w 1662387"/>
              <a:gd name="connsiteY7" fmla="*/ 1030195 h 2141616"/>
              <a:gd name="connsiteX8" fmla="*/ 713904 w 1662387"/>
              <a:gd name="connsiteY8" fmla="*/ 458587 h 2141616"/>
              <a:gd name="connsiteX9" fmla="*/ 767016 w 1662387"/>
              <a:gd name="connsiteY9" fmla="*/ 52417 h 2141616"/>
              <a:gd name="connsiteX10" fmla="*/ 1051362 w 1662387"/>
              <a:gd name="connsiteY10" fmla="*/ 36368 h 2141616"/>
              <a:gd name="connsiteX11" fmla="*/ 954685 w 1662387"/>
              <a:gd name="connsiteY11" fmla="*/ 668034 h 2141616"/>
              <a:gd name="connsiteX12" fmla="*/ 1171002 w 1662387"/>
              <a:gd name="connsiteY12" fmla="*/ 1089679 h 2141616"/>
              <a:gd name="connsiteX13" fmla="*/ 1324825 w 1662387"/>
              <a:gd name="connsiteY13" fmla="*/ 1091404 h 2141616"/>
              <a:gd name="connsiteX14" fmla="*/ 1282097 w 1662387"/>
              <a:gd name="connsiteY14" fmla="*/ 278214 h 2141616"/>
              <a:gd name="connsiteX15" fmla="*/ 1444467 w 1662387"/>
              <a:gd name="connsiteY15" fmla="*/ 33385 h 2141616"/>
              <a:gd name="connsiteX16" fmla="*/ 1656265 w 1662387"/>
              <a:gd name="connsiteY16" fmla="*/ 852463 h 2141616"/>
              <a:gd name="connsiteX17" fmla="*/ 1470105 w 1662387"/>
              <a:gd name="connsiteY17" fmla="*/ 2039650 h 2141616"/>
              <a:gd name="connsiteX18" fmla="*/ 794987 w 1662387"/>
              <a:gd name="connsiteY18" fmla="*/ 2090923 h 2141616"/>
              <a:gd name="connsiteX19" fmla="*/ 759807 w 1662387"/>
              <a:gd name="connsiteY19" fmla="*/ 2089854 h 2141616"/>
              <a:gd name="connsiteX20" fmla="*/ 213872 w 1662387"/>
              <a:gd name="connsiteY20" fmla="*/ 1971283 h 2141616"/>
              <a:gd name="connsiteX21" fmla="*/ 81 w 1662387"/>
              <a:gd name="connsiteY21" fmla="*/ 852463 h 2141616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324825 w 1662387"/>
              <a:gd name="connsiteY13" fmla="*/ 1088507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82097 w 1662387"/>
              <a:gd name="connsiteY14" fmla="*/ 275317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713904 w 1662387"/>
              <a:gd name="connsiteY8" fmla="*/ 455690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439927 w 1662387"/>
              <a:gd name="connsiteY14" fmla="*/ 1059791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91283 w 1662387"/>
              <a:gd name="connsiteY3" fmla="*/ 527024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505690 w 1662387"/>
              <a:gd name="connsiteY14" fmla="*/ 816714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347858 w 1662387"/>
              <a:gd name="connsiteY14" fmla="*/ 1026643 h 2138719"/>
              <a:gd name="connsiteX15" fmla="*/ 1444467 w 1662387"/>
              <a:gd name="connsiteY15" fmla="*/ 30488 h 2138719"/>
              <a:gd name="connsiteX16" fmla="*/ 1656265 w 1662387"/>
              <a:gd name="connsiteY16" fmla="*/ 849566 h 2138719"/>
              <a:gd name="connsiteX17" fmla="*/ 1470105 w 1662387"/>
              <a:gd name="connsiteY17" fmla="*/ 2036753 h 2138719"/>
              <a:gd name="connsiteX18" fmla="*/ 794987 w 1662387"/>
              <a:gd name="connsiteY18" fmla="*/ 2088026 h 2138719"/>
              <a:gd name="connsiteX19" fmla="*/ 759807 w 1662387"/>
              <a:gd name="connsiteY19" fmla="*/ 2086957 h 2138719"/>
              <a:gd name="connsiteX20" fmla="*/ 213872 w 1662387"/>
              <a:gd name="connsiteY20" fmla="*/ 1968386 h 2138719"/>
              <a:gd name="connsiteX21" fmla="*/ 81 w 1662387"/>
              <a:gd name="connsiteY21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347858 w 1662387"/>
              <a:gd name="connsiteY15" fmla="*/ 1026643 h 2138719"/>
              <a:gd name="connsiteX16" fmla="*/ 1444467 w 1662387"/>
              <a:gd name="connsiteY16" fmla="*/ 30488 h 2138719"/>
              <a:gd name="connsiteX17" fmla="*/ 1656265 w 1662387"/>
              <a:gd name="connsiteY17" fmla="*/ 849566 h 2138719"/>
              <a:gd name="connsiteX18" fmla="*/ 1470105 w 1662387"/>
              <a:gd name="connsiteY18" fmla="*/ 2036753 h 2138719"/>
              <a:gd name="connsiteX19" fmla="*/ 794987 w 1662387"/>
              <a:gd name="connsiteY19" fmla="*/ 2088026 h 2138719"/>
              <a:gd name="connsiteX20" fmla="*/ 759807 w 1662387"/>
              <a:gd name="connsiteY20" fmla="*/ 2086957 h 2138719"/>
              <a:gd name="connsiteX21" fmla="*/ 213872 w 1662387"/>
              <a:gd name="connsiteY21" fmla="*/ 1968386 h 2138719"/>
              <a:gd name="connsiteX22" fmla="*/ 81 w 1662387"/>
              <a:gd name="connsiteY22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26857 w 1662387"/>
              <a:gd name="connsiteY14" fmla="*/ 466737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074927 w 1662387"/>
              <a:gd name="connsiteY13" fmla="*/ 127251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14385 w 1662387"/>
              <a:gd name="connsiteY13" fmla="*/ 204594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44608 w 1662387"/>
              <a:gd name="connsiteY4" fmla="*/ 23586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2387"/>
              <a:gd name="connsiteY0" fmla="*/ 849566 h 2138719"/>
              <a:gd name="connsiteX1" fmla="*/ 196780 w 1662387"/>
              <a:gd name="connsiteY1" fmla="*/ 2852 h 2138719"/>
              <a:gd name="connsiteX2" fmla="*/ 290785 w 1662387"/>
              <a:gd name="connsiteY2" fmla="*/ 1079762 h 2138719"/>
              <a:gd name="connsiteX3" fmla="*/ 325520 w 1662387"/>
              <a:gd name="connsiteY3" fmla="*/ 118215 h 2138719"/>
              <a:gd name="connsiteX4" fmla="*/ 470913 w 1662387"/>
              <a:gd name="connsiteY4" fmla="*/ 156173 h 2138719"/>
              <a:gd name="connsiteX5" fmla="*/ 541215 w 1662387"/>
              <a:gd name="connsiteY5" fmla="*/ 497246 h 2138719"/>
              <a:gd name="connsiteX6" fmla="*/ 641162 w 1662387"/>
              <a:gd name="connsiteY6" fmla="*/ 934345 h 2138719"/>
              <a:gd name="connsiteX7" fmla="*/ 829170 w 1662387"/>
              <a:gd name="connsiteY7" fmla="*/ 1027298 h 2138719"/>
              <a:gd name="connsiteX8" fmla="*/ 661294 w 1662387"/>
              <a:gd name="connsiteY8" fmla="*/ 135271 h 2138719"/>
              <a:gd name="connsiteX9" fmla="*/ 767016 w 1662387"/>
              <a:gd name="connsiteY9" fmla="*/ 49520 h 2138719"/>
              <a:gd name="connsiteX10" fmla="*/ 827768 w 1662387"/>
              <a:gd name="connsiteY10" fmla="*/ 99765 h 2138719"/>
              <a:gd name="connsiteX11" fmla="*/ 954685 w 1662387"/>
              <a:gd name="connsiteY11" fmla="*/ 665137 h 2138719"/>
              <a:gd name="connsiteX12" fmla="*/ 1171002 w 1662387"/>
              <a:gd name="connsiteY12" fmla="*/ 1086782 h 2138719"/>
              <a:gd name="connsiteX13" fmla="*/ 1101232 w 1662387"/>
              <a:gd name="connsiteY13" fmla="*/ 226692 h 2138719"/>
              <a:gd name="connsiteX14" fmla="*/ 1279468 w 1662387"/>
              <a:gd name="connsiteY14" fmla="*/ 234709 h 2138719"/>
              <a:gd name="connsiteX15" fmla="*/ 1279468 w 1662387"/>
              <a:gd name="connsiteY15" fmla="*/ 433591 h 2138719"/>
              <a:gd name="connsiteX16" fmla="*/ 1347858 w 1662387"/>
              <a:gd name="connsiteY16" fmla="*/ 1026643 h 2138719"/>
              <a:gd name="connsiteX17" fmla="*/ 1444467 w 1662387"/>
              <a:gd name="connsiteY17" fmla="*/ 30488 h 2138719"/>
              <a:gd name="connsiteX18" fmla="*/ 1656265 w 1662387"/>
              <a:gd name="connsiteY18" fmla="*/ 849566 h 2138719"/>
              <a:gd name="connsiteX19" fmla="*/ 1470105 w 1662387"/>
              <a:gd name="connsiteY19" fmla="*/ 2036753 h 2138719"/>
              <a:gd name="connsiteX20" fmla="*/ 794987 w 1662387"/>
              <a:gd name="connsiteY20" fmla="*/ 2088026 h 2138719"/>
              <a:gd name="connsiteX21" fmla="*/ 759807 w 1662387"/>
              <a:gd name="connsiteY21" fmla="*/ 2086957 h 2138719"/>
              <a:gd name="connsiteX22" fmla="*/ 213872 w 1662387"/>
              <a:gd name="connsiteY22" fmla="*/ 1968386 h 2138719"/>
              <a:gd name="connsiteX23" fmla="*/ 81 w 1662387"/>
              <a:gd name="connsiteY23" fmla="*/ 849566 h 2138719"/>
              <a:gd name="connsiteX0" fmla="*/ 81 w 1660702"/>
              <a:gd name="connsiteY0" fmla="*/ 849566 h 2153991"/>
              <a:gd name="connsiteX1" fmla="*/ 196780 w 1660702"/>
              <a:gd name="connsiteY1" fmla="*/ 2852 h 2153991"/>
              <a:gd name="connsiteX2" fmla="*/ 290785 w 1660702"/>
              <a:gd name="connsiteY2" fmla="*/ 1079762 h 2153991"/>
              <a:gd name="connsiteX3" fmla="*/ 325520 w 1660702"/>
              <a:gd name="connsiteY3" fmla="*/ 118215 h 2153991"/>
              <a:gd name="connsiteX4" fmla="*/ 470913 w 1660702"/>
              <a:gd name="connsiteY4" fmla="*/ 156173 h 2153991"/>
              <a:gd name="connsiteX5" fmla="*/ 541215 w 1660702"/>
              <a:gd name="connsiteY5" fmla="*/ 497246 h 2153991"/>
              <a:gd name="connsiteX6" fmla="*/ 641162 w 1660702"/>
              <a:gd name="connsiteY6" fmla="*/ 934345 h 2153991"/>
              <a:gd name="connsiteX7" fmla="*/ 829170 w 1660702"/>
              <a:gd name="connsiteY7" fmla="*/ 1027298 h 2153991"/>
              <a:gd name="connsiteX8" fmla="*/ 661294 w 1660702"/>
              <a:gd name="connsiteY8" fmla="*/ 135271 h 2153991"/>
              <a:gd name="connsiteX9" fmla="*/ 767016 w 1660702"/>
              <a:gd name="connsiteY9" fmla="*/ 49520 h 2153991"/>
              <a:gd name="connsiteX10" fmla="*/ 827768 w 1660702"/>
              <a:gd name="connsiteY10" fmla="*/ 99765 h 2153991"/>
              <a:gd name="connsiteX11" fmla="*/ 954685 w 1660702"/>
              <a:gd name="connsiteY11" fmla="*/ 665137 h 2153991"/>
              <a:gd name="connsiteX12" fmla="*/ 1171002 w 1660702"/>
              <a:gd name="connsiteY12" fmla="*/ 1086782 h 2153991"/>
              <a:gd name="connsiteX13" fmla="*/ 1101232 w 1660702"/>
              <a:gd name="connsiteY13" fmla="*/ 226692 h 2153991"/>
              <a:gd name="connsiteX14" fmla="*/ 1279468 w 1660702"/>
              <a:gd name="connsiteY14" fmla="*/ 234709 h 2153991"/>
              <a:gd name="connsiteX15" fmla="*/ 1279468 w 1660702"/>
              <a:gd name="connsiteY15" fmla="*/ 433591 h 2153991"/>
              <a:gd name="connsiteX16" fmla="*/ 1347858 w 1660702"/>
              <a:gd name="connsiteY16" fmla="*/ 1026643 h 2153991"/>
              <a:gd name="connsiteX17" fmla="*/ 1444467 w 1660702"/>
              <a:gd name="connsiteY17" fmla="*/ 30488 h 2153991"/>
              <a:gd name="connsiteX18" fmla="*/ 1656265 w 1660702"/>
              <a:gd name="connsiteY18" fmla="*/ 849566 h 2153991"/>
              <a:gd name="connsiteX19" fmla="*/ 1470105 w 1660702"/>
              <a:gd name="connsiteY19" fmla="*/ 2036753 h 2153991"/>
              <a:gd name="connsiteX20" fmla="*/ 1127240 w 1660702"/>
              <a:gd name="connsiteY20" fmla="*/ 2116229 h 2153991"/>
              <a:gd name="connsiteX21" fmla="*/ 794987 w 1660702"/>
              <a:gd name="connsiteY21" fmla="*/ 2088026 h 2153991"/>
              <a:gd name="connsiteX22" fmla="*/ 759807 w 1660702"/>
              <a:gd name="connsiteY22" fmla="*/ 2086957 h 2153991"/>
              <a:gd name="connsiteX23" fmla="*/ 213872 w 1660702"/>
              <a:gd name="connsiteY23" fmla="*/ 1968386 h 2153991"/>
              <a:gd name="connsiteX24" fmla="*/ 81 w 1660702"/>
              <a:gd name="connsiteY24" fmla="*/ 849566 h 2153991"/>
              <a:gd name="connsiteX0" fmla="*/ 81 w 1660700"/>
              <a:gd name="connsiteY0" fmla="*/ 849566 h 2156511"/>
              <a:gd name="connsiteX1" fmla="*/ 196780 w 1660700"/>
              <a:gd name="connsiteY1" fmla="*/ 2852 h 2156511"/>
              <a:gd name="connsiteX2" fmla="*/ 290785 w 1660700"/>
              <a:gd name="connsiteY2" fmla="*/ 1079762 h 2156511"/>
              <a:gd name="connsiteX3" fmla="*/ 325520 w 1660700"/>
              <a:gd name="connsiteY3" fmla="*/ 118215 h 2156511"/>
              <a:gd name="connsiteX4" fmla="*/ 470913 w 1660700"/>
              <a:gd name="connsiteY4" fmla="*/ 156173 h 2156511"/>
              <a:gd name="connsiteX5" fmla="*/ 541215 w 1660700"/>
              <a:gd name="connsiteY5" fmla="*/ 497246 h 2156511"/>
              <a:gd name="connsiteX6" fmla="*/ 641162 w 1660700"/>
              <a:gd name="connsiteY6" fmla="*/ 934345 h 2156511"/>
              <a:gd name="connsiteX7" fmla="*/ 829170 w 1660700"/>
              <a:gd name="connsiteY7" fmla="*/ 1027298 h 2156511"/>
              <a:gd name="connsiteX8" fmla="*/ 661294 w 1660700"/>
              <a:gd name="connsiteY8" fmla="*/ 135271 h 2156511"/>
              <a:gd name="connsiteX9" fmla="*/ 767016 w 1660700"/>
              <a:gd name="connsiteY9" fmla="*/ 49520 h 2156511"/>
              <a:gd name="connsiteX10" fmla="*/ 827768 w 1660700"/>
              <a:gd name="connsiteY10" fmla="*/ 99765 h 2156511"/>
              <a:gd name="connsiteX11" fmla="*/ 954685 w 1660700"/>
              <a:gd name="connsiteY11" fmla="*/ 665137 h 2156511"/>
              <a:gd name="connsiteX12" fmla="*/ 1171002 w 1660700"/>
              <a:gd name="connsiteY12" fmla="*/ 1086782 h 2156511"/>
              <a:gd name="connsiteX13" fmla="*/ 1101232 w 1660700"/>
              <a:gd name="connsiteY13" fmla="*/ 226692 h 2156511"/>
              <a:gd name="connsiteX14" fmla="*/ 1279468 w 1660700"/>
              <a:gd name="connsiteY14" fmla="*/ 234709 h 2156511"/>
              <a:gd name="connsiteX15" fmla="*/ 1279468 w 1660700"/>
              <a:gd name="connsiteY15" fmla="*/ 433591 h 2156511"/>
              <a:gd name="connsiteX16" fmla="*/ 1347858 w 1660700"/>
              <a:gd name="connsiteY16" fmla="*/ 1026643 h 2156511"/>
              <a:gd name="connsiteX17" fmla="*/ 1444467 w 1660700"/>
              <a:gd name="connsiteY17" fmla="*/ 30488 h 2156511"/>
              <a:gd name="connsiteX18" fmla="*/ 1656265 w 1660700"/>
              <a:gd name="connsiteY18" fmla="*/ 849566 h 2156511"/>
              <a:gd name="connsiteX19" fmla="*/ 1470105 w 1660700"/>
              <a:gd name="connsiteY19" fmla="*/ 2036753 h 2156511"/>
              <a:gd name="connsiteX20" fmla="*/ 1127240 w 1660700"/>
              <a:gd name="connsiteY20" fmla="*/ 2116229 h 2156511"/>
              <a:gd name="connsiteX21" fmla="*/ 794987 w 1660700"/>
              <a:gd name="connsiteY21" fmla="*/ 2088026 h 2156511"/>
              <a:gd name="connsiteX22" fmla="*/ 759807 w 1660700"/>
              <a:gd name="connsiteY22" fmla="*/ 2086957 h 2156511"/>
              <a:gd name="connsiteX23" fmla="*/ 213872 w 1660700"/>
              <a:gd name="connsiteY23" fmla="*/ 1968386 h 2156511"/>
              <a:gd name="connsiteX24" fmla="*/ 81 w 1660700"/>
              <a:gd name="connsiteY24" fmla="*/ 849566 h 2156511"/>
              <a:gd name="connsiteX0" fmla="*/ 81 w 1660702"/>
              <a:gd name="connsiteY0" fmla="*/ 849566 h 2156511"/>
              <a:gd name="connsiteX1" fmla="*/ 196780 w 1660702"/>
              <a:gd name="connsiteY1" fmla="*/ 2852 h 2156511"/>
              <a:gd name="connsiteX2" fmla="*/ 290785 w 1660702"/>
              <a:gd name="connsiteY2" fmla="*/ 1079762 h 2156511"/>
              <a:gd name="connsiteX3" fmla="*/ 325520 w 1660702"/>
              <a:gd name="connsiteY3" fmla="*/ 118215 h 2156511"/>
              <a:gd name="connsiteX4" fmla="*/ 470913 w 1660702"/>
              <a:gd name="connsiteY4" fmla="*/ 156173 h 2156511"/>
              <a:gd name="connsiteX5" fmla="*/ 541215 w 1660702"/>
              <a:gd name="connsiteY5" fmla="*/ 497246 h 2156511"/>
              <a:gd name="connsiteX6" fmla="*/ 641162 w 1660702"/>
              <a:gd name="connsiteY6" fmla="*/ 934345 h 2156511"/>
              <a:gd name="connsiteX7" fmla="*/ 829170 w 1660702"/>
              <a:gd name="connsiteY7" fmla="*/ 1027298 h 2156511"/>
              <a:gd name="connsiteX8" fmla="*/ 661294 w 1660702"/>
              <a:gd name="connsiteY8" fmla="*/ 135271 h 2156511"/>
              <a:gd name="connsiteX9" fmla="*/ 767016 w 1660702"/>
              <a:gd name="connsiteY9" fmla="*/ 49520 h 2156511"/>
              <a:gd name="connsiteX10" fmla="*/ 827768 w 1660702"/>
              <a:gd name="connsiteY10" fmla="*/ 99765 h 2156511"/>
              <a:gd name="connsiteX11" fmla="*/ 954685 w 1660702"/>
              <a:gd name="connsiteY11" fmla="*/ 665137 h 2156511"/>
              <a:gd name="connsiteX12" fmla="*/ 1171002 w 1660702"/>
              <a:gd name="connsiteY12" fmla="*/ 1086782 h 2156511"/>
              <a:gd name="connsiteX13" fmla="*/ 1101232 w 1660702"/>
              <a:gd name="connsiteY13" fmla="*/ 226692 h 2156511"/>
              <a:gd name="connsiteX14" fmla="*/ 1279468 w 1660702"/>
              <a:gd name="connsiteY14" fmla="*/ 234709 h 2156511"/>
              <a:gd name="connsiteX15" fmla="*/ 1279468 w 1660702"/>
              <a:gd name="connsiteY15" fmla="*/ 433591 h 2156511"/>
              <a:gd name="connsiteX16" fmla="*/ 1347858 w 1660702"/>
              <a:gd name="connsiteY16" fmla="*/ 1026643 h 2156511"/>
              <a:gd name="connsiteX17" fmla="*/ 1444467 w 1660702"/>
              <a:gd name="connsiteY17" fmla="*/ 30488 h 2156511"/>
              <a:gd name="connsiteX18" fmla="*/ 1656265 w 1660702"/>
              <a:gd name="connsiteY18" fmla="*/ 849566 h 2156511"/>
              <a:gd name="connsiteX19" fmla="*/ 1470105 w 1660702"/>
              <a:gd name="connsiteY19" fmla="*/ 2036753 h 2156511"/>
              <a:gd name="connsiteX20" fmla="*/ 1127240 w 1660702"/>
              <a:gd name="connsiteY20" fmla="*/ 2116229 h 2156511"/>
              <a:gd name="connsiteX21" fmla="*/ 794987 w 1660702"/>
              <a:gd name="connsiteY21" fmla="*/ 2088026 h 2156511"/>
              <a:gd name="connsiteX22" fmla="*/ 759807 w 1660702"/>
              <a:gd name="connsiteY22" fmla="*/ 2086957 h 2156511"/>
              <a:gd name="connsiteX23" fmla="*/ 213872 w 1660702"/>
              <a:gd name="connsiteY23" fmla="*/ 1968386 h 2156511"/>
              <a:gd name="connsiteX24" fmla="*/ 81 w 1660702"/>
              <a:gd name="connsiteY24" fmla="*/ 849566 h 2156511"/>
              <a:gd name="connsiteX0" fmla="*/ 81 w 1660700"/>
              <a:gd name="connsiteY0" fmla="*/ 849566 h 2163766"/>
              <a:gd name="connsiteX1" fmla="*/ 196780 w 1660700"/>
              <a:gd name="connsiteY1" fmla="*/ 2852 h 2163766"/>
              <a:gd name="connsiteX2" fmla="*/ 290785 w 1660700"/>
              <a:gd name="connsiteY2" fmla="*/ 1079762 h 2163766"/>
              <a:gd name="connsiteX3" fmla="*/ 325520 w 1660700"/>
              <a:gd name="connsiteY3" fmla="*/ 118215 h 2163766"/>
              <a:gd name="connsiteX4" fmla="*/ 470913 w 1660700"/>
              <a:gd name="connsiteY4" fmla="*/ 156173 h 2163766"/>
              <a:gd name="connsiteX5" fmla="*/ 541215 w 1660700"/>
              <a:gd name="connsiteY5" fmla="*/ 497246 h 2163766"/>
              <a:gd name="connsiteX6" fmla="*/ 641162 w 1660700"/>
              <a:gd name="connsiteY6" fmla="*/ 934345 h 2163766"/>
              <a:gd name="connsiteX7" fmla="*/ 829170 w 1660700"/>
              <a:gd name="connsiteY7" fmla="*/ 1027298 h 2163766"/>
              <a:gd name="connsiteX8" fmla="*/ 661294 w 1660700"/>
              <a:gd name="connsiteY8" fmla="*/ 135271 h 2163766"/>
              <a:gd name="connsiteX9" fmla="*/ 767016 w 1660700"/>
              <a:gd name="connsiteY9" fmla="*/ 49520 h 2163766"/>
              <a:gd name="connsiteX10" fmla="*/ 827768 w 1660700"/>
              <a:gd name="connsiteY10" fmla="*/ 99765 h 2163766"/>
              <a:gd name="connsiteX11" fmla="*/ 954685 w 1660700"/>
              <a:gd name="connsiteY11" fmla="*/ 665137 h 2163766"/>
              <a:gd name="connsiteX12" fmla="*/ 1171002 w 1660700"/>
              <a:gd name="connsiteY12" fmla="*/ 1086782 h 2163766"/>
              <a:gd name="connsiteX13" fmla="*/ 1101232 w 1660700"/>
              <a:gd name="connsiteY13" fmla="*/ 226692 h 2163766"/>
              <a:gd name="connsiteX14" fmla="*/ 1279468 w 1660700"/>
              <a:gd name="connsiteY14" fmla="*/ 234709 h 2163766"/>
              <a:gd name="connsiteX15" fmla="*/ 1279468 w 1660700"/>
              <a:gd name="connsiteY15" fmla="*/ 433591 h 2163766"/>
              <a:gd name="connsiteX16" fmla="*/ 1347858 w 1660700"/>
              <a:gd name="connsiteY16" fmla="*/ 1026643 h 2163766"/>
              <a:gd name="connsiteX17" fmla="*/ 1444467 w 1660700"/>
              <a:gd name="connsiteY17" fmla="*/ 30488 h 2163766"/>
              <a:gd name="connsiteX18" fmla="*/ 1656265 w 1660700"/>
              <a:gd name="connsiteY18" fmla="*/ 849566 h 2163766"/>
              <a:gd name="connsiteX19" fmla="*/ 1470105 w 1660700"/>
              <a:gd name="connsiteY19" fmla="*/ 2036753 h 2163766"/>
              <a:gd name="connsiteX20" fmla="*/ 1127240 w 1660700"/>
              <a:gd name="connsiteY20" fmla="*/ 2116229 h 2163766"/>
              <a:gd name="connsiteX21" fmla="*/ 794987 w 1660700"/>
              <a:gd name="connsiteY21" fmla="*/ 2088026 h 2163766"/>
              <a:gd name="connsiteX22" fmla="*/ 759807 w 1660700"/>
              <a:gd name="connsiteY22" fmla="*/ 2086957 h 2163766"/>
              <a:gd name="connsiteX23" fmla="*/ 213872 w 1660700"/>
              <a:gd name="connsiteY23" fmla="*/ 1968386 h 2163766"/>
              <a:gd name="connsiteX24" fmla="*/ 81 w 1660700"/>
              <a:gd name="connsiteY24" fmla="*/ 849566 h 2163766"/>
              <a:gd name="connsiteX0" fmla="*/ 81 w 1660702"/>
              <a:gd name="connsiteY0" fmla="*/ 849566 h 2180611"/>
              <a:gd name="connsiteX1" fmla="*/ 196780 w 1660702"/>
              <a:gd name="connsiteY1" fmla="*/ 2852 h 2180611"/>
              <a:gd name="connsiteX2" fmla="*/ 290785 w 1660702"/>
              <a:gd name="connsiteY2" fmla="*/ 1079762 h 2180611"/>
              <a:gd name="connsiteX3" fmla="*/ 325520 w 1660702"/>
              <a:gd name="connsiteY3" fmla="*/ 118215 h 2180611"/>
              <a:gd name="connsiteX4" fmla="*/ 470913 w 1660702"/>
              <a:gd name="connsiteY4" fmla="*/ 156173 h 2180611"/>
              <a:gd name="connsiteX5" fmla="*/ 541215 w 1660702"/>
              <a:gd name="connsiteY5" fmla="*/ 497246 h 2180611"/>
              <a:gd name="connsiteX6" fmla="*/ 641162 w 1660702"/>
              <a:gd name="connsiteY6" fmla="*/ 934345 h 2180611"/>
              <a:gd name="connsiteX7" fmla="*/ 829170 w 1660702"/>
              <a:gd name="connsiteY7" fmla="*/ 1027298 h 2180611"/>
              <a:gd name="connsiteX8" fmla="*/ 661294 w 1660702"/>
              <a:gd name="connsiteY8" fmla="*/ 135271 h 2180611"/>
              <a:gd name="connsiteX9" fmla="*/ 767016 w 1660702"/>
              <a:gd name="connsiteY9" fmla="*/ 49520 h 2180611"/>
              <a:gd name="connsiteX10" fmla="*/ 827768 w 1660702"/>
              <a:gd name="connsiteY10" fmla="*/ 99765 h 2180611"/>
              <a:gd name="connsiteX11" fmla="*/ 954685 w 1660702"/>
              <a:gd name="connsiteY11" fmla="*/ 665137 h 2180611"/>
              <a:gd name="connsiteX12" fmla="*/ 1171002 w 1660702"/>
              <a:gd name="connsiteY12" fmla="*/ 1086782 h 2180611"/>
              <a:gd name="connsiteX13" fmla="*/ 1101232 w 1660702"/>
              <a:gd name="connsiteY13" fmla="*/ 226692 h 2180611"/>
              <a:gd name="connsiteX14" fmla="*/ 1279468 w 1660702"/>
              <a:gd name="connsiteY14" fmla="*/ 234709 h 2180611"/>
              <a:gd name="connsiteX15" fmla="*/ 1279468 w 1660702"/>
              <a:gd name="connsiteY15" fmla="*/ 433591 h 2180611"/>
              <a:gd name="connsiteX16" fmla="*/ 1347858 w 1660702"/>
              <a:gd name="connsiteY16" fmla="*/ 1026643 h 2180611"/>
              <a:gd name="connsiteX17" fmla="*/ 1444467 w 1660702"/>
              <a:gd name="connsiteY17" fmla="*/ 30488 h 2180611"/>
              <a:gd name="connsiteX18" fmla="*/ 1656265 w 1660702"/>
              <a:gd name="connsiteY18" fmla="*/ 849566 h 2180611"/>
              <a:gd name="connsiteX19" fmla="*/ 1470105 w 1660702"/>
              <a:gd name="connsiteY19" fmla="*/ 2036753 h 2180611"/>
              <a:gd name="connsiteX20" fmla="*/ 1127240 w 1660702"/>
              <a:gd name="connsiteY20" fmla="*/ 2116229 h 2180611"/>
              <a:gd name="connsiteX21" fmla="*/ 794987 w 1660702"/>
              <a:gd name="connsiteY21" fmla="*/ 2088026 h 2180611"/>
              <a:gd name="connsiteX22" fmla="*/ 615128 w 1660702"/>
              <a:gd name="connsiteY22" fmla="*/ 2109054 h 2180611"/>
              <a:gd name="connsiteX23" fmla="*/ 213872 w 1660702"/>
              <a:gd name="connsiteY23" fmla="*/ 1968386 h 2180611"/>
              <a:gd name="connsiteX24" fmla="*/ 81 w 1660702"/>
              <a:gd name="connsiteY24" fmla="*/ 849566 h 2180611"/>
              <a:gd name="connsiteX0" fmla="*/ 81 w 1660700"/>
              <a:gd name="connsiteY0" fmla="*/ 849566 h 2203998"/>
              <a:gd name="connsiteX1" fmla="*/ 196780 w 1660700"/>
              <a:gd name="connsiteY1" fmla="*/ 2852 h 2203998"/>
              <a:gd name="connsiteX2" fmla="*/ 290785 w 1660700"/>
              <a:gd name="connsiteY2" fmla="*/ 1079762 h 2203998"/>
              <a:gd name="connsiteX3" fmla="*/ 325520 w 1660700"/>
              <a:gd name="connsiteY3" fmla="*/ 118215 h 2203998"/>
              <a:gd name="connsiteX4" fmla="*/ 470913 w 1660700"/>
              <a:gd name="connsiteY4" fmla="*/ 156173 h 2203998"/>
              <a:gd name="connsiteX5" fmla="*/ 541215 w 1660700"/>
              <a:gd name="connsiteY5" fmla="*/ 497246 h 2203998"/>
              <a:gd name="connsiteX6" fmla="*/ 641162 w 1660700"/>
              <a:gd name="connsiteY6" fmla="*/ 934345 h 2203998"/>
              <a:gd name="connsiteX7" fmla="*/ 829170 w 1660700"/>
              <a:gd name="connsiteY7" fmla="*/ 1027298 h 2203998"/>
              <a:gd name="connsiteX8" fmla="*/ 661294 w 1660700"/>
              <a:gd name="connsiteY8" fmla="*/ 135271 h 2203998"/>
              <a:gd name="connsiteX9" fmla="*/ 767016 w 1660700"/>
              <a:gd name="connsiteY9" fmla="*/ 49520 h 2203998"/>
              <a:gd name="connsiteX10" fmla="*/ 827768 w 1660700"/>
              <a:gd name="connsiteY10" fmla="*/ 99765 h 2203998"/>
              <a:gd name="connsiteX11" fmla="*/ 954685 w 1660700"/>
              <a:gd name="connsiteY11" fmla="*/ 665137 h 2203998"/>
              <a:gd name="connsiteX12" fmla="*/ 1171002 w 1660700"/>
              <a:gd name="connsiteY12" fmla="*/ 1086782 h 2203998"/>
              <a:gd name="connsiteX13" fmla="*/ 1101232 w 1660700"/>
              <a:gd name="connsiteY13" fmla="*/ 226692 h 2203998"/>
              <a:gd name="connsiteX14" fmla="*/ 1279468 w 1660700"/>
              <a:gd name="connsiteY14" fmla="*/ 234709 h 2203998"/>
              <a:gd name="connsiteX15" fmla="*/ 1279468 w 1660700"/>
              <a:gd name="connsiteY15" fmla="*/ 433591 h 2203998"/>
              <a:gd name="connsiteX16" fmla="*/ 1347858 w 1660700"/>
              <a:gd name="connsiteY16" fmla="*/ 1026643 h 2203998"/>
              <a:gd name="connsiteX17" fmla="*/ 1444467 w 1660700"/>
              <a:gd name="connsiteY17" fmla="*/ 30488 h 2203998"/>
              <a:gd name="connsiteX18" fmla="*/ 1656265 w 1660700"/>
              <a:gd name="connsiteY18" fmla="*/ 849566 h 2203998"/>
              <a:gd name="connsiteX19" fmla="*/ 1470105 w 1660700"/>
              <a:gd name="connsiteY19" fmla="*/ 2036753 h 2203998"/>
              <a:gd name="connsiteX20" fmla="*/ 1127240 w 1660700"/>
              <a:gd name="connsiteY20" fmla="*/ 2116229 h 2203998"/>
              <a:gd name="connsiteX21" fmla="*/ 913361 w 1660700"/>
              <a:gd name="connsiteY21" fmla="*/ 2198515 h 2203998"/>
              <a:gd name="connsiteX22" fmla="*/ 615128 w 1660700"/>
              <a:gd name="connsiteY22" fmla="*/ 2109054 h 2203998"/>
              <a:gd name="connsiteX23" fmla="*/ 213872 w 1660700"/>
              <a:gd name="connsiteY23" fmla="*/ 1968386 h 2203998"/>
              <a:gd name="connsiteX24" fmla="*/ 81 w 1660700"/>
              <a:gd name="connsiteY24" fmla="*/ 849566 h 2203998"/>
              <a:gd name="connsiteX0" fmla="*/ 81 w 1660702"/>
              <a:gd name="connsiteY0" fmla="*/ 849566 h 2203999"/>
              <a:gd name="connsiteX1" fmla="*/ 196780 w 1660702"/>
              <a:gd name="connsiteY1" fmla="*/ 2852 h 2203999"/>
              <a:gd name="connsiteX2" fmla="*/ 290785 w 1660702"/>
              <a:gd name="connsiteY2" fmla="*/ 1079762 h 2203999"/>
              <a:gd name="connsiteX3" fmla="*/ 325520 w 1660702"/>
              <a:gd name="connsiteY3" fmla="*/ 118215 h 2203999"/>
              <a:gd name="connsiteX4" fmla="*/ 470913 w 1660702"/>
              <a:gd name="connsiteY4" fmla="*/ 156173 h 2203999"/>
              <a:gd name="connsiteX5" fmla="*/ 541215 w 1660702"/>
              <a:gd name="connsiteY5" fmla="*/ 497246 h 2203999"/>
              <a:gd name="connsiteX6" fmla="*/ 641162 w 1660702"/>
              <a:gd name="connsiteY6" fmla="*/ 934345 h 2203999"/>
              <a:gd name="connsiteX7" fmla="*/ 829170 w 1660702"/>
              <a:gd name="connsiteY7" fmla="*/ 1027298 h 2203999"/>
              <a:gd name="connsiteX8" fmla="*/ 661294 w 1660702"/>
              <a:gd name="connsiteY8" fmla="*/ 135271 h 2203999"/>
              <a:gd name="connsiteX9" fmla="*/ 767016 w 1660702"/>
              <a:gd name="connsiteY9" fmla="*/ 49520 h 2203999"/>
              <a:gd name="connsiteX10" fmla="*/ 827768 w 1660702"/>
              <a:gd name="connsiteY10" fmla="*/ 99765 h 2203999"/>
              <a:gd name="connsiteX11" fmla="*/ 954685 w 1660702"/>
              <a:gd name="connsiteY11" fmla="*/ 665137 h 2203999"/>
              <a:gd name="connsiteX12" fmla="*/ 1171002 w 1660702"/>
              <a:gd name="connsiteY12" fmla="*/ 1086782 h 2203999"/>
              <a:gd name="connsiteX13" fmla="*/ 1101232 w 1660702"/>
              <a:gd name="connsiteY13" fmla="*/ 226692 h 2203999"/>
              <a:gd name="connsiteX14" fmla="*/ 1279468 w 1660702"/>
              <a:gd name="connsiteY14" fmla="*/ 234709 h 2203999"/>
              <a:gd name="connsiteX15" fmla="*/ 1279468 w 1660702"/>
              <a:gd name="connsiteY15" fmla="*/ 433591 h 2203999"/>
              <a:gd name="connsiteX16" fmla="*/ 1347858 w 1660702"/>
              <a:gd name="connsiteY16" fmla="*/ 1026643 h 2203999"/>
              <a:gd name="connsiteX17" fmla="*/ 1444467 w 1660702"/>
              <a:gd name="connsiteY17" fmla="*/ 30488 h 2203999"/>
              <a:gd name="connsiteX18" fmla="*/ 1656265 w 1660702"/>
              <a:gd name="connsiteY18" fmla="*/ 849566 h 2203999"/>
              <a:gd name="connsiteX19" fmla="*/ 1470105 w 1660702"/>
              <a:gd name="connsiteY19" fmla="*/ 2036753 h 2203999"/>
              <a:gd name="connsiteX20" fmla="*/ 1127240 w 1660702"/>
              <a:gd name="connsiteY20" fmla="*/ 2116229 h 2203999"/>
              <a:gd name="connsiteX21" fmla="*/ 913361 w 1660702"/>
              <a:gd name="connsiteY21" fmla="*/ 2198515 h 2203999"/>
              <a:gd name="connsiteX22" fmla="*/ 615128 w 1660702"/>
              <a:gd name="connsiteY22" fmla="*/ 2109054 h 2203999"/>
              <a:gd name="connsiteX23" fmla="*/ 213872 w 1660702"/>
              <a:gd name="connsiteY23" fmla="*/ 1968386 h 2203999"/>
              <a:gd name="connsiteX24" fmla="*/ 81 w 1660702"/>
              <a:gd name="connsiteY24" fmla="*/ 849566 h 2203999"/>
              <a:gd name="connsiteX0" fmla="*/ 81 w 1660700"/>
              <a:gd name="connsiteY0" fmla="*/ 849566 h 2199700"/>
              <a:gd name="connsiteX1" fmla="*/ 196780 w 1660700"/>
              <a:gd name="connsiteY1" fmla="*/ 2852 h 2199700"/>
              <a:gd name="connsiteX2" fmla="*/ 290785 w 1660700"/>
              <a:gd name="connsiteY2" fmla="*/ 1079762 h 2199700"/>
              <a:gd name="connsiteX3" fmla="*/ 325520 w 1660700"/>
              <a:gd name="connsiteY3" fmla="*/ 118215 h 2199700"/>
              <a:gd name="connsiteX4" fmla="*/ 470913 w 1660700"/>
              <a:gd name="connsiteY4" fmla="*/ 156173 h 2199700"/>
              <a:gd name="connsiteX5" fmla="*/ 541215 w 1660700"/>
              <a:gd name="connsiteY5" fmla="*/ 497246 h 2199700"/>
              <a:gd name="connsiteX6" fmla="*/ 641162 w 1660700"/>
              <a:gd name="connsiteY6" fmla="*/ 934345 h 2199700"/>
              <a:gd name="connsiteX7" fmla="*/ 829170 w 1660700"/>
              <a:gd name="connsiteY7" fmla="*/ 1027298 h 2199700"/>
              <a:gd name="connsiteX8" fmla="*/ 661294 w 1660700"/>
              <a:gd name="connsiteY8" fmla="*/ 135271 h 2199700"/>
              <a:gd name="connsiteX9" fmla="*/ 767016 w 1660700"/>
              <a:gd name="connsiteY9" fmla="*/ 49520 h 2199700"/>
              <a:gd name="connsiteX10" fmla="*/ 827768 w 1660700"/>
              <a:gd name="connsiteY10" fmla="*/ 99765 h 2199700"/>
              <a:gd name="connsiteX11" fmla="*/ 954685 w 1660700"/>
              <a:gd name="connsiteY11" fmla="*/ 665137 h 2199700"/>
              <a:gd name="connsiteX12" fmla="*/ 1171002 w 1660700"/>
              <a:gd name="connsiteY12" fmla="*/ 1086782 h 2199700"/>
              <a:gd name="connsiteX13" fmla="*/ 1101232 w 1660700"/>
              <a:gd name="connsiteY13" fmla="*/ 226692 h 2199700"/>
              <a:gd name="connsiteX14" fmla="*/ 1279468 w 1660700"/>
              <a:gd name="connsiteY14" fmla="*/ 234709 h 2199700"/>
              <a:gd name="connsiteX15" fmla="*/ 1279468 w 1660700"/>
              <a:gd name="connsiteY15" fmla="*/ 433591 h 2199700"/>
              <a:gd name="connsiteX16" fmla="*/ 1347858 w 1660700"/>
              <a:gd name="connsiteY16" fmla="*/ 1026643 h 2199700"/>
              <a:gd name="connsiteX17" fmla="*/ 1444467 w 1660700"/>
              <a:gd name="connsiteY17" fmla="*/ 30488 h 2199700"/>
              <a:gd name="connsiteX18" fmla="*/ 1656265 w 1660700"/>
              <a:gd name="connsiteY18" fmla="*/ 849566 h 2199700"/>
              <a:gd name="connsiteX19" fmla="*/ 1470105 w 1660700"/>
              <a:gd name="connsiteY19" fmla="*/ 2036753 h 2199700"/>
              <a:gd name="connsiteX20" fmla="*/ 1127240 w 1660700"/>
              <a:gd name="connsiteY20" fmla="*/ 2116229 h 2199700"/>
              <a:gd name="connsiteX21" fmla="*/ 837883 w 1660700"/>
              <a:gd name="connsiteY21" fmla="*/ 2083080 h 2199700"/>
              <a:gd name="connsiteX22" fmla="*/ 913361 w 1660700"/>
              <a:gd name="connsiteY22" fmla="*/ 2198515 h 2199700"/>
              <a:gd name="connsiteX23" fmla="*/ 615128 w 1660700"/>
              <a:gd name="connsiteY23" fmla="*/ 2109054 h 2199700"/>
              <a:gd name="connsiteX24" fmla="*/ 213872 w 1660700"/>
              <a:gd name="connsiteY24" fmla="*/ 1968386 h 2199700"/>
              <a:gd name="connsiteX25" fmla="*/ 81 w 1660700"/>
              <a:gd name="connsiteY25" fmla="*/ 849566 h 2199700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065929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48503"/>
              <a:gd name="connsiteX1" fmla="*/ 196780 w 1660702"/>
              <a:gd name="connsiteY1" fmla="*/ 2852 h 2148503"/>
              <a:gd name="connsiteX2" fmla="*/ 290785 w 1660702"/>
              <a:gd name="connsiteY2" fmla="*/ 1079762 h 2148503"/>
              <a:gd name="connsiteX3" fmla="*/ 325520 w 1660702"/>
              <a:gd name="connsiteY3" fmla="*/ 118215 h 2148503"/>
              <a:gd name="connsiteX4" fmla="*/ 470913 w 1660702"/>
              <a:gd name="connsiteY4" fmla="*/ 156173 h 2148503"/>
              <a:gd name="connsiteX5" fmla="*/ 541215 w 1660702"/>
              <a:gd name="connsiteY5" fmla="*/ 497246 h 2148503"/>
              <a:gd name="connsiteX6" fmla="*/ 641162 w 1660702"/>
              <a:gd name="connsiteY6" fmla="*/ 934345 h 2148503"/>
              <a:gd name="connsiteX7" fmla="*/ 829170 w 1660702"/>
              <a:gd name="connsiteY7" fmla="*/ 1027298 h 2148503"/>
              <a:gd name="connsiteX8" fmla="*/ 661294 w 1660702"/>
              <a:gd name="connsiteY8" fmla="*/ 135271 h 2148503"/>
              <a:gd name="connsiteX9" fmla="*/ 767016 w 1660702"/>
              <a:gd name="connsiteY9" fmla="*/ 49520 h 2148503"/>
              <a:gd name="connsiteX10" fmla="*/ 827768 w 1660702"/>
              <a:gd name="connsiteY10" fmla="*/ 99765 h 2148503"/>
              <a:gd name="connsiteX11" fmla="*/ 954685 w 1660702"/>
              <a:gd name="connsiteY11" fmla="*/ 665137 h 2148503"/>
              <a:gd name="connsiteX12" fmla="*/ 1171002 w 1660702"/>
              <a:gd name="connsiteY12" fmla="*/ 1086782 h 2148503"/>
              <a:gd name="connsiteX13" fmla="*/ 1101232 w 1660702"/>
              <a:gd name="connsiteY13" fmla="*/ 226692 h 2148503"/>
              <a:gd name="connsiteX14" fmla="*/ 1279468 w 1660702"/>
              <a:gd name="connsiteY14" fmla="*/ 234709 h 2148503"/>
              <a:gd name="connsiteX15" fmla="*/ 1279468 w 1660702"/>
              <a:gd name="connsiteY15" fmla="*/ 433591 h 2148503"/>
              <a:gd name="connsiteX16" fmla="*/ 1347858 w 1660702"/>
              <a:gd name="connsiteY16" fmla="*/ 1026643 h 2148503"/>
              <a:gd name="connsiteX17" fmla="*/ 1444467 w 1660702"/>
              <a:gd name="connsiteY17" fmla="*/ 30488 h 2148503"/>
              <a:gd name="connsiteX18" fmla="*/ 1656265 w 1660702"/>
              <a:gd name="connsiteY18" fmla="*/ 849566 h 2148503"/>
              <a:gd name="connsiteX19" fmla="*/ 1470105 w 1660702"/>
              <a:gd name="connsiteY19" fmla="*/ 2036753 h 2148503"/>
              <a:gd name="connsiteX20" fmla="*/ 1127240 w 1660702"/>
              <a:gd name="connsiteY20" fmla="*/ 2116229 h 2148503"/>
              <a:gd name="connsiteX21" fmla="*/ 837883 w 1660702"/>
              <a:gd name="connsiteY21" fmla="*/ 2083080 h 2148503"/>
              <a:gd name="connsiteX22" fmla="*/ 847598 w 1660702"/>
              <a:gd name="connsiteY22" fmla="*/ 2065929 h 2148503"/>
              <a:gd name="connsiteX23" fmla="*/ 615128 w 1660702"/>
              <a:gd name="connsiteY23" fmla="*/ 2109054 h 2148503"/>
              <a:gd name="connsiteX24" fmla="*/ 213872 w 1660702"/>
              <a:gd name="connsiteY24" fmla="*/ 1968386 h 2148503"/>
              <a:gd name="connsiteX25" fmla="*/ 81 w 1660702"/>
              <a:gd name="connsiteY25" fmla="*/ 849566 h 2148503"/>
              <a:gd name="connsiteX0" fmla="*/ 81 w 1660700"/>
              <a:gd name="connsiteY0" fmla="*/ 849566 h 2148503"/>
              <a:gd name="connsiteX1" fmla="*/ 196780 w 1660700"/>
              <a:gd name="connsiteY1" fmla="*/ 2852 h 2148503"/>
              <a:gd name="connsiteX2" fmla="*/ 290785 w 1660700"/>
              <a:gd name="connsiteY2" fmla="*/ 1079762 h 2148503"/>
              <a:gd name="connsiteX3" fmla="*/ 325520 w 1660700"/>
              <a:gd name="connsiteY3" fmla="*/ 118215 h 2148503"/>
              <a:gd name="connsiteX4" fmla="*/ 470913 w 1660700"/>
              <a:gd name="connsiteY4" fmla="*/ 156173 h 2148503"/>
              <a:gd name="connsiteX5" fmla="*/ 541215 w 1660700"/>
              <a:gd name="connsiteY5" fmla="*/ 497246 h 2148503"/>
              <a:gd name="connsiteX6" fmla="*/ 641162 w 1660700"/>
              <a:gd name="connsiteY6" fmla="*/ 934345 h 2148503"/>
              <a:gd name="connsiteX7" fmla="*/ 829170 w 1660700"/>
              <a:gd name="connsiteY7" fmla="*/ 1027298 h 2148503"/>
              <a:gd name="connsiteX8" fmla="*/ 661294 w 1660700"/>
              <a:gd name="connsiteY8" fmla="*/ 135271 h 2148503"/>
              <a:gd name="connsiteX9" fmla="*/ 767016 w 1660700"/>
              <a:gd name="connsiteY9" fmla="*/ 49520 h 2148503"/>
              <a:gd name="connsiteX10" fmla="*/ 827768 w 1660700"/>
              <a:gd name="connsiteY10" fmla="*/ 99765 h 2148503"/>
              <a:gd name="connsiteX11" fmla="*/ 954685 w 1660700"/>
              <a:gd name="connsiteY11" fmla="*/ 665137 h 2148503"/>
              <a:gd name="connsiteX12" fmla="*/ 1171002 w 1660700"/>
              <a:gd name="connsiteY12" fmla="*/ 1086782 h 2148503"/>
              <a:gd name="connsiteX13" fmla="*/ 1101232 w 1660700"/>
              <a:gd name="connsiteY13" fmla="*/ 226692 h 2148503"/>
              <a:gd name="connsiteX14" fmla="*/ 1279468 w 1660700"/>
              <a:gd name="connsiteY14" fmla="*/ 234709 h 2148503"/>
              <a:gd name="connsiteX15" fmla="*/ 1279468 w 1660700"/>
              <a:gd name="connsiteY15" fmla="*/ 433591 h 2148503"/>
              <a:gd name="connsiteX16" fmla="*/ 1347858 w 1660700"/>
              <a:gd name="connsiteY16" fmla="*/ 1026643 h 2148503"/>
              <a:gd name="connsiteX17" fmla="*/ 1444467 w 1660700"/>
              <a:gd name="connsiteY17" fmla="*/ 30488 h 2148503"/>
              <a:gd name="connsiteX18" fmla="*/ 1656265 w 1660700"/>
              <a:gd name="connsiteY18" fmla="*/ 849566 h 2148503"/>
              <a:gd name="connsiteX19" fmla="*/ 1470105 w 1660700"/>
              <a:gd name="connsiteY19" fmla="*/ 2036753 h 2148503"/>
              <a:gd name="connsiteX20" fmla="*/ 1127240 w 1660700"/>
              <a:gd name="connsiteY20" fmla="*/ 2116229 h 2148503"/>
              <a:gd name="connsiteX21" fmla="*/ 837883 w 1660700"/>
              <a:gd name="connsiteY21" fmla="*/ 2083080 h 2148503"/>
              <a:gd name="connsiteX22" fmla="*/ 847598 w 1660700"/>
              <a:gd name="connsiteY22" fmla="*/ 2121174 h 2148503"/>
              <a:gd name="connsiteX23" fmla="*/ 615128 w 1660700"/>
              <a:gd name="connsiteY23" fmla="*/ 2109054 h 2148503"/>
              <a:gd name="connsiteX24" fmla="*/ 213872 w 1660700"/>
              <a:gd name="connsiteY24" fmla="*/ 1968386 h 2148503"/>
              <a:gd name="connsiteX25" fmla="*/ 81 w 1660700"/>
              <a:gd name="connsiteY25" fmla="*/ 849566 h 2148503"/>
              <a:gd name="connsiteX0" fmla="*/ 81 w 1660702"/>
              <a:gd name="connsiteY0" fmla="*/ 849566 h 2152233"/>
              <a:gd name="connsiteX1" fmla="*/ 196780 w 1660702"/>
              <a:gd name="connsiteY1" fmla="*/ 2852 h 2152233"/>
              <a:gd name="connsiteX2" fmla="*/ 290785 w 1660702"/>
              <a:gd name="connsiteY2" fmla="*/ 1079762 h 2152233"/>
              <a:gd name="connsiteX3" fmla="*/ 325520 w 1660702"/>
              <a:gd name="connsiteY3" fmla="*/ 118215 h 2152233"/>
              <a:gd name="connsiteX4" fmla="*/ 470913 w 1660702"/>
              <a:gd name="connsiteY4" fmla="*/ 156173 h 2152233"/>
              <a:gd name="connsiteX5" fmla="*/ 541215 w 1660702"/>
              <a:gd name="connsiteY5" fmla="*/ 497246 h 2152233"/>
              <a:gd name="connsiteX6" fmla="*/ 641162 w 1660702"/>
              <a:gd name="connsiteY6" fmla="*/ 934345 h 2152233"/>
              <a:gd name="connsiteX7" fmla="*/ 829170 w 1660702"/>
              <a:gd name="connsiteY7" fmla="*/ 1027298 h 2152233"/>
              <a:gd name="connsiteX8" fmla="*/ 661294 w 1660702"/>
              <a:gd name="connsiteY8" fmla="*/ 135271 h 2152233"/>
              <a:gd name="connsiteX9" fmla="*/ 767016 w 1660702"/>
              <a:gd name="connsiteY9" fmla="*/ 49520 h 2152233"/>
              <a:gd name="connsiteX10" fmla="*/ 827768 w 1660702"/>
              <a:gd name="connsiteY10" fmla="*/ 99765 h 2152233"/>
              <a:gd name="connsiteX11" fmla="*/ 954685 w 1660702"/>
              <a:gd name="connsiteY11" fmla="*/ 665137 h 2152233"/>
              <a:gd name="connsiteX12" fmla="*/ 1171002 w 1660702"/>
              <a:gd name="connsiteY12" fmla="*/ 1086782 h 2152233"/>
              <a:gd name="connsiteX13" fmla="*/ 1101232 w 1660702"/>
              <a:gd name="connsiteY13" fmla="*/ 226692 h 2152233"/>
              <a:gd name="connsiteX14" fmla="*/ 1279468 w 1660702"/>
              <a:gd name="connsiteY14" fmla="*/ 234709 h 2152233"/>
              <a:gd name="connsiteX15" fmla="*/ 1279468 w 1660702"/>
              <a:gd name="connsiteY15" fmla="*/ 433591 h 2152233"/>
              <a:gd name="connsiteX16" fmla="*/ 1347858 w 1660702"/>
              <a:gd name="connsiteY16" fmla="*/ 1026643 h 2152233"/>
              <a:gd name="connsiteX17" fmla="*/ 1444467 w 1660702"/>
              <a:gd name="connsiteY17" fmla="*/ 30488 h 2152233"/>
              <a:gd name="connsiteX18" fmla="*/ 1656265 w 1660702"/>
              <a:gd name="connsiteY18" fmla="*/ 849566 h 2152233"/>
              <a:gd name="connsiteX19" fmla="*/ 1470105 w 1660702"/>
              <a:gd name="connsiteY19" fmla="*/ 2036753 h 2152233"/>
              <a:gd name="connsiteX20" fmla="*/ 1127240 w 1660702"/>
              <a:gd name="connsiteY20" fmla="*/ 2116229 h 2152233"/>
              <a:gd name="connsiteX21" fmla="*/ 847598 w 1660702"/>
              <a:gd name="connsiteY21" fmla="*/ 2121174 h 2152233"/>
              <a:gd name="connsiteX22" fmla="*/ 615128 w 1660702"/>
              <a:gd name="connsiteY22" fmla="*/ 2109054 h 2152233"/>
              <a:gd name="connsiteX23" fmla="*/ 213872 w 1660702"/>
              <a:gd name="connsiteY23" fmla="*/ 1968386 h 2152233"/>
              <a:gd name="connsiteX24" fmla="*/ 81 w 1660702"/>
              <a:gd name="connsiteY24" fmla="*/ 849566 h 215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702" h="2152233">
                <a:moveTo>
                  <a:pt x="81" y="849566"/>
                </a:moveTo>
                <a:cubicBezTo>
                  <a:pt x="-2768" y="521977"/>
                  <a:pt x="69993" y="-16975"/>
                  <a:pt x="196780" y="2852"/>
                </a:cubicBezTo>
                <a:cubicBezTo>
                  <a:pt x="255201" y="-59338"/>
                  <a:pt x="250905" y="914543"/>
                  <a:pt x="290785" y="1079762"/>
                </a:cubicBezTo>
                <a:cubicBezTo>
                  <a:pt x="446508" y="1044708"/>
                  <a:pt x="299883" y="294244"/>
                  <a:pt x="325520" y="118215"/>
                </a:cubicBezTo>
                <a:cubicBezTo>
                  <a:pt x="351157" y="-57814"/>
                  <a:pt x="434964" y="212697"/>
                  <a:pt x="470913" y="156173"/>
                </a:cubicBezTo>
                <a:cubicBezTo>
                  <a:pt x="506862" y="99649"/>
                  <a:pt x="508456" y="345453"/>
                  <a:pt x="541215" y="497246"/>
                </a:cubicBezTo>
                <a:cubicBezTo>
                  <a:pt x="573974" y="649039"/>
                  <a:pt x="591312" y="830875"/>
                  <a:pt x="641162" y="934345"/>
                </a:cubicBezTo>
                <a:cubicBezTo>
                  <a:pt x="691012" y="1037815"/>
                  <a:pt x="799510" y="1094183"/>
                  <a:pt x="829170" y="1027298"/>
                </a:cubicBezTo>
                <a:cubicBezTo>
                  <a:pt x="858830" y="960413"/>
                  <a:pt x="662884" y="263245"/>
                  <a:pt x="661294" y="135271"/>
                </a:cubicBezTo>
                <a:cubicBezTo>
                  <a:pt x="659704" y="7297"/>
                  <a:pt x="739270" y="55438"/>
                  <a:pt x="767016" y="49520"/>
                </a:cubicBezTo>
                <a:cubicBezTo>
                  <a:pt x="794762" y="43602"/>
                  <a:pt x="776327" y="51944"/>
                  <a:pt x="827768" y="99765"/>
                </a:cubicBezTo>
                <a:cubicBezTo>
                  <a:pt x="879209" y="147586"/>
                  <a:pt x="954685" y="505616"/>
                  <a:pt x="954685" y="665137"/>
                </a:cubicBezTo>
                <a:cubicBezTo>
                  <a:pt x="954685" y="824658"/>
                  <a:pt x="975049" y="1203918"/>
                  <a:pt x="1171002" y="1086782"/>
                </a:cubicBezTo>
                <a:cubicBezTo>
                  <a:pt x="1222277" y="1223771"/>
                  <a:pt x="804665" y="253142"/>
                  <a:pt x="1101232" y="226692"/>
                </a:cubicBezTo>
                <a:cubicBezTo>
                  <a:pt x="1110541" y="123351"/>
                  <a:pt x="1240556" y="84810"/>
                  <a:pt x="1279468" y="234709"/>
                </a:cubicBezTo>
                <a:cubicBezTo>
                  <a:pt x="1296021" y="296815"/>
                  <a:pt x="1285607" y="218736"/>
                  <a:pt x="1279468" y="433591"/>
                </a:cubicBezTo>
                <a:cubicBezTo>
                  <a:pt x="1299635" y="526909"/>
                  <a:pt x="1309398" y="1104876"/>
                  <a:pt x="1347858" y="1026643"/>
                </a:cubicBezTo>
                <a:cubicBezTo>
                  <a:pt x="1386319" y="948410"/>
                  <a:pt x="1263398" y="64824"/>
                  <a:pt x="1444467" y="30488"/>
                </a:cubicBezTo>
                <a:cubicBezTo>
                  <a:pt x="1494010" y="95592"/>
                  <a:pt x="1626355" y="681323"/>
                  <a:pt x="1656265" y="849566"/>
                </a:cubicBezTo>
                <a:cubicBezTo>
                  <a:pt x="1686175" y="1017809"/>
                  <a:pt x="1558276" y="1825643"/>
                  <a:pt x="1470105" y="2036753"/>
                </a:cubicBezTo>
                <a:cubicBezTo>
                  <a:pt x="1381934" y="2247864"/>
                  <a:pt x="1230991" y="2102159"/>
                  <a:pt x="1127240" y="2116229"/>
                </a:cubicBezTo>
                <a:cubicBezTo>
                  <a:pt x="1023489" y="2130299"/>
                  <a:pt x="932950" y="2122370"/>
                  <a:pt x="847598" y="2121174"/>
                </a:cubicBezTo>
                <a:cubicBezTo>
                  <a:pt x="786359" y="2116295"/>
                  <a:pt x="720749" y="2134519"/>
                  <a:pt x="615128" y="2109054"/>
                </a:cubicBezTo>
                <a:cubicBezTo>
                  <a:pt x="509507" y="2083589"/>
                  <a:pt x="351887" y="2153253"/>
                  <a:pt x="213872" y="1968386"/>
                </a:cubicBezTo>
                <a:cubicBezTo>
                  <a:pt x="75857" y="1783519"/>
                  <a:pt x="2930" y="1177155"/>
                  <a:pt x="81" y="84956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0"/>
          <p:cNvSpPr>
            <a:spLocks noChangeArrowheads="1"/>
          </p:cNvSpPr>
          <p:nvPr/>
        </p:nvSpPr>
        <p:spPr bwMode="auto">
          <a:xfrm rot="787250">
            <a:off x="3757387" y="2892813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0" name="Oval 10"/>
          <p:cNvSpPr>
            <a:spLocks noChangeArrowheads="1"/>
          </p:cNvSpPr>
          <p:nvPr/>
        </p:nvSpPr>
        <p:spPr bwMode="auto">
          <a:xfrm rot="787250">
            <a:off x="3916674" y="3053153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1" name="Rectangle à coins arrondis 10"/>
          <p:cNvSpPr/>
          <p:nvPr/>
        </p:nvSpPr>
        <p:spPr>
          <a:xfrm rot="19317310" flipV="1">
            <a:off x="4111837" y="3205793"/>
            <a:ext cx="257256" cy="395397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6690" y="308159"/>
                  <a:pt x="186190" y="308159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Rectangle à coins arrondis 10"/>
          <p:cNvSpPr/>
          <p:nvPr/>
        </p:nvSpPr>
        <p:spPr>
          <a:xfrm rot="20239407" flipV="1">
            <a:off x="4023348" y="3096061"/>
            <a:ext cx="344393" cy="241766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322353"/>
              <a:gd name="connsiteX1" fmla="*/ 62755 w 377132"/>
              <a:gd name="connsiteY1" fmla="*/ 0 h 322353"/>
              <a:gd name="connsiteX2" fmla="*/ 322922 w 377132"/>
              <a:gd name="connsiteY2" fmla="*/ 8546 h 322353"/>
              <a:gd name="connsiteX3" fmla="*/ 360040 w 377132"/>
              <a:gd name="connsiteY3" fmla="*/ 45664 h 322353"/>
              <a:gd name="connsiteX4" fmla="*/ 377132 w 377132"/>
              <a:gd name="connsiteY4" fmla="*/ 151400 h 322353"/>
              <a:gd name="connsiteX5" fmla="*/ 186190 w 377132"/>
              <a:gd name="connsiteY5" fmla="*/ 214155 h 322353"/>
              <a:gd name="connsiteX6" fmla="*/ 57108 w 377132"/>
              <a:gd name="connsiteY6" fmla="*/ 322353 h 322353"/>
              <a:gd name="connsiteX7" fmla="*/ 0 w 377132"/>
              <a:gd name="connsiteY7" fmla="*/ 194129 h 322353"/>
              <a:gd name="connsiteX8" fmla="*/ 0 w 377132"/>
              <a:gd name="connsiteY8" fmla="*/ 45664 h 322353"/>
              <a:gd name="connsiteX0" fmla="*/ 0 w 377132"/>
              <a:gd name="connsiteY0" fmla="*/ 45664 h 236451"/>
              <a:gd name="connsiteX1" fmla="*/ 62755 w 377132"/>
              <a:gd name="connsiteY1" fmla="*/ 0 h 236451"/>
              <a:gd name="connsiteX2" fmla="*/ 322922 w 377132"/>
              <a:gd name="connsiteY2" fmla="*/ 8546 h 236451"/>
              <a:gd name="connsiteX3" fmla="*/ 360040 w 377132"/>
              <a:gd name="connsiteY3" fmla="*/ 45664 h 236451"/>
              <a:gd name="connsiteX4" fmla="*/ 377132 w 377132"/>
              <a:gd name="connsiteY4" fmla="*/ 151400 h 236451"/>
              <a:gd name="connsiteX5" fmla="*/ 186190 w 377132"/>
              <a:gd name="connsiteY5" fmla="*/ 214155 h 236451"/>
              <a:gd name="connsiteX6" fmla="*/ 111789 w 377132"/>
              <a:gd name="connsiteY6" fmla="*/ 236451 h 236451"/>
              <a:gd name="connsiteX7" fmla="*/ 0 w 377132"/>
              <a:gd name="connsiteY7" fmla="*/ 194129 h 236451"/>
              <a:gd name="connsiteX8" fmla="*/ 0 w 377132"/>
              <a:gd name="connsiteY8" fmla="*/ 45664 h 236451"/>
              <a:gd name="connsiteX0" fmla="*/ 0 w 395197"/>
              <a:gd name="connsiteY0" fmla="*/ 72000 h 262787"/>
              <a:gd name="connsiteX1" fmla="*/ 62755 w 395197"/>
              <a:gd name="connsiteY1" fmla="*/ 26336 h 262787"/>
              <a:gd name="connsiteX2" fmla="*/ 390322 w 395197"/>
              <a:gd name="connsiteY2" fmla="*/ 0 h 262787"/>
              <a:gd name="connsiteX3" fmla="*/ 360040 w 395197"/>
              <a:gd name="connsiteY3" fmla="*/ 72000 h 262787"/>
              <a:gd name="connsiteX4" fmla="*/ 377132 w 395197"/>
              <a:gd name="connsiteY4" fmla="*/ 177736 h 262787"/>
              <a:gd name="connsiteX5" fmla="*/ 186190 w 395197"/>
              <a:gd name="connsiteY5" fmla="*/ 240491 h 262787"/>
              <a:gd name="connsiteX6" fmla="*/ 111789 w 395197"/>
              <a:gd name="connsiteY6" fmla="*/ 262787 h 262787"/>
              <a:gd name="connsiteX7" fmla="*/ 0 w 395197"/>
              <a:gd name="connsiteY7" fmla="*/ 220465 h 262787"/>
              <a:gd name="connsiteX8" fmla="*/ 0 w 395197"/>
              <a:gd name="connsiteY8" fmla="*/ 72000 h 262787"/>
              <a:gd name="connsiteX0" fmla="*/ 0 w 397249"/>
              <a:gd name="connsiteY0" fmla="*/ 72000 h 262787"/>
              <a:gd name="connsiteX1" fmla="*/ 62755 w 397249"/>
              <a:gd name="connsiteY1" fmla="*/ 26336 h 262787"/>
              <a:gd name="connsiteX2" fmla="*/ 390322 w 397249"/>
              <a:gd name="connsiteY2" fmla="*/ 0 h 262787"/>
              <a:gd name="connsiteX3" fmla="*/ 379298 w 397249"/>
              <a:gd name="connsiteY3" fmla="*/ 89442 h 262787"/>
              <a:gd name="connsiteX4" fmla="*/ 377132 w 397249"/>
              <a:gd name="connsiteY4" fmla="*/ 177736 h 262787"/>
              <a:gd name="connsiteX5" fmla="*/ 186190 w 397249"/>
              <a:gd name="connsiteY5" fmla="*/ 240491 h 262787"/>
              <a:gd name="connsiteX6" fmla="*/ 111789 w 397249"/>
              <a:gd name="connsiteY6" fmla="*/ 262787 h 262787"/>
              <a:gd name="connsiteX7" fmla="*/ 0 w 397249"/>
              <a:gd name="connsiteY7" fmla="*/ 220465 h 262787"/>
              <a:gd name="connsiteX8" fmla="*/ 0 w 397249"/>
              <a:gd name="connsiteY8" fmla="*/ 72000 h 262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249" h="262787">
                <a:moveTo>
                  <a:pt x="0" y="72000"/>
                </a:moveTo>
                <a:cubicBezTo>
                  <a:pt x="0" y="51500"/>
                  <a:pt x="42255" y="26336"/>
                  <a:pt x="62755" y="26336"/>
                </a:cubicBezTo>
                <a:cubicBezTo>
                  <a:pt x="158023" y="26336"/>
                  <a:pt x="295054" y="0"/>
                  <a:pt x="390322" y="0"/>
                </a:cubicBezTo>
                <a:cubicBezTo>
                  <a:pt x="410822" y="0"/>
                  <a:pt x="379298" y="68942"/>
                  <a:pt x="379298" y="89442"/>
                </a:cubicBezTo>
                <a:lnTo>
                  <a:pt x="377132" y="177736"/>
                </a:lnTo>
                <a:cubicBezTo>
                  <a:pt x="377132" y="198236"/>
                  <a:pt x="206690" y="240491"/>
                  <a:pt x="186190" y="240491"/>
                </a:cubicBezTo>
                <a:lnTo>
                  <a:pt x="111789" y="262787"/>
                </a:lnTo>
                <a:cubicBezTo>
                  <a:pt x="91289" y="262787"/>
                  <a:pt x="0" y="240965"/>
                  <a:pt x="0" y="220465"/>
                </a:cubicBezTo>
                <a:lnTo>
                  <a:pt x="0" y="7200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Rectangle à coins arrondis 10"/>
          <p:cNvSpPr/>
          <p:nvPr/>
        </p:nvSpPr>
        <p:spPr>
          <a:xfrm rot="19760830" flipV="1">
            <a:off x="4144899" y="3484257"/>
            <a:ext cx="263155" cy="313234"/>
          </a:xfrm>
          <a:custGeom>
            <a:avLst/>
            <a:gdLst>
              <a:gd name="connsiteX0" fmla="*/ 0 w 360040"/>
              <a:gd name="connsiteY0" fmla="*/ 37118 h 222701"/>
              <a:gd name="connsiteX1" fmla="*/ 37118 w 360040"/>
              <a:gd name="connsiteY1" fmla="*/ 0 h 222701"/>
              <a:gd name="connsiteX2" fmla="*/ 322922 w 360040"/>
              <a:gd name="connsiteY2" fmla="*/ 0 h 222701"/>
              <a:gd name="connsiteX3" fmla="*/ 360040 w 360040"/>
              <a:gd name="connsiteY3" fmla="*/ 37118 h 222701"/>
              <a:gd name="connsiteX4" fmla="*/ 360040 w 360040"/>
              <a:gd name="connsiteY4" fmla="*/ 185583 h 222701"/>
              <a:gd name="connsiteX5" fmla="*/ 322922 w 360040"/>
              <a:gd name="connsiteY5" fmla="*/ 222701 h 222701"/>
              <a:gd name="connsiteX6" fmla="*/ 37118 w 360040"/>
              <a:gd name="connsiteY6" fmla="*/ 222701 h 222701"/>
              <a:gd name="connsiteX7" fmla="*/ 0 w 360040"/>
              <a:gd name="connsiteY7" fmla="*/ 185583 h 222701"/>
              <a:gd name="connsiteX8" fmla="*/ 0 w 360040"/>
              <a:gd name="connsiteY8" fmla="*/ 37118 h 222701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322922 w 360040"/>
              <a:gd name="connsiteY5" fmla="*/ 231247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31247"/>
              <a:gd name="connsiteX1" fmla="*/ 62755 w 360040"/>
              <a:gd name="connsiteY1" fmla="*/ 0 h 231247"/>
              <a:gd name="connsiteX2" fmla="*/ 322922 w 360040"/>
              <a:gd name="connsiteY2" fmla="*/ 8546 h 231247"/>
              <a:gd name="connsiteX3" fmla="*/ 360040 w 360040"/>
              <a:gd name="connsiteY3" fmla="*/ 45664 h 231247"/>
              <a:gd name="connsiteX4" fmla="*/ 360040 w 360040"/>
              <a:gd name="connsiteY4" fmla="*/ 194129 h 231247"/>
              <a:gd name="connsiteX5" fmla="*/ 228919 w 360040"/>
              <a:gd name="connsiteY5" fmla="*/ 171426 h 231247"/>
              <a:gd name="connsiteX6" fmla="*/ 37118 w 360040"/>
              <a:gd name="connsiteY6" fmla="*/ 231247 h 231247"/>
              <a:gd name="connsiteX7" fmla="*/ 0 w 360040"/>
              <a:gd name="connsiteY7" fmla="*/ 194129 h 231247"/>
              <a:gd name="connsiteX8" fmla="*/ 0 w 360040"/>
              <a:gd name="connsiteY8" fmla="*/ 45664 h 231247"/>
              <a:gd name="connsiteX0" fmla="*/ 0 w 360040"/>
              <a:gd name="connsiteY0" fmla="*/ 45664 h 222701"/>
              <a:gd name="connsiteX1" fmla="*/ 62755 w 360040"/>
              <a:gd name="connsiteY1" fmla="*/ 0 h 222701"/>
              <a:gd name="connsiteX2" fmla="*/ 322922 w 360040"/>
              <a:gd name="connsiteY2" fmla="*/ 8546 h 222701"/>
              <a:gd name="connsiteX3" fmla="*/ 360040 w 360040"/>
              <a:gd name="connsiteY3" fmla="*/ 45664 h 222701"/>
              <a:gd name="connsiteX4" fmla="*/ 360040 w 360040"/>
              <a:gd name="connsiteY4" fmla="*/ 194129 h 222701"/>
              <a:gd name="connsiteX5" fmla="*/ 228919 w 360040"/>
              <a:gd name="connsiteY5" fmla="*/ 171426 h 222701"/>
              <a:gd name="connsiteX6" fmla="*/ 71301 w 360040"/>
              <a:gd name="connsiteY6" fmla="*/ 222701 h 222701"/>
              <a:gd name="connsiteX7" fmla="*/ 0 w 360040"/>
              <a:gd name="connsiteY7" fmla="*/ 194129 h 222701"/>
              <a:gd name="connsiteX8" fmla="*/ 0 w 360040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228919 w 377132"/>
              <a:gd name="connsiteY5" fmla="*/ 171426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45664 h 222701"/>
              <a:gd name="connsiteX1" fmla="*/ 62755 w 377132"/>
              <a:gd name="connsiteY1" fmla="*/ 0 h 222701"/>
              <a:gd name="connsiteX2" fmla="*/ 322922 w 377132"/>
              <a:gd name="connsiteY2" fmla="*/ 8546 h 222701"/>
              <a:gd name="connsiteX3" fmla="*/ 360040 w 377132"/>
              <a:gd name="connsiteY3" fmla="*/ 45664 h 222701"/>
              <a:gd name="connsiteX4" fmla="*/ 377132 w 377132"/>
              <a:gd name="connsiteY4" fmla="*/ 151400 h 222701"/>
              <a:gd name="connsiteX5" fmla="*/ 186190 w 377132"/>
              <a:gd name="connsiteY5" fmla="*/ 214155 h 222701"/>
              <a:gd name="connsiteX6" fmla="*/ 71301 w 377132"/>
              <a:gd name="connsiteY6" fmla="*/ 222701 h 222701"/>
              <a:gd name="connsiteX7" fmla="*/ 0 w 377132"/>
              <a:gd name="connsiteY7" fmla="*/ 194129 h 222701"/>
              <a:gd name="connsiteX8" fmla="*/ 0 w 377132"/>
              <a:gd name="connsiteY8" fmla="*/ 45664 h 222701"/>
              <a:gd name="connsiteX0" fmla="*/ 0 w 377132"/>
              <a:gd name="connsiteY0" fmla="*/ 37118 h 214155"/>
              <a:gd name="connsiteX1" fmla="*/ 173850 w 377132"/>
              <a:gd name="connsiteY1" fmla="*/ 68366 h 214155"/>
              <a:gd name="connsiteX2" fmla="*/ 322922 w 377132"/>
              <a:gd name="connsiteY2" fmla="*/ 0 h 214155"/>
              <a:gd name="connsiteX3" fmla="*/ 360040 w 377132"/>
              <a:gd name="connsiteY3" fmla="*/ 37118 h 214155"/>
              <a:gd name="connsiteX4" fmla="*/ 377132 w 377132"/>
              <a:gd name="connsiteY4" fmla="*/ 142854 h 214155"/>
              <a:gd name="connsiteX5" fmla="*/ 186190 w 377132"/>
              <a:gd name="connsiteY5" fmla="*/ 205609 h 214155"/>
              <a:gd name="connsiteX6" fmla="*/ 71301 w 377132"/>
              <a:gd name="connsiteY6" fmla="*/ 214155 h 214155"/>
              <a:gd name="connsiteX7" fmla="*/ 0 w 377132"/>
              <a:gd name="connsiteY7" fmla="*/ 185583 h 214155"/>
              <a:gd name="connsiteX8" fmla="*/ 0 w 377132"/>
              <a:gd name="connsiteY8" fmla="*/ 37118 h 21415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22922 w 377132"/>
              <a:gd name="connsiteY2" fmla="*/ 102550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377132"/>
              <a:gd name="connsiteY0" fmla="*/ 139668 h 316705"/>
              <a:gd name="connsiteX1" fmla="*/ 208033 w 377132"/>
              <a:gd name="connsiteY1" fmla="*/ 0 h 316705"/>
              <a:gd name="connsiteX2" fmla="*/ 365651 w 377132"/>
              <a:gd name="connsiteY2" fmla="*/ 42729 h 316705"/>
              <a:gd name="connsiteX3" fmla="*/ 360040 w 377132"/>
              <a:gd name="connsiteY3" fmla="*/ 139668 h 316705"/>
              <a:gd name="connsiteX4" fmla="*/ 377132 w 377132"/>
              <a:gd name="connsiteY4" fmla="*/ 245404 h 316705"/>
              <a:gd name="connsiteX5" fmla="*/ 186190 w 377132"/>
              <a:gd name="connsiteY5" fmla="*/ 308159 h 316705"/>
              <a:gd name="connsiteX6" fmla="*/ 71301 w 377132"/>
              <a:gd name="connsiteY6" fmla="*/ 316705 h 316705"/>
              <a:gd name="connsiteX7" fmla="*/ 0 w 377132"/>
              <a:gd name="connsiteY7" fmla="*/ 288133 h 316705"/>
              <a:gd name="connsiteX8" fmla="*/ 0 w 377132"/>
              <a:gd name="connsiteY8" fmla="*/ 139668 h 316705"/>
              <a:gd name="connsiteX0" fmla="*/ 0 w 457966"/>
              <a:gd name="connsiteY0" fmla="*/ 139668 h 316705"/>
              <a:gd name="connsiteX1" fmla="*/ 208033 w 457966"/>
              <a:gd name="connsiteY1" fmla="*/ 0 h 316705"/>
              <a:gd name="connsiteX2" fmla="*/ 365651 w 457966"/>
              <a:gd name="connsiteY2" fmla="*/ 42729 h 316705"/>
              <a:gd name="connsiteX3" fmla="*/ 457966 w 457966"/>
              <a:gd name="connsiteY3" fmla="*/ 104138 h 316705"/>
              <a:gd name="connsiteX4" fmla="*/ 377132 w 457966"/>
              <a:gd name="connsiteY4" fmla="*/ 245404 h 316705"/>
              <a:gd name="connsiteX5" fmla="*/ 186190 w 457966"/>
              <a:gd name="connsiteY5" fmla="*/ 308159 h 316705"/>
              <a:gd name="connsiteX6" fmla="*/ 71301 w 457966"/>
              <a:gd name="connsiteY6" fmla="*/ 316705 h 316705"/>
              <a:gd name="connsiteX7" fmla="*/ 0 w 457966"/>
              <a:gd name="connsiteY7" fmla="*/ 288133 h 316705"/>
              <a:gd name="connsiteX8" fmla="*/ 0 w 457966"/>
              <a:gd name="connsiteY8" fmla="*/ 139668 h 316705"/>
              <a:gd name="connsiteX0" fmla="*/ 0 w 429743"/>
              <a:gd name="connsiteY0" fmla="*/ 139668 h 316705"/>
              <a:gd name="connsiteX1" fmla="*/ 208033 w 429743"/>
              <a:gd name="connsiteY1" fmla="*/ 0 h 316705"/>
              <a:gd name="connsiteX2" fmla="*/ 365651 w 429743"/>
              <a:gd name="connsiteY2" fmla="*/ 42729 h 316705"/>
              <a:gd name="connsiteX3" fmla="*/ 429743 w 429743"/>
              <a:gd name="connsiteY3" fmla="*/ 187701 h 316705"/>
              <a:gd name="connsiteX4" fmla="*/ 377132 w 429743"/>
              <a:gd name="connsiteY4" fmla="*/ 245404 h 316705"/>
              <a:gd name="connsiteX5" fmla="*/ 186190 w 429743"/>
              <a:gd name="connsiteY5" fmla="*/ 308159 h 316705"/>
              <a:gd name="connsiteX6" fmla="*/ 71301 w 429743"/>
              <a:gd name="connsiteY6" fmla="*/ 316705 h 316705"/>
              <a:gd name="connsiteX7" fmla="*/ 0 w 429743"/>
              <a:gd name="connsiteY7" fmla="*/ 288133 h 316705"/>
              <a:gd name="connsiteX8" fmla="*/ 0 w 429743"/>
              <a:gd name="connsiteY8" fmla="*/ 139668 h 316705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190 w 429743"/>
              <a:gd name="connsiteY5" fmla="*/ 308159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  <a:gd name="connsiteX0" fmla="*/ 0 w 429743"/>
              <a:gd name="connsiteY0" fmla="*/ 139668 h 419338"/>
              <a:gd name="connsiteX1" fmla="*/ 208033 w 429743"/>
              <a:gd name="connsiteY1" fmla="*/ 0 h 419338"/>
              <a:gd name="connsiteX2" fmla="*/ 365651 w 429743"/>
              <a:gd name="connsiteY2" fmla="*/ 42729 h 419338"/>
              <a:gd name="connsiteX3" fmla="*/ 429743 w 429743"/>
              <a:gd name="connsiteY3" fmla="*/ 187701 h 419338"/>
              <a:gd name="connsiteX4" fmla="*/ 377132 w 429743"/>
              <a:gd name="connsiteY4" fmla="*/ 245404 h 419338"/>
              <a:gd name="connsiteX5" fmla="*/ 186685 w 429743"/>
              <a:gd name="connsiteY5" fmla="*/ 351724 h 419338"/>
              <a:gd name="connsiteX6" fmla="*/ 73996 w 429743"/>
              <a:gd name="connsiteY6" fmla="*/ 419338 h 419338"/>
              <a:gd name="connsiteX7" fmla="*/ 0 w 429743"/>
              <a:gd name="connsiteY7" fmla="*/ 288133 h 419338"/>
              <a:gd name="connsiteX8" fmla="*/ 0 w 429743"/>
              <a:gd name="connsiteY8" fmla="*/ 139668 h 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743" h="419338">
                <a:moveTo>
                  <a:pt x="0" y="139668"/>
                </a:moveTo>
                <a:cubicBezTo>
                  <a:pt x="0" y="119168"/>
                  <a:pt x="187533" y="0"/>
                  <a:pt x="208033" y="0"/>
                </a:cubicBezTo>
                <a:cubicBezTo>
                  <a:pt x="303301" y="0"/>
                  <a:pt x="270383" y="42729"/>
                  <a:pt x="365651" y="42729"/>
                </a:cubicBezTo>
                <a:cubicBezTo>
                  <a:pt x="386151" y="42729"/>
                  <a:pt x="429743" y="167201"/>
                  <a:pt x="429743" y="187701"/>
                </a:cubicBezTo>
                <a:lnTo>
                  <a:pt x="377132" y="245404"/>
                </a:lnTo>
                <a:cubicBezTo>
                  <a:pt x="377132" y="265904"/>
                  <a:pt x="207185" y="351724"/>
                  <a:pt x="186685" y="351724"/>
                </a:cubicBezTo>
                <a:lnTo>
                  <a:pt x="73996" y="419338"/>
                </a:lnTo>
                <a:cubicBezTo>
                  <a:pt x="53496" y="419338"/>
                  <a:pt x="0" y="308633"/>
                  <a:pt x="0" y="288133"/>
                </a:cubicBezTo>
                <a:lnTo>
                  <a:pt x="0" y="13966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Oval 10"/>
          <p:cNvSpPr>
            <a:spLocks noChangeArrowheads="1"/>
          </p:cNvSpPr>
          <p:nvPr/>
        </p:nvSpPr>
        <p:spPr bwMode="auto">
          <a:xfrm rot="787250">
            <a:off x="4057785" y="3185285"/>
            <a:ext cx="103510" cy="64799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5" name="Oval 10"/>
          <p:cNvSpPr>
            <a:spLocks noChangeArrowheads="1"/>
          </p:cNvSpPr>
          <p:nvPr/>
        </p:nvSpPr>
        <p:spPr bwMode="auto">
          <a:xfrm rot="787250">
            <a:off x="4171723" y="3420068"/>
            <a:ext cx="82109" cy="5795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6" name="Oval 10"/>
          <p:cNvSpPr>
            <a:spLocks noChangeArrowheads="1"/>
          </p:cNvSpPr>
          <p:nvPr/>
        </p:nvSpPr>
        <p:spPr bwMode="auto">
          <a:xfrm rot="787250">
            <a:off x="4196146" y="3611620"/>
            <a:ext cx="42332" cy="8003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vert="vert270"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3" name="ZoneTexte 182"/>
          <p:cNvSpPr txBox="1"/>
          <p:nvPr/>
        </p:nvSpPr>
        <p:spPr>
          <a:xfrm>
            <a:off x="5230250" y="5828218"/>
            <a:ext cx="10502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Stem </a:t>
            </a:r>
            <a:r>
              <a:rPr lang="fr-FR" dirty="0" err="1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ZoneTexte 183"/>
          <p:cNvSpPr txBox="1"/>
          <p:nvPr/>
        </p:nvSpPr>
        <p:spPr>
          <a:xfrm>
            <a:off x="4996607" y="4498561"/>
            <a:ext cx="20333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Proliferating</a:t>
            </a:r>
            <a:r>
              <a:rPr lang="fr-FR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/>
            <a:r>
              <a:rPr lang="fr-FR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fr-FR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5" name="ZoneTexte 184"/>
          <p:cNvSpPr txBox="1"/>
          <p:nvPr/>
        </p:nvSpPr>
        <p:spPr>
          <a:xfrm>
            <a:off x="4580998" y="2642602"/>
            <a:ext cx="19796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 err="1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Differentiated</a:t>
            </a:r>
            <a:r>
              <a:rPr lang="fr-FR" dirty="0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dirty="0" err="1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epithelial</a:t>
            </a:r>
            <a:r>
              <a:rPr lang="fr-FR" dirty="0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dirty="0" err="1" smtClean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cells</a:t>
            </a:r>
            <a:endParaRPr lang="en-US" dirty="0">
              <a:solidFill>
                <a:schemeClr val="accent6">
                  <a:lumMod val="40000"/>
                  <a:lumOff val="6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6" name="Connecteur droit avec flèche 185"/>
          <p:cNvCxnSpPr/>
          <p:nvPr/>
        </p:nvCxnSpPr>
        <p:spPr>
          <a:xfrm flipH="1">
            <a:off x="5066545" y="4875440"/>
            <a:ext cx="523041" cy="226156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Connecteur droit avec flèche 186"/>
          <p:cNvCxnSpPr>
            <a:endCxn id="171" idx="2"/>
          </p:cNvCxnSpPr>
          <p:nvPr/>
        </p:nvCxnSpPr>
        <p:spPr>
          <a:xfrm flipH="1">
            <a:off x="4415146" y="2838958"/>
            <a:ext cx="254742" cy="636411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Connecteur droit avec flèche 187"/>
          <p:cNvCxnSpPr/>
          <p:nvPr/>
        </p:nvCxnSpPr>
        <p:spPr>
          <a:xfrm flipH="1" flipV="1">
            <a:off x="4063313" y="2807560"/>
            <a:ext cx="615177" cy="37095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Connecteur droit avec flèche 188"/>
          <p:cNvCxnSpPr/>
          <p:nvPr/>
        </p:nvCxnSpPr>
        <p:spPr>
          <a:xfrm flipH="1" flipV="1">
            <a:off x="4755972" y="5641753"/>
            <a:ext cx="204299" cy="256440"/>
          </a:xfrm>
          <a:prstGeom prst="straightConnector1">
            <a:avLst/>
          </a:prstGeom>
          <a:ln w="12700">
            <a:solidFill>
              <a:schemeClr val="tx1"/>
            </a:solidFill>
            <a:round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ZoneTexte 189"/>
          <p:cNvSpPr txBox="1"/>
          <p:nvPr/>
        </p:nvSpPr>
        <p:spPr>
          <a:xfrm>
            <a:off x="2650774" y="5998872"/>
            <a:ext cx="15888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 smtClean="0">
                <a:solidFill>
                  <a:srgbClr val="CC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Pericryptal</a:t>
            </a:r>
            <a:r>
              <a:rPr lang="fr-FR" dirty="0" smtClean="0">
                <a:solidFill>
                  <a:srgbClr val="CC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dirty="0" err="1" smtClean="0">
                <a:solidFill>
                  <a:srgbClr val="CC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</a:t>
            </a:r>
            <a:endParaRPr lang="en-US" dirty="0">
              <a:solidFill>
                <a:srgbClr val="CC99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1" name="Forme libre 190"/>
          <p:cNvSpPr/>
          <p:nvPr/>
        </p:nvSpPr>
        <p:spPr>
          <a:xfrm>
            <a:off x="4353095" y="5934631"/>
            <a:ext cx="116423" cy="128482"/>
          </a:xfrm>
          <a:custGeom>
            <a:avLst/>
            <a:gdLst>
              <a:gd name="connsiteX0" fmla="*/ 307652 w 335961"/>
              <a:gd name="connsiteY0" fmla="*/ 0 h 202307"/>
              <a:gd name="connsiteX1" fmla="*/ 307652 w 335961"/>
              <a:gd name="connsiteY1" fmla="*/ 182880 h 202307"/>
              <a:gd name="connsiteX2" fmla="*/ 13454 w 335961"/>
              <a:gd name="connsiteY2" fmla="*/ 198782 h 202307"/>
              <a:gd name="connsiteX3" fmla="*/ 77065 w 335961"/>
              <a:gd name="connsiteY3" fmla="*/ 198782 h 20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961" h="202307">
                <a:moveTo>
                  <a:pt x="307652" y="0"/>
                </a:moveTo>
                <a:cubicBezTo>
                  <a:pt x="332168" y="74875"/>
                  <a:pt x="356685" y="149750"/>
                  <a:pt x="307652" y="182880"/>
                </a:cubicBezTo>
                <a:cubicBezTo>
                  <a:pt x="258619" y="216010"/>
                  <a:pt x="51885" y="196132"/>
                  <a:pt x="13454" y="198782"/>
                </a:cubicBezTo>
                <a:cubicBezTo>
                  <a:pt x="-24977" y="201432"/>
                  <a:pt x="26044" y="200107"/>
                  <a:pt x="77065" y="198782"/>
                </a:cubicBez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ZoneTexte 202"/>
          <p:cNvSpPr txBox="1"/>
          <p:nvPr/>
        </p:nvSpPr>
        <p:spPr>
          <a:xfrm>
            <a:off x="3584266" y="687620"/>
            <a:ext cx="2308645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/>
              <a:t>Crypt of the colon:</a:t>
            </a:r>
          </a:p>
          <a:p>
            <a:pPr algn="ctr"/>
            <a:r>
              <a:rPr lang="en-US" sz="1600" i="1" dirty="0" smtClean="0"/>
              <a:t>An organized structure</a:t>
            </a:r>
            <a:endParaRPr lang="en-US" sz="1600" i="1" dirty="0"/>
          </a:p>
        </p:txBody>
      </p:sp>
      <p:pic>
        <p:nvPicPr>
          <p:cNvPr id="135" name="Picture 2" descr="Afficher l'image d'origi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0727" y="3002851"/>
            <a:ext cx="599781" cy="599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" name="AutoShape 10"/>
          <p:cNvSpPr>
            <a:spLocks noChangeArrowheads="1"/>
          </p:cNvSpPr>
          <p:nvPr/>
        </p:nvSpPr>
        <p:spPr bwMode="auto">
          <a:xfrm flipH="1">
            <a:off x="5965204" y="3513834"/>
            <a:ext cx="382295" cy="441188"/>
          </a:xfrm>
          <a:prstGeom prst="lightningBol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cs typeface="Arial" pitchFamily="34" charset="0"/>
            </a:endParaRPr>
          </a:p>
        </p:txBody>
      </p:sp>
      <p:sp>
        <p:nvSpPr>
          <p:cNvPr id="137" name="AutoShape 11"/>
          <p:cNvSpPr>
            <a:spLocks noChangeArrowheads="1"/>
          </p:cNvSpPr>
          <p:nvPr/>
        </p:nvSpPr>
        <p:spPr bwMode="auto">
          <a:xfrm flipH="1">
            <a:off x="5727298" y="3480488"/>
            <a:ext cx="382295" cy="441188"/>
          </a:xfrm>
          <a:prstGeom prst="lightningBol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charset="0"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cs typeface="Arial" pitchFamily="34" charset="0"/>
            </a:endParaRPr>
          </a:p>
        </p:txBody>
      </p:sp>
      <p:sp>
        <p:nvSpPr>
          <p:cNvPr id="4" name="Flèche vers le bas 3"/>
          <p:cNvSpPr/>
          <p:nvPr/>
        </p:nvSpPr>
        <p:spPr>
          <a:xfrm>
            <a:off x="4715503" y="1347649"/>
            <a:ext cx="205474" cy="421531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ZoneTexte 138"/>
          <p:cNvSpPr txBox="1"/>
          <p:nvPr/>
        </p:nvSpPr>
        <p:spPr>
          <a:xfrm>
            <a:off x="3627388" y="1779940"/>
            <a:ext cx="25897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rgbClr val="FF6600"/>
                </a:solidFill>
              </a:rPr>
              <a:t>Function of </a:t>
            </a:r>
          </a:p>
          <a:p>
            <a:pPr algn="ctr"/>
            <a:r>
              <a:rPr lang="en-US" sz="2000" b="1" dirty="0" smtClean="0">
                <a:solidFill>
                  <a:srgbClr val="FF6600"/>
                </a:solidFill>
              </a:rPr>
              <a:t>selective barrier</a:t>
            </a:r>
            <a:endParaRPr lang="en-US" b="1" i="1" dirty="0">
              <a:solidFill>
                <a:srgbClr val="FF6600"/>
              </a:solidFill>
            </a:endParaRPr>
          </a:p>
        </p:txBody>
      </p:sp>
      <p:grpSp>
        <p:nvGrpSpPr>
          <p:cNvPr id="5" name="Groupe 4"/>
          <p:cNvGrpSpPr/>
          <p:nvPr/>
        </p:nvGrpSpPr>
        <p:grpSpPr>
          <a:xfrm>
            <a:off x="2301689" y="1260614"/>
            <a:ext cx="3285980" cy="4800991"/>
            <a:chOff x="5512510" y="1579188"/>
            <a:chExt cx="3285980" cy="4800991"/>
          </a:xfrm>
        </p:grpSpPr>
        <p:grpSp>
          <p:nvGrpSpPr>
            <p:cNvPr id="140" name="Groupe 139"/>
            <p:cNvGrpSpPr/>
            <p:nvPr/>
          </p:nvGrpSpPr>
          <p:grpSpPr>
            <a:xfrm rot="809273">
              <a:off x="7705321" y="6087972"/>
              <a:ext cx="313316" cy="116488"/>
              <a:chOff x="7636573" y="5985282"/>
              <a:chExt cx="259335" cy="493959"/>
            </a:xfrm>
            <a:solidFill>
              <a:srgbClr val="FFCC66"/>
            </a:solidFill>
          </p:grpSpPr>
          <p:sp>
            <p:nvSpPr>
              <p:cNvPr id="141" name="Oval 91"/>
              <p:cNvSpPr>
                <a:spLocks/>
              </p:cNvSpPr>
              <p:nvPr/>
            </p:nvSpPr>
            <p:spPr bwMode="auto">
              <a:xfrm rot="14266491" flipV="1">
                <a:off x="7519261" y="6102594"/>
                <a:ext cx="493959" cy="259335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51 w 4408237"/>
                  <a:gd name="connsiteY0" fmla="*/ 33702 h 70486"/>
                  <a:gd name="connsiteX1" fmla="*/ 2 w 4408237"/>
                  <a:gd name="connsiteY1" fmla="*/ 6981 h 70486"/>
                  <a:gd name="connsiteX2" fmla="*/ 1415386 w 4408237"/>
                  <a:gd name="connsiteY2" fmla="*/ 4214 h 70486"/>
                  <a:gd name="connsiteX3" fmla="*/ 2093763 w 4408237"/>
                  <a:gd name="connsiteY3" fmla="*/ 18609 h 70486"/>
                  <a:gd name="connsiteX4" fmla="*/ 3096069 w 4408237"/>
                  <a:gd name="connsiteY4" fmla="*/ 25179 h 70486"/>
                  <a:gd name="connsiteX5" fmla="*/ 3850059 w 4408237"/>
                  <a:gd name="connsiteY5" fmla="*/ 33702 h 70486"/>
                  <a:gd name="connsiteX6" fmla="*/ 4348743 w 4408237"/>
                  <a:gd name="connsiteY6" fmla="*/ 70486 h 70486"/>
                  <a:gd name="connsiteX7" fmla="*/ 2297305 w 4408237"/>
                  <a:gd name="connsiteY7" fmla="*/ 56562 h 70486"/>
                  <a:gd name="connsiteX8" fmla="*/ 744551 w 4408237"/>
                  <a:gd name="connsiteY8" fmla="*/ 33702 h 70486"/>
                  <a:gd name="connsiteX0" fmla="*/ 744551 w 4394158"/>
                  <a:gd name="connsiteY0" fmla="*/ 33702 h 70486"/>
                  <a:gd name="connsiteX1" fmla="*/ 2 w 4394158"/>
                  <a:gd name="connsiteY1" fmla="*/ 6981 h 70486"/>
                  <a:gd name="connsiteX2" fmla="*/ 1415386 w 4394158"/>
                  <a:gd name="connsiteY2" fmla="*/ 4214 h 70486"/>
                  <a:gd name="connsiteX3" fmla="*/ 2093763 w 4394158"/>
                  <a:gd name="connsiteY3" fmla="*/ 18609 h 70486"/>
                  <a:gd name="connsiteX4" fmla="*/ 3096069 w 4394158"/>
                  <a:gd name="connsiteY4" fmla="*/ 25179 h 70486"/>
                  <a:gd name="connsiteX5" fmla="*/ 3586081 w 4394158"/>
                  <a:gd name="connsiteY5" fmla="*/ 43398 h 70486"/>
                  <a:gd name="connsiteX6" fmla="*/ 4348743 w 4394158"/>
                  <a:gd name="connsiteY6" fmla="*/ 70486 h 70486"/>
                  <a:gd name="connsiteX7" fmla="*/ 2297305 w 4394158"/>
                  <a:gd name="connsiteY7" fmla="*/ 56562 h 70486"/>
                  <a:gd name="connsiteX8" fmla="*/ 744551 w 4394158"/>
                  <a:gd name="connsiteY8" fmla="*/ 33702 h 7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94158" h="70486">
                    <a:moveTo>
                      <a:pt x="744551" y="33702"/>
                    </a:moveTo>
                    <a:cubicBezTo>
                      <a:pt x="361667" y="25439"/>
                      <a:pt x="248185" y="15888"/>
                      <a:pt x="2" y="6981"/>
                    </a:cubicBezTo>
                    <a:cubicBezTo>
                      <a:pt x="116253" y="-1590"/>
                      <a:pt x="1218722" y="-1972"/>
                      <a:pt x="1415386" y="4214"/>
                    </a:cubicBezTo>
                    <a:lnTo>
                      <a:pt x="2093763" y="18609"/>
                    </a:lnTo>
                    <a:cubicBezTo>
                      <a:pt x="2236304" y="23370"/>
                      <a:pt x="2847349" y="21047"/>
                      <a:pt x="3096069" y="25179"/>
                    </a:cubicBezTo>
                    <a:cubicBezTo>
                      <a:pt x="3344789" y="29311"/>
                      <a:pt x="3422744" y="37325"/>
                      <a:pt x="3586081" y="43398"/>
                    </a:cubicBezTo>
                    <a:cubicBezTo>
                      <a:pt x="3679973" y="48607"/>
                      <a:pt x="4607535" y="66676"/>
                      <a:pt x="4348743" y="70486"/>
                    </a:cubicBezTo>
                    <a:lnTo>
                      <a:pt x="2297305" y="56562"/>
                    </a:lnTo>
                    <a:lnTo>
                      <a:pt x="744551" y="3370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2" name="Ellipse 141"/>
              <p:cNvSpPr/>
              <p:nvPr/>
            </p:nvSpPr>
            <p:spPr>
              <a:xfrm rot="19527605" flipH="1">
                <a:off x="7746266" y="6133713"/>
                <a:ext cx="66529" cy="156310"/>
              </a:xfrm>
              <a:prstGeom prst="ellips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3" name="Rectangle à coins arrondis 10"/>
            <p:cNvSpPr/>
            <p:nvPr/>
          </p:nvSpPr>
          <p:spPr>
            <a:xfrm rot="18442386">
              <a:off x="7642624" y="5868800"/>
              <a:ext cx="190970" cy="136194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32" h="322353">
                  <a:moveTo>
                    <a:pt x="0" y="45664"/>
                  </a:moveTo>
                  <a:cubicBezTo>
                    <a:pt x="0" y="25164"/>
                    <a:pt x="42255" y="0"/>
                    <a:pt x="62755" y="0"/>
                  </a:cubicBezTo>
                  <a:cubicBezTo>
                    <a:pt x="158023" y="0"/>
                    <a:pt x="227654" y="8546"/>
                    <a:pt x="322922" y="8546"/>
                  </a:cubicBezTo>
                  <a:cubicBezTo>
                    <a:pt x="343422" y="8546"/>
                    <a:pt x="360040" y="25164"/>
                    <a:pt x="360040" y="45664"/>
                  </a:cubicBezTo>
                  <a:lnTo>
                    <a:pt x="377132" y="151400"/>
                  </a:lnTo>
                  <a:cubicBezTo>
                    <a:pt x="377132" y="171900"/>
                    <a:pt x="206690" y="214155"/>
                    <a:pt x="186190" y="214155"/>
                  </a:cubicBezTo>
                  <a:lnTo>
                    <a:pt x="57108" y="322353"/>
                  </a:lnTo>
                  <a:cubicBezTo>
                    <a:pt x="36608" y="322353"/>
                    <a:pt x="0" y="214629"/>
                    <a:pt x="0" y="194129"/>
                  </a:cubicBezTo>
                  <a:lnTo>
                    <a:pt x="0" y="45664"/>
                  </a:lnTo>
                  <a:close/>
                </a:path>
              </a:pathLst>
            </a:custGeom>
            <a:solidFill>
              <a:schemeClr val="bg2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ectangle à coins arrondis 10"/>
            <p:cNvSpPr/>
            <p:nvPr/>
          </p:nvSpPr>
          <p:spPr>
            <a:xfrm rot="17678196">
              <a:off x="7715855" y="5930418"/>
              <a:ext cx="167952" cy="101417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32" h="316705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360040" y="119168"/>
                    <a:pt x="360040" y="139668"/>
                  </a:cubicBezTo>
                  <a:lnTo>
                    <a:pt x="377132" y="245404"/>
                  </a:lnTo>
                  <a:cubicBezTo>
                    <a:pt x="377132" y="265904"/>
                    <a:pt x="206690" y="308159"/>
                    <a:pt x="186190" y="308159"/>
                  </a:cubicBezTo>
                  <a:lnTo>
                    <a:pt x="71301" y="316705"/>
                  </a:lnTo>
                  <a:cubicBezTo>
                    <a:pt x="50801" y="316705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chemeClr val="bg2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ectangle à coins arrondis 10"/>
            <p:cNvSpPr/>
            <p:nvPr/>
          </p:nvSpPr>
          <p:spPr>
            <a:xfrm rot="14574882">
              <a:off x="7879921" y="5898489"/>
              <a:ext cx="158976" cy="101972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96939 h 273976"/>
                <a:gd name="connsiteX1" fmla="*/ 233670 w 377132"/>
                <a:gd name="connsiteY1" fmla="*/ 76912 h 273976"/>
                <a:gd name="connsiteX2" fmla="*/ 365651 w 377132"/>
                <a:gd name="connsiteY2" fmla="*/ 0 h 273976"/>
                <a:gd name="connsiteX3" fmla="*/ 360040 w 377132"/>
                <a:gd name="connsiteY3" fmla="*/ 96939 h 273976"/>
                <a:gd name="connsiteX4" fmla="*/ 377132 w 377132"/>
                <a:gd name="connsiteY4" fmla="*/ 202675 h 273976"/>
                <a:gd name="connsiteX5" fmla="*/ 186190 w 377132"/>
                <a:gd name="connsiteY5" fmla="*/ 265430 h 273976"/>
                <a:gd name="connsiteX6" fmla="*/ 71301 w 377132"/>
                <a:gd name="connsiteY6" fmla="*/ 273976 h 273976"/>
                <a:gd name="connsiteX7" fmla="*/ 0 w 377132"/>
                <a:gd name="connsiteY7" fmla="*/ 245404 h 273976"/>
                <a:gd name="connsiteX8" fmla="*/ 0 w 377132"/>
                <a:gd name="connsiteY8" fmla="*/ 96939 h 273976"/>
                <a:gd name="connsiteX0" fmla="*/ 0 w 377132"/>
                <a:gd name="connsiteY0" fmla="*/ 20028 h 197065"/>
                <a:gd name="connsiteX1" fmla="*/ 233670 w 377132"/>
                <a:gd name="connsiteY1" fmla="*/ 1 h 197065"/>
                <a:gd name="connsiteX2" fmla="*/ 340014 w 377132"/>
                <a:gd name="connsiteY2" fmla="*/ 17093 h 197065"/>
                <a:gd name="connsiteX3" fmla="*/ 360040 w 377132"/>
                <a:gd name="connsiteY3" fmla="*/ 20028 h 197065"/>
                <a:gd name="connsiteX4" fmla="*/ 377132 w 377132"/>
                <a:gd name="connsiteY4" fmla="*/ 125764 h 197065"/>
                <a:gd name="connsiteX5" fmla="*/ 186190 w 377132"/>
                <a:gd name="connsiteY5" fmla="*/ 188519 h 197065"/>
                <a:gd name="connsiteX6" fmla="*/ 71301 w 377132"/>
                <a:gd name="connsiteY6" fmla="*/ 197065 h 197065"/>
                <a:gd name="connsiteX7" fmla="*/ 0 w 377132"/>
                <a:gd name="connsiteY7" fmla="*/ 168493 h 197065"/>
                <a:gd name="connsiteX8" fmla="*/ 0 w 377132"/>
                <a:gd name="connsiteY8" fmla="*/ 20028 h 197065"/>
                <a:gd name="connsiteX0" fmla="*/ 5630 w 377132"/>
                <a:gd name="connsiteY0" fmla="*/ 5321 h 227223"/>
                <a:gd name="connsiteX1" fmla="*/ 233670 w 377132"/>
                <a:gd name="connsiteY1" fmla="*/ 30159 h 227223"/>
                <a:gd name="connsiteX2" fmla="*/ 340014 w 377132"/>
                <a:gd name="connsiteY2" fmla="*/ 47251 h 227223"/>
                <a:gd name="connsiteX3" fmla="*/ 360040 w 377132"/>
                <a:gd name="connsiteY3" fmla="*/ 50186 h 227223"/>
                <a:gd name="connsiteX4" fmla="*/ 377132 w 377132"/>
                <a:gd name="connsiteY4" fmla="*/ 155922 h 227223"/>
                <a:gd name="connsiteX5" fmla="*/ 186190 w 377132"/>
                <a:gd name="connsiteY5" fmla="*/ 218677 h 227223"/>
                <a:gd name="connsiteX6" fmla="*/ 71301 w 377132"/>
                <a:gd name="connsiteY6" fmla="*/ 227223 h 227223"/>
                <a:gd name="connsiteX7" fmla="*/ 0 w 377132"/>
                <a:gd name="connsiteY7" fmla="*/ 198651 h 227223"/>
                <a:gd name="connsiteX8" fmla="*/ 5630 w 377132"/>
                <a:gd name="connsiteY8" fmla="*/ 5321 h 22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32" h="227223">
                  <a:moveTo>
                    <a:pt x="5630" y="5321"/>
                  </a:moveTo>
                  <a:cubicBezTo>
                    <a:pt x="5630" y="-15179"/>
                    <a:pt x="213170" y="30159"/>
                    <a:pt x="233670" y="30159"/>
                  </a:cubicBezTo>
                  <a:cubicBezTo>
                    <a:pt x="328938" y="30159"/>
                    <a:pt x="244746" y="47251"/>
                    <a:pt x="340014" y="47251"/>
                  </a:cubicBezTo>
                  <a:cubicBezTo>
                    <a:pt x="360514" y="47251"/>
                    <a:pt x="360040" y="29686"/>
                    <a:pt x="360040" y="50186"/>
                  </a:cubicBezTo>
                  <a:lnTo>
                    <a:pt x="377132" y="155922"/>
                  </a:lnTo>
                  <a:cubicBezTo>
                    <a:pt x="377132" y="176422"/>
                    <a:pt x="206690" y="218677"/>
                    <a:pt x="186190" y="218677"/>
                  </a:cubicBezTo>
                  <a:lnTo>
                    <a:pt x="71301" y="227223"/>
                  </a:lnTo>
                  <a:cubicBezTo>
                    <a:pt x="50801" y="227223"/>
                    <a:pt x="0" y="219151"/>
                    <a:pt x="0" y="198651"/>
                  </a:cubicBezTo>
                  <a:lnTo>
                    <a:pt x="5630" y="5321"/>
                  </a:lnTo>
                  <a:close/>
                </a:path>
              </a:pathLst>
            </a:custGeom>
            <a:solidFill>
              <a:schemeClr val="bg2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ectangle à coins arrondis 10"/>
            <p:cNvSpPr/>
            <p:nvPr/>
          </p:nvSpPr>
          <p:spPr>
            <a:xfrm rot="18690037">
              <a:off x="7587950" y="5824468"/>
              <a:ext cx="182186" cy="85723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04416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1301" y="304416"/>
                  </a:lnTo>
                  <a:cubicBezTo>
                    <a:pt x="50801" y="304416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chemeClr val="bg2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ectangle à coins arrondis 10"/>
            <p:cNvSpPr/>
            <p:nvPr/>
          </p:nvSpPr>
          <p:spPr>
            <a:xfrm rot="1461078" flipH="1">
              <a:off x="7830874" y="5901523"/>
              <a:ext cx="120071" cy="177172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37473 h 314510"/>
                <a:gd name="connsiteX1" fmla="*/ 78892 w 419210"/>
                <a:gd name="connsiteY1" fmla="*/ 10094 h 314510"/>
                <a:gd name="connsiteX2" fmla="*/ 344439 w 419210"/>
                <a:gd name="connsiteY2" fmla="*/ 11832 h 314510"/>
                <a:gd name="connsiteX3" fmla="*/ 419210 w 419210"/>
                <a:gd name="connsiteY3" fmla="*/ 137473 h 314510"/>
                <a:gd name="connsiteX4" fmla="*/ 377132 w 419210"/>
                <a:gd name="connsiteY4" fmla="*/ 243209 h 314510"/>
                <a:gd name="connsiteX5" fmla="*/ 186190 w 419210"/>
                <a:gd name="connsiteY5" fmla="*/ 305964 h 314510"/>
                <a:gd name="connsiteX6" fmla="*/ 71301 w 419210"/>
                <a:gd name="connsiteY6" fmla="*/ 314510 h 314510"/>
                <a:gd name="connsiteX7" fmla="*/ 0 w 419210"/>
                <a:gd name="connsiteY7" fmla="*/ 285938 h 314510"/>
                <a:gd name="connsiteX8" fmla="*/ 0 w 419210"/>
                <a:gd name="connsiteY8" fmla="*/ 137473 h 314510"/>
                <a:gd name="connsiteX0" fmla="*/ 0 w 419210"/>
                <a:gd name="connsiteY0" fmla="*/ 146842 h 323879"/>
                <a:gd name="connsiteX1" fmla="*/ 283299 w 419210"/>
                <a:gd name="connsiteY1" fmla="*/ 5844 h 323879"/>
                <a:gd name="connsiteX2" fmla="*/ 344439 w 419210"/>
                <a:gd name="connsiteY2" fmla="*/ 21201 h 323879"/>
                <a:gd name="connsiteX3" fmla="*/ 419210 w 419210"/>
                <a:gd name="connsiteY3" fmla="*/ 146842 h 323879"/>
                <a:gd name="connsiteX4" fmla="*/ 377132 w 419210"/>
                <a:gd name="connsiteY4" fmla="*/ 252578 h 323879"/>
                <a:gd name="connsiteX5" fmla="*/ 186190 w 419210"/>
                <a:gd name="connsiteY5" fmla="*/ 315333 h 323879"/>
                <a:gd name="connsiteX6" fmla="*/ 71301 w 419210"/>
                <a:gd name="connsiteY6" fmla="*/ 323879 h 323879"/>
                <a:gd name="connsiteX7" fmla="*/ 0 w 419210"/>
                <a:gd name="connsiteY7" fmla="*/ 295307 h 323879"/>
                <a:gd name="connsiteX8" fmla="*/ 0 w 419210"/>
                <a:gd name="connsiteY8" fmla="*/ 146842 h 323879"/>
                <a:gd name="connsiteX0" fmla="*/ 0 w 419210"/>
                <a:gd name="connsiteY0" fmla="*/ 137475 h 314512"/>
                <a:gd name="connsiteX1" fmla="*/ 261782 w 419210"/>
                <a:gd name="connsiteY1" fmla="*/ 10095 h 314512"/>
                <a:gd name="connsiteX2" fmla="*/ 344439 w 419210"/>
                <a:gd name="connsiteY2" fmla="*/ 11834 h 314512"/>
                <a:gd name="connsiteX3" fmla="*/ 419210 w 419210"/>
                <a:gd name="connsiteY3" fmla="*/ 137475 h 314512"/>
                <a:gd name="connsiteX4" fmla="*/ 377132 w 419210"/>
                <a:gd name="connsiteY4" fmla="*/ 243211 h 314512"/>
                <a:gd name="connsiteX5" fmla="*/ 186190 w 419210"/>
                <a:gd name="connsiteY5" fmla="*/ 305966 h 314512"/>
                <a:gd name="connsiteX6" fmla="*/ 71301 w 419210"/>
                <a:gd name="connsiteY6" fmla="*/ 314512 h 314512"/>
                <a:gd name="connsiteX7" fmla="*/ 0 w 419210"/>
                <a:gd name="connsiteY7" fmla="*/ 285940 h 314512"/>
                <a:gd name="connsiteX8" fmla="*/ 0 w 419210"/>
                <a:gd name="connsiteY8" fmla="*/ 137475 h 314512"/>
                <a:gd name="connsiteX0" fmla="*/ 0 w 419210"/>
                <a:gd name="connsiteY0" fmla="*/ 163046 h 340083"/>
                <a:gd name="connsiteX1" fmla="*/ 256404 w 419210"/>
                <a:gd name="connsiteY1" fmla="*/ 1619 h 340083"/>
                <a:gd name="connsiteX2" fmla="*/ 344439 w 419210"/>
                <a:gd name="connsiteY2" fmla="*/ 37405 h 340083"/>
                <a:gd name="connsiteX3" fmla="*/ 419210 w 419210"/>
                <a:gd name="connsiteY3" fmla="*/ 163046 h 340083"/>
                <a:gd name="connsiteX4" fmla="*/ 377132 w 419210"/>
                <a:gd name="connsiteY4" fmla="*/ 268782 h 340083"/>
                <a:gd name="connsiteX5" fmla="*/ 186190 w 419210"/>
                <a:gd name="connsiteY5" fmla="*/ 331537 h 340083"/>
                <a:gd name="connsiteX6" fmla="*/ 71301 w 419210"/>
                <a:gd name="connsiteY6" fmla="*/ 340083 h 340083"/>
                <a:gd name="connsiteX7" fmla="*/ 0 w 419210"/>
                <a:gd name="connsiteY7" fmla="*/ 311511 h 340083"/>
                <a:gd name="connsiteX8" fmla="*/ 0 w 419210"/>
                <a:gd name="connsiteY8" fmla="*/ 163046 h 340083"/>
                <a:gd name="connsiteX0" fmla="*/ 0 w 419210"/>
                <a:gd name="connsiteY0" fmla="*/ 125641 h 302678"/>
                <a:gd name="connsiteX1" fmla="*/ 240266 w 419210"/>
                <a:gd name="connsiteY1" fmla="*/ 25499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37474 h 314511"/>
                <a:gd name="connsiteX1" fmla="*/ 234887 w 419210"/>
                <a:gd name="connsiteY1" fmla="*/ 10094 h 314511"/>
                <a:gd name="connsiteX2" fmla="*/ 344439 w 419210"/>
                <a:gd name="connsiteY2" fmla="*/ 11833 h 314511"/>
                <a:gd name="connsiteX3" fmla="*/ 419210 w 419210"/>
                <a:gd name="connsiteY3" fmla="*/ 137474 h 314511"/>
                <a:gd name="connsiteX4" fmla="*/ 377132 w 419210"/>
                <a:gd name="connsiteY4" fmla="*/ 243210 h 314511"/>
                <a:gd name="connsiteX5" fmla="*/ 186190 w 419210"/>
                <a:gd name="connsiteY5" fmla="*/ 305965 h 314511"/>
                <a:gd name="connsiteX6" fmla="*/ 71301 w 419210"/>
                <a:gd name="connsiteY6" fmla="*/ 314511 h 314511"/>
                <a:gd name="connsiteX7" fmla="*/ 0 w 419210"/>
                <a:gd name="connsiteY7" fmla="*/ 285939 h 314511"/>
                <a:gd name="connsiteX8" fmla="*/ 0 w 419210"/>
                <a:gd name="connsiteY8" fmla="*/ 137474 h 314511"/>
                <a:gd name="connsiteX0" fmla="*/ 0 w 419210"/>
                <a:gd name="connsiteY0" fmla="*/ 243141 h 420178"/>
                <a:gd name="connsiteX1" fmla="*/ 374744 w 419210"/>
                <a:gd name="connsiteY1" fmla="*/ 0 h 420178"/>
                <a:gd name="connsiteX2" fmla="*/ 344439 w 419210"/>
                <a:gd name="connsiteY2" fmla="*/ 117500 h 420178"/>
                <a:gd name="connsiteX3" fmla="*/ 419210 w 419210"/>
                <a:gd name="connsiteY3" fmla="*/ 243141 h 420178"/>
                <a:gd name="connsiteX4" fmla="*/ 377132 w 419210"/>
                <a:gd name="connsiteY4" fmla="*/ 348877 h 420178"/>
                <a:gd name="connsiteX5" fmla="*/ 186190 w 419210"/>
                <a:gd name="connsiteY5" fmla="*/ 411632 h 420178"/>
                <a:gd name="connsiteX6" fmla="*/ 71301 w 419210"/>
                <a:gd name="connsiteY6" fmla="*/ 420178 h 420178"/>
                <a:gd name="connsiteX7" fmla="*/ 0 w 419210"/>
                <a:gd name="connsiteY7" fmla="*/ 391606 h 420178"/>
                <a:gd name="connsiteX8" fmla="*/ 0 w 419210"/>
                <a:gd name="connsiteY8" fmla="*/ 243141 h 420178"/>
                <a:gd name="connsiteX0" fmla="*/ 0 w 419210"/>
                <a:gd name="connsiteY0" fmla="*/ 243141 h 420178"/>
                <a:gd name="connsiteX1" fmla="*/ 374744 w 419210"/>
                <a:gd name="connsiteY1" fmla="*/ 0 h 420178"/>
                <a:gd name="connsiteX2" fmla="*/ 344439 w 419210"/>
                <a:gd name="connsiteY2" fmla="*/ 117500 h 420178"/>
                <a:gd name="connsiteX3" fmla="*/ 419210 w 419210"/>
                <a:gd name="connsiteY3" fmla="*/ 243141 h 420178"/>
                <a:gd name="connsiteX4" fmla="*/ 377132 w 419210"/>
                <a:gd name="connsiteY4" fmla="*/ 348877 h 420178"/>
                <a:gd name="connsiteX5" fmla="*/ 186190 w 419210"/>
                <a:gd name="connsiteY5" fmla="*/ 411632 h 420178"/>
                <a:gd name="connsiteX6" fmla="*/ 71301 w 419210"/>
                <a:gd name="connsiteY6" fmla="*/ 420178 h 420178"/>
                <a:gd name="connsiteX7" fmla="*/ 0 w 419210"/>
                <a:gd name="connsiteY7" fmla="*/ 391606 h 420178"/>
                <a:gd name="connsiteX8" fmla="*/ 0 w 419210"/>
                <a:gd name="connsiteY8" fmla="*/ 243141 h 420178"/>
                <a:gd name="connsiteX0" fmla="*/ 0 w 419210"/>
                <a:gd name="connsiteY0" fmla="*/ 125641 h 302678"/>
                <a:gd name="connsiteX1" fmla="*/ 191854 w 419210"/>
                <a:gd name="connsiteY1" fmla="*/ 18690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25641 h 302678"/>
                <a:gd name="connsiteX1" fmla="*/ 159580 w 419210"/>
                <a:gd name="connsiteY1" fmla="*/ 11881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25641 h 302678"/>
                <a:gd name="connsiteX1" fmla="*/ 159580 w 419210"/>
                <a:gd name="connsiteY1" fmla="*/ 11881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25641 h 370664"/>
                <a:gd name="connsiteX1" fmla="*/ 159580 w 419210"/>
                <a:gd name="connsiteY1" fmla="*/ 11881 h 370664"/>
                <a:gd name="connsiteX2" fmla="*/ 344439 w 419210"/>
                <a:gd name="connsiteY2" fmla="*/ 0 h 370664"/>
                <a:gd name="connsiteX3" fmla="*/ 419210 w 419210"/>
                <a:gd name="connsiteY3" fmla="*/ 125641 h 370664"/>
                <a:gd name="connsiteX4" fmla="*/ 377132 w 419210"/>
                <a:gd name="connsiteY4" fmla="*/ 231377 h 370664"/>
                <a:gd name="connsiteX5" fmla="*/ 259449 w 419210"/>
                <a:gd name="connsiteY5" fmla="*/ 370664 h 370664"/>
                <a:gd name="connsiteX6" fmla="*/ 71301 w 419210"/>
                <a:gd name="connsiteY6" fmla="*/ 302678 h 370664"/>
                <a:gd name="connsiteX7" fmla="*/ 0 w 419210"/>
                <a:gd name="connsiteY7" fmla="*/ 274106 h 370664"/>
                <a:gd name="connsiteX8" fmla="*/ 0 w 419210"/>
                <a:gd name="connsiteY8" fmla="*/ 125641 h 370664"/>
                <a:gd name="connsiteX0" fmla="*/ 10674 w 429884"/>
                <a:gd name="connsiteY0" fmla="*/ 125641 h 370664"/>
                <a:gd name="connsiteX1" fmla="*/ 170254 w 429884"/>
                <a:gd name="connsiteY1" fmla="*/ 11881 h 370664"/>
                <a:gd name="connsiteX2" fmla="*/ 355113 w 429884"/>
                <a:gd name="connsiteY2" fmla="*/ 0 h 370664"/>
                <a:gd name="connsiteX3" fmla="*/ 429884 w 429884"/>
                <a:gd name="connsiteY3" fmla="*/ 125641 h 370664"/>
                <a:gd name="connsiteX4" fmla="*/ 387806 w 429884"/>
                <a:gd name="connsiteY4" fmla="*/ 231377 h 370664"/>
                <a:gd name="connsiteX5" fmla="*/ 270123 w 429884"/>
                <a:gd name="connsiteY5" fmla="*/ 370664 h 370664"/>
                <a:gd name="connsiteX6" fmla="*/ 8604 w 429884"/>
                <a:gd name="connsiteY6" fmla="*/ 350125 h 370664"/>
                <a:gd name="connsiteX7" fmla="*/ 10674 w 429884"/>
                <a:gd name="connsiteY7" fmla="*/ 274106 h 370664"/>
                <a:gd name="connsiteX8" fmla="*/ 10674 w 429884"/>
                <a:gd name="connsiteY8" fmla="*/ 125641 h 370664"/>
                <a:gd name="connsiteX0" fmla="*/ 195936 w 615146"/>
                <a:gd name="connsiteY0" fmla="*/ 125641 h 370664"/>
                <a:gd name="connsiteX1" fmla="*/ 355516 w 615146"/>
                <a:gd name="connsiteY1" fmla="*/ 11881 h 370664"/>
                <a:gd name="connsiteX2" fmla="*/ 540375 w 615146"/>
                <a:gd name="connsiteY2" fmla="*/ 0 h 370664"/>
                <a:gd name="connsiteX3" fmla="*/ 615146 w 615146"/>
                <a:gd name="connsiteY3" fmla="*/ 125641 h 370664"/>
                <a:gd name="connsiteX4" fmla="*/ 573068 w 615146"/>
                <a:gd name="connsiteY4" fmla="*/ 231377 h 370664"/>
                <a:gd name="connsiteX5" fmla="*/ 455385 w 615146"/>
                <a:gd name="connsiteY5" fmla="*/ 370664 h 370664"/>
                <a:gd name="connsiteX6" fmla="*/ 193866 w 615146"/>
                <a:gd name="connsiteY6" fmla="*/ 350125 h 370664"/>
                <a:gd name="connsiteX7" fmla="*/ 0 w 615146"/>
                <a:gd name="connsiteY7" fmla="*/ 251174 h 370664"/>
                <a:gd name="connsiteX8" fmla="*/ 195936 w 615146"/>
                <a:gd name="connsiteY8" fmla="*/ 125641 h 37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146" h="370664">
                  <a:moveTo>
                    <a:pt x="195936" y="125641"/>
                  </a:moveTo>
                  <a:cubicBezTo>
                    <a:pt x="486409" y="-71905"/>
                    <a:pt x="146747" y="161690"/>
                    <a:pt x="355516" y="11881"/>
                  </a:cubicBezTo>
                  <a:lnTo>
                    <a:pt x="540375" y="0"/>
                  </a:lnTo>
                  <a:cubicBezTo>
                    <a:pt x="560875" y="0"/>
                    <a:pt x="615146" y="105141"/>
                    <a:pt x="615146" y="125641"/>
                  </a:cubicBezTo>
                  <a:lnTo>
                    <a:pt x="573068" y="231377"/>
                  </a:lnTo>
                  <a:cubicBezTo>
                    <a:pt x="573068" y="251877"/>
                    <a:pt x="475885" y="370664"/>
                    <a:pt x="455385" y="370664"/>
                  </a:cubicBezTo>
                  <a:lnTo>
                    <a:pt x="193866" y="350125"/>
                  </a:lnTo>
                  <a:cubicBezTo>
                    <a:pt x="173366" y="350125"/>
                    <a:pt x="0" y="271674"/>
                    <a:pt x="0" y="251174"/>
                  </a:cubicBezTo>
                  <a:lnTo>
                    <a:pt x="195936" y="125641"/>
                  </a:lnTo>
                  <a:close/>
                </a:path>
              </a:pathLst>
            </a:custGeom>
            <a:solidFill>
              <a:schemeClr val="bg2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ectangle à coins arrondis 10"/>
            <p:cNvSpPr/>
            <p:nvPr/>
          </p:nvSpPr>
          <p:spPr>
            <a:xfrm rot="19738901">
              <a:off x="7978299" y="5778386"/>
              <a:ext cx="94912" cy="177885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37473 h 314510"/>
                <a:gd name="connsiteX1" fmla="*/ 78892 w 419210"/>
                <a:gd name="connsiteY1" fmla="*/ 10094 h 314510"/>
                <a:gd name="connsiteX2" fmla="*/ 344439 w 419210"/>
                <a:gd name="connsiteY2" fmla="*/ 11832 h 314510"/>
                <a:gd name="connsiteX3" fmla="*/ 419210 w 419210"/>
                <a:gd name="connsiteY3" fmla="*/ 137473 h 314510"/>
                <a:gd name="connsiteX4" fmla="*/ 377132 w 419210"/>
                <a:gd name="connsiteY4" fmla="*/ 243209 h 314510"/>
                <a:gd name="connsiteX5" fmla="*/ 186190 w 419210"/>
                <a:gd name="connsiteY5" fmla="*/ 305964 h 314510"/>
                <a:gd name="connsiteX6" fmla="*/ 71301 w 419210"/>
                <a:gd name="connsiteY6" fmla="*/ 314510 h 314510"/>
                <a:gd name="connsiteX7" fmla="*/ 0 w 419210"/>
                <a:gd name="connsiteY7" fmla="*/ 285938 h 314510"/>
                <a:gd name="connsiteX8" fmla="*/ 0 w 419210"/>
                <a:gd name="connsiteY8" fmla="*/ 137473 h 314510"/>
                <a:gd name="connsiteX0" fmla="*/ 0 w 419210"/>
                <a:gd name="connsiteY0" fmla="*/ 146842 h 323879"/>
                <a:gd name="connsiteX1" fmla="*/ 283299 w 419210"/>
                <a:gd name="connsiteY1" fmla="*/ 5844 h 323879"/>
                <a:gd name="connsiteX2" fmla="*/ 344439 w 419210"/>
                <a:gd name="connsiteY2" fmla="*/ 21201 h 323879"/>
                <a:gd name="connsiteX3" fmla="*/ 419210 w 419210"/>
                <a:gd name="connsiteY3" fmla="*/ 146842 h 323879"/>
                <a:gd name="connsiteX4" fmla="*/ 377132 w 419210"/>
                <a:gd name="connsiteY4" fmla="*/ 252578 h 323879"/>
                <a:gd name="connsiteX5" fmla="*/ 186190 w 419210"/>
                <a:gd name="connsiteY5" fmla="*/ 315333 h 323879"/>
                <a:gd name="connsiteX6" fmla="*/ 71301 w 419210"/>
                <a:gd name="connsiteY6" fmla="*/ 323879 h 323879"/>
                <a:gd name="connsiteX7" fmla="*/ 0 w 419210"/>
                <a:gd name="connsiteY7" fmla="*/ 295307 h 323879"/>
                <a:gd name="connsiteX8" fmla="*/ 0 w 419210"/>
                <a:gd name="connsiteY8" fmla="*/ 146842 h 323879"/>
                <a:gd name="connsiteX0" fmla="*/ 0 w 419210"/>
                <a:gd name="connsiteY0" fmla="*/ 137475 h 314512"/>
                <a:gd name="connsiteX1" fmla="*/ 261782 w 419210"/>
                <a:gd name="connsiteY1" fmla="*/ 10095 h 314512"/>
                <a:gd name="connsiteX2" fmla="*/ 344439 w 419210"/>
                <a:gd name="connsiteY2" fmla="*/ 11834 h 314512"/>
                <a:gd name="connsiteX3" fmla="*/ 419210 w 419210"/>
                <a:gd name="connsiteY3" fmla="*/ 137475 h 314512"/>
                <a:gd name="connsiteX4" fmla="*/ 377132 w 419210"/>
                <a:gd name="connsiteY4" fmla="*/ 243211 h 314512"/>
                <a:gd name="connsiteX5" fmla="*/ 186190 w 419210"/>
                <a:gd name="connsiteY5" fmla="*/ 305966 h 314512"/>
                <a:gd name="connsiteX6" fmla="*/ 71301 w 419210"/>
                <a:gd name="connsiteY6" fmla="*/ 314512 h 314512"/>
                <a:gd name="connsiteX7" fmla="*/ 0 w 419210"/>
                <a:gd name="connsiteY7" fmla="*/ 285940 h 314512"/>
                <a:gd name="connsiteX8" fmla="*/ 0 w 419210"/>
                <a:gd name="connsiteY8" fmla="*/ 137475 h 314512"/>
                <a:gd name="connsiteX0" fmla="*/ 0 w 419210"/>
                <a:gd name="connsiteY0" fmla="*/ 163046 h 340083"/>
                <a:gd name="connsiteX1" fmla="*/ 256404 w 419210"/>
                <a:gd name="connsiteY1" fmla="*/ 1619 h 340083"/>
                <a:gd name="connsiteX2" fmla="*/ 344439 w 419210"/>
                <a:gd name="connsiteY2" fmla="*/ 37405 h 340083"/>
                <a:gd name="connsiteX3" fmla="*/ 419210 w 419210"/>
                <a:gd name="connsiteY3" fmla="*/ 163046 h 340083"/>
                <a:gd name="connsiteX4" fmla="*/ 377132 w 419210"/>
                <a:gd name="connsiteY4" fmla="*/ 268782 h 340083"/>
                <a:gd name="connsiteX5" fmla="*/ 186190 w 419210"/>
                <a:gd name="connsiteY5" fmla="*/ 331537 h 340083"/>
                <a:gd name="connsiteX6" fmla="*/ 71301 w 419210"/>
                <a:gd name="connsiteY6" fmla="*/ 340083 h 340083"/>
                <a:gd name="connsiteX7" fmla="*/ 0 w 419210"/>
                <a:gd name="connsiteY7" fmla="*/ 311511 h 340083"/>
                <a:gd name="connsiteX8" fmla="*/ 0 w 419210"/>
                <a:gd name="connsiteY8" fmla="*/ 163046 h 340083"/>
                <a:gd name="connsiteX0" fmla="*/ 0 w 419210"/>
                <a:gd name="connsiteY0" fmla="*/ 125641 h 302678"/>
                <a:gd name="connsiteX1" fmla="*/ 240266 w 419210"/>
                <a:gd name="connsiteY1" fmla="*/ 25499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37474 h 314511"/>
                <a:gd name="connsiteX1" fmla="*/ 234887 w 419210"/>
                <a:gd name="connsiteY1" fmla="*/ 10094 h 314511"/>
                <a:gd name="connsiteX2" fmla="*/ 344439 w 419210"/>
                <a:gd name="connsiteY2" fmla="*/ 11833 h 314511"/>
                <a:gd name="connsiteX3" fmla="*/ 419210 w 419210"/>
                <a:gd name="connsiteY3" fmla="*/ 137474 h 314511"/>
                <a:gd name="connsiteX4" fmla="*/ 377132 w 419210"/>
                <a:gd name="connsiteY4" fmla="*/ 243210 h 314511"/>
                <a:gd name="connsiteX5" fmla="*/ 186190 w 419210"/>
                <a:gd name="connsiteY5" fmla="*/ 305965 h 314511"/>
                <a:gd name="connsiteX6" fmla="*/ 71301 w 419210"/>
                <a:gd name="connsiteY6" fmla="*/ 314511 h 314511"/>
                <a:gd name="connsiteX7" fmla="*/ 0 w 419210"/>
                <a:gd name="connsiteY7" fmla="*/ 285939 h 314511"/>
                <a:gd name="connsiteX8" fmla="*/ 0 w 419210"/>
                <a:gd name="connsiteY8" fmla="*/ 137474 h 314511"/>
                <a:gd name="connsiteX0" fmla="*/ 0 w 419210"/>
                <a:gd name="connsiteY0" fmla="*/ 243141 h 420178"/>
                <a:gd name="connsiteX1" fmla="*/ 374744 w 419210"/>
                <a:gd name="connsiteY1" fmla="*/ 0 h 420178"/>
                <a:gd name="connsiteX2" fmla="*/ 344439 w 419210"/>
                <a:gd name="connsiteY2" fmla="*/ 117500 h 420178"/>
                <a:gd name="connsiteX3" fmla="*/ 419210 w 419210"/>
                <a:gd name="connsiteY3" fmla="*/ 243141 h 420178"/>
                <a:gd name="connsiteX4" fmla="*/ 377132 w 419210"/>
                <a:gd name="connsiteY4" fmla="*/ 348877 h 420178"/>
                <a:gd name="connsiteX5" fmla="*/ 186190 w 419210"/>
                <a:gd name="connsiteY5" fmla="*/ 411632 h 420178"/>
                <a:gd name="connsiteX6" fmla="*/ 71301 w 419210"/>
                <a:gd name="connsiteY6" fmla="*/ 420178 h 420178"/>
                <a:gd name="connsiteX7" fmla="*/ 0 w 419210"/>
                <a:gd name="connsiteY7" fmla="*/ 391606 h 420178"/>
                <a:gd name="connsiteX8" fmla="*/ 0 w 419210"/>
                <a:gd name="connsiteY8" fmla="*/ 243141 h 420178"/>
                <a:gd name="connsiteX0" fmla="*/ 0 w 419210"/>
                <a:gd name="connsiteY0" fmla="*/ 243141 h 420178"/>
                <a:gd name="connsiteX1" fmla="*/ 374744 w 419210"/>
                <a:gd name="connsiteY1" fmla="*/ 0 h 420178"/>
                <a:gd name="connsiteX2" fmla="*/ 344439 w 419210"/>
                <a:gd name="connsiteY2" fmla="*/ 117500 h 420178"/>
                <a:gd name="connsiteX3" fmla="*/ 419210 w 419210"/>
                <a:gd name="connsiteY3" fmla="*/ 243141 h 420178"/>
                <a:gd name="connsiteX4" fmla="*/ 377132 w 419210"/>
                <a:gd name="connsiteY4" fmla="*/ 348877 h 420178"/>
                <a:gd name="connsiteX5" fmla="*/ 186190 w 419210"/>
                <a:gd name="connsiteY5" fmla="*/ 411632 h 420178"/>
                <a:gd name="connsiteX6" fmla="*/ 71301 w 419210"/>
                <a:gd name="connsiteY6" fmla="*/ 420178 h 420178"/>
                <a:gd name="connsiteX7" fmla="*/ 0 w 419210"/>
                <a:gd name="connsiteY7" fmla="*/ 391606 h 420178"/>
                <a:gd name="connsiteX8" fmla="*/ 0 w 419210"/>
                <a:gd name="connsiteY8" fmla="*/ 243141 h 420178"/>
                <a:gd name="connsiteX0" fmla="*/ 0 w 419210"/>
                <a:gd name="connsiteY0" fmla="*/ 125641 h 302678"/>
                <a:gd name="connsiteX1" fmla="*/ 191854 w 419210"/>
                <a:gd name="connsiteY1" fmla="*/ 18690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25641 h 302678"/>
                <a:gd name="connsiteX1" fmla="*/ 159580 w 419210"/>
                <a:gd name="connsiteY1" fmla="*/ 11881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25641 h 302678"/>
                <a:gd name="connsiteX1" fmla="*/ 159580 w 419210"/>
                <a:gd name="connsiteY1" fmla="*/ 11881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377132"/>
                <a:gd name="connsiteY0" fmla="*/ 125641 h 302678"/>
                <a:gd name="connsiteX1" fmla="*/ 159580 w 377132"/>
                <a:gd name="connsiteY1" fmla="*/ 11881 h 302678"/>
                <a:gd name="connsiteX2" fmla="*/ 344439 w 377132"/>
                <a:gd name="connsiteY2" fmla="*/ 0 h 302678"/>
                <a:gd name="connsiteX3" fmla="*/ 225561 w 377132"/>
                <a:gd name="connsiteY3" fmla="*/ 105212 h 302678"/>
                <a:gd name="connsiteX4" fmla="*/ 377132 w 377132"/>
                <a:gd name="connsiteY4" fmla="*/ 231377 h 302678"/>
                <a:gd name="connsiteX5" fmla="*/ 186190 w 377132"/>
                <a:gd name="connsiteY5" fmla="*/ 294132 h 302678"/>
                <a:gd name="connsiteX6" fmla="*/ 71301 w 377132"/>
                <a:gd name="connsiteY6" fmla="*/ 302678 h 302678"/>
                <a:gd name="connsiteX7" fmla="*/ 0 w 377132"/>
                <a:gd name="connsiteY7" fmla="*/ 274106 h 302678"/>
                <a:gd name="connsiteX8" fmla="*/ 0 w 377132"/>
                <a:gd name="connsiteY8" fmla="*/ 125641 h 302678"/>
                <a:gd name="connsiteX0" fmla="*/ 0 w 377132"/>
                <a:gd name="connsiteY0" fmla="*/ 113760 h 290797"/>
                <a:gd name="connsiteX1" fmla="*/ 159580 w 377132"/>
                <a:gd name="connsiteY1" fmla="*/ 0 h 290797"/>
                <a:gd name="connsiteX2" fmla="*/ 134654 w 377132"/>
                <a:gd name="connsiteY2" fmla="*/ 1738 h 290797"/>
                <a:gd name="connsiteX3" fmla="*/ 225561 w 377132"/>
                <a:gd name="connsiteY3" fmla="*/ 93331 h 290797"/>
                <a:gd name="connsiteX4" fmla="*/ 377132 w 377132"/>
                <a:gd name="connsiteY4" fmla="*/ 219496 h 290797"/>
                <a:gd name="connsiteX5" fmla="*/ 186190 w 377132"/>
                <a:gd name="connsiteY5" fmla="*/ 282251 h 290797"/>
                <a:gd name="connsiteX6" fmla="*/ 71301 w 377132"/>
                <a:gd name="connsiteY6" fmla="*/ 290797 h 290797"/>
                <a:gd name="connsiteX7" fmla="*/ 0 w 377132"/>
                <a:gd name="connsiteY7" fmla="*/ 262225 h 290797"/>
                <a:gd name="connsiteX8" fmla="*/ 0 w 377132"/>
                <a:gd name="connsiteY8" fmla="*/ 113760 h 290797"/>
                <a:gd name="connsiteX0" fmla="*/ 0 w 377132"/>
                <a:gd name="connsiteY0" fmla="*/ 113760 h 290797"/>
                <a:gd name="connsiteX1" fmla="*/ 138063 w 377132"/>
                <a:gd name="connsiteY1" fmla="*/ 0 h 290797"/>
                <a:gd name="connsiteX2" fmla="*/ 134654 w 377132"/>
                <a:gd name="connsiteY2" fmla="*/ 1738 h 290797"/>
                <a:gd name="connsiteX3" fmla="*/ 225561 w 377132"/>
                <a:gd name="connsiteY3" fmla="*/ 93331 h 290797"/>
                <a:gd name="connsiteX4" fmla="*/ 377132 w 377132"/>
                <a:gd name="connsiteY4" fmla="*/ 219496 h 290797"/>
                <a:gd name="connsiteX5" fmla="*/ 186190 w 377132"/>
                <a:gd name="connsiteY5" fmla="*/ 282251 h 290797"/>
                <a:gd name="connsiteX6" fmla="*/ 71301 w 377132"/>
                <a:gd name="connsiteY6" fmla="*/ 290797 h 290797"/>
                <a:gd name="connsiteX7" fmla="*/ 0 w 377132"/>
                <a:gd name="connsiteY7" fmla="*/ 262225 h 290797"/>
                <a:gd name="connsiteX8" fmla="*/ 0 w 377132"/>
                <a:gd name="connsiteY8" fmla="*/ 113760 h 290797"/>
                <a:gd name="connsiteX0" fmla="*/ 0 w 377132"/>
                <a:gd name="connsiteY0" fmla="*/ 113760 h 290797"/>
                <a:gd name="connsiteX1" fmla="*/ 138063 w 377132"/>
                <a:gd name="connsiteY1" fmla="*/ 0 h 290797"/>
                <a:gd name="connsiteX2" fmla="*/ 134654 w 377132"/>
                <a:gd name="connsiteY2" fmla="*/ 1738 h 290797"/>
                <a:gd name="connsiteX3" fmla="*/ 327764 w 377132"/>
                <a:gd name="connsiteY3" fmla="*/ 18427 h 290797"/>
                <a:gd name="connsiteX4" fmla="*/ 377132 w 377132"/>
                <a:gd name="connsiteY4" fmla="*/ 219496 h 290797"/>
                <a:gd name="connsiteX5" fmla="*/ 186190 w 377132"/>
                <a:gd name="connsiteY5" fmla="*/ 282251 h 290797"/>
                <a:gd name="connsiteX6" fmla="*/ 71301 w 377132"/>
                <a:gd name="connsiteY6" fmla="*/ 290797 h 290797"/>
                <a:gd name="connsiteX7" fmla="*/ 0 w 377132"/>
                <a:gd name="connsiteY7" fmla="*/ 262225 h 290797"/>
                <a:gd name="connsiteX8" fmla="*/ 0 w 377132"/>
                <a:gd name="connsiteY8" fmla="*/ 113760 h 290797"/>
                <a:gd name="connsiteX0" fmla="*/ 0 w 377132"/>
                <a:gd name="connsiteY0" fmla="*/ 86522 h 290797"/>
                <a:gd name="connsiteX1" fmla="*/ 138063 w 377132"/>
                <a:gd name="connsiteY1" fmla="*/ 0 h 290797"/>
                <a:gd name="connsiteX2" fmla="*/ 134654 w 377132"/>
                <a:gd name="connsiteY2" fmla="*/ 1738 h 290797"/>
                <a:gd name="connsiteX3" fmla="*/ 327764 w 377132"/>
                <a:gd name="connsiteY3" fmla="*/ 18427 h 290797"/>
                <a:gd name="connsiteX4" fmla="*/ 377132 w 377132"/>
                <a:gd name="connsiteY4" fmla="*/ 219496 h 290797"/>
                <a:gd name="connsiteX5" fmla="*/ 186190 w 377132"/>
                <a:gd name="connsiteY5" fmla="*/ 282251 h 290797"/>
                <a:gd name="connsiteX6" fmla="*/ 71301 w 377132"/>
                <a:gd name="connsiteY6" fmla="*/ 290797 h 290797"/>
                <a:gd name="connsiteX7" fmla="*/ 0 w 377132"/>
                <a:gd name="connsiteY7" fmla="*/ 262225 h 290797"/>
                <a:gd name="connsiteX8" fmla="*/ 0 w 377132"/>
                <a:gd name="connsiteY8" fmla="*/ 86522 h 290797"/>
                <a:gd name="connsiteX0" fmla="*/ 0 w 377132"/>
                <a:gd name="connsiteY0" fmla="*/ 86522 h 290797"/>
                <a:gd name="connsiteX1" fmla="*/ 16686 w 377132"/>
                <a:gd name="connsiteY1" fmla="*/ 59333 h 290797"/>
                <a:gd name="connsiteX2" fmla="*/ 138063 w 377132"/>
                <a:gd name="connsiteY2" fmla="*/ 0 h 290797"/>
                <a:gd name="connsiteX3" fmla="*/ 134654 w 377132"/>
                <a:gd name="connsiteY3" fmla="*/ 1738 h 290797"/>
                <a:gd name="connsiteX4" fmla="*/ 327764 w 377132"/>
                <a:gd name="connsiteY4" fmla="*/ 18427 h 290797"/>
                <a:gd name="connsiteX5" fmla="*/ 377132 w 377132"/>
                <a:gd name="connsiteY5" fmla="*/ 219496 h 290797"/>
                <a:gd name="connsiteX6" fmla="*/ 186190 w 377132"/>
                <a:gd name="connsiteY6" fmla="*/ 282251 h 290797"/>
                <a:gd name="connsiteX7" fmla="*/ 71301 w 377132"/>
                <a:gd name="connsiteY7" fmla="*/ 290797 h 290797"/>
                <a:gd name="connsiteX8" fmla="*/ 0 w 377132"/>
                <a:gd name="connsiteY8" fmla="*/ 262225 h 290797"/>
                <a:gd name="connsiteX9" fmla="*/ 0 w 377132"/>
                <a:gd name="connsiteY9" fmla="*/ 86522 h 290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132" h="290797">
                  <a:moveTo>
                    <a:pt x="0" y="86522"/>
                  </a:moveTo>
                  <a:cubicBezTo>
                    <a:pt x="18918" y="47032"/>
                    <a:pt x="-6324" y="73753"/>
                    <a:pt x="16686" y="59333"/>
                  </a:cubicBezTo>
                  <a:cubicBezTo>
                    <a:pt x="39696" y="44913"/>
                    <a:pt x="134539" y="3925"/>
                    <a:pt x="138063" y="0"/>
                  </a:cubicBezTo>
                  <a:lnTo>
                    <a:pt x="134654" y="1738"/>
                  </a:lnTo>
                  <a:cubicBezTo>
                    <a:pt x="155154" y="1738"/>
                    <a:pt x="327764" y="-2073"/>
                    <a:pt x="327764" y="18427"/>
                  </a:cubicBezTo>
                  <a:lnTo>
                    <a:pt x="377132" y="219496"/>
                  </a:lnTo>
                  <a:cubicBezTo>
                    <a:pt x="377132" y="239996"/>
                    <a:pt x="206690" y="282251"/>
                    <a:pt x="186190" y="282251"/>
                  </a:cubicBezTo>
                  <a:lnTo>
                    <a:pt x="71301" y="290797"/>
                  </a:lnTo>
                  <a:cubicBezTo>
                    <a:pt x="50801" y="290797"/>
                    <a:pt x="0" y="282725"/>
                    <a:pt x="0" y="262225"/>
                  </a:cubicBezTo>
                  <a:lnTo>
                    <a:pt x="0" y="86522"/>
                  </a:lnTo>
                  <a:close/>
                </a:path>
              </a:pathLst>
            </a:custGeom>
            <a:solidFill>
              <a:schemeClr val="bg2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ectangle à coins arrondis 10"/>
            <p:cNvSpPr/>
            <p:nvPr/>
          </p:nvSpPr>
          <p:spPr>
            <a:xfrm rot="18690037">
              <a:off x="7545446" y="5751013"/>
              <a:ext cx="182186" cy="85723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04416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1301" y="304416"/>
                  </a:lnTo>
                  <a:cubicBezTo>
                    <a:pt x="50801" y="304416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chemeClr val="bg2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Rectangle à coins arrondis 10"/>
            <p:cNvSpPr/>
            <p:nvPr/>
          </p:nvSpPr>
          <p:spPr>
            <a:xfrm rot="20478979">
              <a:off x="7547895" y="5621346"/>
              <a:ext cx="130418" cy="14007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27379 h 358713"/>
                <a:gd name="connsiteX1" fmla="*/ 78892 w 419210"/>
                <a:gd name="connsiteY1" fmla="*/ 0 h 358713"/>
                <a:gd name="connsiteX2" fmla="*/ 344439 w 419210"/>
                <a:gd name="connsiteY2" fmla="*/ 1738 h 358713"/>
                <a:gd name="connsiteX3" fmla="*/ 419210 w 419210"/>
                <a:gd name="connsiteY3" fmla="*/ 127379 h 358713"/>
                <a:gd name="connsiteX4" fmla="*/ 377132 w 419210"/>
                <a:gd name="connsiteY4" fmla="*/ 233115 h 358713"/>
                <a:gd name="connsiteX5" fmla="*/ 186190 w 419210"/>
                <a:gd name="connsiteY5" fmla="*/ 295870 h 358713"/>
                <a:gd name="connsiteX6" fmla="*/ 78702 w 419210"/>
                <a:gd name="connsiteY6" fmla="*/ 358713 h 358713"/>
                <a:gd name="connsiteX7" fmla="*/ 0 w 419210"/>
                <a:gd name="connsiteY7" fmla="*/ 275844 h 358713"/>
                <a:gd name="connsiteX8" fmla="*/ 0 w 419210"/>
                <a:gd name="connsiteY8" fmla="*/ 127379 h 35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58713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8702" y="358713"/>
                  </a:lnTo>
                  <a:cubicBezTo>
                    <a:pt x="58202" y="358713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rgbClr val="BF504D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Rectangle à coins arrondis 10"/>
            <p:cNvSpPr/>
            <p:nvPr/>
          </p:nvSpPr>
          <p:spPr>
            <a:xfrm rot="17030360">
              <a:off x="8000893" y="5709080"/>
              <a:ext cx="125468" cy="112336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04416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1301" y="304416"/>
                  </a:lnTo>
                  <a:cubicBezTo>
                    <a:pt x="50801" y="304416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rgbClr val="BF504D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à coins arrondis 10"/>
            <p:cNvSpPr/>
            <p:nvPr/>
          </p:nvSpPr>
          <p:spPr>
            <a:xfrm rot="17030360">
              <a:off x="8023605" y="5596175"/>
              <a:ext cx="103682" cy="127615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129687 w 548897"/>
                <a:gd name="connsiteY0" fmla="*/ 156694 h 333731"/>
                <a:gd name="connsiteX1" fmla="*/ 1945 w 548897"/>
                <a:gd name="connsiteY1" fmla="*/ 0 h 333731"/>
                <a:gd name="connsiteX2" fmla="*/ 474126 w 548897"/>
                <a:gd name="connsiteY2" fmla="*/ 31053 h 333731"/>
                <a:gd name="connsiteX3" fmla="*/ 548897 w 548897"/>
                <a:gd name="connsiteY3" fmla="*/ 156694 h 333731"/>
                <a:gd name="connsiteX4" fmla="*/ 506819 w 548897"/>
                <a:gd name="connsiteY4" fmla="*/ 262430 h 333731"/>
                <a:gd name="connsiteX5" fmla="*/ 315877 w 548897"/>
                <a:gd name="connsiteY5" fmla="*/ 325185 h 333731"/>
                <a:gd name="connsiteX6" fmla="*/ 200988 w 548897"/>
                <a:gd name="connsiteY6" fmla="*/ 333731 h 333731"/>
                <a:gd name="connsiteX7" fmla="*/ 129687 w 548897"/>
                <a:gd name="connsiteY7" fmla="*/ 305159 h 333731"/>
                <a:gd name="connsiteX8" fmla="*/ 129687 w 548897"/>
                <a:gd name="connsiteY8" fmla="*/ 156694 h 333731"/>
                <a:gd name="connsiteX0" fmla="*/ 118863 w 549038"/>
                <a:gd name="connsiteY0" fmla="*/ 214256 h 333731"/>
                <a:gd name="connsiteX1" fmla="*/ 2086 w 549038"/>
                <a:gd name="connsiteY1" fmla="*/ 0 h 333731"/>
                <a:gd name="connsiteX2" fmla="*/ 474267 w 549038"/>
                <a:gd name="connsiteY2" fmla="*/ 31053 h 333731"/>
                <a:gd name="connsiteX3" fmla="*/ 549038 w 549038"/>
                <a:gd name="connsiteY3" fmla="*/ 156694 h 333731"/>
                <a:gd name="connsiteX4" fmla="*/ 506960 w 549038"/>
                <a:gd name="connsiteY4" fmla="*/ 262430 h 333731"/>
                <a:gd name="connsiteX5" fmla="*/ 316018 w 549038"/>
                <a:gd name="connsiteY5" fmla="*/ 325185 h 333731"/>
                <a:gd name="connsiteX6" fmla="*/ 201129 w 549038"/>
                <a:gd name="connsiteY6" fmla="*/ 333731 h 333731"/>
                <a:gd name="connsiteX7" fmla="*/ 129828 w 549038"/>
                <a:gd name="connsiteY7" fmla="*/ 305159 h 333731"/>
                <a:gd name="connsiteX8" fmla="*/ 118863 w 549038"/>
                <a:gd name="connsiteY8" fmla="*/ 214256 h 333731"/>
                <a:gd name="connsiteX0" fmla="*/ 118863 w 506960"/>
                <a:gd name="connsiteY0" fmla="*/ 214256 h 333731"/>
                <a:gd name="connsiteX1" fmla="*/ 2086 w 506960"/>
                <a:gd name="connsiteY1" fmla="*/ 0 h 333731"/>
                <a:gd name="connsiteX2" fmla="*/ 474267 w 506960"/>
                <a:gd name="connsiteY2" fmla="*/ 31053 h 333731"/>
                <a:gd name="connsiteX3" fmla="*/ 406524 w 506960"/>
                <a:gd name="connsiteY3" fmla="*/ 138012 h 333731"/>
                <a:gd name="connsiteX4" fmla="*/ 506960 w 506960"/>
                <a:gd name="connsiteY4" fmla="*/ 262430 h 333731"/>
                <a:gd name="connsiteX5" fmla="*/ 316018 w 506960"/>
                <a:gd name="connsiteY5" fmla="*/ 325185 h 333731"/>
                <a:gd name="connsiteX6" fmla="*/ 201129 w 506960"/>
                <a:gd name="connsiteY6" fmla="*/ 333731 h 333731"/>
                <a:gd name="connsiteX7" fmla="*/ 129828 w 506960"/>
                <a:gd name="connsiteY7" fmla="*/ 305159 h 333731"/>
                <a:gd name="connsiteX8" fmla="*/ 118863 w 506960"/>
                <a:gd name="connsiteY8" fmla="*/ 214256 h 333731"/>
                <a:gd name="connsiteX0" fmla="*/ 112139 w 500236"/>
                <a:gd name="connsiteY0" fmla="*/ 183203 h 302678"/>
                <a:gd name="connsiteX1" fmla="*/ 2185 w 500236"/>
                <a:gd name="connsiteY1" fmla="*/ 34406 h 302678"/>
                <a:gd name="connsiteX2" fmla="*/ 467543 w 500236"/>
                <a:gd name="connsiteY2" fmla="*/ 0 h 302678"/>
                <a:gd name="connsiteX3" fmla="*/ 399800 w 500236"/>
                <a:gd name="connsiteY3" fmla="*/ 106959 h 302678"/>
                <a:gd name="connsiteX4" fmla="*/ 500236 w 500236"/>
                <a:gd name="connsiteY4" fmla="*/ 231377 h 302678"/>
                <a:gd name="connsiteX5" fmla="*/ 309294 w 500236"/>
                <a:gd name="connsiteY5" fmla="*/ 294132 h 302678"/>
                <a:gd name="connsiteX6" fmla="*/ 194405 w 500236"/>
                <a:gd name="connsiteY6" fmla="*/ 302678 h 302678"/>
                <a:gd name="connsiteX7" fmla="*/ 123104 w 500236"/>
                <a:gd name="connsiteY7" fmla="*/ 274106 h 302678"/>
                <a:gd name="connsiteX8" fmla="*/ 112139 w 500236"/>
                <a:gd name="connsiteY8" fmla="*/ 183203 h 302678"/>
                <a:gd name="connsiteX0" fmla="*/ 32521 w 420618"/>
                <a:gd name="connsiteY0" fmla="*/ 263767 h 383242"/>
                <a:gd name="connsiteX1" fmla="*/ 5100 w 420618"/>
                <a:gd name="connsiteY1" fmla="*/ 0 h 383242"/>
                <a:gd name="connsiteX2" fmla="*/ 387925 w 420618"/>
                <a:gd name="connsiteY2" fmla="*/ 80564 h 383242"/>
                <a:gd name="connsiteX3" fmla="*/ 320182 w 420618"/>
                <a:gd name="connsiteY3" fmla="*/ 187523 h 383242"/>
                <a:gd name="connsiteX4" fmla="*/ 420618 w 420618"/>
                <a:gd name="connsiteY4" fmla="*/ 311941 h 383242"/>
                <a:gd name="connsiteX5" fmla="*/ 229676 w 420618"/>
                <a:gd name="connsiteY5" fmla="*/ 374696 h 383242"/>
                <a:gd name="connsiteX6" fmla="*/ 114787 w 420618"/>
                <a:gd name="connsiteY6" fmla="*/ 383242 h 383242"/>
                <a:gd name="connsiteX7" fmla="*/ 43486 w 420618"/>
                <a:gd name="connsiteY7" fmla="*/ 354670 h 383242"/>
                <a:gd name="connsiteX8" fmla="*/ 32521 w 420618"/>
                <a:gd name="connsiteY8" fmla="*/ 263767 h 383242"/>
                <a:gd name="connsiteX0" fmla="*/ 32521 w 420618"/>
                <a:gd name="connsiteY0" fmla="*/ 325666 h 445141"/>
                <a:gd name="connsiteX1" fmla="*/ 5100 w 420618"/>
                <a:gd name="connsiteY1" fmla="*/ 61899 h 445141"/>
                <a:gd name="connsiteX2" fmla="*/ 387925 w 420618"/>
                <a:gd name="connsiteY2" fmla="*/ 142463 h 445141"/>
                <a:gd name="connsiteX3" fmla="*/ 320182 w 420618"/>
                <a:gd name="connsiteY3" fmla="*/ 249422 h 445141"/>
                <a:gd name="connsiteX4" fmla="*/ 420618 w 420618"/>
                <a:gd name="connsiteY4" fmla="*/ 373840 h 445141"/>
                <a:gd name="connsiteX5" fmla="*/ 229676 w 420618"/>
                <a:gd name="connsiteY5" fmla="*/ 436595 h 445141"/>
                <a:gd name="connsiteX6" fmla="*/ 114787 w 420618"/>
                <a:gd name="connsiteY6" fmla="*/ 445141 h 445141"/>
                <a:gd name="connsiteX7" fmla="*/ 43486 w 420618"/>
                <a:gd name="connsiteY7" fmla="*/ 416569 h 445141"/>
                <a:gd name="connsiteX8" fmla="*/ 32521 w 420618"/>
                <a:gd name="connsiteY8" fmla="*/ 325666 h 445141"/>
                <a:gd name="connsiteX0" fmla="*/ 3926 w 392023"/>
                <a:gd name="connsiteY0" fmla="*/ 247354 h 366829"/>
                <a:gd name="connsiteX1" fmla="*/ 11664 w 392023"/>
                <a:gd name="connsiteY1" fmla="*/ 88383 h 366829"/>
                <a:gd name="connsiteX2" fmla="*/ 359330 w 392023"/>
                <a:gd name="connsiteY2" fmla="*/ 64151 h 366829"/>
                <a:gd name="connsiteX3" fmla="*/ 291587 w 392023"/>
                <a:gd name="connsiteY3" fmla="*/ 171110 h 366829"/>
                <a:gd name="connsiteX4" fmla="*/ 392023 w 392023"/>
                <a:gd name="connsiteY4" fmla="*/ 295528 h 366829"/>
                <a:gd name="connsiteX5" fmla="*/ 201081 w 392023"/>
                <a:gd name="connsiteY5" fmla="*/ 358283 h 366829"/>
                <a:gd name="connsiteX6" fmla="*/ 86192 w 392023"/>
                <a:gd name="connsiteY6" fmla="*/ 366829 h 366829"/>
                <a:gd name="connsiteX7" fmla="*/ 14891 w 392023"/>
                <a:gd name="connsiteY7" fmla="*/ 338257 h 366829"/>
                <a:gd name="connsiteX8" fmla="*/ 3926 w 392023"/>
                <a:gd name="connsiteY8" fmla="*/ 247354 h 366829"/>
                <a:gd name="connsiteX0" fmla="*/ 3926 w 448371"/>
                <a:gd name="connsiteY0" fmla="*/ 247354 h 366829"/>
                <a:gd name="connsiteX1" fmla="*/ 11664 w 448371"/>
                <a:gd name="connsiteY1" fmla="*/ 88383 h 366829"/>
                <a:gd name="connsiteX2" fmla="*/ 359330 w 448371"/>
                <a:gd name="connsiteY2" fmla="*/ 64151 h 366829"/>
                <a:gd name="connsiteX3" fmla="*/ 448370 w 448371"/>
                <a:gd name="connsiteY3" fmla="*/ 187212 h 366829"/>
                <a:gd name="connsiteX4" fmla="*/ 392023 w 448371"/>
                <a:gd name="connsiteY4" fmla="*/ 295528 h 366829"/>
                <a:gd name="connsiteX5" fmla="*/ 201081 w 448371"/>
                <a:gd name="connsiteY5" fmla="*/ 358283 h 366829"/>
                <a:gd name="connsiteX6" fmla="*/ 86192 w 448371"/>
                <a:gd name="connsiteY6" fmla="*/ 366829 h 366829"/>
                <a:gd name="connsiteX7" fmla="*/ 14891 w 448371"/>
                <a:gd name="connsiteY7" fmla="*/ 338257 h 366829"/>
                <a:gd name="connsiteX8" fmla="*/ 3926 w 448371"/>
                <a:gd name="connsiteY8" fmla="*/ 247354 h 36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371" h="366829">
                  <a:moveTo>
                    <a:pt x="3926" y="247354"/>
                  </a:moveTo>
                  <a:cubicBezTo>
                    <a:pt x="3926" y="226854"/>
                    <a:pt x="-8836" y="88383"/>
                    <a:pt x="11664" y="88383"/>
                  </a:cubicBezTo>
                  <a:cubicBezTo>
                    <a:pt x="104528" y="-78558"/>
                    <a:pt x="231722" y="37296"/>
                    <a:pt x="359330" y="64151"/>
                  </a:cubicBezTo>
                  <a:cubicBezTo>
                    <a:pt x="379830" y="64151"/>
                    <a:pt x="448370" y="166712"/>
                    <a:pt x="448370" y="187212"/>
                  </a:cubicBezTo>
                  <a:lnTo>
                    <a:pt x="392023" y="295528"/>
                  </a:lnTo>
                  <a:cubicBezTo>
                    <a:pt x="392023" y="316028"/>
                    <a:pt x="221581" y="358283"/>
                    <a:pt x="201081" y="358283"/>
                  </a:cubicBezTo>
                  <a:lnTo>
                    <a:pt x="86192" y="366829"/>
                  </a:lnTo>
                  <a:cubicBezTo>
                    <a:pt x="65692" y="366829"/>
                    <a:pt x="14891" y="358757"/>
                    <a:pt x="14891" y="338257"/>
                  </a:cubicBezTo>
                  <a:lnTo>
                    <a:pt x="3926" y="247354"/>
                  </a:lnTo>
                  <a:close/>
                </a:path>
              </a:pathLst>
            </a:custGeom>
            <a:solidFill>
              <a:srgbClr val="BF504D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à coins arrondis 10"/>
            <p:cNvSpPr/>
            <p:nvPr/>
          </p:nvSpPr>
          <p:spPr>
            <a:xfrm rot="1754928">
              <a:off x="8036907" y="5558905"/>
              <a:ext cx="119261" cy="9975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27379 h 358713"/>
                <a:gd name="connsiteX1" fmla="*/ 78892 w 419210"/>
                <a:gd name="connsiteY1" fmla="*/ 0 h 358713"/>
                <a:gd name="connsiteX2" fmla="*/ 344439 w 419210"/>
                <a:gd name="connsiteY2" fmla="*/ 1738 h 358713"/>
                <a:gd name="connsiteX3" fmla="*/ 419210 w 419210"/>
                <a:gd name="connsiteY3" fmla="*/ 127379 h 358713"/>
                <a:gd name="connsiteX4" fmla="*/ 377132 w 419210"/>
                <a:gd name="connsiteY4" fmla="*/ 233115 h 358713"/>
                <a:gd name="connsiteX5" fmla="*/ 186190 w 419210"/>
                <a:gd name="connsiteY5" fmla="*/ 295870 h 358713"/>
                <a:gd name="connsiteX6" fmla="*/ 78702 w 419210"/>
                <a:gd name="connsiteY6" fmla="*/ 358713 h 358713"/>
                <a:gd name="connsiteX7" fmla="*/ 0 w 419210"/>
                <a:gd name="connsiteY7" fmla="*/ 275844 h 358713"/>
                <a:gd name="connsiteX8" fmla="*/ 0 w 419210"/>
                <a:gd name="connsiteY8" fmla="*/ 127379 h 35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58713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8702" y="358713"/>
                  </a:lnTo>
                  <a:cubicBezTo>
                    <a:pt x="58202" y="358713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rgbClr val="BF504D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ectangle à coins arrondis 10"/>
            <p:cNvSpPr/>
            <p:nvPr/>
          </p:nvSpPr>
          <p:spPr>
            <a:xfrm rot="20022356" flipV="1">
              <a:off x="7485434" y="5406396"/>
              <a:ext cx="147061" cy="129776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32" h="236451">
                  <a:moveTo>
                    <a:pt x="0" y="45664"/>
                  </a:moveTo>
                  <a:cubicBezTo>
                    <a:pt x="0" y="25164"/>
                    <a:pt x="42255" y="0"/>
                    <a:pt x="62755" y="0"/>
                  </a:cubicBezTo>
                  <a:cubicBezTo>
                    <a:pt x="158023" y="0"/>
                    <a:pt x="227654" y="8546"/>
                    <a:pt x="322922" y="8546"/>
                  </a:cubicBezTo>
                  <a:cubicBezTo>
                    <a:pt x="343422" y="8546"/>
                    <a:pt x="360040" y="25164"/>
                    <a:pt x="360040" y="45664"/>
                  </a:cubicBezTo>
                  <a:lnTo>
                    <a:pt x="377132" y="151400"/>
                  </a:lnTo>
                  <a:cubicBezTo>
                    <a:pt x="377132" y="171900"/>
                    <a:pt x="206690" y="214155"/>
                    <a:pt x="186190" y="214155"/>
                  </a:cubicBezTo>
                  <a:lnTo>
                    <a:pt x="111789" y="236451"/>
                  </a:lnTo>
                  <a:cubicBezTo>
                    <a:pt x="91289" y="236451"/>
                    <a:pt x="0" y="214629"/>
                    <a:pt x="0" y="194129"/>
                  </a:cubicBezTo>
                  <a:lnTo>
                    <a:pt x="0" y="45664"/>
                  </a:lnTo>
                  <a:close/>
                </a:path>
              </a:pathLst>
            </a:custGeom>
            <a:solidFill>
              <a:srgbClr val="CA6E6C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ectangle à coins arrondis 10"/>
            <p:cNvSpPr/>
            <p:nvPr/>
          </p:nvSpPr>
          <p:spPr>
            <a:xfrm rot="18777988" flipV="1">
              <a:off x="7493581" y="5509166"/>
              <a:ext cx="191381" cy="10840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6690" y="308159"/>
                    <a:pt x="186190" y="308159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rgbClr val="BF504D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ectangle à coins arrondis 10"/>
            <p:cNvSpPr/>
            <p:nvPr/>
          </p:nvSpPr>
          <p:spPr>
            <a:xfrm rot="11875379">
              <a:off x="8057166" y="5447109"/>
              <a:ext cx="124709" cy="129991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96939 h 273976"/>
                <a:gd name="connsiteX1" fmla="*/ 233670 w 377132"/>
                <a:gd name="connsiteY1" fmla="*/ 76912 h 273976"/>
                <a:gd name="connsiteX2" fmla="*/ 365651 w 377132"/>
                <a:gd name="connsiteY2" fmla="*/ 0 h 273976"/>
                <a:gd name="connsiteX3" fmla="*/ 360040 w 377132"/>
                <a:gd name="connsiteY3" fmla="*/ 96939 h 273976"/>
                <a:gd name="connsiteX4" fmla="*/ 377132 w 377132"/>
                <a:gd name="connsiteY4" fmla="*/ 202675 h 273976"/>
                <a:gd name="connsiteX5" fmla="*/ 186190 w 377132"/>
                <a:gd name="connsiteY5" fmla="*/ 265430 h 273976"/>
                <a:gd name="connsiteX6" fmla="*/ 71301 w 377132"/>
                <a:gd name="connsiteY6" fmla="*/ 273976 h 273976"/>
                <a:gd name="connsiteX7" fmla="*/ 0 w 377132"/>
                <a:gd name="connsiteY7" fmla="*/ 245404 h 273976"/>
                <a:gd name="connsiteX8" fmla="*/ 0 w 377132"/>
                <a:gd name="connsiteY8" fmla="*/ 96939 h 273976"/>
                <a:gd name="connsiteX0" fmla="*/ 0 w 377132"/>
                <a:gd name="connsiteY0" fmla="*/ 20028 h 197065"/>
                <a:gd name="connsiteX1" fmla="*/ 233670 w 377132"/>
                <a:gd name="connsiteY1" fmla="*/ 1 h 197065"/>
                <a:gd name="connsiteX2" fmla="*/ 340014 w 377132"/>
                <a:gd name="connsiteY2" fmla="*/ 17093 h 197065"/>
                <a:gd name="connsiteX3" fmla="*/ 360040 w 377132"/>
                <a:gd name="connsiteY3" fmla="*/ 20028 h 197065"/>
                <a:gd name="connsiteX4" fmla="*/ 377132 w 377132"/>
                <a:gd name="connsiteY4" fmla="*/ 125764 h 197065"/>
                <a:gd name="connsiteX5" fmla="*/ 186190 w 377132"/>
                <a:gd name="connsiteY5" fmla="*/ 188519 h 197065"/>
                <a:gd name="connsiteX6" fmla="*/ 71301 w 377132"/>
                <a:gd name="connsiteY6" fmla="*/ 197065 h 197065"/>
                <a:gd name="connsiteX7" fmla="*/ 0 w 377132"/>
                <a:gd name="connsiteY7" fmla="*/ 168493 h 197065"/>
                <a:gd name="connsiteX8" fmla="*/ 0 w 377132"/>
                <a:gd name="connsiteY8" fmla="*/ 20028 h 197065"/>
                <a:gd name="connsiteX0" fmla="*/ 5630 w 377132"/>
                <a:gd name="connsiteY0" fmla="*/ 5321 h 227223"/>
                <a:gd name="connsiteX1" fmla="*/ 233670 w 377132"/>
                <a:gd name="connsiteY1" fmla="*/ 30159 h 227223"/>
                <a:gd name="connsiteX2" fmla="*/ 340014 w 377132"/>
                <a:gd name="connsiteY2" fmla="*/ 47251 h 227223"/>
                <a:gd name="connsiteX3" fmla="*/ 360040 w 377132"/>
                <a:gd name="connsiteY3" fmla="*/ 50186 h 227223"/>
                <a:gd name="connsiteX4" fmla="*/ 377132 w 377132"/>
                <a:gd name="connsiteY4" fmla="*/ 155922 h 227223"/>
                <a:gd name="connsiteX5" fmla="*/ 186190 w 377132"/>
                <a:gd name="connsiteY5" fmla="*/ 218677 h 227223"/>
                <a:gd name="connsiteX6" fmla="*/ 71301 w 377132"/>
                <a:gd name="connsiteY6" fmla="*/ 227223 h 227223"/>
                <a:gd name="connsiteX7" fmla="*/ 0 w 377132"/>
                <a:gd name="connsiteY7" fmla="*/ 198651 h 227223"/>
                <a:gd name="connsiteX8" fmla="*/ 5630 w 377132"/>
                <a:gd name="connsiteY8" fmla="*/ 5321 h 22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32" h="227223">
                  <a:moveTo>
                    <a:pt x="5630" y="5321"/>
                  </a:moveTo>
                  <a:cubicBezTo>
                    <a:pt x="5630" y="-15179"/>
                    <a:pt x="213170" y="30159"/>
                    <a:pt x="233670" y="30159"/>
                  </a:cubicBezTo>
                  <a:cubicBezTo>
                    <a:pt x="328938" y="30159"/>
                    <a:pt x="244746" y="47251"/>
                    <a:pt x="340014" y="47251"/>
                  </a:cubicBezTo>
                  <a:cubicBezTo>
                    <a:pt x="360514" y="47251"/>
                    <a:pt x="360040" y="29686"/>
                    <a:pt x="360040" y="50186"/>
                  </a:cubicBezTo>
                  <a:lnTo>
                    <a:pt x="377132" y="155922"/>
                  </a:lnTo>
                  <a:cubicBezTo>
                    <a:pt x="377132" y="176422"/>
                    <a:pt x="206690" y="218677"/>
                    <a:pt x="186190" y="218677"/>
                  </a:cubicBezTo>
                  <a:lnTo>
                    <a:pt x="71301" y="227223"/>
                  </a:lnTo>
                  <a:cubicBezTo>
                    <a:pt x="50801" y="227223"/>
                    <a:pt x="0" y="219151"/>
                    <a:pt x="0" y="198651"/>
                  </a:cubicBezTo>
                  <a:lnTo>
                    <a:pt x="5630" y="5321"/>
                  </a:lnTo>
                  <a:close/>
                </a:path>
              </a:pathLst>
            </a:custGeom>
            <a:solidFill>
              <a:srgbClr val="BF504D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à coins arrondis 10"/>
            <p:cNvSpPr/>
            <p:nvPr/>
          </p:nvSpPr>
          <p:spPr>
            <a:xfrm rot="17765145">
              <a:off x="8085627" y="5348891"/>
              <a:ext cx="120992" cy="139542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37473 h 314510"/>
                <a:gd name="connsiteX1" fmla="*/ 78892 w 419210"/>
                <a:gd name="connsiteY1" fmla="*/ 10094 h 314510"/>
                <a:gd name="connsiteX2" fmla="*/ 344439 w 419210"/>
                <a:gd name="connsiteY2" fmla="*/ 11832 h 314510"/>
                <a:gd name="connsiteX3" fmla="*/ 419210 w 419210"/>
                <a:gd name="connsiteY3" fmla="*/ 137473 h 314510"/>
                <a:gd name="connsiteX4" fmla="*/ 377132 w 419210"/>
                <a:gd name="connsiteY4" fmla="*/ 243209 h 314510"/>
                <a:gd name="connsiteX5" fmla="*/ 186190 w 419210"/>
                <a:gd name="connsiteY5" fmla="*/ 305964 h 314510"/>
                <a:gd name="connsiteX6" fmla="*/ 71301 w 419210"/>
                <a:gd name="connsiteY6" fmla="*/ 314510 h 314510"/>
                <a:gd name="connsiteX7" fmla="*/ 0 w 419210"/>
                <a:gd name="connsiteY7" fmla="*/ 285938 h 314510"/>
                <a:gd name="connsiteX8" fmla="*/ 0 w 419210"/>
                <a:gd name="connsiteY8" fmla="*/ 137473 h 314510"/>
                <a:gd name="connsiteX0" fmla="*/ 0 w 419210"/>
                <a:gd name="connsiteY0" fmla="*/ 146842 h 323879"/>
                <a:gd name="connsiteX1" fmla="*/ 283299 w 419210"/>
                <a:gd name="connsiteY1" fmla="*/ 5844 h 323879"/>
                <a:gd name="connsiteX2" fmla="*/ 344439 w 419210"/>
                <a:gd name="connsiteY2" fmla="*/ 21201 h 323879"/>
                <a:gd name="connsiteX3" fmla="*/ 419210 w 419210"/>
                <a:gd name="connsiteY3" fmla="*/ 146842 h 323879"/>
                <a:gd name="connsiteX4" fmla="*/ 377132 w 419210"/>
                <a:gd name="connsiteY4" fmla="*/ 252578 h 323879"/>
                <a:gd name="connsiteX5" fmla="*/ 186190 w 419210"/>
                <a:gd name="connsiteY5" fmla="*/ 315333 h 323879"/>
                <a:gd name="connsiteX6" fmla="*/ 71301 w 419210"/>
                <a:gd name="connsiteY6" fmla="*/ 323879 h 323879"/>
                <a:gd name="connsiteX7" fmla="*/ 0 w 419210"/>
                <a:gd name="connsiteY7" fmla="*/ 295307 h 323879"/>
                <a:gd name="connsiteX8" fmla="*/ 0 w 419210"/>
                <a:gd name="connsiteY8" fmla="*/ 146842 h 323879"/>
                <a:gd name="connsiteX0" fmla="*/ 0 w 419210"/>
                <a:gd name="connsiteY0" fmla="*/ 137475 h 314512"/>
                <a:gd name="connsiteX1" fmla="*/ 261782 w 419210"/>
                <a:gd name="connsiteY1" fmla="*/ 10095 h 314512"/>
                <a:gd name="connsiteX2" fmla="*/ 344439 w 419210"/>
                <a:gd name="connsiteY2" fmla="*/ 11834 h 314512"/>
                <a:gd name="connsiteX3" fmla="*/ 419210 w 419210"/>
                <a:gd name="connsiteY3" fmla="*/ 137475 h 314512"/>
                <a:gd name="connsiteX4" fmla="*/ 377132 w 419210"/>
                <a:gd name="connsiteY4" fmla="*/ 243211 h 314512"/>
                <a:gd name="connsiteX5" fmla="*/ 186190 w 419210"/>
                <a:gd name="connsiteY5" fmla="*/ 305966 h 314512"/>
                <a:gd name="connsiteX6" fmla="*/ 71301 w 419210"/>
                <a:gd name="connsiteY6" fmla="*/ 314512 h 314512"/>
                <a:gd name="connsiteX7" fmla="*/ 0 w 419210"/>
                <a:gd name="connsiteY7" fmla="*/ 285940 h 314512"/>
                <a:gd name="connsiteX8" fmla="*/ 0 w 419210"/>
                <a:gd name="connsiteY8" fmla="*/ 137475 h 314512"/>
                <a:gd name="connsiteX0" fmla="*/ 0 w 419210"/>
                <a:gd name="connsiteY0" fmla="*/ 163046 h 340083"/>
                <a:gd name="connsiteX1" fmla="*/ 256404 w 419210"/>
                <a:gd name="connsiteY1" fmla="*/ 1619 h 340083"/>
                <a:gd name="connsiteX2" fmla="*/ 344439 w 419210"/>
                <a:gd name="connsiteY2" fmla="*/ 37405 h 340083"/>
                <a:gd name="connsiteX3" fmla="*/ 419210 w 419210"/>
                <a:gd name="connsiteY3" fmla="*/ 163046 h 340083"/>
                <a:gd name="connsiteX4" fmla="*/ 377132 w 419210"/>
                <a:gd name="connsiteY4" fmla="*/ 268782 h 340083"/>
                <a:gd name="connsiteX5" fmla="*/ 186190 w 419210"/>
                <a:gd name="connsiteY5" fmla="*/ 331537 h 340083"/>
                <a:gd name="connsiteX6" fmla="*/ 71301 w 419210"/>
                <a:gd name="connsiteY6" fmla="*/ 340083 h 340083"/>
                <a:gd name="connsiteX7" fmla="*/ 0 w 419210"/>
                <a:gd name="connsiteY7" fmla="*/ 311511 h 340083"/>
                <a:gd name="connsiteX8" fmla="*/ 0 w 419210"/>
                <a:gd name="connsiteY8" fmla="*/ 163046 h 340083"/>
                <a:gd name="connsiteX0" fmla="*/ 0 w 419210"/>
                <a:gd name="connsiteY0" fmla="*/ 125641 h 302678"/>
                <a:gd name="connsiteX1" fmla="*/ 240266 w 419210"/>
                <a:gd name="connsiteY1" fmla="*/ 25499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37474 h 314511"/>
                <a:gd name="connsiteX1" fmla="*/ 234887 w 419210"/>
                <a:gd name="connsiteY1" fmla="*/ 10094 h 314511"/>
                <a:gd name="connsiteX2" fmla="*/ 344439 w 419210"/>
                <a:gd name="connsiteY2" fmla="*/ 11833 h 314511"/>
                <a:gd name="connsiteX3" fmla="*/ 419210 w 419210"/>
                <a:gd name="connsiteY3" fmla="*/ 137474 h 314511"/>
                <a:gd name="connsiteX4" fmla="*/ 377132 w 419210"/>
                <a:gd name="connsiteY4" fmla="*/ 243210 h 314511"/>
                <a:gd name="connsiteX5" fmla="*/ 186190 w 419210"/>
                <a:gd name="connsiteY5" fmla="*/ 305965 h 314511"/>
                <a:gd name="connsiteX6" fmla="*/ 71301 w 419210"/>
                <a:gd name="connsiteY6" fmla="*/ 314511 h 314511"/>
                <a:gd name="connsiteX7" fmla="*/ 0 w 419210"/>
                <a:gd name="connsiteY7" fmla="*/ 285939 h 314511"/>
                <a:gd name="connsiteX8" fmla="*/ 0 w 419210"/>
                <a:gd name="connsiteY8" fmla="*/ 137474 h 314511"/>
                <a:gd name="connsiteX0" fmla="*/ 0 w 419210"/>
                <a:gd name="connsiteY0" fmla="*/ 243141 h 420178"/>
                <a:gd name="connsiteX1" fmla="*/ 374744 w 419210"/>
                <a:gd name="connsiteY1" fmla="*/ 0 h 420178"/>
                <a:gd name="connsiteX2" fmla="*/ 344439 w 419210"/>
                <a:gd name="connsiteY2" fmla="*/ 117500 h 420178"/>
                <a:gd name="connsiteX3" fmla="*/ 419210 w 419210"/>
                <a:gd name="connsiteY3" fmla="*/ 243141 h 420178"/>
                <a:gd name="connsiteX4" fmla="*/ 377132 w 419210"/>
                <a:gd name="connsiteY4" fmla="*/ 348877 h 420178"/>
                <a:gd name="connsiteX5" fmla="*/ 186190 w 419210"/>
                <a:gd name="connsiteY5" fmla="*/ 411632 h 420178"/>
                <a:gd name="connsiteX6" fmla="*/ 71301 w 419210"/>
                <a:gd name="connsiteY6" fmla="*/ 420178 h 420178"/>
                <a:gd name="connsiteX7" fmla="*/ 0 w 419210"/>
                <a:gd name="connsiteY7" fmla="*/ 391606 h 420178"/>
                <a:gd name="connsiteX8" fmla="*/ 0 w 419210"/>
                <a:gd name="connsiteY8" fmla="*/ 243141 h 420178"/>
                <a:gd name="connsiteX0" fmla="*/ 0 w 419210"/>
                <a:gd name="connsiteY0" fmla="*/ 243141 h 420178"/>
                <a:gd name="connsiteX1" fmla="*/ 374744 w 419210"/>
                <a:gd name="connsiteY1" fmla="*/ 0 h 420178"/>
                <a:gd name="connsiteX2" fmla="*/ 344439 w 419210"/>
                <a:gd name="connsiteY2" fmla="*/ 117500 h 420178"/>
                <a:gd name="connsiteX3" fmla="*/ 419210 w 419210"/>
                <a:gd name="connsiteY3" fmla="*/ 243141 h 420178"/>
                <a:gd name="connsiteX4" fmla="*/ 377132 w 419210"/>
                <a:gd name="connsiteY4" fmla="*/ 348877 h 420178"/>
                <a:gd name="connsiteX5" fmla="*/ 186190 w 419210"/>
                <a:gd name="connsiteY5" fmla="*/ 411632 h 420178"/>
                <a:gd name="connsiteX6" fmla="*/ 71301 w 419210"/>
                <a:gd name="connsiteY6" fmla="*/ 420178 h 420178"/>
                <a:gd name="connsiteX7" fmla="*/ 0 w 419210"/>
                <a:gd name="connsiteY7" fmla="*/ 391606 h 420178"/>
                <a:gd name="connsiteX8" fmla="*/ 0 w 419210"/>
                <a:gd name="connsiteY8" fmla="*/ 243141 h 420178"/>
                <a:gd name="connsiteX0" fmla="*/ 0 w 419210"/>
                <a:gd name="connsiteY0" fmla="*/ 125641 h 302678"/>
                <a:gd name="connsiteX1" fmla="*/ 191854 w 419210"/>
                <a:gd name="connsiteY1" fmla="*/ 18690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25641 h 302678"/>
                <a:gd name="connsiteX1" fmla="*/ 159580 w 419210"/>
                <a:gd name="connsiteY1" fmla="*/ 11881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419210"/>
                <a:gd name="connsiteY0" fmla="*/ 125641 h 302678"/>
                <a:gd name="connsiteX1" fmla="*/ 159580 w 419210"/>
                <a:gd name="connsiteY1" fmla="*/ 11881 h 302678"/>
                <a:gd name="connsiteX2" fmla="*/ 344439 w 419210"/>
                <a:gd name="connsiteY2" fmla="*/ 0 h 302678"/>
                <a:gd name="connsiteX3" fmla="*/ 419210 w 419210"/>
                <a:gd name="connsiteY3" fmla="*/ 125641 h 302678"/>
                <a:gd name="connsiteX4" fmla="*/ 377132 w 419210"/>
                <a:gd name="connsiteY4" fmla="*/ 231377 h 302678"/>
                <a:gd name="connsiteX5" fmla="*/ 186190 w 419210"/>
                <a:gd name="connsiteY5" fmla="*/ 294132 h 302678"/>
                <a:gd name="connsiteX6" fmla="*/ 71301 w 419210"/>
                <a:gd name="connsiteY6" fmla="*/ 302678 h 302678"/>
                <a:gd name="connsiteX7" fmla="*/ 0 w 419210"/>
                <a:gd name="connsiteY7" fmla="*/ 274106 h 302678"/>
                <a:gd name="connsiteX8" fmla="*/ 0 w 419210"/>
                <a:gd name="connsiteY8" fmla="*/ 125641 h 302678"/>
                <a:gd name="connsiteX0" fmla="*/ 0 w 377132"/>
                <a:gd name="connsiteY0" fmla="*/ 125641 h 302678"/>
                <a:gd name="connsiteX1" fmla="*/ 159580 w 377132"/>
                <a:gd name="connsiteY1" fmla="*/ 11881 h 302678"/>
                <a:gd name="connsiteX2" fmla="*/ 344439 w 377132"/>
                <a:gd name="connsiteY2" fmla="*/ 0 h 302678"/>
                <a:gd name="connsiteX3" fmla="*/ 225561 w 377132"/>
                <a:gd name="connsiteY3" fmla="*/ 105212 h 302678"/>
                <a:gd name="connsiteX4" fmla="*/ 377132 w 377132"/>
                <a:gd name="connsiteY4" fmla="*/ 231377 h 302678"/>
                <a:gd name="connsiteX5" fmla="*/ 186190 w 377132"/>
                <a:gd name="connsiteY5" fmla="*/ 294132 h 302678"/>
                <a:gd name="connsiteX6" fmla="*/ 71301 w 377132"/>
                <a:gd name="connsiteY6" fmla="*/ 302678 h 302678"/>
                <a:gd name="connsiteX7" fmla="*/ 0 w 377132"/>
                <a:gd name="connsiteY7" fmla="*/ 274106 h 302678"/>
                <a:gd name="connsiteX8" fmla="*/ 0 w 377132"/>
                <a:gd name="connsiteY8" fmla="*/ 125641 h 302678"/>
                <a:gd name="connsiteX0" fmla="*/ 0 w 377132"/>
                <a:gd name="connsiteY0" fmla="*/ 113760 h 290797"/>
                <a:gd name="connsiteX1" fmla="*/ 159580 w 377132"/>
                <a:gd name="connsiteY1" fmla="*/ 0 h 290797"/>
                <a:gd name="connsiteX2" fmla="*/ 134654 w 377132"/>
                <a:gd name="connsiteY2" fmla="*/ 1738 h 290797"/>
                <a:gd name="connsiteX3" fmla="*/ 225561 w 377132"/>
                <a:gd name="connsiteY3" fmla="*/ 93331 h 290797"/>
                <a:gd name="connsiteX4" fmla="*/ 377132 w 377132"/>
                <a:gd name="connsiteY4" fmla="*/ 219496 h 290797"/>
                <a:gd name="connsiteX5" fmla="*/ 186190 w 377132"/>
                <a:gd name="connsiteY5" fmla="*/ 282251 h 290797"/>
                <a:gd name="connsiteX6" fmla="*/ 71301 w 377132"/>
                <a:gd name="connsiteY6" fmla="*/ 290797 h 290797"/>
                <a:gd name="connsiteX7" fmla="*/ 0 w 377132"/>
                <a:gd name="connsiteY7" fmla="*/ 262225 h 290797"/>
                <a:gd name="connsiteX8" fmla="*/ 0 w 377132"/>
                <a:gd name="connsiteY8" fmla="*/ 113760 h 290797"/>
                <a:gd name="connsiteX0" fmla="*/ 0 w 377132"/>
                <a:gd name="connsiteY0" fmla="*/ 113760 h 290797"/>
                <a:gd name="connsiteX1" fmla="*/ 138063 w 377132"/>
                <a:gd name="connsiteY1" fmla="*/ 0 h 290797"/>
                <a:gd name="connsiteX2" fmla="*/ 134654 w 377132"/>
                <a:gd name="connsiteY2" fmla="*/ 1738 h 290797"/>
                <a:gd name="connsiteX3" fmla="*/ 225561 w 377132"/>
                <a:gd name="connsiteY3" fmla="*/ 93331 h 290797"/>
                <a:gd name="connsiteX4" fmla="*/ 377132 w 377132"/>
                <a:gd name="connsiteY4" fmla="*/ 219496 h 290797"/>
                <a:gd name="connsiteX5" fmla="*/ 186190 w 377132"/>
                <a:gd name="connsiteY5" fmla="*/ 282251 h 290797"/>
                <a:gd name="connsiteX6" fmla="*/ 71301 w 377132"/>
                <a:gd name="connsiteY6" fmla="*/ 290797 h 290797"/>
                <a:gd name="connsiteX7" fmla="*/ 0 w 377132"/>
                <a:gd name="connsiteY7" fmla="*/ 262225 h 290797"/>
                <a:gd name="connsiteX8" fmla="*/ 0 w 377132"/>
                <a:gd name="connsiteY8" fmla="*/ 113760 h 290797"/>
                <a:gd name="connsiteX0" fmla="*/ 0 w 377132"/>
                <a:gd name="connsiteY0" fmla="*/ 113760 h 290797"/>
                <a:gd name="connsiteX1" fmla="*/ 138063 w 377132"/>
                <a:gd name="connsiteY1" fmla="*/ 0 h 290797"/>
                <a:gd name="connsiteX2" fmla="*/ 134654 w 377132"/>
                <a:gd name="connsiteY2" fmla="*/ 1738 h 290797"/>
                <a:gd name="connsiteX3" fmla="*/ 327764 w 377132"/>
                <a:gd name="connsiteY3" fmla="*/ 18427 h 290797"/>
                <a:gd name="connsiteX4" fmla="*/ 377132 w 377132"/>
                <a:gd name="connsiteY4" fmla="*/ 219496 h 290797"/>
                <a:gd name="connsiteX5" fmla="*/ 186190 w 377132"/>
                <a:gd name="connsiteY5" fmla="*/ 282251 h 290797"/>
                <a:gd name="connsiteX6" fmla="*/ 71301 w 377132"/>
                <a:gd name="connsiteY6" fmla="*/ 290797 h 290797"/>
                <a:gd name="connsiteX7" fmla="*/ 0 w 377132"/>
                <a:gd name="connsiteY7" fmla="*/ 262225 h 290797"/>
                <a:gd name="connsiteX8" fmla="*/ 0 w 377132"/>
                <a:gd name="connsiteY8" fmla="*/ 113760 h 290797"/>
                <a:gd name="connsiteX0" fmla="*/ 0 w 377132"/>
                <a:gd name="connsiteY0" fmla="*/ 86522 h 290797"/>
                <a:gd name="connsiteX1" fmla="*/ 138063 w 377132"/>
                <a:gd name="connsiteY1" fmla="*/ 0 h 290797"/>
                <a:gd name="connsiteX2" fmla="*/ 134654 w 377132"/>
                <a:gd name="connsiteY2" fmla="*/ 1738 h 290797"/>
                <a:gd name="connsiteX3" fmla="*/ 327764 w 377132"/>
                <a:gd name="connsiteY3" fmla="*/ 18427 h 290797"/>
                <a:gd name="connsiteX4" fmla="*/ 377132 w 377132"/>
                <a:gd name="connsiteY4" fmla="*/ 219496 h 290797"/>
                <a:gd name="connsiteX5" fmla="*/ 186190 w 377132"/>
                <a:gd name="connsiteY5" fmla="*/ 282251 h 290797"/>
                <a:gd name="connsiteX6" fmla="*/ 71301 w 377132"/>
                <a:gd name="connsiteY6" fmla="*/ 290797 h 290797"/>
                <a:gd name="connsiteX7" fmla="*/ 0 w 377132"/>
                <a:gd name="connsiteY7" fmla="*/ 262225 h 290797"/>
                <a:gd name="connsiteX8" fmla="*/ 0 w 377132"/>
                <a:gd name="connsiteY8" fmla="*/ 86522 h 290797"/>
                <a:gd name="connsiteX0" fmla="*/ 0 w 377132"/>
                <a:gd name="connsiteY0" fmla="*/ 86522 h 290797"/>
                <a:gd name="connsiteX1" fmla="*/ 16686 w 377132"/>
                <a:gd name="connsiteY1" fmla="*/ 59333 h 290797"/>
                <a:gd name="connsiteX2" fmla="*/ 138063 w 377132"/>
                <a:gd name="connsiteY2" fmla="*/ 0 h 290797"/>
                <a:gd name="connsiteX3" fmla="*/ 134654 w 377132"/>
                <a:gd name="connsiteY3" fmla="*/ 1738 h 290797"/>
                <a:gd name="connsiteX4" fmla="*/ 327764 w 377132"/>
                <a:gd name="connsiteY4" fmla="*/ 18427 h 290797"/>
                <a:gd name="connsiteX5" fmla="*/ 377132 w 377132"/>
                <a:gd name="connsiteY5" fmla="*/ 219496 h 290797"/>
                <a:gd name="connsiteX6" fmla="*/ 186190 w 377132"/>
                <a:gd name="connsiteY6" fmla="*/ 282251 h 290797"/>
                <a:gd name="connsiteX7" fmla="*/ 71301 w 377132"/>
                <a:gd name="connsiteY7" fmla="*/ 290797 h 290797"/>
                <a:gd name="connsiteX8" fmla="*/ 0 w 377132"/>
                <a:gd name="connsiteY8" fmla="*/ 262225 h 290797"/>
                <a:gd name="connsiteX9" fmla="*/ 0 w 377132"/>
                <a:gd name="connsiteY9" fmla="*/ 86522 h 290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132" h="290797">
                  <a:moveTo>
                    <a:pt x="0" y="86522"/>
                  </a:moveTo>
                  <a:cubicBezTo>
                    <a:pt x="18918" y="47032"/>
                    <a:pt x="-6324" y="73753"/>
                    <a:pt x="16686" y="59333"/>
                  </a:cubicBezTo>
                  <a:cubicBezTo>
                    <a:pt x="39696" y="44913"/>
                    <a:pt x="134539" y="3925"/>
                    <a:pt x="138063" y="0"/>
                  </a:cubicBezTo>
                  <a:lnTo>
                    <a:pt x="134654" y="1738"/>
                  </a:lnTo>
                  <a:cubicBezTo>
                    <a:pt x="155154" y="1738"/>
                    <a:pt x="327764" y="-2073"/>
                    <a:pt x="327764" y="18427"/>
                  </a:cubicBezTo>
                  <a:lnTo>
                    <a:pt x="377132" y="219496"/>
                  </a:lnTo>
                  <a:cubicBezTo>
                    <a:pt x="377132" y="239996"/>
                    <a:pt x="206690" y="282251"/>
                    <a:pt x="186190" y="282251"/>
                  </a:cubicBezTo>
                  <a:lnTo>
                    <a:pt x="71301" y="290797"/>
                  </a:lnTo>
                  <a:cubicBezTo>
                    <a:pt x="50801" y="290797"/>
                    <a:pt x="0" y="282725"/>
                    <a:pt x="0" y="262225"/>
                  </a:cubicBezTo>
                  <a:lnTo>
                    <a:pt x="0" y="86522"/>
                  </a:lnTo>
                  <a:close/>
                </a:path>
              </a:pathLst>
            </a:custGeom>
            <a:solidFill>
              <a:srgbClr val="CA6E6C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ectangle à coins arrondis 10"/>
            <p:cNvSpPr/>
            <p:nvPr/>
          </p:nvSpPr>
          <p:spPr>
            <a:xfrm rot="21427710">
              <a:off x="7445080" y="5169774"/>
              <a:ext cx="147483" cy="13162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04416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1301" y="304416"/>
                  </a:lnTo>
                  <a:cubicBezTo>
                    <a:pt x="50801" y="304416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rgbClr val="CA6E6C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ectangle à coins arrondis 10"/>
            <p:cNvSpPr/>
            <p:nvPr/>
          </p:nvSpPr>
          <p:spPr>
            <a:xfrm rot="1546737">
              <a:off x="7473734" y="5278906"/>
              <a:ext cx="147332" cy="197787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27379 h 358713"/>
                <a:gd name="connsiteX1" fmla="*/ 78892 w 419210"/>
                <a:gd name="connsiteY1" fmla="*/ 0 h 358713"/>
                <a:gd name="connsiteX2" fmla="*/ 344439 w 419210"/>
                <a:gd name="connsiteY2" fmla="*/ 1738 h 358713"/>
                <a:gd name="connsiteX3" fmla="*/ 419210 w 419210"/>
                <a:gd name="connsiteY3" fmla="*/ 127379 h 358713"/>
                <a:gd name="connsiteX4" fmla="*/ 377132 w 419210"/>
                <a:gd name="connsiteY4" fmla="*/ 233115 h 358713"/>
                <a:gd name="connsiteX5" fmla="*/ 186190 w 419210"/>
                <a:gd name="connsiteY5" fmla="*/ 295870 h 358713"/>
                <a:gd name="connsiteX6" fmla="*/ 78702 w 419210"/>
                <a:gd name="connsiteY6" fmla="*/ 358713 h 358713"/>
                <a:gd name="connsiteX7" fmla="*/ 0 w 419210"/>
                <a:gd name="connsiteY7" fmla="*/ 275844 h 358713"/>
                <a:gd name="connsiteX8" fmla="*/ 0 w 419210"/>
                <a:gd name="connsiteY8" fmla="*/ 127379 h 358713"/>
                <a:gd name="connsiteX0" fmla="*/ 0 w 419210"/>
                <a:gd name="connsiteY0" fmla="*/ 127379 h 458048"/>
                <a:gd name="connsiteX1" fmla="*/ 78892 w 419210"/>
                <a:gd name="connsiteY1" fmla="*/ 0 h 458048"/>
                <a:gd name="connsiteX2" fmla="*/ 344439 w 419210"/>
                <a:gd name="connsiteY2" fmla="*/ 1738 h 458048"/>
                <a:gd name="connsiteX3" fmla="*/ 419210 w 419210"/>
                <a:gd name="connsiteY3" fmla="*/ 127379 h 458048"/>
                <a:gd name="connsiteX4" fmla="*/ 377132 w 419210"/>
                <a:gd name="connsiteY4" fmla="*/ 233115 h 458048"/>
                <a:gd name="connsiteX5" fmla="*/ 186190 w 419210"/>
                <a:gd name="connsiteY5" fmla="*/ 295870 h 458048"/>
                <a:gd name="connsiteX6" fmla="*/ 125941 w 419210"/>
                <a:gd name="connsiteY6" fmla="*/ 458048 h 458048"/>
                <a:gd name="connsiteX7" fmla="*/ 0 w 419210"/>
                <a:gd name="connsiteY7" fmla="*/ 275844 h 458048"/>
                <a:gd name="connsiteX8" fmla="*/ 0 w 419210"/>
                <a:gd name="connsiteY8" fmla="*/ 127379 h 458048"/>
                <a:gd name="connsiteX0" fmla="*/ 0 w 419210"/>
                <a:gd name="connsiteY0" fmla="*/ 127379 h 458048"/>
                <a:gd name="connsiteX1" fmla="*/ 78892 w 419210"/>
                <a:gd name="connsiteY1" fmla="*/ 0 h 458048"/>
                <a:gd name="connsiteX2" fmla="*/ 344439 w 419210"/>
                <a:gd name="connsiteY2" fmla="*/ 1738 h 458048"/>
                <a:gd name="connsiteX3" fmla="*/ 419210 w 419210"/>
                <a:gd name="connsiteY3" fmla="*/ 127379 h 458048"/>
                <a:gd name="connsiteX4" fmla="*/ 377132 w 419210"/>
                <a:gd name="connsiteY4" fmla="*/ 233115 h 458048"/>
                <a:gd name="connsiteX5" fmla="*/ 212803 w 419210"/>
                <a:gd name="connsiteY5" fmla="*/ 323653 h 458048"/>
                <a:gd name="connsiteX6" fmla="*/ 125941 w 419210"/>
                <a:gd name="connsiteY6" fmla="*/ 458048 h 458048"/>
                <a:gd name="connsiteX7" fmla="*/ 0 w 419210"/>
                <a:gd name="connsiteY7" fmla="*/ 275844 h 458048"/>
                <a:gd name="connsiteX8" fmla="*/ 0 w 419210"/>
                <a:gd name="connsiteY8" fmla="*/ 127379 h 458048"/>
                <a:gd name="connsiteX0" fmla="*/ 0 w 419210"/>
                <a:gd name="connsiteY0" fmla="*/ 127379 h 462252"/>
                <a:gd name="connsiteX1" fmla="*/ 78892 w 419210"/>
                <a:gd name="connsiteY1" fmla="*/ 0 h 462252"/>
                <a:gd name="connsiteX2" fmla="*/ 344439 w 419210"/>
                <a:gd name="connsiteY2" fmla="*/ 1738 h 462252"/>
                <a:gd name="connsiteX3" fmla="*/ 419210 w 419210"/>
                <a:gd name="connsiteY3" fmla="*/ 127379 h 462252"/>
                <a:gd name="connsiteX4" fmla="*/ 377132 w 419210"/>
                <a:gd name="connsiteY4" fmla="*/ 233115 h 462252"/>
                <a:gd name="connsiteX5" fmla="*/ 212803 w 419210"/>
                <a:gd name="connsiteY5" fmla="*/ 323653 h 462252"/>
                <a:gd name="connsiteX6" fmla="*/ 34120 w 419210"/>
                <a:gd name="connsiteY6" fmla="*/ 462252 h 462252"/>
                <a:gd name="connsiteX7" fmla="*/ 0 w 419210"/>
                <a:gd name="connsiteY7" fmla="*/ 275844 h 462252"/>
                <a:gd name="connsiteX8" fmla="*/ 0 w 419210"/>
                <a:gd name="connsiteY8" fmla="*/ 127379 h 462252"/>
                <a:gd name="connsiteX0" fmla="*/ 144568 w 563778"/>
                <a:gd name="connsiteY0" fmla="*/ 127379 h 462252"/>
                <a:gd name="connsiteX1" fmla="*/ 223460 w 563778"/>
                <a:gd name="connsiteY1" fmla="*/ 0 h 462252"/>
                <a:gd name="connsiteX2" fmla="*/ 489007 w 563778"/>
                <a:gd name="connsiteY2" fmla="*/ 1738 h 462252"/>
                <a:gd name="connsiteX3" fmla="*/ 563778 w 563778"/>
                <a:gd name="connsiteY3" fmla="*/ 127379 h 462252"/>
                <a:gd name="connsiteX4" fmla="*/ 521700 w 563778"/>
                <a:gd name="connsiteY4" fmla="*/ 233115 h 462252"/>
                <a:gd name="connsiteX5" fmla="*/ 357371 w 563778"/>
                <a:gd name="connsiteY5" fmla="*/ 323653 h 462252"/>
                <a:gd name="connsiteX6" fmla="*/ 178688 w 563778"/>
                <a:gd name="connsiteY6" fmla="*/ 462252 h 462252"/>
                <a:gd name="connsiteX7" fmla="*/ 144568 w 563778"/>
                <a:gd name="connsiteY7" fmla="*/ 275844 h 462252"/>
                <a:gd name="connsiteX8" fmla="*/ -1 w 563778"/>
                <a:gd name="connsiteY8" fmla="*/ 175854 h 462252"/>
                <a:gd name="connsiteX9" fmla="*/ 144568 w 563778"/>
                <a:gd name="connsiteY9" fmla="*/ 127379 h 462252"/>
                <a:gd name="connsiteX0" fmla="*/ 144569 w 563779"/>
                <a:gd name="connsiteY0" fmla="*/ 127379 h 462252"/>
                <a:gd name="connsiteX1" fmla="*/ 223461 w 563779"/>
                <a:gd name="connsiteY1" fmla="*/ 0 h 462252"/>
                <a:gd name="connsiteX2" fmla="*/ 489008 w 563779"/>
                <a:gd name="connsiteY2" fmla="*/ 1738 h 462252"/>
                <a:gd name="connsiteX3" fmla="*/ 563779 w 563779"/>
                <a:gd name="connsiteY3" fmla="*/ 127379 h 462252"/>
                <a:gd name="connsiteX4" fmla="*/ 521701 w 563779"/>
                <a:gd name="connsiteY4" fmla="*/ 233115 h 462252"/>
                <a:gd name="connsiteX5" fmla="*/ 357372 w 563779"/>
                <a:gd name="connsiteY5" fmla="*/ 323653 h 462252"/>
                <a:gd name="connsiteX6" fmla="*/ 178689 w 563779"/>
                <a:gd name="connsiteY6" fmla="*/ 462252 h 462252"/>
                <a:gd name="connsiteX7" fmla="*/ 72635 w 563779"/>
                <a:gd name="connsiteY7" fmla="*/ 406409 h 462252"/>
                <a:gd name="connsiteX8" fmla="*/ 0 w 563779"/>
                <a:gd name="connsiteY8" fmla="*/ 175854 h 462252"/>
                <a:gd name="connsiteX9" fmla="*/ 144569 w 563779"/>
                <a:gd name="connsiteY9" fmla="*/ 127379 h 462252"/>
                <a:gd name="connsiteX0" fmla="*/ 134813 w 563779"/>
                <a:gd name="connsiteY0" fmla="*/ 50495 h 462252"/>
                <a:gd name="connsiteX1" fmla="*/ 223461 w 563779"/>
                <a:gd name="connsiteY1" fmla="*/ 0 h 462252"/>
                <a:gd name="connsiteX2" fmla="*/ 489008 w 563779"/>
                <a:gd name="connsiteY2" fmla="*/ 1738 h 462252"/>
                <a:gd name="connsiteX3" fmla="*/ 563779 w 563779"/>
                <a:gd name="connsiteY3" fmla="*/ 127379 h 462252"/>
                <a:gd name="connsiteX4" fmla="*/ 521701 w 563779"/>
                <a:gd name="connsiteY4" fmla="*/ 233115 h 462252"/>
                <a:gd name="connsiteX5" fmla="*/ 357372 w 563779"/>
                <a:gd name="connsiteY5" fmla="*/ 323653 h 462252"/>
                <a:gd name="connsiteX6" fmla="*/ 178689 w 563779"/>
                <a:gd name="connsiteY6" fmla="*/ 462252 h 462252"/>
                <a:gd name="connsiteX7" fmla="*/ 72635 w 563779"/>
                <a:gd name="connsiteY7" fmla="*/ 406409 h 462252"/>
                <a:gd name="connsiteX8" fmla="*/ 0 w 563779"/>
                <a:gd name="connsiteY8" fmla="*/ 175854 h 462252"/>
                <a:gd name="connsiteX9" fmla="*/ 134813 w 563779"/>
                <a:gd name="connsiteY9" fmla="*/ 50495 h 46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779" h="462252">
                  <a:moveTo>
                    <a:pt x="134813" y="50495"/>
                  </a:moveTo>
                  <a:cubicBezTo>
                    <a:pt x="134813" y="29995"/>
                    <a:pt x="202961" y="0"/>
                    <a:pt x="223461" y="0"/>
                  </a:cubicBezTo>
                  <a:lnTo>
                    <a:pt x="489008" y="1738"/>
                  </a:lnTo>
                  <a:cubicBezTo>
                    <a:pt x="509508" y="1738"/>
                    <a:pt x="563779" y="106879"/>
                    <a:pt x="563779" y="127379"/>
                  </a:cubicBezTo>
                  <a:lnTo>
                    <a:pt x="521701" y="233115"/>
                  </a:lnTo>
                  <a:cubicBezTo>
                    <a:pt x="521701" y="253615"/>
                    <a:pt x="377872" y="323653"/>
                    <a:pt x="357372" y="323653"/>
                  </a:cubicBezTo>
                  <a:lnTo>
                    <a:pt x="178689" y="462252"/>
                  </a:lnTo>
                  <a:cubicBezTo>
                    <a:pt x="158189" y="462252"/>
                    <a:pt x="72635" y="426909"/>
                    <a:pt x="72635" y="406409"/>
                  </a:cubicBezTo>
                  <a:cubicBezTo>
                    <a:pt x="64047" y="371803"/>
                    <a:pt x="8588" y="210460"/>
                    <a:pt x="0" y="175854"/>
                  </a:cubicBezTo>
                  <a:lnTo>
                    <a:pt x="134813" y="50495"/>
                  </a:lnTo>
                  <a:close/>
                </a:path>
              </a:pathLst>
            </a:custGeom>
            <a:solidFill>
              <a:srgbClr val="CA6E6C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à coins arrondis 10"/>
            <p:cNvSpPr/>
            <p:nvPr/>
          </p:nvSpPr>
          <p:spPr>
            <a:xfrm rot="20891696" flipV="1">
              <a:off x="7435672" y="4962759"/>
              <a:ext cx="147061" cy="129776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32" h="236451">
                  <a:moveTo>
                    <a:pt x="0" y="45664"/>
                  </a:moveTo>
                  <a:cubicBezTo>
                    <a:pt x="0" y="25164"/>
                    <a:pt x="42255" y="0"/>
                    <a:pt x="62755" y="0"/>
                  </a:cubicBezTo>
                  <a:cubicBezTo>
                    <a:pt x="158023" y="0"/>
                    <a:pt x="227654" y="8546"/>
                    <a:pt x="322922" y="8546"/>
                  </a:cubicBezTo>
                  <a:cubicBezTo>
                    <a:pt x="343422" y="8546"/>
                    <a:pt x="360040" y="25164"/>
                    <a:pt x="360040" y="45664"/>
                  </a:cubicBezTo>
                  <a:lnTo>
                    <a:pt x="377132" y="151400"/>
                  </a:lnTo>
                  <a:cubicBezTo>
                    <a:pt x="377132" y="171900"/>
                    <a:pt x="206690" y="214155"/>
                    <a:pt x="186190" y="214155"/>
                  </a:cubicBezTo>
                  <a:lnTo>
                    <a:pt x="111789" y="236451"/>
                  </a:lnTo>
                  <a:cubicBezTo>
                    <a:pt x="91289" y="236451"/>
                    <a:pt x="0" y="214629"/>
                    <a:pt x="0" y="194129"/>
                  </a:cubicBezTo>
                  <a:lnTo>
                    <a:pt x="0" y="45664"/>
                  </a:lnTo>
                  <a:close/>
                </a:path>
              </a:pathLst>
            </a:custGeom>
            <a:solidFill>
              <a:srgbClr val="D48A8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à coins arrondis 10"/>
            <p:cNvSpPr/>
            <p:nvPr/>
          </p:nvSpPr>
          <p:spPr>
            <a:xfrm rot="19647328" flipV="1">
              <a:off x="7450406" y="5054071"/>
              <a:ext cx="150129" cy="138196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6690" y="308159"/>
                    <a:pt x="186190" y="308159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rgbClr val="CA6E6C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Rectangle à coins arrondis 10"/>
            <p:cNvSpPr/>
            <p:nvPr/>
          </p:nvSpPr>
          <p:spPr>
            <a:xfrm rot="1159971">
              <a:off x="8106591" y="5250902"/>
              <a:ext cx="147483" cy="13162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04416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1301" y="304416"/>
                  </a:lnTo>
                  <a:cubicBezTo>
                    <a:pt x="50801" y="304416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rgbClr val="CA6E6C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Rectangle à coins arrondis 10"/>
            <p:cNvSpPr/>
            <p:nvPr/>
          </p:nvSpPr>
          <p:spPr>
            <a:xfrm rot="623957" flipV="1">
              <a:off x="8121009" y="5030707"/>
              <a:ext cx="147061" cy="129776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32" h="236451">
                  <a:moveTo>
                    <a:pt x="0" y="45664"/>
                  </a:moveTo>
                  <a:cubicBezTo>
                    <a:pt x="0" y="25164"/>
                    <a:pt x="42255" y="0"/>
                    <a:pt x="62755" y="0"/>
                  </a:cubicBezTo>
                  <a:cubicBezTo>
                    <a:pt x="158023" y="0"/>
                    <a:pt x="227654" y="8546"/>
                    <a:pt x="322922" y="8546"/>
                  </a:cubicBezTo>
                  <a:cubicBezTo>
                    <a:pt x="343422" y="8546"/>
                    <a:pt x="360040" y="25164"/>
                    <a:pt x="360040" y="45664"/>
                  </a:cubicBezTo>
                  <a:lnTo>
                    <a:pt x="377132" y="151400"/>
                  </a:lnTo>
                  <a:cubicBezTo>
                    <a:pt x="377132" y="171900"/>
                    <a:pt x="206690" y="214155"/>
                    <a:pt x="186190" y="214155"/>
                  </a:cubicBezTo>
                  <a:lnTo>
                    <a:pt x="111789" y="236451"/>
                  </a:lnTo>
                  <a:cubicBezTo>
                    <a:pt x="91289" y="236451"/>
                    <a:pt x="0" y="214629"/>
                    <a:pt x="0" y="194129"/>
                  </a:cubicBezTo>
                  <a:lnTo>
                    <a:pt x="0" y="45664"/>
                  </a:lnTo>
                  <a:close/>
                </a:path>
              </a:pathLst>
            </a:custGeom>
            <a:solidFill>
              <a:srgbClr val="CA6E6C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ectangle à coins arrondis 10"/>
            <p:cNvSpPr/>
            <p:nvPr/>
          </p:nvSpPr>
          <p:spPr>
            <a:xfrm rot="20979589" flipV="1">
              <a:off x="8102734" y="5131764"/>
              <a:ext cx="150129" cy="138196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221769 w 429743"/>
                <a:gd name="connsiteY5" fmla="*/ 328916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42269" y="328916"/>
                    <a:pt x="221769" y="328916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rgbClr val="CA6E6C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Rectangle à coins arrondis 10"/>
            <p:cNvSpPr/>
            <p:nvPr/>
          </p:nvSpPr>
          <p:spPr>
            <a:xfrm rot="778894">
              <a:off x="7436654" y="4859385"/>
              <a:ext cx="130418" cy="14007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27379 h 358713"/>
                <a:gd name="connsiteX1" fmla="*/ 78892 w 419210"/>
                <a:gd name="connsiteY1" fmla="*/ 0 h 358713"/>
                <a:gd name="connsiteX2" fmla="*/ 344439 w 419210"/>
                <a:gd name="connsiteY2" fmla="*/ 1738 h 358713"/>
                <a:gd name="connsiteX3" fmla="*/ 419210 w 419210"/>
                <a:gd name="connsiteY3" fmla="*/ 127379 h 358713"/>
                <a:gd name="connsiteX4" fmla="*/ 377132 w 419210"/>
                <a:gd name="connsiteY4" fmla="*/ 233115 h 358713"/>
                <a:gd name="connsiteX5" fmla="*/ 186190 w 419210"/>
                <a:gd name="connsiteY5" fmla="*/ 295870 h 358713"/>
                <a:gd name="connsiteX6" fmla="*/ 78702 w 419210"/>
                <a:gd name="connsiteY6" fmla="*/ 358713 h 358713"/>
                <a:gd name="connsiteX7" fmla="*/ 0 w 419210"/>
                <a:gd name="connsiteY7" fmla="*/ 275844 h 358713"/>
                <a:gd name="connsiteX8" fmla="*/ 0 w 419210"/>
                <a:gd name="connsiteY8" fmla="*/ 127379 h 35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58713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8702" y="358713"/>
                  </a:lnTo>
                  <a:cubicBezTo>
                    <a:pt x="58202" y="358713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rgbClr val="D48A8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Rectangle à coins arrondis 10"/>
            <p:cNvSpPr/>
            <p:nvPr/>
          </p:nvSpPr>
          <p:spPr>
            <a:xfrm rot="322271" flipV="1">
              <a:off x="8134378" y="4924284"/>
              <a:ext cx="147061" cy="129776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32" h="236451">
                  <a:moveTo>
                    <a:pt x="0" y="45664"/>
                  </a:moveTo>
                  <a:cubicBezTo>
                    <a:pt x="0" y="25164"/>
                    <a:pt x="42255" y="0"/>
                    <a:pt x="62755" y="0"/>
                  </a:cubicBezTo>
                  <a:cubicBezTo>
                    <a:pt x="158023" y="0"/>
                    <a:pt x="227654" y="8546"/>
                    <a:pt x="322922" y="8546"/>
                  </a:cubicBezTo>
                  <a:cubicBezTo>
                    <a:pt x="343422" y="8546"/>
                    <a:pt x="360040" y="25164"/>
                    <a:pt x="360040" y="45664"/>
                  </a:cubicBezTo>
                  <a:lnTo>
                    <a:pt x="377132" y="151400"/>
                  </a:lnTo>
                  <a:cubicBezTo>
                    <a:pt x="377132" y="171900"/>
                    <a:pt x="206690" y="214155"/>
                    <a:pt x="186190" y="214155"/>
                  </a:cubicBezTo>
                  <a:lnTo>
                    <a:pt x="111789" y="236451"/>
                  </a:lnTo>
                  <a:cubicBezTo>
                    <a:pt x="91289" y="236451"/>
                    <a:pt x="0" y="214629"/>
                    <a:pt x="0" y="194129"/>
                  </a:cubicBezTo>
                  <a:lnTo>
                    <a:pt x="0" y="45664"/>
                  </a:lnTo>
                  <a:close/>
                </a:path>
              </a:pathLst>
            </a:custGeom>
            <a:solidFill>
              <a:srgbClr val="D48A8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ectangle à coins arrondis 10"/>
            <p:cNvSpPr/>
            <p:nvPr/>
          </p:nvSpPr>
          <p:spPr>
            <a:xfrm rot="20677903" flipV="1">
              <a:off x="7430934" y="4738274"/>
              <a:ext cx="150129" cy="16043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6690" y="308159"/>
                    <a:pt x="186190" y="308159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rgbClr val="D48A8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Rectangle à coins arrondis 10"/>
            <p:cNvSpPr/>
            <p:nvPr/>
          </p:nvSpPr>
          <p:spPr>
            <a:xfrm rot="3446652">
              <a:off x="8118881" y="4851311"/>
              <a:ext cx="168897" cy="124742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27379 h 358713"/>
                <a:gd name="connsiteX1" fmla="*/ 78892 w 419210"/>
                <a:gd name="connsiteY1" fmla="*/ 0 h 358713"/>
                <a:gd name="connsiteX2" fmla="*/ 344439 w 419210"/>
                <a:gd name="connsiteY2" fmla="*/ 1738 h 358713"/>
                <a:gd name="connsiteX3" fmla="*/ 419210 w 419210"/>
                <a:gd name="connsiteY3" fmla="*/ 127379 h 358713"/>
                <a:gd name="connsiteX4" fmla="*/ 377132 w 419210"/>
                <a:gd name="connsiteY4" fmla="*/ 233115 h 358713"/>
                <a:gd name="connsiteX5" fmla="*/ 186190 w 419210"/>
                <a:gd name="connsiteY5" fmla="*/ 295870 h 358713"/>
                <a:gd name="connsiteX6" fmla="*/ 78702 w 419210"/>
                <a:gd name="connsiteY6" fmla="*/ 358713 h 358713"/>
                <a:gd name="connsiteX7" fmla="*/ 0 w 419210"/>
                <a:gd name="connsiteY7" fmla="*/ 275844 h 358713"/>
                <a:gd name="connsiteX8" fmla="*/ 0 w 419210"/>
                <a:gd name="connsiteY8" fmla="*/ 127379 h 358713"/>
                <a:gd name="connsiteX0" fmla="*/ 0 w 419210"/>
                <a:gd name="connsiteY0" fmla="*/ 127379 h 458048"/>
                <a:gd name="connsiteX1" fmla="*/ 78892 w 419210"/>
                <a:gd name="connsiteY1" fmla="*/ 0 h 458048"/>
                <a:gd name="connsiteX2" fmla="*/ 344439 w 419210"/>
                <a:gd name="connsiteY2" fmla="*/ 1738 h 458048"/>
                <a:gd name="connsiteX3" fmla="*/ 419210 w 419210"/>
                <a:gd name="connsiteY3" fmla="*/ 127379 h 458048"/>
                <a:gd name="connsiteX4" fmla="*/ 377132 w 419210"/>
                <a:gd name="connsiteY4" fmla="*/ 233115 h 458048"/>
                <a:gd name="connsiteX5" fmla="*/ 186190 w 419210"/>
                <a:gd name="connsiteY5" fmla="*/ 295870 h 458048"/>
                <a:gd name="connsiteX6" fmla="*/ 125941 w 419210"/>
                <a:gd name="connsiteY6" fmla="*/ 458048 h 458048"/>
                <a:gd name="connsiteX7" fmla="*/ 0 w 419210"/>
                <a:gd name="connsiteY7" fmla="*/ 275844 h 458048"/>
                <a:gd name="connsiteX8" fmla="*/ 0 w 419210"/>
                <a:gd name="connsiteY8" fmla="*/ 127379 h 458048"/>
                <a:gd name="connsiteX0" fmla="*/ 0 w 419210"/>
                <a:gd name="connsiteY0" fmla="*/ 127379 h 458048"/>
                <a:gd name="connsiteX1" fmla="*/ 78892 w 419210"/>
                <a:gd name="connsiteY1" fmla="*/ 0 h 458048"/>
                <a:gd name="connsiteX2" fmla="*/ 344439 w 419210"/>
                <a:gd name="connsiteY2" fmla="*/ 1738 h 458048"/>
                <a:gd name="connsiteX3" fmla="*/ 419210 w 419210"/>
                <a:gd name="connsiteY3" fmla="*/ 127379 h 458048"/>
                <a:gd name="connsiteX4" fmla="*/ 377132 w 419210"/>
                <a:gd name="connsiteY4" fmla="*/ 233115 h 458048"/>
                <a:gd name="connsiteX5" fmla="*/ 212803 w 419210"/>
                <a:gd name="connsiteY5" fmla="*/ 323653 h 458048"/>
                <a:gd name="connsiteX6" fmla="*/ 125941 w 419210"/>
                <a:gd name="connsiteY6" fmla="*/ 458048 h 458048"/>
                <a:gd name="connsiteX7" fmla="*/ 0 w 419210"/>
                <a:gd name="connsiteY7" fmla="*/ 275844 h 458048"/>
                <a:gd name="connsiteX8" fmla="*/ 0 w 419210"/>
                <a:gd name="connsiteY8" fmla="*/ 127379 h 458048"/>
                <a:gd name="connsiteX0" fmla="*/ 0 w 419210"/>
                <a:gd name="connsiteY0" fmla="*/ 127379 h 462252"/>
                <a:gd name="connsiteX1" fmla="*/ 78892 w 419210"/>
                <a:gd name="connsiteY1" fmla="*/ 0 h 462252"/>
                <a:gd name="connsiteX2" fmla="*/ 344439 w 419210"/>
                <a:gd name="connsiteY2" fmla="*/ 1738 h 462252"/>
                <a:gd name="connsiteX3" fmla="*/ 419210 w 419210"/>
                <a:gd name="connsiteY3" fmla="*/ 127379 h 462252"/>
                <a:gd name="connsiteX4" fmla="*/ 377132 w 419210"/>
                <a:gd name="connsiteY4" fmla="*/ 233115 h 462252"/>
                <a:gd name="connsiteX5" fmla="*/ 212803 w 419210"/>
                <a:gd name="connsiteY5" fmla="*/ 323653 h 462252"/>
                <a:gd name="connsiteX6" fmla="*/ 34120 w 419210"/>
                <a:gd name="connsiteY6" fmla="*/ 462252 h 462252"/>
                <a:gd name="connsiteX7" fmla="*/ 0 w 419210"/>
                <a:gd name="connsiteY7" fmla="*/ 275844 h 462252"/>
                <a:gd name="connsiteX8" fmla="*/ 0 w 419210"/>
                <a:gd name="connsiteY8" fmla="*/ 127379 h 462252"/>
                <a:gd name="connsiteX0" fmla="*/ 144568 w 563778"/>
                <a:gd name="connsiteY0" fmla="*/ 127379 h 462252"/>
                <a:gd name="connsiteX1" fmla="*/ 223460 w 563778"/>
                <a:gd name="connsiteY1" fmla="*/ 0 h 462252"/>
                <a:gd name="connsiteX2" fmla="*/ 489007 w 563778"/>
                <a:gd name="connsiteY2" fmla="*/ 1738 h 462252"/>
                <a:gd name="connsiteX3" fmla="*/ 563778 w 563778"/>
                <a:gd name="connsiteY3" fmla="*/ 127379 h 462252"/>
                <a:gd name="connsiteX4" fmla="*/ 521700 w 563778"/>
                <a:gd name="connsiteY4" fmla="*/ 233115 h 462252"/>
                <a:gd name="connsiteX5" fmla="*/ 357371 w 563778"/>
                <a:gd name="connsiteY5" fmla="*/ 323653 h 462252"/>
                <a:gd name="connsiteX6" fmla="*/ 178688 w 563778"/>
                <a:gd name="connsiteY6" fmla="*/ 462252 h 462252"/>
                <a:gd name="connsiteX7" fmla="*/ 144568 w 563778"/>
                <a:gd name="connsiteY7" fmla="*/ 275844 h 462252"/>
                <a:gd name="connsiteX8" fmla="*/ -1 w 563778"/>
                <a:gd name="connsiteY8" fmla="*/ 175854 h 462252"/>
                <a:gd name="connsiteX9" fmla="*/ 144568 w 563778"/>
                <a:gd name="connsiteY9" fmla="*/ 127379 h 462252"/>
                <a:gd name="connsiteX0" fmla="*/ 144569 w 563779"/>
                <a:gd name="connsiteY0" fmla="*/ 127379 h 462252"/>
                <a:gd name="connsiteX1" fmla="*/ 223461 w 563779"/>
                <a:gd name="connsiteY1" fmla="*/ 0 h 462252"/>
                <a:gd name="connsiteX2" fmla="*/ 489008 w 563779"/>
                <a:gd name="connsiteY2" fmla="*/ 1738 h 462252"/>
                <a:gd name="connsiteX3" fmla="*/ 563779 w 563779"/>
                <a:gd name="connsiteY3" fmla="*/ 127379 h 462252"/>
                <a:gd name="connsiteX4" fmla="*/ 521701 w 563779"/>
                <a:gd name="connsiteY4" fmla="*/ 233115 h 462252"/>
                <a:gd name="connsiteX5" fmla="*/ 357372 w 563779"/>
                <a:gd name="connsiteY5" fmla="*/ 323653 h 462252"/>
                <a:gd name="connsiteX6" fmla="*/ 178689 w 563779"/>
                <a:gd name="connsiteY6" fmla="*/ 462252 h 462252"/>
                <a:gd name="connsiteX7" fmla="*/ 72635 w 563779"/>
                <a:gd name="connsiteY7" fmla="*/ 406409 h 462252"/>
                <a:gd name="connsiteX8" fmla="*/ 0 w 563779"/>
                <a:gd name="connsiteY8" fmla="*/ 175854 h 462252"/>
                <a:gd name="connsiteX9" fmla="*/ 144569 w 563779"/>
                <a:gd name="connsiteY9" fmla="*/ 127379 h 462252"/>
                <a:gd name="connsiteX0" fmla="*/ 134813 w 563779"/>
                <a:gd name="connsiteY0" fmla="*/ 50495 h 462252"/>
                <a:gd name="connsiteX1" fmla="*/ 223461 w 563779"/>
                <a:gd name="connsiteY1" fmla="*/ 0 h 462252"/>
                <a:gd name="connsiteX2" fmla="*/ 489008 w 563779"/>
                <a:gd name="connsiteY2" fmla="*/ 1738 h 462252"/>
                <a:gd name="connsiteX3" fmla="*/ 563779 w 563779"/>
                <a:gd name="connsiteY3" fmla="*/ 127379 h 462252"/>
                <a:gd name="connsiteX4" fmla="*/ 521701 w 563779"/>
                <a:gd name="connsiteY4" fmla="*/ 233115 h 462252"/>
                <a:gd name="connsiteX5" fmla="*/ 357372 w 563779"/>
                <a:gd name="connsiteY5" fmla="*/ 323653 h 462252"/>
                <a:gd name="connsiteX6" fmla="*/ 178689 w 563779"/>
                <a:gd name="connsiteY6" fmla="*/ 462252 h 462252"/>
                <a:gd name="connsiteX7" fmla="*/ 72635 w 563779"/>
                <a:gd name="connsiteY7" fmla="*/ 406409 h 462252"/>
                <a:gd name="connsiteX8" fmla="*/ 0 w 563779"/>
                <a:gd name="connsiteY8" fmla="*/ 175854 h 462252"/>
                <a:gd name="connsiteX9" fmla="*/ 134813 w 563779"/>
                <a:gd name="connsiteY9" fmla="*/ 50495 h 462252"/>
                <a:gd name="connsiteX0" fmla="*/ 185069 w 614035"/>
                <a:gd name="connsiteY0" fmla="*/ 50495 h 462252"/>
                <a:gd name="connsiteX1" fmla="*/ 273717 w 614035"/>
                <a:gd name="connsiteY1" fmla="*/ 0 h 462252"/>
                <a:gd name="connsiteX2" fmla="*/ 539264 w 614035"/>
                <a:gd name="connsiteY2" fmla="*/ 1738 h 462252"/>
                <a:gd name="connsiteX3" fmla="*/ 614035 w 614035"/>
                <a:gd name="connsiteY3" fmla="*/ 127379 h 462252"/>
                <a:gd name="connsiteX4" fmla="*/ 571957 w 614035"/>
                <a:gd name="connsiteY4" fmla="*/ 233115 h 462252"/>
                <a:gd name="connsiteX5" fmla="*/ 407628 w 614035"/>
                <a:gd name="connsiteY5" fmla="*/ 323653 h 462252"/>
                <a:gd name="connsiteX6" fmla="*/ 228945 w 614035"/>
                <a:gd name="connsiteY6" fmla="*/ 462252 h 462252"/>
                <a:gd name="connsiteX7" fmla="*/ 765 w 614035"/>
                <a:gd name="connsiteY7" fmla="*/ 305890 h 462252"/>
                <a:gd name="connsiteX8" fmla="*/ 50256 w 614035"/>
                <a:gd name="connsiteY8" fmla="*/ 175854 h 462252"/>
                <a:gd name="connsiteX9" fmla="*/ 185069 w 614035"/>
                <a:gd name="connsiteY9" fmla="*/ 50495 h 46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035" h="462252">
                  <a:moveTo>
                    <a:pt x="185069" y="50495"/>
                  </a:moveTo>
                  <a:cubicBezTo>
                    <a:pt x="185069" y="29995"/>
                    <a:pt x="253217" y="0"/>
                    <a:pt x="273717" y="0"/>
                  </a:cubicBezTo>
                  <a:lnTo>
                    <a:pt x="539264" y="1738"/>
                  </a:lnTo>
                  <a:cubicBezTo>
                    <a:pt x="559764" y="1738"/>
                    <a:pt x="614035" y="106879"/>
                    <a:pt x="614035" y="127379"/>
                  </a:cubicBezTo>
                  <a:lnTo>
                    <a:pt x="571957" y="233115"/>
                  </a:lnTo>
                  <a:cubicBezTo>
                    <a:pt x="571957" y="253615"/>
                    <a:pt x="428128" y="323653"/>
                    <a:pt x="407628" y="323653"/>
                  </a:cubicBezTo>
                  <a:lnTo>
                    <a:pt x="228945" y="462252"/>
                  </a:lnTo>
                  <a:cubicBezTo>
                    <a:pt x="208445" y="462252"/>
                    <a:pt x="765" y="326390"/>
                    <a:pt x="765" y="305890"/>
                  </a:cubicBezTo>
                  <a:cubicBezTo>
                    <a:pt x="-7823" y="271284"/>
                    <a:pt x="58844" y="210460"/>
                    <a:pt x="50256" y="175854"/>
                  </a:cubicBezTo>
                  <a:lnTo>
                    <a:pt x="185069" y="50495"/>
                  </a:lnTo>
                  <a:close/>
                </a:path>
              </a:pathLst>
            </a:custGeom>
            <a:solidFill>
              <a:srgbClr val="D48A8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ectangle à coins arrondis 10"/>
            <p:cNvSpPr/>
            <p:nvPr/>
          </p:nvSpPr>
          <p:spPr>
            <a:xfrm flipV="1">
              <a:off x="7434366" y="4517048"/>
              <a:ext cx="154905" cy="144231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  <a:gd name="connsiteX0" fmla="*/ 0 w 395197"/>
                <a:gd name="connsiteY0" fmla="*/ 72000 h 262787"/>
                <a:gd name="connsiteX1" fmla="*/ 62755 w 395197"/>
                <a:gd name="connsiteY1" fmla="*/ 26336 h 262787"/>
                <a:gd name="connsiteX2" fmla="*/ 390322 w 395197"/>
                <a:gd name="connsiteY2" fmla="*/ 0 h 262787"/>
                <a:gd name="connsiteX3" fmla="*/ 360040 w 395197"/>
                <a:gd name="connsiteY3" fmla="*/ 72000 h 262787"/>
                <a:gd name="connsiteX4" fmla="*/ 377132 w 395197"/>
                <a:gd name="connsiteY4" fmla="*/ 177736 h 262787"/>
                <a:gd name="connsiteX5" fmla="*/ 186190 w 395197"/>
                <a:gd name="connsiteY5" fmla="*/ 240491 h 262787"/>
                <a:gd name="connsiteX6" fmla="*/ 111789 w 395197"/>
                <a:gd name="connsiteY6" fmla="*/ 262787 h 262787"/>
                <a:gd name="connsiteX7" fmla="*/ 0 w 395197"/>
                <a:gd name="connsiteY7" fmla="*/ 220465 h 262787"/>
                <a:gd name="connsiteX8" fmla="*/ 0 w 395197"/>
                <a:gd name="connsiteY8" fmla="*/ 72000 h 262787"/>
                <a:gd name="connsiteX0" fmla="*/ 0 w 397249"/>
                <a:gd name="connsiteY0" fmla="*/ 72000 h 262787"/>
                <a:gd name="connsiteX1" fmla="*/ 62755 w 397249"/>
                <a:gd name="connsiteY1" fmla="*/ 26336 h 262787"/>
                <a:gd name="connsiteX2" fmla="*/ 390322 w 397249"/>
                <a:gd name="connsiteY2" fmla="*/ 0 h 262787"/>
                <a:gd name="connsiteX3" fmla="*/ 379298 w 397249"/>
                <a:gd name="connsiteY3" fmla="*/ 89442 h 262787"/>
                <a:gd name="connsiteX4" fmla="*/ 377132 w 397249"/>
                <a:gd name="connsiteY4" fmla="*/ 177736 h 262787"/>
                <a:gd name="connsiteX5" fmla="*/ 186190 w 397249"/>
                <a:gd name="connsiteY5" fmla="*/ 240491 h 262787"/>
                <a:gd name="connsiteX6" fmla="*/ 111789 w 397249"/>
                <a:gd name="connsiteY6" fmla="*/ 262787 h 262787"/>
                <a:gd name="connsiteX7" fmla="*/ 0 w 397249"/>
                <a:gd name="connsiteY7" fmla="*/ 220465 h 262787"/>
                <a:gd name="connsiteX8" fmla="*/ 0 w 397249"/>
                <a:gd name="connsiteY8" fmla="*/ 72000 h 26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7249" h="262787">
                  <a:moveTo>
                    <a:pt x="0" y="72000"/>
                  </a:moveTo>
                  <a:cubicBezTo>
                    <a:pt x="0" y="51500"/>
                    <a:pt x="42255" y="26336"/>
                    <a:pt x="62755" y="26336"/>
                  </a:cubicBezTo>
                  <a:cubicBezTo>
                    <a:pt x="158023" y="26336"/>
                    <a:pt x="295054" y="0"/>
                    <a:pt x="390322" y="0"/>
                  </a:cubicBezTo>
                  <a:cubicBezTo>
                    <a:pt x="410822" y="0"/>
                    <a:pt x="379298" y="68942"/>
                    <a:pt x="379298" y="89442"/>
                  </a:cubicBezTo>
                  <a:lnTo>
                    <a:pt x="377132" y="177736"/>
                  </a:lnTo>
                  <a:cubicBezTo>
                    <a:pt x="377132" y="198236"/>
                    <a:pt x="206690" y="240491"/>
                    <a:pt x="186190" y="240491"/>
                  </a:cubicBezTo>
                  <a:lnTo>
                    <a:pt x="111789" y="262787"/>
                  </a:lnTo>
                  <a:cubicBezTo>
                    <a:pt x="91289" y="262787"/>
                    <a:pt x="0" y="240965"/>
                    <a:pt x="0" y="220465"/>
                  </a:cubicBezTo>
                  <a:lnTo>
                    <a:pt x="0" y="720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ectangle à coins arrondis 10"/>
            <p:cNvSpPr/>
            <p:nvPr/>
          </p:nvSpPr>
          <p:spPr>
            <a:xfrm rot="21121423" flipV="1">
              <a:off x="7431996" y="4628878"/>
              <a:ext cx="166738" cy="164087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685 w 429743"/>
                <a:gd name="connsiteY5" fmla="*/ 351724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7185" y="351724"/>
                    <a:pt x="186685" y="351724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Rectangle à coins arrondis 10"/>
            <p:cNvSpPr/>
            <p:nvPr/>
          </p:nvSpPr>
          <p:spPr>
            <a:xfrm flipV="1">
              <a:off x="8146123" y="4710921"/>
              <a:ext cx="155905" cy="144231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  <a:gd name="connsiteX0" fmla="*/ 0 w 395197"/>
                <a:gd name="connsiteY0" fmla="*/ 72000 h 262787"/>
                <a:gd name="connsiteX1" fmla="*/ 62755 w 395197"/>
                <a:gd name="connsiteY1" fmla="*/ 26336 h 262787"/>
                <a:gd name="connsiteX2" fmla="*/ 390322 w 395197"/>
                <a:gd name="connsiteY2" fmla="*/ 0 h 262787"/>
                <a:gd name="connsiteX3" fmla="*/ 360040 w 395197"/>
                <a:gd name="connsiteY3" fmla="*/ 72000 h 262787"/>
                <a:gd name="connsiteX4" fmla="*/ 377132 w 395197"/>
                <a:gd name="connsiteY4" fmla="*/ 177736 h 262787"/>
                <a:gd name="connsiteX5" fmla="*/ 186190 w 395197"/>
                <a:gd name="connsiteY5" fmla="*/ 240491 h 262787"/>
                <a:gd name="connsiteX6" fmla="*/ 111789 w 395197"/>
                <a:gd name="connsiteY6" fmla="*/ 262787 h 262787"/>
                <a:gd name="connsiteX7" fmla="*/ 0 w 395197"/>
                <a:gd name="connsiteY7" fmla="*/ 220465 h 262787"/>
                <a:gd name="connsiteX8" fmla="*/ 0 w 395197"/>
                <a:gd name="connsiteY8" fmla="*/ 72000 h 262787"/>
                <a:gd name="connsiteX0" fmla="*/ 0 w 397249"/>
                <a:gd name="connsiteY0" fmla="*/ 72000 h 262787"/>
                <a:gd name="connsiteX1" fmla="*/ 62755 w 397249"/>
                <a:gd name="connsiteY1" fmla="*/ 26336 h 262787"/>
                <a:gd name="connsiteX2" fmla="*/ 390322 w 397249"/>
                <a:gd name="connsiteY2" fmla="*/ 0 h 262787"/>
                <a:gd name="connsiteX3" fmla="*/ 379298 w 397249"/>
                <a:gd name="connsiteY3" fmla="*/ 89442 h 262787"/>
                <a:gd name="connsiteX4" fmla="*/ 377132 w 397249"/>
                <a:gd name="connsiteY4" fmla="*/ 177736 h 262787"/>
                <a:gd name="connsiteX5" fmla="*/ 186190 w 397249"/>
                <a:gd name="connsiteY5" fmla="*/ 240491 h 262787"/>
                <a:gd name="connsiteX6" fmla="*/ 111789 w 397249"/>
                <a:gd name="connsiteY6" fmla="*/ 262787 h 262787"/>
                <a:gd name="connsiteX7" fmla="*/ 0 w 397249"/>
                <a:gd name="connsiteY7" fmla="*/ 220465 h 262787"/>
                <a:gd name="connsiteX8" fmla="*/ 0 w 397249"/>
                <a:gd name="connsiteY8" fmla="*/ 72000 h 262787"/>
                <a:gd name="connsiteX0" fmla="*/ 0 w 464649"/>
                <a:gd name="connsiteY0" fmla="*/ 45838 h 262787"/>
                <a:gd name="connsiteX1" fmla="*/ 130155 w 464649"/>
                <a:gd name="connsiteY1" fmla="*/ 26336 h 262787"/>
                <a:gd name="connsiteX2" fmla="*/ 457722 w 464649"/>
                <a:gd name="connsiteY2" fmla="*/ 0 h 262787"/>
                <a:gd name="connsiteX3" fmla="*/ 446698 w 464649"/>
                <a:gd name="connsiteY3" fmla="*/ 89442 h 262787"/>
                <a:gd name="connsiteX4" fmla="*/ 444532 w 464649"/>
                <a:gd name="connsiteY4" fmla="*/ 177736 h 262787"/>
                <a:gd name="connsiteX5" fmla="*/ 253590 w 464649"/>
                <a:gd name="connsiteY5" fmla="*/ 240491 h 262787"/>
                <a:gd name="connsiteX6" fmla="*/ 179189 w 464649"/>
                <a:gd name="connsiteY6" fmla="*/ 262787 h 262787"/>
                <a:gd name="connsiteX7" fmla="*/ 67400 w 464649"/>
                <a:gd name="connsiteY7" fmla="*/ 220465 h 262787"/>
                <a:gd name="connsiteX8" fmla="*/ 0 w 464649"/>
                <a:gd name="connsiteY8" fmla="*/ 45838 h 26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649" h="262787">
                  <a:moveTo>
                    <a:pt x="0" y="45838"/>
                  </a:moveTo>
                  <a:cubicBezTo>
                    <a:pt x="0" y="25338"/>
                    <a:pt x="109655" y="26336"/>
                    <a:pt x="130155" y="26336"/>
                  </a:cubicBezTo>
                  <a:cubicBezTo>
                    <a:pt x="225423" y="26336"/>
                    <a:pt x="362454" y="0"/>
                    <a:pt x="457722" y="0"/>
                  </a:cubicBezTo>
                  <a:cubicBezTo>
                    <a:pt x="478222" y="0"/>
                    <a:pt x="446698" y="68942"/>
                    <a:pt x="446698" y="89442"/>
                  </a:cubicBezTo>
                  <a:lnTo>
                    <a:pt x="444532" y="177736"/>
                  </a:lnTo>
                  <a:cubicBezTo>
                    <a:pt x="444532" y="198236"/>
                    <a:pt x="274090" y="240491"/>
                    <a:pt x="253590" y="240491"/>
                  </a:cubicBezTo>
                  <a:lnTo>
                    <a:pt x="179189" y="262787"/>
                  </a:lnTo>
                  <a:cubicBezTo>
                    <a:pt x="158689" y="262787"/>
                    <a:pt x="67400" y="240965"/>
                    <a:pt x="67400" y="220465"/>
                  </a:cubicBezTo>
                  <a:lnTo>
                    <a:pt x="0" y="45838"/>
                  </a:lnTo>
                  <a:close/>
                </a:path>
              </a:pathLst>
            </a:custGeom>
            <a:solidFill>
              <a:srgbClr val="D48A8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Rectangle à coins arrondis 10"/>
            <p:cNvSpPr/>
            <p:nvPr/>
          </p:nvSpPr>
          <p:spPr>
            <a:xfrm flipV="1">
              <a:off x="8165712" y="4496845"/>
              <a:ext cx="154905" cy="144231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  <a:gd name="connsiteX0" fmla="*/ 0 w 395197"/>
                <a:gd name="connsiteY0" fmla="*/ 72000 h 262787"/>
                <a:gd name="connsiteX1" fmla="*/ 62755 w 395197"/>
                <a:gd name="connsiteY1" fmla="*/ 26336 h 262787"/>
                <a:gd name="connsiteX2" fmla="*/ 390322 w 395197"/>
                <a:gd name="connsiteY2" fmla="*/ 0 h 262787"/>
                <a:gd name="connsiteX3" fmla="*/ 360040 w 395197"/>
                <a:gd name="connsiteY3" fmla="*/ 72000 h 262787"/>
                <a:gd name="connsiteX4" fmla="*/ 377132 w 395197"/>
                <a:gd name="connsiteY4" fmla="*/ 177736 h 262787"/>
                <a:gd name="connsiteX5" fmla="*/ 186190 w 395197"/>
                <a:gd name="connsiteY5" fmla="*/ 240491 h 262787"/>
                <a:gd name="connsiteX6" fmla="*/ 111789 w 395197"/>
                <a:gd name="connsiteY6" fmla="*/ 262787 h 262787"/>
                <a:gd name="connsiteX7" fmla="*/ 0 w 395197"/>
                <a:gd name="connsiteY7" fmla="*/ 220465 h 262787"/>
                <a:gd name="connsiteX8" fmla="*/ 0 w 395197"/>
                <a:gd name="connsiteY8" fmla="*/ 72000 h 262787"/>
                <a:gd name="connsiteX0" fmla="*/ 0 w 397249"/>
                <a:gd name="connsiteY0" fmla="*/ 72000 h 262787"/>
                <a:gd name="connsiteX1" fmla="*/ 62755 w 397249"/>
                <a:gd name="connsiteY1" fmla="*/ 26336 h 262787"/>
                <a:gd name="connsiteX2" fmla="*/ 390322 w 397249"/>
                <a:gd name="connsiteY2" fmla="*/ 0 h 262787"/>
                <a:gd name="connsiteX3" fmla="*/ 379298 w 397249"/>
                <a:gd name="connsiteY3" fmla="*/ 89442 h 262787"/>
                <a:gd name="connsiteX4" fmla="*/ 377132 w 397249"/>
                <a:gd name="connsiteY4" fmla="*/ 177736 h 262787"/>
                <a:gd name="connsiteX5" fmla="*/ 186190 w 397249"/>
                <a:gd name="connsiteY5" fmla="*/ 240491 h 262787"/>
                <a:gd name="connsiteX6" fmla="*/ 111789 w 397249"/>
                <a:gd name="connsiteY6" fmla="*/ 262787 h 262787"/>
                <a:gd name="connsiteX7" fmla="*/ 0 w 397249"/>
                <a:gd name="connsiteY7" fmla="*/ 220465 h 262787"/>
                <a:gd name="connsiteX8" fmla="*/ 0 w 397249"/>
                <a:gd name="connsiteY8" fmla="*/ 72000 h 26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7249" h="262787">
                  <a:moveTo>
                    <a:pt x="0" y="72000"/>
                  </a:moveTo>
                  <a:cubicBezTo>
                    <a:pt x="0" y="51500"/>
                    <a:pt x="42255" y="26336"/>
                    <a:pt x="62755" y="26336"/>
                  </a:cubicBezTo>
                  <a:cubicBezTo>
                    <a:pt x="158023" y="26336"/>
                    <a:pt x="295054" y="0"/>
                    <a:pt x="390322" y="0"/>
                  </a:cubicBezTo>
                  <a:cubicBezTo>
                    <a:pt x="410822" y="0"/>
                    <a:pt x="379298" y="68942"/>
                    <a:pt x="379298" y="89442"/>
                  </a:cubicBezTo>
                  <a:lnTo>
                    <a:pt x="377132" y="177736"/>
                  </a:lnTo>
                  <a:cubicBezTo>
                    <a:pt x="377132" y="198236"/>
                    <a:pt x="206690" y="240491"/>
                    <a:pt x="186190" y="240491"/>
                  </a:cubicBezTo>
                  <a:lnTo>
                    <a:pt x="111789" y="262787"/>
                  </a:lnTo>
                  <a:cubicBezTo>
                    <a:pt x="91289" y="262787"/>
                    <a:pt x="0" y="240965"/>
                    <a:pt x="0" y="220465"/>
                  </a:cubicBezTo>
                  <a:lnTo>
                    <a:pt x="0" y="720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Rectangle à coins arrondis 10"/>
            <p:cNvSpPr/>
            <p:nvPr/>
          </p:nvSpPr>
          <p:spPr>
            <a:xfrm rot="21121423" flipV="1">
              <a:off x="8171879" y="4601773"/>
              <a:ext cx="150129" cy="138196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685 w 429743"/>
                <a:gd name="connsiteY5" fmla="*/ 351724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7185" y="351724"/>
                    <a:pt x="186685" y="351724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Rectangle à coins arrondis 10"/>
            <p:cNvSpPr/>
            <p:nvPr/>
          </p:nvSpPr>
          <p:spPr>
            <a:xfrm rot="778894">
              <a:off x="7436349" y="4416267"/>
              <a:ext cx="154322" cy="14007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27379 h 358713"/>
                <a:gd name="connsiteX1" fmla="*/ 78892 w 419210"/>
                <a:gd name="connsiteY1" fmla="*/ 0 h 358713"/>
                <a:gd name="connsiteX2" fmla="*/ 344439 w 419210"/>
                <a:gd name="connsiteY2" fmla="*/ 1738 h 358713"/>
                <a:gd name="connsiteX3" fmla="*/ 419210 w 419210"/>
                <a:gd name="connsiteY3" fmla="*/ 127379 h 358713"/>
                <a:gd name="connsiteX4" fmla="*/ 377132 w 419210"/>
                <a:gd name="connsiteY4" fmla="*/ 233115 h 358713"/>
                <a:gd name="connsiteX5" fmla="*/ 186190 w 419210"/>
                <a:gd name="connsiteY5" fmla="*/ 295870 h 358713"/>
                <a:gd name="connsiteX6" fmla="*/ 78702 w 419210"/>
                <a:gd name="connsiteY6" fmla="*/ 358713 h 358713"/>
                <a:gd name="connsiteX7" fmla="*/ 0 w 419210"/>
                <a:gd name="connsiteY7" fmla="*/ 275844 h 358713"/>
                <a:gd name="connsiteX8" fmla="*/ 0 w 419210"/>
                <a:gd name="connsiteY8" fmla="*/ 127379 h 35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58713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8702" y="358713"/>
                  </a:lnTo>
                  <a:cubicBezTo>
                    <a:pt x="58202" y="358713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Rectangle à coins arrondis 10"/>
            <p:cNvSpPr/>
            <p:nvPr/>
          </p:nvSpPr>
          <p:spPr>
            <a:xfrm rot="20677903" flipV="1">
              <a:off x="7430934" y="4291734"/>
              <a:ext cx="150129" cy="16043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6690" y="308159"/>
                    <a:pt x="186190" y="308159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Rectangle à coins arrondis 10"/>
            <p:cNvSpPr/>
            <p:nvPr/>
          </p:nvSpPr>
          <p:spPr>
            <a:xfrm flipV="1">
              <a:off x="7434366" y="4070507"/>
              <a:ext cx="154905" cy="144231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  <a:gd name="connsiteX0" fmla="*/ 0 w 395197"/>
                <a:gd name="connsiteY0" fmla="*/ 72000 h 262787"/>
                <a:gd name="connsiteX1" fmla="*/ 62755 w 395197"/>
                <a:gd name="connsiteY1" fmla="*/ 26336 h 262787"/>
                <a:gd name="connsiteX2" fmla="*/ 390322 w 395197"/>
                <a:gd name="connsiteY2" fmla="*/ 0 h 262787"/>
                <a:gd name="connsiteX3" fmla="*/ 360040 w 395197"/>
                <a:gd name="connsiteY3" fmla="*/ 72000 h 262787"/>
                <a:gd name="connsiteX4" fmla="*/ 377132 w 395197"/>
                <a:gd name="connsiteY4" fmla="*/ 177736 h 262787"/>
                <a:gd name="connsiteX5" fmla="*/ 186190 w 395197"/>
                <a:gd name="connsiteY5" fmla="*/ 240491 h 262787"/>
                <a:gd name="connsiteX6" fmla="*/ 111789 w 395197"/>
                <a:gd name="connsiteY6" fmla="*/ 262787 h 262787"/>
                <a:gd name="connsiteX7" fmla="*/ 0 w 395197"/>
                <a:gd name="connsiteY7" fmla="*/ 220465 h 262787"/>
                <a:gd name="connsiteX8" fmla="*/ 0 w 395197"/>
                <a:gd name="connsiteY8" fmla="*/ 72000 h 262787"/>
                <a:gd name="connsiteX0" fmla="*/ 0 w 397249"/>
                <a:gd name="connsiteY0" fmla="*/ 72000 h 262787"/>
                <a:gd name="connsiteX1" fmla="*/ 62755 w 397249"/>
                <a:gd name="connsiteY1" fmla="*/ 26336 h 262787"/>
                <a:gd name="connsiteX2" fmla="*/ 390322 w 397249"/>
                <a:gd name="connsiteY2" fmla="*/ 0 h 262787"/>
                <a:gd name="connsiteX3" fmla="*/ 379298 w 397249"/>
                <a:gd name="connsiteY3" fmla="*/ 89442 h 262787"/>
                <a:gd name="connsiteX4" fmla="*/ 377132 w 397249"/>
                <a:gd name="connsiteY4" fmla="*/ 177736 h 262787"/>
                <a:gd name="connsiteX5" fmla="*/ 186190 w 397249"/>
                <a:gd name="connsiteY5" fmla="*/ 240491 h 262787"/>
                <a:gd name="connsiteX6" fmla="*/ 111789 w 397249"/>
                <a:gd name="connsiteY6" fmla="*/ 262787 h 262787"/>
                <a:gd name="connsiteX7" fmla="*/ 0 w 397249"/>
                <a:gd name="connsiteY7" fmla="*/ 220465 h 262787"/>
                <a:gd name="connsiteX8" fmla="*/ 0 w 397249"/>
                <a:gd name="connsiteY8" fmla="*/ 72000 h 26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7249" h="262787">
                  <a:moveTo>
                    <a:pt x="0" y="72000"/>
                  </a:moveTo>
                  <a:cubicBezTo>
                    <a:pt x="0" y="51500"/>
                    <a:pt x="42255" y="26336"/>
                    <a:pt x="62755" y="26336"/>
                  </a:cubicBezTo>
                  <a:cubicBezTo>
                    <a:pt x="158023" y="26336"/>
                    <a:pt x="295054" y="0"/>
                    <a:pt x="390322" y="0"/>
                  </a:cubicBezTo>
                  <a:cubicBezTo>
                    <a:pt x="410822" y="0"/>
                    <a:pt x="379298" y="68942"/>
                    <a:pt x="379298" y="89442"/>
                  </a:cubicBezTo>
                  <a:lnTo>
                    <a:pt x="377132" y="177736"/>
                  </a:lnTo>
                  <a:cubicBezTo>
                    <a:pt x="377132" y="198236"/>
                    <a:pt x="206690" y="240491"/>
                    <a:pt x="186190" y="240491"/>
                  </a:cubicBezTo>
                  <a:lnTo>
                    <a:pt x="111789" y="262787"/>
                  </a:lnTo>
                  <a:cubicBezTo>
                    <a:pt x="91289" y="262787"/>
                    <a:pt x="0" y="240965"/>
                    <a:pt x="0" y="220465"/>
                  </a:cubicBezTo>
                  <a:lnTo>
                    <a:pt x="0" y="7200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Rectangle à coins arrondis 10"/>
            <p:cNvSpPr/>
            <p:nvPr/>
          </p:nvSpPr>
          <p:spPr>
            <a:xfrm rot="21121423" flipV="1">
              <a:off x="7431996" y="4182337"/>
              <a:ext cx="166738" cy="164087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685 w 429743"/>
                <a:gd name="connsiteY5" fmla="*/ 351724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7185" y="351724"/>
                    <a:pt x="186685" y="351724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Rectangle à coins arrondis 10"/>
            <p:cNvSpPr/>
            <p:nvPr/>
          </p:nvSpPr>
          <p:spPr>
            <a:xfrm rot="1838908">
              <a:off x="8186476" y="4407215"/>
              <a:ext cx="154322" cy="14007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22922 w 377132"/>
                <a:gd name="connsiteY2" fmla="*/ 137927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377132"/>
                <a:gd name="connsiteY0" fmla="*/ 175045 h 352082"/>
                <a:gd name="connsiteX1" fmla="*/ 78892 w 377132"/>
                <a:gd name="connsiteY1" fmla="*/ 0 h 352082"/>
                <a:gd name="connsiteX2" fmla="*/ 344439 w 377132"/>
                <a:gd name="connsiteY2" fmla="*/ 49404 h 352082"/>
                <a:gd name="connsiteX3" fmla="*/ 360040 w 377132"/>
                <a:gd name="connsiteY3" fmla="*/ 175045 h 352082"/>
                <a:gd name="connsiteX4" fmla="*/ 377132 w 377132"/>
                <a:gd name="connsiteY4" fmla="*/ 280781 h 352082"/>
                <a:gd name="connsiteX5" fmla="*/ 186190 w 377132"/>
                <a:gd name="connsiteY5" fmla="*/ 343536 h 352082"/>
                <a:gd name="connsiteX6" fmla="*/ 71301 w 377132"/>
                <a:gd name="connsiteY6" fmla="*/ 352082 h 352082"/>
                <a:gd name="connsiteX7" fmla="*/ 0 w 377132"/>
                <a:gd name="connsiteY7" fmla="*/ 323510 h 352082"/>
                <a:gd name="connsiteX8" fmla="*/ 0 w 377132"/>
                <a:gd name="connsiteY8" fmla="*/ 175045 h 352082"/>
                <a:gd name="connsiteX0" fmla="*/ 0 w 467622"/>
                <a:gd name="connsiteY0" fmla="*/ 175045 h 352082"/>
                <a:gd name="connsiteX1" fmla="*/ 78892 w 467622"/>
                <a:gd name="connsiteY1" fmla="*/ 0 h 352082"/>
                <a:gd name="connsiteX2" fmla="*/ 344439 w 467622"/>
                <a:gd name="connsiteY2" fmla="*/ 49404 h 352082"/>
                <a:gd name="connsiteX3" fmla="*/ 467622 w 467622"/>
                <a:gd name="connsiteY3" fmla="*/ 161426 h 352082"/>
                <a:gd name="connsiteX4" fmla="*/ 377132 w 467622"/>
                <a:gd name="connsiteY4" fmla="*/ 280781 h 352082"/>
                <a:gd name="connsiteX5" fmla="*/ 186190 w 467622"/>
                <a:gd name="connsiteY5" fmla="*/ 343536 h 352082"/>
                <a:gd name="connsiteX6" fmla="*/ 71301 w 467622"/>
                <a:gd name="connsiteY6" fmla="*/ 352082 h 352082"/>
                <a:gd name="connsiteX7" fmla="*/ 0 w 467622"/>
                <a:gd name="connsiteY7" fmla="*/ 323510 h 352082"/>
                <a:gd name="connsiteX8" fmla="*/ 0 w 467622"/>
                <a:gd name="connsiteY8" fmla="*/ 175045 h 352082"/>
                <a:gd name="connsiteX0" fmla="*/ 0 w 419210"/>
                <a:gd name="connsiteY0" fmla="*/ 175045 h 352082"/>
                <a:gd name="connsiteX1" fmla="*/ 78892 w 419210"/>
                <a:gd name="connsiteY1" fmla="*/ 0 h 352082"/>
                <a:gd name="connsiteX2" fmla="*/ 344439 w 419210"/>
                <a:gd name="connsiteY2" fmla="*/ 49404 h 352082"/>
                <a:gd name="connsiteX3" fmla="*/ 419210 w 419210"/>
                <a:gd name="connsiteY3" fmla="*/ 175045 h 352082"/>
                <a:gd name="connsiteX4" fmla="*/ 377132 w 419210"/>
                <a:gd name="connsiteY4" fmla="*/ 280781 h 352082"/>
                <a:gd name="connsiteX5" fmla="*/ 186190 w 419210"/>
                <a:gd name="connsiteY5" fmla="*/ 343536 h 352082"/>
                <a:gd name="connsiteX6" fmla="*/ 71301 w 419210"/>
                <a:gd name="connsiteY6" fmla="*/ 352082 h 352082"/>
                <a:gd name="connsiteX7" fmla="*/ 0 w 419210"/>
                <a:gd name="connsiteY7" fmla="*/ 323510 h 352082"/>
                <a:gd name="connsiteX8" fmla="*/ 0 w 419210"/>
                <a:gd name="connsiteY8" fmla="*/ 175045 h 352082"/>
                <a:gd name="connsiteX0" fmla="*/ 0 w 419210"/>
                <a:gd name="connsiteY0" fmla="*/ 127379 h 304416"/>
                <a:gd name="connsiteX1" fmla="*/ 78892 w 419210"/>
                <a:gd name="connsiteY1" fmla="*/ 0 h 304416"/>
                <a:gd name="connsiteX2" fmla="*/ 344439 w 419210"/>
                <a:gd name="connsiteY2" fmla="*/ 1738 h 304416"/>
                <a:gd name="connsiteX3" fmla="*/ 419210 w 419210"/>
                <a:gd name="connsiteY3" fmla="*/ 127379 h 304416"/>
                <a:gd name="connsiteX4" fmla="*/ 377132 w 419210"/>
                <a:gd name="connsiteY4" fmla="*/ 233115 h 304416"/>
                <a:gd name="connsiteX5" fmla="*/ 186190 w 419210"/>
                <a:gd name="connsiteY5" fmla="*/ 295870 h 304416"/>
                <a:gd name="connsiteX6" fmla="*/ 71301 w 419210"/>
                <a:gd name="connsiteY6" fmla="*/ 304416 h 304416"/>
                <a:gd name="connsiteX7" fmla="*/ 0 w 419210"/>
                <a:gd name="connsiteY7" fmla="*/ 275844 h 304416"/>
                <a:gd name="connsiteX8" fmla="*/ 0 w 419210"/>
                <a:gd name="connsiteY8" fmla="*/ 127379 h 304416"/>
                <a:gd name="connsiteX0" fmla="*/ 0 w 419210"/>
                <a:gd name="connsiteY0" fmla="*/ 127379 h 358713"/>
                <a:gd name="connsiteX1" fmla="*/ 78892 w 419210"/>
                <a:gd name="connsiteY1" fmla="*/ 0 h 358713"/>
                <a:gd name="connsiteX2" fmla="*/ 344439 w 419210"/>
                <a:gd name="connsiteY2" fmla="*/ 1738 h 358713"/>
                <a:gd name="connsiteX3" fmla="*/ 419210 w 419210"/>
                <a:gd name="connsiteY3" fmla="*/ 127379 h 358713"/>
                <a:gd name="connsiteX4" fmla="*/ 377132 w 419210"/>
                <a:gd name="connsiteY4" fmla="*/ 233115 h 358713"/>
                <a:gd name="connsiteX5" fmla="*/ 186190 w 419210"/>
                <a:gd name="connsiteY5" fmla="*/ 295870 h 358713"/>
                <a:gd name="connsiteX6" fmla="*/ 78702 w 419210"/>
                <a:gd name="connsiteY6" fmla="*/ 358713 h 358713"/>
                <a:gd name="connsiteX7" fmla="*/ 0 w 419210"/>
                <a:gd name="connsiteY7" fmla="*/ 275844 h 358713"/>
                <a:gd name="connsiteX8" fmla="*/ 0 w 419210"/>
                <a:gd name="connsiteY8" fmla="*/ 127379 h 35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10" h="358713">
                  <a:moveTo>
                    <a:pt x="0" y="127379"/>
                  </a:moveTo>
                  <a:cubicBezTo>
                    <a:pt x="0" y="106879"/>
                    <a:pt x="58392" y="0"/>
                    <a:pt x="78892" y="0"/>
                  </a:cubicBezTo>
                  <a:lnTo>
                    <a:pt x="344439" y="1738"/>
                  </a:lnTo>
                  <a:cubicBezTo>
                    <a:pt x="364939" y="1738"/>
                    <a:pt x="419210" y="106879"/>
                    <a:pt x="419210" y="127379"/>
                  </a:cubicBezTo>
                  <a:lnTo>
                    <a:pt x="377132" y="233115"/>
                  </a:lnTo>
                  <a:cubicBezTo>
                    <a:pt x="377132" y="253615"/>
                    <a:pt x="206690" y="295870"/>
                    <a:pt x="186190" y="295870"/>
                  </a:cubicBezTo>
                  <a:lnTo>
                    <a:pt x="78702" y="358713"/>
                  </a:lnTo>
                  <a:cubicBezTo>
                    <a:pt x="58202" y="358713"/>
                    <a:pt x="0" y="296344"/>
                    <a:pt x="0" y="275844"/>
                  </a:cubicBezTo>
                  <a:lnTo>
                    <a:pt x="0" y="127379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Rectangle à coins arrondis 10"/>
            <p:cNvSpPr/>
            <p:nvPr/>
          </p:nvSpPr>
          <p:spPr>
            <a:xfrm rot="137917" flipV="1">
              <a:off x="8181062" y="4282681"/>
              <a:ext cx="150129" cy="160438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6690" y="308159"/>
                    <a:pt x="186190" y="308159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Rectangle à coins arrondis 10"/>
            <p:cNvSpPr/>
            <p:nvPr/>
          </p:nvSpPr>
          <p:spPr>
            <a:xfrm flipV="1">
              <a:off x="8184493" y="4070507"/>
              <a:ext cx="154905" cy="144231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  <a:gd name="connsiteX0" fmla="*/ 0 w 395197"/>
                <a:gd name="connsiteY0" fmla="*/ 72000 h 262787"/>
                <a:gd name="connsiteX1" fmla="*/ 62755 w 395197"/>
                <a:gd name="connsiteY1" fmla="*/ 26336 h 262787"/>
                <a:gd name="connsiteX2" fmla="*/ 390322 w 395197"/>
                <a:gd name="connsiteY2" fmla="*/ 0 h 262787"/>
                <a:gd name="connsiteX3" fmla="*/ 360040 w 395197"/>
                <a:gd name="connsiteY3" fmla="*/ 72000 h 262787"/>
                <a:gd name="connsiteX4" fmla="*/ 377132 w 395197"/>
                <a:gd name="connsiteY4" fmla="*/ 177736 h 262787"/>
                <a:gd name="connsiteX5" fmla="*/ 186190 w 395197"/>
                <a:gd name="connsiteY5" fmla="*/ 240491 h 262787"/>
                <a:gd name="connsiteX6" fmla="*/ 111789 w 395197"/>
                <a:gd name="connsiteY6" fmla="*/ 262787 h 262787"/>
                <a:gd name="connsiteX7" fmla="*/ 0 w 395197"/>
                <a:gd name="connsiteY7" fmla="*/ 220465 h 262787"/>
                <a:gd name="connsiteX8" fmla="*/ 0 w 395197"/>
                <a:gd name="connsiteY8" fmla="*/ 72000 h 262787"/>
                <a:gd name="connsiteX0" fmla="*/ 0 w 397249"/>
                <a:gd name="connsiteY0" fmla="*/ 72000 h 262787"/>
                <a:gd name="connsiteX1" fmla="*/ 62755 w 397249"/>
                <a:gd name="connsiteY1" fmla="*/ 26336 h 262787"/>
                <a:gd name="connsiteX2" fmla="*/ 390322 w 397249"/>
                <a:gd name="connsiteY2" fmla="*/ 0 h 262787"/>
                <a:gd name="connsiteX3" fmla="*/ 379298 w 397249"/>
                <a:gd name="connsiteY3" fmla="*/ 89442 h 262787"/>
                <a:gd name="connsiteX4" fmla="*/ 377132 w 397249"/>
                <a:gd name="connsiteY4" fmla="*/ 177736 h 262787"/>
                <a:gd name="connsiteX5" fmla="*/ 186190 w 397249"/>
                <a:gd name="connsiteY5" fmla="*/ 240491 h 262787"/>
                <a:gd name="connsiteX6" fmla="*/ 111789 w 397249"/>
                <a:gd name="connsiteY6" fmla="*/ 262787 h 262787"/>
                <a:gd name="connsiteX7" fmla="*/ 0 w 397249"/>
                <a:gd name="connsiteY7" fmla="*/ 220465 h 262787"/>
                <a:gd name="connsiteX8" fmla="*/ 0 w 397249"/>
                <a:gd name="connsiteY8" fmla="*/ 72000 h 26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7249" h="262787">
                  <a:moveTo>
                    <a:pt x="0" y="72000"/>
                  </a:moveTo>
                  <a:cubicBezTo>
                    <a:pt x="0" y="51500"/>
                    <a:pt x="42255" y="26336"/>
                    <a:pt x="62755" y="26336"/>
                  </a:cubicBezTo>
                  <a:cubicBezTo>
                    <a:pt x="158023" y="26336"/>
                    <a:pt x="295054" y="0"/>
                    <a:pt x="390322" y="0"/>
                  </a:cubicBezTo>
                  <a:cubicBezTo>
                    <a:pt x="410822" y="0"/>
                    <a:pt x="379298" y="68942"/>
                    <a:pt x="379298" y="89442"/>
                  </a:cubicBezTo>
                  <a:lnTo>
                    <a:pt x="377132" y="177736"/>
                  </a:lnTo>
                  <a:cubicBezTo>
                    <a:pt x="377132" y="198236"/>
                    <a:pt x="206690" y="240491"/>
                    <a:pt x="186190" y="240491"/>
                  </a:cubicBezTo>
                  <a:lnTo>
                    <a:pt x="111789" y="262787"/>
                  </a:lnTo>
                  <a:cubicBezTo>
                    <a:pt x="91289" y="262787"/>
                    <a:pt x="0" y="240965"/>
                    <a:pt x="0" y="220465"/>
                  </a:cubicBezTo>
                  <a:lnTo>
                    <a:pt x="0" y="7200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Rectangle à coins arrondis 10"/>
            <p:cNvSpPr/>
            <p:nvPr/>
          </p:nvSpPr>
          <p:spPr>
            <a:xfrm rot="21255134" flipV="1">
              <a:off x="8182123" y="4173284"/>
              <a:ext cx="166738" cy="164087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685 w 429743"/>
                <a:gd name="connsiteY5" fmla="*/ 351724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7185" y="351724"/>
                    <a:pt x="186685" y="351724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10"/>
            <p:cNvSpPr>
              <a:spLocks noChangeArrowheads="1"/>
            </p:cNvSpPr>
            <p:nvPr/>
          </p:nvSpPr>
          <p:spPr bwMode="auto">
            <a:xfrm rot="10885347">
              <a:off x="8273008" y="4366342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2" name="Oval 10"/>
            <p:cNvSpPr>
              <a:spLocks noChangeArrowheads="1"/>
            </p:cNvSpPr>
            <p:nvPr/>
          </p:nvSpPr>
          <p:spPr bwMode="auto">
            <a:xfrm rot="10885347">
              <a:off x="8293920" y="4247659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3" name="Oval 10"/>
            <p:cNvSpPr>
              <a:spLocks noChangeArrowheads="1"/>
            </p:cNvSpPr>
            <p:nvPr/>
          </p:nvSpPr>
          <p:spPr bwMode="auto">
            <a:xfrm rot="10885347">
              <a:off x="8284176" y="4135585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4" name="Oval 10"/>
            <p:cNvSpPr>
              <a:spLocks noChangeArrowheads="1"/>
            </p:cNvSpPr>
            <p:nvPr/>
          </p:nvSpPr>
          <p:spPr bwMode="auto">
            <a:xfrm rot="10885347">
              <a:off x="8286411" y="4451699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" name="Oval 10"/>
            <p:cNvSpPr>
              <a:spLocks noChangeArrowheads="1"/>
            </p:cNvSpPr>
            <p:nvPr/>
          </p:nvSpPr>
          <p:spPr bwMode="auto">
            <a:xfrm rot="10885347">
              <a:off x="8262476" y="4559492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" name="Oval 10"/>
            <p:cNvSpPr>
              <a:spLocks noChangeArrowheads="1"/>
            </p:cNvSpPr>
            <p:nvPr/>
          </p:nvSpPr>
          <p:spPr bwMode="auto">
            <a:xfrm rot="10885347">
              <a:off x="8265668" y="4655489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" name="Oval 10"/>
            <p:cNvSpPr>
              <a:spLocks noChangeArrowheads="1"/>
            </p:cNvSpPr>
            <p:nvPr/>
          </p:nvSpPr>
          <p:spPr bwMode="auto">
            <a:xfrm rot="10885347">
              <a:off x="8239244" y="4763061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8" name="Oval 10"/>
            <p:cNvSpPr>
              <a:spLocks noChangeArrowheads="1"/>
            </p:cNvSpPr>
            <p:nvPr/>
          </p:nvSpPr>
          <p:spPr bwMode="auto">
            <a:xfrm rot="10885347">
              <a:off x="8230185" y="4893138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9" name="Oval 10"/>
            <p:cNvSpPr>
              <a:spLocks noChangeArrowheads="1"/>
            </p:cNvSpPr>
            <p:nvPr/>
          </p:nvSpPr>
          <p:spPr bwMode="auto">
            <a:xfrm rot="10885347">
              <a:off x="8226527" y="4986574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0" name="Oval 10"/>
            <p:cNvSpPr>
              <a:spLocks noChangeArrowheads="1"/>
            </p:cNvSpPr>
            <p:nvPr/>
          </p:nvSpPr>
          <p:spPr bwMode="auto">
            <a:xfrm rot="10885347">
              <a:off x="8210391" y="5092265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1" name="Oval 10"/>
            <p:cNvSpPr>
              <a:spLocks noChangeArrowheads="1"/>
            </p:cNvSpPr>
            <p:nvPr/>
          </p:nvSpPr>
          <p:spPr bwMode="auto">
            <a:xfrm rot="10885347">
              <a:off x="8202489" y="5182902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2" name="Oval 10"/>
            <p:cNvSpPr>
              <a:spLocks noChangeArrowheads="1"/>
            </p:cNvSpPr>
            <p:nvPr/>
          </p:nvSpPr>
          <p:spPr bwMode="auto">
            <a:xfrm rot="10885347">
              <a:off x="8197185" y="5297751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3" name="Oval 10"/>
            <p:cNvSpPr>
              <a:spLocks noChangeArrowheads="1"/>
            </p:cNvSpPr>
            <p:nvPr/>
          </p:nvSpPr>
          <p:spPr bwMode="auto">
            <a:xfrm rot="10885347">
              <a:off x="8159796" y="5405448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4" name="Oval 10"/>
            <p:cNvSpPr>
              <a:spLocks noChangeArrowheads="1"/>
            </p:cNvSpPr>
            <p:nvPr/>
          </p:nvSpPr>
          <p:spPr bwMode="auto">
            <a:xfrm rot="10885347">
              <a:off x="7447856" y="4109766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5" name="Oval 10"/>
            <p:cNvSpPr>
              <a:spLocks noChangeArrowheads="1"/>
            </p:cNvSpPr>
            <p:nvPr/>
          </p:nvSpPr>
          <p:spPr bwMode="auto">
            <a:xfrm rot="10885347">
              <a:off x="7470888" y="5112757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" name="Oval 10"/>
            <p:cNvSpPr>
              <a:spLocks noChangeArrowheads="1"/>
            </p:cNvSpPr>
            <p:nvPr/>
          </p:nvSpPr>
          <p:spPr bwMode="auto">
            <a:xfrm rot="10885347">
              <a:off x="7463396" y="5220441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" name="Oval 10"/>
            <p:cNvSpPr>
              <a:spLocks noChangeArrowheads="1"/>
            </p:cNvSpPr>
            <p:nvPr/>
          </p:nvSpPr>
          <p:spPr bwMode="auto">
            <a:xfrm rot="10885347">
              <a:off x="7454403" y="4244793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" name="Oval 10"/>
            <p:cNvSpPr>
              <a:spLocks noChangeArrowheads="1"/>
            </p:cNvSpPr>
            <p:nvPr/>
          </p:nvSpPr>
          <p:spPr bwMode="auto">
            <a:xfrm rot="10885347">
              <a:off x="7456834" y="4353440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9" name="Oval 10"/>
            <p:cNvSpPr>
              <a:spLocks noChangeArrowheads="1"/>
            </p:cNvSpPr>
            <p:nvPr/>
          </p:nvSpPr>
          <p:spPr bwMode="auto">
            <a:xfrm rot="10885347">
              <a:off x="7454523" y="4457070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0" name="Oval 10"/>
            <p:cNvSpPr>
              <a:spLocks noChangeArrowheads="1"/>
            </p:cNvSpPr>
            <p:nvPr/>
          </p:nvSpPr>
          <p:spPr bwMode="auto">
            <a:xfrm rot="10885347">
              <a:off x="7457723" y="4549184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1" name="Oval 10"/>
            <p:cNvSpPr>
              <a:spLocks noChangeArrowheads="1"/>
            </p:cNvSpPr>
            <p:nvPr/>
          </p:nvSpPr>
          <p:spPr bwMode="auto">
            <a:xfrm rot="10885347">
              <a:off x="7453932" y="4671368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2" name="Oval 10"/>
            <p:cNvSpPr>
              <a:spLocks noChangeArrowheads="1"/>
            </p:cNvSpPr>
            <p:nvPr/>
          </p:nvSpPr>
          <p:spPr bwMode="auto">
            <a:xfrm rot="10885347">
              <a:off x="7452717" y="4796534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3" name="Oval 10"/>
            <p:cNvSpPr>
              <a:spLocks noChangeArrowheads="1"/>
            </p:cNvSpPr>
            <p:nvPr/>
          </p:nvSpPr>
          <p:spPr bwMode="auto">
            <a:xfrm rot="10885347">
              <a:off x="7456834" y="4901956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4" name="Oval 10"/>
            <p:cNvSpPr>
              <a:spLocks noChangeArrowheads="1"/>
            </p:cNvSpPr>
            <p:nvPr/>
          </p:nvSpPr>
          <p:spPr bwMode="auto">
            <a:xfrm rot="10885347">
              <a:off x="7458975" y="5005723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5" name="Oval 10"/>
            <p:cNvSpPr>
              <a:spLocks noChangeArrowheads="1"/>
            </p:cNvSpPr>
            <p:nvPr/>
          </p:nvSpPr>
          <p:spPr bwMode="auto">
            <a:xfrm rot="10885347">
              <a:off x="7500578" y="5350333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" name="Oval 10"/>
            <p:cNvSpPr>
              <a:spLocks noChangeArrowheads="1"/>
            </p:cNvSpPr>
            <p:nvPr/>
          </p:nvSpPr>
          <p:spPr bwMode="auto">
            <a:xfrm rot="10885347">
              <a:off x="7499395" y="5466163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" name="Oval 10"/>
            <p:cNvSpPr>
              <a:spLocks noChangeArrowheads="1"/>
            </p:cNvSpPr>
            <p:nvPr/>
          </p:nvSpPr>
          <p:spPr bwMode="auto">
            <a:xfrm rot="10885347">
              <a:off x="7541117" y="5570941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" name="Oval 10"/>
            <p:cNvSpPr>
              <a:spLocks noChangeArrowheads="1"/>
            </p:cNvSpPr>
            <p:nvPr/>
          </p:nvSpPr>
          <p:spPr bwMode="auto">
            <a:xfrm rot="10885347">
              <a:off x="8133127" y="5510175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9" name="Oval 10"/>
            <p:cNvSpPr>
              <a:spLocks noChangeArrowheads="1"/>
            </p:cNvSpPr>
            <p:nvPr/>
          </p:nvSpPr>
          <p:spPr bwMode="auto">
            <a:xfrm rot="10885347">
              <a:off x="8106826" y="5587182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0" name="Oval 10"/>
            <p:cNvSpPr>
              <a:spLocks noChangeArrowheads="1"/>
            </p:cNvSpPr>
            <p:nvPr/>
          </p:nvSpPr>
          <p:spPr bwMode="auto">
            <a:xfrm rot="10885347">
              <a:off x="8085763" y="5657191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1" name="Oval 10"/>
            <p:cNvSpPr>
              <a:spLocks noChangeArrowheads="1"/>
            </p:cNvSpPr>
            <p:nvPr/>
          </p:nvSpPr>
          <p:spPr bwMode="auto">
            <a:xfrm rot="10885347">
              <a:off x="7565825" y="5676986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2" name="Oval 10"/>
            <p:cNvSpPr>
              <a:spLocks noChangeArrowheads="1"/>
            </p:cNvSpPr>
            <p:nvPr/>
          </p:nvSpPr>
          <p:spPr bwMode="auto">
            <a:xfrm rot="10885347">
              <a:off x="8067749" y="5758328"/>
              <a:ext cx="31940" cy="549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3" name="Oval 10"/>
            <p:cNvSpPr>
              <a:spLocks noChangeArrowheads="1"/>
            </p:cNvSpPr>
            <p:nvPr/>
          </p:nvSpPr>
          <p:spPr bwMode="auto">
            <a:xfrm rot="10885347">
              <a:off x="8025921" y="5867825"/>
              <a:ext cx="31940" cy="54935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4" name="Oval 10"/>
            <p:cNvSpPr>
              <a:spLocks noChangeArrowheads="1"/>
            </p:cNvSpPr>
            <p:nvPr/>
          </p:nvSpPr>
          <p:spPr bwMode="auto">
            <a:xfrm rot="10885347">
              <a:off x="7700020" y="5953659"/>
              <a:ext cx="31940" cy="54935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5" name="Oval 10"/>
            <p:cNvSpPr>
              <a:spLocks noChangeArrowheads="1"/>
            </p:cNvSpPr>
            <p:nvPr/>
          </p:nvSpPr>
          <p:spPr bwMode="auto">
            <a:xfrm rot="10885347">
              <a:off x="7775092" y="5994408"/>
              <a:ext cx="31940" cy="54935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6" name="Oval 10"/>
            <p:cNvSpPr>
              <a:spLocks noChangeArrowheads="1"/>
            </p:cNvSpPr>
            <p:nvPr/>
          </p:nvSpPr>
          <p:spPr bwMode="auto">
            <a:xfrm rot="10885347">
              <a:off x="7871424" y="5994407"/>
              <a:ext cx="31940" cy="54935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7" name="Oval 10"/>
            <p:cNvSpPr>
              <a:spLocks noChangeArrowheads="1"/>
            </p:cNvSpPr>
            <p:nvPr/>
          </p:nvSpPr>
          <p:spPr bwMode="auto">
            <a:xfrm rot="10885347">
              <a:off x="7958287" y="5949972"/>
              <a:ext cx="31940" cy="54935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8" name="Oval 10"/>
            <p:cNvSpPr>
              <a:spLocks noChangeArrowheads="1"/>
            </p:cNvSpPr>
            <p:nvPr/>
          </p:nvSpPr>
          <p:spPr bwMode="auto">
            <a:xfrm rot="10885347">
              <a:off x="7601571" y="5804298"/>
              <a:ext cx="31940" cy="54935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9" name="Oval 10"/>
            <p:cNvSpPr>
              <a:spLocks noChangeArrowheads="1"/>
            </p:cNvSpPr>
            <p:nvPr/>
          </p:nvSpPr>
          <p:spPr bwMode="auto">
            <a:xfrm rot="10885347">
              <a:off x="7640381" y="5884470"/>
              <a:ext cx="31940" cy="54935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260" name="Groupe 259"/>
            <p:cNvGrpSpPr/>
            <p:nvPr/>
          </p:nvGrpSpPr>
          <p:grpSpPr>
            <a:xfrm rot="4190250">
              <a:off x="7252229" y="5716901"/>
              <a:ext cx="381636" cy="99587"/>
              <a:chOff x="4562971" y="4885028"/>
              <a:chExt cx="495538" cy="1138107"/>
            </a:xfrm>
            <a:solidFill>
              <a:srgbClr val="FFCC66"/>
            </a:solidFill>
          </p:grpSpPr>
          <p:sp>
            <p:nvSpPr>
              <p:cNvPr id="261" name="Oval 91"/>
              <p:cNvSpPr>
                <a:spLocks/>
              </p:cNvSpPr>
              <p:nvPr/>
            </p:nvSpPr>
            <p:spPr bwMode="auto">
              <a:xfrm rot="14946327" flipV="1">
                <a:off x="4241686" y="5206313"/>
                <a:ext cx="1138107" cy="495538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1081" h="65935">
                    <a:moveTo>
                      <a:pt x="1324104" y="35220"/>
                    </a:moveTo>
                    <a:lnTo>
                      <a:pt x="2" y="5446"/>
                    </a:lnTo>
                    <a:cubicBezTo>
                      <a:pt x="116253" y="-3125"/>
                      <a:pt x="1798275" y="-454"/>
                      <a:pt x="1994939" y="5732"/>
                    </a:cubicBezTo>
                    <a:lnTo>
                      <a:pt x="2673316" y="20127"/>
                    </a:lnTo>
                    <a:cubicBezTo>
                      <a:pt x="2815857" y="24888"/>
                      <a:pt x="3382906" y="24182"/>
                      <a:pt x="3675622" y="26697"/>
                    </a:cubicBezTo>
                    <a:lnTo>
                      <a:pt x="4429612" y="35220"/>
                    </a:lnTo>
                    <a:cubicBezTo>
                      <a:pt x="4523504" y="40429"/>
                      <a:pt x="4958809" y="60851"/>
                      <a:pt x="4700017" y="64661"/>
                    </a:cubicBezTo>
                    <a:cubicBezTo>
                      <a:pt x="4441225" y="68471"/>
                      <a:pt x="3439510" y="62987"/>
                      <a:pt x="2876858" y="58080"/>
                    </a:cubicBezTo>
                    <a:lnTo>
                      <a:pt x="1324104" y="352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" name="Ellipse 261"/>
              <p:cNvSpPr/>
              <p:nvPr/>
            </p:nvSpPr>
            <p:spPr>
              <a:xfrm rot="19527605" flipH="1">
                <a:off x="4745756" y="5188883"/>
                <a:ext cx="99486" cy="463791"/>
              </a:xfrm>
              <a:prstGeom prst="ellips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3" name="Oval 91"/>
            <p:cNvSpPr>
              <a:spLocks/>
            </p:cNvSpPr>
            <p:nvPr/>
          </p:nvSpPr>
          <p:spPr bwMode="auto">
            <a:xfrm rot="8024271" flipV="1">
              <a:off x="7952961" y="5939926"/>
              <a:ext cx="350897" cy="71255"/>
            </a:xfrm>
            <a:custGeom>
              <a:avLst/>
              <a:gdLst>
                <a:gd name="connsiteX0" fmla="*/ 0 w 3105508"/>
                <a:gd name="connsiteY0" fmla="*/ 22860 h 45719"/>
                <a:gd name="connsiteX1" fmla="*/ 1552754 w 3105508"/>
                <a:gd name="connsiteY1" fmla="*/ 0 h 45719"/>
                <a:gd name="connsiteX2" fmla="*/ 3105508 w 3105508"/>
                <a:gd name="connsiteY2" fmla="*/ 22860 h 45719"/>
                <a:gd name="connsiteX3" fmla="*/ 1552754 w 3105508"/>
                <a:gd name="connsiteY3" fmla="*/ 45720 h 45719"/>
                <a:gd name="connsiteX4" fmla="*/ 0 w 3105508"/>
                <a:gd name="connsiteY4" fmla="*/ 22860 h 45719"/>
                <a:gd name="connsiteX0" fmla="*/ 62092 w 3167600"/>
                <a:gd name="connsiteY0" fmla="*/ 60297 h 83157"/>
                <a:gd name="connsiteX1" fmla="*/ 434859 w 3167600"/>
                <a:gd name="connsiteY1" fmla="*/ 323 h 83157"/>
                <a:gd name="connsiteX2" fmla="*/ 1614846 w 3167600"/>
                <a:gd name="connsiteY2" fmla="*/ 37437 h 83157"/>
                <a:gd name="connsiteX3" fmla="*/ 3167600 w 3167600"/>
                <a:gd name="connsiteY3" fmla="*/ 60297 h 83157"/>
                <a:gd name="connsiteX4" fmla="*/ 1614846 w 3167600"/>
                <a:gd name="connsiteY4" fmla="*/ 83157 h 83157"/>
                <a:gd name="connsiteX5" fmla="*/ 62092 w 3167600"/>
                <a:gd name="connsiteY5" fmla="*/ 60297 h 83157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614846 w 3167600"/>
                <a:gd name="connsiteY3" fmla="*/ 40270 h 85990"/>
                <a:gd name="connsiteX4" fmla="*/ 3167600 w 3167600"/>
                <a:gd name="connsiteY4" fmla="*/ 63130 h 85990"/>
                <a:gd name="connsiteX5" fmla="*/ 1614846 w 3167600"/>
                <a:gd name="connsiteY5" fmla="*/ 85990 h 85990"/>
                <a:gd name="connsiteX6" fmla="*/ 62092 w 3167600"/>
                <a:gd name="connsiteY6" fmla="*/ 63130 h 85990"/>
                <a:gd name="connsiteX0" fmla="*/ 62092 w 3167600"/>
                <a:gd name="connsiteY0" fmla="*/ 63130 h 85990"/>
                <a:gd name="connsiteX1" fmla="*/ 434859 w 3167600"/>
                <a:gd name="connsiteY1" fmla="*/ 3156 h 85990"/>
                <a:gd name="connsiteX2" fmla="*/ 759599 w 3167600"/>
                <a:gd name="connsiteY2" fmla="*/ 11702 h 85990"/>
                <a:gd name="connsiteX3" fmla="*/ 1109976 w 3167600"/>
                <a:gd name="connsiteY3" fmla="*/ 28793 h 85990"/>
                <a:gd name="connsiteX4" fmla="*/ 1614846 w 3167600"/>
                <a:gd name="connsiteY4" fmla="*/ 40270 h 85990"/>
                <a:gd name="connsiteX5" fmla="*/ 3167600 w 3167600"/>
                <a:gd name="connsiteY5" fmla="*/ 63130 h 85990"/>
                <a:gd name="connsiteX6" fmla="*/ 1614846 w 3167600"/>
                <a:gd name="connsiteY6" fmla="*/ 85990 h 85990"/>
                <a:gd name="connsiteX7" fmla="*/ 62092 w 3167600"/>
                <a:gd name="connsiteY7" fmla="*/ 63130 h 85990"/>
                <a:gd name="connsiteX0" fmla="*/ 62092 w 3173584"/>
                <a:gd name="connsiteY0" fmla="*/ 63130 h 85990"/>
                <a:gd name="connsiteX1" fmla="*/ 434859 w 3173584"/>
                <a:gd name="connsiteY1" fmla="*/ 3156 h 85990"/>
                <a:gd name="connsiteX2" fmla="*/ 759599 w 3173584"/>
                <a:gd name="connsiteY2" fmla="*/ 11702 h 85990"/>
                <a:gd name="connsiteX3" fmla="*/ 1109976 w 3173584"/>
                <a:gd name="connsiteY3" fmla="*/ 28793 h 85990"/>
                <a:gd name="connsiteX4" fmla="*/ 1614846 w 3173584"/>
                <a:gd name="connsiteY4" fmla="*/ 40270 h 85990"/>
                <a:gd name="connsiteX5" fmla="*/ 3167600 w 3173584"/>
                <a:gd name="connsiteY5" fmla="*/ 63130 h 85990"/>
                <a:gd name="connsiteX6" fmla="*/ 1964556 w 3173584"/>
                <a:gd name="connsiteY6" fmla="*/ 28793 h 85990"/>
                <a:gd name="connsiteX7" fmla="*/ 1614846 w 3173584"/>
                <a:gd name="connsiteY7" fmla="*/ 85990 h 85990"/>
                <a:gd name="connsiteX8" fmla="*/ 62092 w 3173584"/>
                <a:gd name="connsiteY8" fmla="*/ 63130 h 85990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614846 w 3173726"/>
                <a:gd name="connsiteY4" fmla="*/ 40270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1819945 w 3173726"/>
                <a:gd name="connsiteY4" fmla="*/ 31724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3130 h 114664"/>
                <a:gd name="connsiteX1" fmla="*/ 434859 w 3173726"/>
                <a:gd name="connsiteY1" fmla="*/ 3156 h 114664"/>
                <a:gd name="connsiteX2" fmla="*/ 759599 w 3173726"/>
                <a:gd name="connsiteY2" fmla="*/ 11702 h 114664"/>
                <a:gd name="connsiteX3" fmla="*/ 1109976 w 3173726"/>
                <a:gd name="connsiteY3" fmla="*/ 28793 h 114664"/>
                <a:gd name="connsiteX4" fmla="*/ 2045872 w 3173726"/>
                <a:gd name="connsiteY4" fmla="*/ 72301 h 114664"/>
                <a:gd name="connsiteX5" fmla="*/ 3167600 w 3173726"/>
                <a:gd name="connsiteY5" fmla="*/ 63130 h 114664"/>
                <a:gd name="connsiteX6" fmla="*/ 1990193 w 3173726"/>
                <a:gd name="connsiteY6" fmla="*/ 114251 h 114664"/>
                <a:gd name="connsiteX7" fmla="*/ 1614846 w 3173726"/>
                <a:gd name="connsiteY7" fmla="*/ 85990 h 114664"/>
                <a:gd name="connsiteX8" fmla="*/ 62092 w 3173726"/>
                <a:gd name="connsiteY8" fmla="*/ 63130 h 114664"/>
                <a:gd name="connsiteX0" fmla="*/ 62092 w 3173726"/>
                <a:gd name="connsiteY0" fmla="*/ 61058 h 112592"/>
                <a:gd name="connsiteX1" fmla="*/ 434859 w 3173726"/>
                <a:gd name="connsiteY1" fmla="*/ 1084 h 112592"/>
                <a:gd name="connsiteX2" fmla="*/ 531234 w 3173726"/>
                <a:gd name="connsiteY2" fmla="*/ 43584 h 112592"/>
                <a:gd name="connsiteX3" fmla="*/ 1109976 w 3173726"/>
                <a:gd name="connsiteY3" fmla="*/ 26721 h 112592"/>
                <a:gd name="connsiteX4" fmla="*/ 2045872 w 3173726"/>
                <a:gd name="connsiteY4" fmla="*/ 70229 h 112592"/>
                <a:gd name="connsiteX5" fmla="*/ 3167600 w 3173726"/>
                <a:gd name="connsiteY5" fmla="*/ 61058 h 112592"/>
                <a:gd name="connsiteX6" fmla="*/ 1990193 w 3173726"/>
                <a:gd name="connsiteY6" fmla="*/ 112179 h 112592"/>
                <a:gd name="connsiteX7" fmla="*/ 1614846 w 3173726"/>
                <a:gd name="connsiteY7" fmla="*/ 83918 h 112592"/>
                <a:gd name="connsiteX8" fmla="*/ 62092 w 3173726"/>
                <a:gd name="connsiteY8" fmla="*/ 61058 h 112592"/>
                <a:gd name="connsiteX0" fmla="*/ 1324104 w 4435738"/>
                <a:gd name="connsiteY0" fmla="*/ 34986 h 86520"/>
                <a:gd name="connsiteX1" fmla="*/ 2 w 4435738"/>
                <a:gd name="connsiteY1" fmla="*/ 5212 h 86520"/>
                <a:gd name="connsiteX2" fmla="*/ 1793246 w 4435738"/>
                <a:gd name="connsiteY2" fmla="*/ 17512 h 86520"/>
                <a:gd name="connsiteX3" fmla="*/ 2371988 w 4435738"/>
                <a:gd name="connsiteY3" fmla="*/ 649 h 86520"/>
                <a:gd name="connsiteX4" fmla="*/ 3307884 w 4435738"/>
                <a:gd name="connsiteY4" fmla="*/ 44157 h 86520"/>
                <a:gd name="connsiteX5" fmla="*/ 4429612 w 4435738"/>
                <a:gd name="connsiteY5" fmla="*/ 34986 h 86520"/>
                <a:gd name="connsiteX6" fmla="*/ 3252205 w 4435738"/>
                <a:gd name="connsiteY6" fmla="*/ 86107 h 86520"/>
                <a:gd name="connsiteX7" fmla="*/ 2876858 w 4435738"/>
                <a:gd name="connsiteY7" fmla="*/ 57846 h 86520"/>
                <a:gd name="connsiteX8" fmla="*/ 1324104 w 4435738"/>
                <a:gd name="connsiteY8" fmla="*/ 34986 h 86520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307884 w 4435738"/>
                <a:gd name="connsiteY4" fmla="*/ 44708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435738"/>
                <a:gd name="connsiteY0" fmla="*/ 35537 h 87071"/>
                <a:gd name="connsiteX1" fmla="*/ 2 w 4435738"/>
                <a:gd name="connsiteY1" fmla="*/ 5763 h 87071"/>
                <a:gd name="connsiteX2" fmla="*/ 1994939 w 4435738"/>
                <a:gd name="connsiteY2" fmla="*/ 6049 h 87071"/>
                <a:gd name="connsiteX3" fmla="*/ 2371988 w 4435738"/>
                <a:gd name="connsiteY3" fmla="*/ 1200 h 87071"/>
                <a:gd name="connsiteX4" fmla="*/ 3675622 w 4435738"/>
                <a:gd name="connsiteY4" fmla="*/ 27014 h 87071"/>
                <a:gd name="connsiteX5" fmla="*/ 4429612 w 4435738"/>
                <a:gd name="connsiteY5" fmla="*/ 35537 h 87071"/>
                <a:gd name="connsiteX6" fmla="*/ 3252205 w 4435738"/>
                <a:gd name="connsiteY6" fmla="*/ 86658 h 87071"/>
                <a:gd name="connsiteX7" fmla="*/ 2876858 w 4435738"/>
                <a:gd name="connsiteY7" fmla="*/ 58397 h 87071"/>
                <a:gd name="connsiteX8" fmla="*/ 1324104 w 4435738"/>
                <a:gd name="connsiteY8" fmla="*/ 35537 h 87071"/>
                <a:gd name="connsiteX0" fmla="*/ 1324104 w 4781081"/>
                <a:gd name="connsiteY0" fmla="*/ 35537 h 66252"/>
                <a:gd name="connsiteX1" fmla="*/ 2 w 4781081"/>
                <a:gd name="connsiteY1" fmla="*/ 5763 h 66252"/>
                <a:gd name="connsiteX2" fmla="*/ 1994939 w 4781081"/>
                <a:gd name="connsiteY2" fmla="*/ 6049 h 66252"/>
                <a:gd name="connsiteX3" fmla="*/ 2371988 w 4781081"/>
                <a:gd name="connsiteY3" fmla="*/ 1200 h 66252"/>
                <a:gd name="connsiteX4" fmla="*/ 3675622 w 4781081"/>
                <a:gd name="connsiteY4" fmla="*/ 27014 h 66252"/>
                <a:gd name="connsiteX5" fmla="*/ 4429612 w 4781081"/>
                <a:gd name="connsiteY5" fmla="*/ 35537 h 66252"/>
                <a:gd name="connsiteX6" fmla="*/ 4700017 w 4781081"/>
                <a:gd name="connsiteY6" fmla="*/ 64978 h 66252"/>
                <a:gd name="connsiteX7" fmla="*/ 2876858 w 4781081"/>
                <a:gd name="connsiteY7" fmla="*/ 58397 h 66252"/>
                <a:gd name="connsiteX8" fmla="*/ 1324104 w 4781081"/>
                <a:gd name="connsiteY8" fmla="*/ 35537 h 66252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407112 w 4781081"/>
                <a:gd name="connsiteY3" fmla="*/ 30370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1324104 w 4781081"/>
                <a:gd name="connsiteY0" fmla="*/ 35220 h 65935"/>
                <a:gd name="connsiteX1" fmla="*/ 2 w 4781081"/>
                <a:gd name="connsiteY1" fmla="*/ 5446 h 65935"/>
                <a:gd name="connsiteX2" fmla="*/ 1994939 w 4781081"/>
                <a:gd name="connsiteY2" fmla="*/ 5732 h 65935"/>
                <a:gd name="connsiteX3" fmla="*/ 2673316 w 4781081"/>
                <a:gd name="connsiteY3" fmla="*/ 20127 h 65935"/>
                <a:gd name="connsiteX4" fmla="*/ 3675622 w 4781081"/>
                <a:gd name="connsiteY4" fmla="*/ 26697 h 65935"/>
                <a:gd name="connsiteX5" fmla="*/ 4429612 w 4781081"/>
                <a:gd name="connsiteY5" fmla="*/ 35220 h 65935"/>
                <a:gd name="connsiteX6" fmla="*/ 4700017 w 4781081"/>
                <a:gd name="connsiteY6" fmla="*/ 64661 h 65935"/>
                <a:gd name="connsiteX7" fmla="*/ 2876858 w 4781081"/>
                <a:gd name="connsiteY7" fmla="*/ 58080 h 65935"/>
                <a:gd name="connsiteX8" fmla="*/ 1324104 w 4781081"/>
                <a:gd name="connsiteY8" fmla="*/ 35220 h 65935"/>
                <a:gd name="connsiteX0" fmla="*/ 744551 w 4201528"/>
                <a:gd name="connsiteY0" fmla="*/ 33702 h 64417"/>
                <a:gd name="connsiteX1" fmla="*/ 2 w 4201528"/>
                <a:gd name="connsiteY1" fmla="*/ 6981 h 64417"/>
                <a:gd name="connsiteX2" fmla="*/ 1415386 w 4201528"/>
                <a:gd name="connsiteY2" fmla="*/ 4214 h 64417"/>
                <a:gd name="connsiteX3" fmla="*/ 2093763 w 4201528"/>
                <a:gd name="connsiteY3" fmla="*/ 18609 h 64417"/>
                <a:gd name="connsiteX4" fmla="*/ 3096069 w 4201528"/>
                <a:gd name="connsiteY4" fmla="*/ 25179 h 64417"/>
                <a:gd name="connsiteX5" fmla="*/ 3850059 w 4201528"/>
                <a:gd name="connsiteY5" fmla="*/ 33702 h 64417"/>
                <a:gd name="connsiteX6" fmla="*/ 4120464 w 4201528"/>
                <a:gd name="connsiteY6" fmla="*/ 63143 h 64417"/>
                <a:gd name="connsiteX7" fmla="*/ 2297305 w 4201528"/>
                <a:gd name="connsiteY7" fmla="*/ 56562 h 64417"/>
                <a:gd name="connsiteX8" fmla="*/ 744551 w 4201528"/>
                <a:gd name="connsiteY8" fmla="*/ 33702 h 6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1528" h="64417">
                  <a:moveTo>
                    <a:pt x="744551" y="33702"/>
                  </a:moveTo>
                  <a:cubicBezTo>
                    <a:pt x="361667" y="25439"/>
                    <a:pt x="248185" y="15888"/>
                    <a:pt x="2" y="6981"/>
                  </a:cubicBezTo>
                  <a:cubicBezTo>
                    <a:pt x="116253" y="-1590"/>
                    <a:pt x="1218722" y="-1972"/>
                    <a:pt x="1415386" y="4214"/>
                  </a:cubicBezTo>
                  <a:lnTo>
                    <a:pt x="2093763" y="18609"/>
                  </a:lnTo>
                  <a:cubicBezTo>
                    <a:pt x="2236304" y="23370"/>
                    <a:pt x="2803353" y="22664"/>
                    <a:pt x="3096069" y="25179"/>
                  </a:cubicBezTo>
                  <a:lnTo>
                    <a:pt x="3850059" y="33702"/>
                  </a:lnTo>
                  <a:cubicBezTo>
                    <a:pt x="3943951" y="38911"/>
                    <a:pt x="4379256" y="59333"/>
                    <a:pt x="4120464" y="63143"/>
                  </a:cubicBezTo>
                  <a:cubicBezTo>
                    <a:pt x="3861672" y="66953"/>
                    <a:pt x="2859957" y="61469"/>
                    <a:pt x="2297305" y="56562"/>
                  </a:cubicBezTo>
                  <a:lnTo>
                    <a:pt x="744551" y="33702"/>
                  </a:lnTo>
                  <a:close/>
                </a:path>
              </a:pathLst>
            </a:custGeom>
            <a:solidFill>
              <a:srgbClr val="FFCC66"/>
            </a:solidFill>
            <a:ln w="12700">
              <a:solidFill>
                <a:schemeClr val="tx1"/>
              </a:solidFill>
            </a:ln>
            <a:extLst/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64" name="Ellipse 263"/>
            <p:cNvSpPr/>
            <p:nvPr/>
          </p:nvSpPr>
          <p:spPr>
            <a:xfrm rot="12093365" flipH="1">
              <a:off x="8129360" y="5892344"/>
              <a:ext cx="20087" cy="122961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5" name="Groupe 264"/>
            <p:cNvGrpSpPr/>
            <p:nvPr/>
          </p:nvGrpSpPr>
          <p:grpSpPr>
            <a:xfrm rot="14165760">
              <a:off x="8231689" y="5551986"/>
              <a:ext cx="100112" cy="205903"/>
              <a:chOff x="4298310" y="5117329"/>
              <a:chExt cx="529742" cy="1046004"/>
            </a:xfrm>
            <a:solidFill>
              <a:srgbClr val="FFCC66"/>
            </a:solidFill>
          </p:grpSpPr>
          <p:sp>
            <p:nvSpPr>
              <p:cNvPr id="266" name="Oval 91"/>
              <p:cNvSpPr>
                <a:spLocks/>
              </p:cNvSpPr>
              <p:nvPr/>
            </p:nvSpPr>
            <p:spPr bwMode="auto">
              <a:xfrm rot="14946327" flipV="1">
                <a:off x="4040179" y="5375460"/>
                <a:ext cx="1046004" cy="529742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  <a:gd name="connsiteX0" fmla="*/ 744551 w 4408237"/>
                  <a:gd name="connsiteY0" fmla="*/ 33702 h 70486"/>
                  <a:gd name="connsiteX1" fmla="*/ 2 w 4408237"/>
                  <a:gd name="connsiteY1" fmla="*/ 6981 h 70486"/>
                  <a:gd name="connsiteX2" fmla="*/ 1415386 w 4408237"/>
                  <a:gd name="connsiteY2" fmla="*/ 4214 h 70486"/>
                  <a:gd name="connsiteX3" fmla="*/ 2093763 w 4408237"/>
                  <a:gd name="connsiteY3" fmla="*/ 18609 h 70486"/>
                  <a:gd name="connsiteX4" fmla="*/ 3096069 w 4408237"/>
                  <a:gd name="connsiteY4" fmla="*/ 25179 h 70486"/>
                  <a:gd name="connsiteX5" fmla="*/ 3850059 w 4408237"/>
                  <a:gd name="connsiteY5" fmla="*/ 33702 h 70486"/>
                  <a:gd name="connsiteX6" fmla="*/ 4348743 w 4408237"/>
                  <a:gd name="connsiteY6" fmla="*/ 70486 h 70486"/>
                  <a:gd name="connsiteX7" fmla="*/ 2297305 w 4408237"/>
                  <a:gd name="connsiteY7" fmla="*/ 56562 h 70486"/>
                  <a:gd name="connsiteX8" fmla="*/ 744551 w 4408237"/>
                  <a:gd name="connsiteY8" fmla="*/ 33702 h 70486"/>
                  <a:gd name="connsiteX0" fmla="*/ 744551 w 4394158"/>
                  <a:gd name="connsiteY0" fmla="*/ 33702 h 70486"/>
                  <a:gd name="connsiteX1" fmla="*/ 2 w 4394158"/>
                  <a:gd name="connsiteY1" fmla="*/ 6981 h 70486"/>
                  <a:gd name="connsiteX2" fmla="*/ 1415386 w 4394158"/>
                  <a:gd name="connsiteY2" fmla="*/ 4214 h 70486"/>
                  <a:gd name="connsiteX3" fmla="*/ 2093763 w 4394158"/>
                  <a:gd name="connsiteY3" fmla="*/ 18609 h 70486"/>
                  <a:gd name="connsiteX4" fmla="*/ 3096069 w 4394158"/>
                  <a:gd name="connsiteY4" fmla="*/ 25179 h 70486"/>
                  <a:gd name="connsiteX5" fmla="*/ 3586081 w 4394158"/>
                  <a:gd name="connsiteY5" fmla="*/ 43398 h 70486"/>
                  <a:gd name="connsiteX6" fmla="*/ 4348743 w 4394158"/>
                  <a:gd name="connsiteY6" fmla="*/ 70486 h 70486"/>
                  <a:gd name="connsiteX7" fmla="*/ 2297305 w 4394158"/>
                  <a:gd name="connsiteY7" fmla="*/ 56562 h 70486"/>
                  <a:gd name="connsiteX8" fmla="*/ 744551 w 4394158"/>
                  <a:gd name="connsiteY8" fmla="*/ 33702 h 7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94158" h="70486">
                    <a:moveTo>
                      <a:pt x="744551" y="33702"/>
                    </a:moveTo>
                    <a:cubicBezTo>
                      <a:pt x="361667" y="25439"/>
                      <a:pt x="248185" y="15888"/>
                      <a:pt x="2" y="6981"/>
                    </a:cubicBezTo>
                    <a:cubicBezTo>
                      <a:pt x="116253" y="-1590"/>
                      <a:pt x="1218722" y="-1972"/>
                      <a:pt x="1415386" y="4214"/>
                    </a:cubicBezTo>
                    <a:lnTo>
                      <a:pt x="2093763" y="18609"/>
                    </a:lnTo>
                    <a:cubicBezTo>
                      <a:pt x="2236304" y="23370"/>
                      <a:pt x="2847349" y="21047"/>
                      <a:pt x="3096069" y="25179"/>
                    </a:cubicBezTo>
                    <a:cubicBezTo>
                      <a:pt x="3344789" y="29311"/>
                      <a:pt x="3422744" y="37325"/>
                      <a:pt x="3586081" y="43398"/>
                    </a:cubicBezTo>
                    <a:cubicBezTo>
                      <a:pt x="3679973" y="48607"/>
                      <a:pt x="4607535" y="66676"/>
                      <a:pt x="4348743" y="70486"/>
                    </a:cubicBezTo>
                    <a:lnTo>
                      <a:pt x="2297305" y="56562"/>
                    </a:lnTo>
                    <a:lnTo>
                      <a:pt x="744551" y="3370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" name="Ellipse 266"/>
              <p:cNvSpPr/>
              <p:nvPr/>
            </p:nvSpPr>
            <p:spPr>
              <a:xfrm rot="19527605" flipH="1">
                <a:off x="4588090" y="5568412"/>
                <a:ext cx="122673" cy="350472"/>
              </a:xfrm>
              <a:prstGeom prst="ellips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8" name="Groupe 267"/>
            <p:cNvGrpSpPr/>
            <p:nvPr/>
          </p:nvGrpSpPr>
          <p:grpSpPr>
            <a:xfrm rot="3110261">
              <a:off x="7465528" y="6009987"/>
              <a:ext cx="237121" cy="103057"/>
              <a:chOff x="6156837" y="6207509"/>
              <a:chExt cx="248255" cy="556411"/>
            </a:xfrm>
            <a:solidFill>
              <a:srgbClr val="FFCC66"/>
            </a:solidFill>
          </p:grpSpPr>
          <p:sp>
            <p:nvSpPr>
              <p:cNvPr id="269" name="Oval 91"/>
              <p:cNvSpPr>
                <a:spLocks/>
              </p:cNvSpPr>
              <p:nvPr/>
            </p:nvSpPr>
            <p:spPr bwMode="auto">
              <a:xfrm rot="13832301" flipV="1">
                <a:off x="6002759" y="6361587"/>
                <a:ext cx="556411" cy="248255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1081" h="65935">
                    <a:moveTo>
                      <a:pt x="1324104" y="35220"/>
                    </a:moveTo>
                    <a:lnTo>
                      <a:pt x="2" y="5446"/>
                    </a:lnTo>
                    <a:cubicBezTo>
                      <a:pt x="116253" y="-3125"/>
                      <a:pt x="1798275" y="-454"/>
                      <a:pt x="1994939" y="5732"/>
                    </a:cubicBezTo>
                    <a:lnTo>
                      <a:pt x="2673316" y="20127"/>
                    </a:lnTo>
                    <a:cubicBezTo>
                      <a:pt x="2815857" y="24888"/>
                      <a:pt x="3382906" y="24182"/>
                      <a:pt x="3675622" y="26697"/>
                    </a:cubicBezTo>
                    <a:lnTo>
                      <a:pt x="4429612" y="35220"/>
                    </a:lnTo>
                    <a:cubicBezTo>
                      <a:pt x="4523504" y="40429"/>
                      <a:pt x="4958809" y="60851"/>
                      <a:pt x="4700017" y="64661"/>
                    </a:cubicBezTo>
                    <a:cubicBezTo>
                      <a:pt x="4441225" y="68471"/>
                      <a:pt x="3439510" y="62987"/>
                      <a:pt x="2876858" y="58080"/>
                    </a:cubicBezTo>
                    <a:lnTo>
                      <a:pt x="1324104" y="352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" name="Ellipse 269"/>
              <p:cNvSpPr/>
              <p:nvPr/>
            </p:nvSpPr>
            <p:spPr>
              <a:xfrm rot="3372501" flipH="1">
                <a:off x="6155742" y="6480361"/>
                <a:ext cx="114951" cy="81978"/>
              </a:xfrm>
              <a:prstGeom prst="ellips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1" name="Ellipse 3"/>
            <p:cNvSpPr/>
            <p:nvPr/>
          </p:nvSpPr>
          <p:spPr>
            <a:xfrm rot="939915">
              <a:off x="5512510" y="1579188"/>
              <a:ext cx="574822" cy="1005642"/>
            </a:xfrm>
            <a:custGeom>
              <a:avLst/>
              <a:gdLst>
                <a:gd name="connsiteX0" fmla="*/ 0 w 1656184"/>
                <a:gd name="connsiteY0" fmla="*/ 1109204 h 2218407"/>
                <a:gd name="connsiteX1" fmla="*/ 828092 w 1656184"/>
                <a:gd name="connsiteY1" fmla="*/ 0 h 2218407"/>
                <a:gd name="connsiteX2" fmla="*/ 1656184 w 1656184"/>
                <a:gd name="connsiteY2" fmla="*/ 1109204 h 2218407"/>
                <a:gd name="connsiteX3" fmla="*/ 828092 w 1656184"/>
                <a:gd name="connsiteY3" fmla="*/ 2218408 h 2218407"/>
                <a:gd name="connsiteX4" fmla="*/ 0 w 1656184"/>
                <a:gd name="connsiteY4" fmla="*/ 1109204 h 2218407"/>
                <a:gd name="connsiteX0" fmla="*/ 36 w 1656220"/>
                <a:gd name="connsiteY0" fmla="*/ 240481 h 1349685"/>
                <a:gd name="connsiteX1" fmla="*/ 853766 w 1656220"/>
                <a:gd name="connsiteY1" fmla="*/ 378963 h 1349685"/>
                <a:gd name="connsiteX2" fmla="*/ 1656220 w 1656220"/>
                <a:gd name="connsiteY2" fmla="*/ 240481 h 1349685"/>
                <a:gd name="connsiteX3" fmla="*/ 828128 w 1656220"/>
                <a:gd name="connsiteY3" fmla="*/ 1349685 h 1349685"/>
                <a:gd name="connsiteX4" fmla="*/ 36 w 1656220"/>
                <a:gd name="connsiteY4" fmla="*/ 240481 h 1349685"/>
                <a:gd name="connsiteX0" fmla="*/ 148 w 1656332"/>
                <a:gd name="connsiteY0" fmla="*/ 244068 h 1353272"/>
                <a:gd name="connsiteX1" fmla="*/ 760870 w 1656332"/>
                <a:gd name="connsiteY1" fmla="*/ 363029 h 1353272"/>
                <a:gd name="connsiteX2" fmla="*/ 853878 w 1656332"/>
                <a:gd name="connsiteY2" fmla="*/ 382550 h 1353272"/>
                <a:gd name="connsiteX3" fmla="*/ 1656332 w 1656332"/>
                <a:gd name="connsiteY3" fmla="*/ 244068 h 1353272"/>
                <a:gd name="connsiteX4" fmla="*/ 828240 w 1656332"/>
                <a:gd name="connsiteY4" fmla="*/ 1353272 h 1353272"/>
                <a:gd name="connsiteX5" fmla="*/ 148 w 1656332"/>
                <a:gd name="connsiteY5" fmla="*/ 244068 h 1353272"/>
                <a:gd name="connsiteX0" fmla="*/ 18755 w 1674939"/>
                <a:gd name="connsiteY0" fmla="*/ 244068 h 1353272"/>
                <a:gd name="connsiteX1" fmla="*/ 309458 w 1674939"/>
                <a:gd name="connsiteY1" fmla="*/ 234842 h 1353272"/>
                <a:gd name="connsiteX2" fmla="*/ 779477 w 1674939"/>
                <a:gd name="connsiteY2" fmla="*/ 363029 h 1353272"/>
                <a:gd name="connsiteX3" fmla="*/ 872485 w 1674939"/>
                <a:gd name="connsiteY3" fmla="*/ 382550 h 1353272"/>
                <a:gd name="connsiteX4" fmla="*/ 1674939 w 1674939"/>
                <a:gd name="connsiteY4" fmla="*/ 244068 h 1353272"/>
                <a:gd name="connsiteX5" fmla="*/ 846847 w 1674939"/>
                <a:gd name="connsiteY5" fmla="*/ 1353272 h 1353272"/>
                <a:gd name="connsiteX6" fmla="*/ 18755 w 1674939"/>
                <a:gd name="connsiteY6" fmla="*/ 244068 h 1353272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792982 w 1688444"/>
                <a:gd name="connsiteY2" fmla="*/ 966205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468241 w 1688444"/>
                <a:gd name="connsiteY2" fmla="*/ 991843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71345 h 1980549"/>
                <a:gd name="connsiteX1" fmla="*/ 228959 w 1688444"/>
                <a:gd name="connsiteY1" fmla="*/ 24631 h 1980549"/>
                <a:gd name="connsiteX2" fmla="*/ 468241 w 1688444"/>
                <a:gd name="connsiteY2" fmla="*/ 1015944 h 1980549"/>
                <a:gd name="connsiteX3" fmla="*/ 740711 w 1688444"/>
                <a:gd name="connsiteY3" fmla="*/ 1424 h 1980549"/>
                <a:gd name="connsiteX4" fmla="*/ 1688444 w 1688444"/>
                <a:gd name="connsiteY4" fmla="*/ 871345 h 1980549"/>
                <a:gd name="connsiteX5" fmla="*/ 860352 w 1688444"/>
                <a:gd name="connsiteY5" fmla="*/ 1980549 h 1980549"/>
                <a:gd name="connsiteX6" fmla="*/ 32260 w 1688444"/>
                <a:gd name="connsiteY6" fmla="*/ 871345 h 1980549"/>
                <a:gd name="connsiteX0" fmla="*/ 32260 w 1688444"/>
                <a:gd name="connsiteY0" fmla="*/ 870341 h 1979545"/>
                <a:gd name="connsiteX1" fmla="*/ 228959 w 1688444"/>
                <a:gd name="connsiteY1" fmla="*/ 23627 h 1979545"/>
                <a:gd name="connsiteX2" fmla="*/ 468241 w 1688444"/>
                <a:gd name="connsiteY2" fmla="*/ 1014940 h 1979545"/>
                <a:gd name="connsiteX3" fmla="*/ 545154 w 1688444"/>
                <a:gd name="connsiteY3" fmla="*/ 758567 h 1979545"/>
                <a:gd name="connsiteX4" fmla="*/ 740711 w 1688444"/>
                <a:gd name="connsiteY4" fmla="*/ 420 h 1979545"/>
                <a:gd name="connsiteX5" fmla="*/ 1688444 w 1688444"/>
                <a:gd name="connsiteY5" fmla="*/ 870341 h 1979545"/>
                <a:gd name="connsiteX6" fmla="*/ 860352 w 1688444"/>
                <a:gd name="connsiteY6" fmla="*/ 1979545 h 1979545"/>
                <a:gd name="connsiteX7" fmla="*/ 32260 w 1688444"/>
                <a:gd name="connsiteY7" fmla="*/ 870341 h 1979545"/>
                <a:gd name="connsiteX0" fmla="*/ 32260 w 1688444"/>
                <a:gd name="connsiteY0" fmla="*/ 870444 h 1979648"/>
                <a:gd name="connsiteX1" fmla="*/ 228959 w 1688444"/>
                <a:gd name="connsiteY1" fmla="*/ 23730 h 1979648"/>
                <a:gd name="connsiteX2" fmla="*/ 468241 w 1688444"/>
                <a:gd name="connsiteY2" fmla="*/ 1015043 h 1979648"/>
                <a:gd name="connsiteX3" fmla="*/ 673341 w 1688444"/>
                <a:gd name="connsiteY3" fmla="*/ 955223 h 1979648"/>
                <a:gd name="connsiteX4" fmla="*/ 740711 w 1688444"/>
                <a:gd name="connsiteY4" fmla="*/ 523 h 1979648"/>
                <a:gd name="connsiteX5" fmla="*/ 1688444 w 1688444"/>
                <a:gd name="connsiteY5" fmla="*/ 870444 h 1979648"/>
                <a:gd name="connsiteX6" fmla="*/ 860352 w 1688444"/>
                <a:gd name="connsiteY6" fmla="*/ 1979648 h 1979648"/>
                <a:gd name="connsiteX7" fmla="*/ 32260 w 1688444"/>
                <a:gd name="connsiteY7" fmla="*/ 870444 h 1979648"/>
                <a:gd name="connsiteX0" fmla="*/ 32260 w 1691061"/>
                <a:gd name="connsiteY0" fmla="*/ 933847 h 2043051"/>
                <a:gd name="connsiteX1" fmla="*/ 228959 w 1691061"/>
                <a:gd name="connsiteY1" fmla="*/ 87133 h 2043051"/>
                <a:gd name="connsiteX2" fmla="*/ 468241 w 1691061"/>
                <a:gd name="connsiteY2" fmla="*/ 1078446 h 2043051"/>
                <a:gd name="connsiteX3" fmla="*/ 673341 w 1691061"/>
                <a:gd name="connsiteY3" fmla="*/ 1018626 h 2043051"/>
                <a:gd name="connsiteX4" fmla="*/ 740711 w 1691061"/>
                <a:gd name="connsiteY4" fmla="*/ 63926 h 2043051"/>
                <a:gd name="connsiteX5" fmla="*/ 1109177 w 1691061"/>
                <a:gd name="connsiteY5" fmla="*/ 181138 h 2043051"/>
                <a:gd name="connsiteX6" fmla="*/ 1688444 w 1691061"/>
                <a:gd name="connsiteY6" fmla="*/ 933847 h 2043051"/>
                <a:gd name="connsiteX7" fmla="*/ 860352 w 1691061"/>
                <a:gd name="connsiteY7" fmla="*/ 2043051 h 2043051"/>
                <a:gd name="connsiteX8" fmla="*/ 32260 w 1691061"/>
                <a:gd name="connsiteY8" fmla="*/ 933847 h 2043051"/>
                <a:gd name="connsiteX0" fmla="*/ 32260 w 1690743"/>
                <a:gd name="connsiteY0" fmla="*/ 917365 h 2026569"/>
                <a:gd name="connsiteX1" fmla="*/ 228959 w 1690743"/>
                <a:gd name="connsiteY1" fmla="*/ 70651 h 2026569"/>
                <a:gd name="connsiteX2" fmla="*/ 468241 w 1690743"/>
                <a:gd name="connsiteY2" fmla="*/ 1061964 h 2026569"/>
                <a:gd name="connsiteX3" fmla="*/ 673341 w 1690743"/>
                <a:gd name="connsiteY3" fmla="*/ 1002144 h 2026569"/>
                <a:gd name="connsiteX4" fmla="*/ 740711 w 1690743"/>
                <a:gd name="connsiteY4" fmla="*/ 47444 h 2026569"/>
                <a:gd name="connsiteX5" fmla="*/ 1040811 w 1690743"/>
                <a:gd name="connsiteY5" fmla="*/ 224476 h 2026569"/>
                <a:gd name="connsiteX6" fmla="*/ 1688444 w 1690743"/>
                <a:gd name="connsiteY6" fmla="*/ 917365 h 2026569"/>
                <a:gd name="connsiteX7" fmla="*/ 860352 w 1690743"/>
                <a:gd name="connsiteY7" fmla="*/ 2026569 h 2026569"/>
                <a:gd name="connsiteX8" fmla="*/ 32260 w 1690743"/>
                <a:gd name="connsiteY8" fmla="*/ 917365 h 2026569"/>
                <a:gd name="connsiteX0" fmla="*/ 32260 w 1690152"/>
                <a:gd name="connsiteY0" fmla="*/ 917365 h 2026569"/>
                <a:gd name="connsiteX1" fmla="*/ 228959 w 1690152"/>
                <a:gd name="connsiteY1" fmla="*/ 70651 h 2026569"/>
                <a:gd name="connsiteX2" fmla="*/ 468241 w 1690152"/>
                <a:gd name="connsiteY2" fmla="*/ 1061964 h 2026569"/>
                <a:gd name="connsiteX3" fmla="*/ 673341 w 1690152"/>
                <a:gd name="connsiteY3" fmla="*/ 1002144 h 2026569"/>
                <a:gd name="connsiteX4" fmla="*/ 740711 w 1690152"/>
                <a:gd name="connsiteY4" fmla="*/ 47444 h 2026569"/>
                <a:gd name="connsiteX5" fmla="*/ 1040811 w 1690152"/>
                <a:gd name="connsiteY5" fmla="*/ 224476 h 2026569"/>
                <a:gd name="connsiteX6" fmla="*/ 1688444 w 1690152"/>
                <a:gd name="connsiteY6" fmla="*/ 917365 h 2026569"/>
                <a:gd name="connsiteX7" fmla="*/ 860352 w 1690152"/>
                <a:gd name="connsiteY7" fmla="*/ 2026569 h 2026569"/>
                <a:gd name="connsiteX8" fmla="*/ 32260 w 1690152"/>
                <a:gd name="connsiteY8" fmla="*/ 917365 h 2026569"/>
                <a:gd name="connsiteX0" fmla="*/ 32260 w 1690133"/>
                <a:gd name="connsiteY0" fmla="*/ 909960 h 2019164"/>
                <a:gd name="connsiteX1" fmla="*/ 228959 w 1690133"/>
                <a:gd name="connsiteY1" fmla="*/ 63246 h 2019164"/>
                <a:gd name="connsiteX2" fmla="*/ 468241 w 1690133"/>
                <a:gd name="connsiteY2" fmla="*/ 1054559 h 2019164"/>
                <a:gd name="connsiteX3" fmla="*/ 673341 w 1690133"/>
                <a:gd name="connsiteY3" fmla="*/ 994739 h 2019164"/>
                <a:gd name="connsiteX4" fmla="*/ 740711 w 1690133"/>
                <a:gd name="connsiteY4" fmla="*/ 40039 h 2019164"/>
                <a:gd name="connsiteX5" fmla="*/ 1032266 w 1690133"/>
                <a:gd name="connsiteY5" fmla="*/ 251255 h 2019164"/>
                <a:gd name="connsiteX6" fmla="*/ 1688444 w 1690133"/>
                <a:gd name="connsiteY6" fmla="*/ 909960 h 2019164"/>
                <a:gd name="connsiteX7" fmla="*/ 860352 w 1690133"/>
                <a:gd name="connsiteY7" fmla="*/ 2019164 h 2019164"/>
                <a:gd name="connsiteX8" fmla="*/ 32260 w 1690133"/>
                <a:gd name="connsiteY8" fmla="*/ 909960 h 2019164"/>
                <a:gd name="connsiteX0" fmla="*/ 32260 w 1695842"/>
                <a:gd name="connsiteY0" fmla="*/ 907224 h 2016428"/>
                <a:gd name="connsiteX1" fmla="*/ 228959 w 1695842"/>
                <a:gd name="connsiteY1" fmla="*/ 60510 h 2016428"/>
                <a:gd name="connsiteX2" fmla="*/ 468241 w 1695842"/>
                <a:gd name="connsiteY2" fmla="*/ 1051823 h 2016428"/>
                <a:gd name="connsiteX3" fmla="*/ 673341 w 1695842"/>
                <a:gd name="connsiteY3" fmla="*/ 992003 h 2016428"/>
                <a:gd name="connsiteX4" fmla="*/ 740711 w 1695842"/>
                <a:gd name="connsiteY4" fmla="*/ 37303 h 2016428"/>
                <a:gd name="connsiteX5" fmla="*/ 1032266 w 1695842"/>
                <a:gd name="connsiteY5" fmla="*/ 248519 h 2016428"/>
                <a:gd name="connsiteX6" fmla="*/ 1254456 w 1695842"/>
                <a:gd name="connsiteY6" fmla="*/ 761267 h 2016428"/>
                <a:gd name="connsiteX7" fmla="*/ 1688444 w 1695842"/>
                <a:gd name="connsiteY7" fmla="*/ 907224 h 2016428"/>
                <a:gd name="connsiteX8" fmla="*/ 860352 w 1695842"/>
                <a:gd name="connsiteY8" fmla="*/ 2016428 h 2016428"/>
                <a:gd name="connsiteX9" fmla="*/ 32260 w 1695842"/>
                <a:gd name="connsiteY9" fmla="*/ 907224 h 2016428"/>
                <a:gd name="connsiteX0" fmla="*/ 32260 w 1693358"/>
                <a:gd name="connsiteY0" fmla="*/ 907224 h 2016428"/>
                <a:gd name="connsiteX1" fmla="*/ 228959 w 1693358"/>
                <a:gd name="connsiteY1" fmla="*/ 60510 h 2016428"/>
                <a:gd name="connsiteX2" fmla="*/ 468241 w 1693358"/>
                <a:gd name="connsiteY2" fmla="*/ 1051823 h 2016428"/>
                <a:gd name="connsiteX3" fmla="*/ 673341 w 1693358"/>
                <a:gd name="connsiteY3" fmla="*/ 992003 h 2016428"/>
                <a:gd name="connsiteX4" fmla="*/ 740711 w 1693358"/>
                <a:gd name="connsiteY4" fmla="*/ 37303 h 2016428"/>
                <a:gd name="connsiteX5" fmla="*/ 1032266 w 1693358"/>
                <a:gd name="connsiteY5" fmla="*/ 248519 h 2016428"/>
                <a:gd name="connsiteX6" fmla="*/ 1032265 w 1693358"/>
                <a:gd name="connsiteY6" fmla="*/ 1205648 h 2016428"/>
                <a:gd name="connsiteX7" fmla="*/ 1688444 w 1693358"/>
                <a:gd name="connsiteY7" fmla="*/ 907224 h 2016428"/>
                <a:gd name="connsiteX8" fmla="*/ 860352 w 1693358"/>
                <a:gd name="connsiteY8" fmla="*/ 2016428 h 2016428"/>
                <a:gd name="connsiteX9" fmla="*/ 32260 w 1693358"/>
                <a:gd name="connsiteY9" fmla="*/ 907224 h 2016428"/>
                <a:gd name="connsiteX0" fmla="*/ 1062 w 1662160"/>
                <a:gd name="connsiteY0" fmla="*/ 907224 h 2033878"/>
                <a:gd name="connsiteX1" fmla="*/ 197761 w 1662160"/>
                <a:gd name="connsiteY1" fmla="*/ 60510 h 2033878"/>
                <a:gd name="connsiteX2" fmla="*/ 437043 w 1662160"/>
                <a:gd name="connsiteY2" fmla="*/ 1051823 h 2033878"/>
                <a:gd name="connsiteX3" fmla="*/ 642143 w 1662160"/>
                <a:gd name="connsiteY3" fmla="*/ 992003 h 2033878"/>
                <a:gd name="connsiteX4" fmla="*/ 709513 w 1662160"/>
                <a:gd name="connsiteY4" fmla="*/ 37303 h 2033878"/>
                <a:gd name="connsiteX5" fmla="*/ 1001068 w 1662160"/>
                <a:gd name="connsiteY5" fmla="*/ 248519 h 2033878"/>
                <a:gd name="connsiteX6" fmla="*/ 1001067 w 1662160"/>
                <a:gd name="connsiteY6" fmla="*/ 1205648 h 2033878"/>
                <a:gd name="connsiteX7" fmla="*/ 1657246 w 1662160"/>
                <a:gd name="connsiteY7" fmla="*/ 907224 h 2033878"/>
                <a:gd name="connsiteX8" fmla="*/ 829154 w 1662160"/>
                <a:gd name="connsiteY8" fmla="*/ 2016428 h 2033878"/>
                <a:gd name="connsiteX9" fmla="*/ 266128 w 1662160"/>
                <a:gd name="connsiteY9" fmla="*/ 1538934 h 2033878"/>
                <a:gd name="connsiteX10" fmla="*/ 1062 w 1662160"/>
                <a:gd name="connsiteY10" fmla="*/ 907224 h 2033878"/>
                <a:gd name="connsiteX0" fmla="*/ 81 w 1661179"/>
                <a:gd name="connsiteY0" fmla="*/ 907224 h 2160565"/>
                <a:gd name="connsiteX1" fmla="*/ 196780 w 1661179"/>
                <a:gd name="connsiteY1" fmla="*/ 60510 h 2160565"/>
                <a:gd name="connsiteX2" fmla="*/ 436062 w 1661179"/>
                <a:gd name="connsiteY2" fmla="*/ 1051823 h 2160565"/>
                <a:gd name="connsiteX3" fmla="*/ 641162 w 1661179"/>
                <a:gd name="connsiteY3" fmla="*/ 992003 h 2160565"/>
                <a:gd name="connsiteX4" fmla="*/ 708532 w 1661179"/>
                <a:gd name="connsiteY4" fmla="*/ 37303 h 2160565"/>
                <a:gd name="connsiteX5" fmla="*/ 1000087 w 1661179"/>
                <a:gd name="connsiteY5" fmla="*/ 248519 h 2160565"/>
                <a:gd name="connsiteX6" fmla="*/ 1000086 w 1661179"/>
                <a:gd name="connsiteY6" fmla="*/ 1205648 h 2160565"/>
                <a:gd name="connsiteX7" fmla="*/ 1656265 w 1661179"/>
                <a:gd name="connsiteY7" fmla="*/ 907224 h 2160565"/>
                <a:gd name="connsiteX8" fmla="*/ 828173 w 1661179"/>
                <a:gd name="connsiteY8" fmla="*/ 2016428 h 2160565"/>
                <a:gd name="connsiteX9" fmla="*/ 213872 w 1661179"/>
                <a:gd name="connsiteY9" fmla="*/ 2026044 h 2160565"/>
                <a:gd name="connsiteX10" fmla="*/ 81 w 1661179"/>
                <a:gd name="connsiteY10" fmla="*/ 907224 h 2160565"/>
                <a:gd name="connsiteX0" fmla="*/ 81 w 1657629"/>
                <a:gd name="connsiteY0" fmla="*/ 907224 h 2121545"/>
                <a:gd name="connsiteX1" fmla="*/ 196780 w 1657629"/>
                <a:gd name="connsiteY1" fmla="*/ 60510 h 2121545"/>
                <a:gd name="connsiteX2" fmla="*/ 436062 w 1657629"/>
                <a:gd name="connsiteY2" fmla="*/ 1051823 h 2121545"/>
                <a:gd name="connsiteX3" fmla="*/ 641162 w 1657629"/>
                <a:gd name="connsiteY3" fmla="*/ 992003 h 2121545"/>
                <a:gd name="connsiteX4" fmla="*/ 708532 w 1657629"/>
                <a:gd name="connsiteY4" fmla="*/ 37303 h 2121545"/>
                <a:gd name="connsiteX5" fmla="*/ 1000087 w 1657629"/>
                <a:gd name="connsiteY5" fmla="*/ 248519 h 2121545"/>
                <a:gd name="connsiteX6" fmla="*/ 1000086 w 1657629"/>
                <a:gd name="connsiteY6" fmla="*/ 1205648 h 2121545"/>
                <a:gd name="connsiteX7" fmla="*/ 1656265 w 1657629"/>
                <a:gd name="connsiteY7" fmla="*/ 907224 h 2121545"/>
                <a:gd name="connsiteX8" fmla="*/ 1162456 w 1657629"/>
                <a:gd name="connsiteY8" fmla="*/ 1632938 h 2121545"/>
                <a:gd name="connsiteX9" fmla="*/ 828173 w 1657629"/>
                <a:gd name="connsiteY9" fmla="*/ 2016428 h 2121545"/>
                <a:gd name="connsiteX10" fmla="*/ 213872 w 1657629"/>
                <a:gd name="connsiteY10" fmla="*/ 2026044 h 2121545"/>
                <a:gd name="connsiteX11" fmla="*/ 81 w 1657629"/>
                <a:gd name="connsiteY11" fmla="*/ 907224 h 2121545"/>
                <a:gd name="connsiteX0" fmla="*/ 81 w 1661730"/>
                <a:gd name="connsiteY0" fmla="*/ 907224 h 2162048"/>
                <a:gd name="connsiteX1" fmla="*/ 196780 w 1661730"/>
                <a:gd name="connsiteY1" fmla="*/ 60510 h 2162048"/>
                <a:gd name="connsiteX2" fmla="*/ 436062 w 1661730"/>
                <a:gd name="connsiteY2" fmla="*/ 1051823 h 2162048"/>
                <a:gd name="connsiteX3" fmla="*/ 641162 w 1661730"/>
                <a:gd name="connsiteY3" fmla="*/ 992003 h 2162048"/>
                <a:gd name="connsiteX4" fmla="*/ 708532 w 1661730"/>
                <a:gd name="connsiteY4" fmla="*/ 37303 h 2162048"/>
                <a:gd name="connsiteX5" fmla="*/ 1000087 w 1661730"/>
                <a:gd name="connsiteY5" fmla="*/ 248519 h 2162048"/>
                <a:gd name="connsiteX6" fmla="*/ 1000086 w 1661730"/>
                <a:gd name="connsiteY6" fmla="*/ 1205648 h 2162048"/>
                <a:gd name="connsiteX7" fmla="*/ 1656265 w 1661730"/>
                <a:gd name="connsiteY7" fmla="*/ 907224 h 2162048"/>
                <a:gd name="connsiteX8" fmla="*/ 1470105 w 1661730"/>
                <a:gd name="connsiteY8" fmla="*/ 2094411 h 2162048"/>
                <a:gd name="connsiteX9" fmla="*/ 828173 w 1661730"/>
                <a:gd name="connsiteY9" fmla="*/ 2016428 h 2162048"/>
                <a:gd name="connsiteX10" fmla="*/ 213872 w 1661730"/>
                <a:gd name="connsiteY10" fmla="*/ 2026044 h 2162048"/>
                <a:gd name="connsiteX11" fmla="*/ 81 w 1661730"/>
                <a:gd name="connsiteY11" fmla="*/ 907224 h 2162048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828173 w 1661525"/>
                <a:gd name="connsiteY10" fmla="*/ 201642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751261 w 1661525"/>
                <a:gd name="connsiteY10" fmla="*/ 211897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1261 w 1661525"/>
                <a:gd name="connsiteY10" fmla="*/ 2118978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794987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290643 w 1662387"/>
                <a:gd name="connsiteY7" fmla="*/ 108495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76101 w 1662387"/>
                <a:gd name="connsiteY7" fmla="*/ 8814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188093 w 1662387"/>
                <a:gd name="connsiteY7" fmla="*/ 647759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24825 w 1662387"/>
                <a:gd name="connsiteY7" fmla="*/ 1146165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350605 w 1662387"/>
                <a:gd name="connsiteY2" fmla="*/ 534087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44608 w 1662387"/>
                <a:gd name="connsiteY3" fmla="*/ 81244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376101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444467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171002 w 1662387"/>
                <a:gd name="connsiteY8" fmla="*/ 1137899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00087 w 1662387"/>
                <a:gd name="connsiteY6" fmla="*/ 19086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51362 w 1662387"/>
                <a:gd name="connsiteY6" fmla="*/ 3347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29170 w 1662387"/>
                <a:gd name="connsiteY5" fmla="*/ 1027298 h 2138719"/>
                <a:gd name="connsiteX6" fmla="*/ 819627 w 1662387"/>
                <a:gd name="connsiteY6" fmla="*/ 259451 h 2138719"/>
                <a:gd name="connsiteX7" fmla="*/ 1051362 w 1662387"/>
                <a:gd name="connsiteY7" fmla="*/ 33471 h 2138719"/>
                <a:gd name="connsiteX8" fmla="*/ 1059906 w 1662387"/>
                <a:gd name="connsiteY8" fmla="*/ 598844 h 2138719"/>
                <a:gd name="connsiteX9" fmla="*/ 1171002 w 1662387"/>
                <a:gd name="connsiteY9" fmla="*/ 1086782 h 2138719"/>
                <a:gd name="connsiteX10" fmla="*/ 1324825 w 1662387"/>
                <a:gd name="connsiteY10" fmla="*/ 1088507 h 2138719"/>
                <a:gd name="connsiteX11" fmla="*/ 1282097 w 1662387"/>
                <a:gd name="connsiteY11" fmla="*/ 275317 h 2138719"/>
                <a:gd name="connsiteX12" fmla="*/ 1444467 w 1662387"/>
                <a:gd name="connsiteY12" fmla="*/ 30488 h 2138719"/>
                <a:gd name="connsiteX13" fmla="*/ 1656265 w 1662387"/>
                <a:gd name="connsiteY13" fmla="*/ 849566 h 2138719"/>
                <a:gd name="connsiteX14" fmla="*/ 1470105 w 1662387"/>
                <a:gd name="connsiteY14" fmla="*/ 2036753 h 2138719"/>
                <a:gd name="connsiteX15" fmla="*/ 794987 w 1662387"/>
                <a:gd name="connsiteY15" fmla="*/ 2088026 h 2138719"/>
                <a:gd name="connsiteX16" fmla="*/ 759807 w 1662387"/>
                <a:gd name="connsiteY16" fmla="*/ 2086957 h 2138719"/>
                <a:gd name="connsiteX17" fmla="*/ 213872 w 1662387"/>
                <a:gd name="connsiteY17" fmla="*/ 1968386 h 2138719"/>
                <a:gd name="connsiteX18" fmla="*/ 81 w 1662387"/>
                <a:gd name="connsiteY18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530067 w 1662387"/>
                <a:gd name="connsiteY4" fmla="*/ 406476 h 2138719"/>
                <a:gd name="connsiteX5" fmla="*/ 641162 w 1662387"/>
                <a:gd name="connsiteY5" fmla="*/ 934345 h 2138719"/>
                <a:gd name="connsiteX6" fmla="*/ 829170 w 1662387"/>
                <a:gd name="connsiteY6" fmla="*/ 1027298 h 2138719"/>
                <a:gd name="connsiteX7" fmla="*/ 819627 w 1662387"/>
                <a:gd name="connsiteY7" fmla="*/ 259451 h 2138719"/>
                <a:gd name="connsiteX8" fmla="*/ 1051362 w 1662387"/>
                <a:gd name="connsiteY8" fmla="*/ 33471 h 2138719"/>
                <a:gd name="connsiteX9" fmla="*/ 1059906 w 1662387"/>
                <a:gd name="connsiteY9" fmla="*/ 598844 h 2138719"/>
                <a:gd name="connsiteX10" fmla="*/ 1171002 w 1662387"/>
                <a:gd name="connsiteY10" fmla="*/ 1086782 h 2138719"/>
                <a:gd name="connsiteX11" fmla="*/ 1324825 w 1662387"/>
                <a:gd name="connsiteY11" fmla="*/ 1088507 h 2138719"/>
                <a:gd name="connsiteX12" fmla="*/ 1282097 w 1662387"/>
                <a:gd name="connsiteY12" fmla="*/ 275317 h 2138719"/>
                <a:gd name="connsiteX13" fmla="*/ 1444467 w 1662387"/>
                <a:gd name="connsiteY13" fmla="*/ 30488 h 2138719"/>
                <a:gd name="connsiteX14" fmla="*/ 1656265 w 1662387"/>
                <a:gd name="connsiteY14" fmla="*/ 849566 h 2138719"/>
                <a:gd name="connsiteX15" fmla="*/ 1470105 w 1662387"/>
                <a:gd name="connsiteY15" fmla="*/ 2036753 h 2138719"/>
                <a:gd name="connsiteX16" fmla="*/ 794987 w 1662387"/>
                <a:gd name="connsiteY16" fmla="*/ 2088026 h 2138719"/>
                <a:gd name="connsiteX17" fmla="*/ 759807 w 1662387"/>
                <a:gd name="connsiteY17" fmla="*/ 2086957 h 2138719"/>
                <a:gd name="connsiteX18" fmla="*/ 213872 w 1662387"/>
                <a:gd name="connsiteY18" fmla="*/ 1968386 h 2138719"/>
                <a:gd name="connsiteX19" fmla="*/ 81 w 1662387"/>
                <a:gd name="connsiteY19" fmla="*/ 849566 h 2138719"/>
                <a:gd name="connsiteX0" fmla="*/ 81 w 1662387"/>
                <a:gd name="connsiteY0" fmla="*/ 869188 h 2158341"/>
                <a:gd name="connsiteX1" fmla="*/ 196780 w 1662387"/>
                <a:gd name="connsiteY1" fmla="*/ 22474 h 2158341"/>
                <a:gd name="connsiteX2" fmla="*/ 290785 w 1662387"/>
                <a:gd name="connsiteY2" fmla="*/ 1099384 h 2158341"/>
                <a:gd name="connsiteX3" fmla="*/ 444608 w 1662387"/>
                <a:gd name="connsiteY3" fmla="*/ 43208 h 2158341"/>
                <a:gd name="connsiteX4" fmla="*/ 606979 w 1662387"/>
                <a:gd name="connsiteY4" fmla="*/ 207499 h 2158341"/>
                <a:gd name="connsiteX5" fmla="*/ 641162 w 1662387"/>
                <a:gd name="connsiteY5" fmla="*/ 953967 h 2158341"/>
                <a:gd name="connsiteX6" fmla="*/ 829170 w 1662387"/>
                <a:gd name="connsiteY6" fmla="*/ 1046920 h 2158341"/>
                <a:gd name="connsiteX7" fmla="*/ 819627 w 1662387"/>
                <a:gd name="connsiteY7" fmla="*/ 279073 h 2158341"/>
                <a:gd name="connsiteX8" fmla="*/ 1051362 w 1662387"/>
                <a:gd name="connsiteY8" fmla="*/ 53093 h 2158341"/>
                <a:gd name="connsiteX9" fmla="*/ 1059906 w 1662387"/>
                <a:gd name="connsiteY9" fmla="*/ 618466 h 2158341"/>
                <a:gd name="connsiteX10" fmla="*/ 1171002 w 1662387"/>
                <a:gd name="connsiteY10" fmla="*/ 1106404 h 2158341"/>
                <a:gd name="connsiteX11" fmla="*/ 1324825 w 1662387"/>
                <a:gd name="connsiteY11" fmla="*/ 1108129 h 2158341"/>
                <a:gd name="connsiteX12" fmla="*/ 1282097 w 1662387"/>
                <a:gd name="connsiteY12" fmla="*/ 294939 h 2158341"/>
                <a:gd name="connsiteX13" fmla="*/ 1444467 w 1662387"/>
                <a:gd name="connsiteY13" fmla="*/ 50110 h 2158341"/>
                <a:gd name="connsiteX14" fmla="*/ 1656265 w 1662387"/>
                <a:gd name="connsiteY14" fmla="*/ 869188 h 2158341"/>
                <a:gd name="connsiteX15" fmla="*/ 1470105 w 1662387"/>
                <a:gd name="connsiteY15" fmla="*/ 2056375 h 2158341"/>
                <a:gd name="connsiteX16" fmla="*/ 794987 w 1662387"/>
                <a:gd name="connsiteY16" fmla="*/ 2107648 h 2158341"/>
                <a:gd name="connsiteX17" fmla="*/ 759807 w 1662387"/>
                <a:gd name="connsiteY17" fmla="*/ 2106579 h 2158341"/>
                <a:gd name="connsiteX18" fmla="*/ 213872 w 1662387"/>
                <a:gd name="connsiteY18" fmla="*/ 1988008 h 2158341"/>
                <a:gd name="connsiteX19" fmla="*/ 81 w 1662387"/>
                <a:gd name="connsiteY19" fmla="*/ 869188 h 2158341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62387" h="2138719">
                  <a:moveTo>
                    <a:pt x="81" y="849566"/>
                  </a:moveTo>
                  <a:cubicBezTo>
                    <a:pt x="-2768" y="521977"/>
                    <a:pt x="69993" y="-16975"/>
                    <a:pt x="196780" y="2852"/>
                  </a:cubicBezTo>
                  <a:cubicBezTo>
                    <a:pt x="255201" y="-59338"/>
                    <a:pt x="250905" y="914543"/>
                    <a:pt x="290785" y="1079762"/>
                  </a:cubicBezTo>
                  <a:cubicBezTo>
                    <a:pt x="446508" y="1044708"/>
                    <a:pt x="365646" y="703053"/>
                    <a:pt x="391283" y="527024"/>
                  </a:cubicBezTo>
                  <a:cubicBezTo>
                    <a:pt x="416920" y="350995"/>
                    <a:pt x="408659" y="80110"/>
                    <a:pt x="444608" y="23586"/>
                  </a:cubicBezTo>
                  <a:cubicBezTo>
                    <a:pt x="480557" y="-32938"/>
                    <a:pt x="574220" y="36084"/>
                    <a:pt x="606979" y="187877"/>
                  </a:cubicBezTo>
                  <a:cubicBezTo>
                    <a:pt x="639738" y="339670"/>
                    <a:pt x="591312" y="830875"/>
                    <a:pt x="641162" y="934345"/>
                  </a:cubicBezTo>
                  <a:cubicBezTo>
                    <a:pt x="691012" y="1037815"/>
                    <a:pt x="799426" y="1139780"/>
                    <a:pt x="829170" y="1027298"/>
                  </a:cubicBezTo>
                  <a:cubicBezTo>
                    <a:pt x="858914" y="914816"/>
                    <a:pt x="782595" y="425089"/>
                    <a:pt x="819627" y="259451"/>
                  </a:cubicBezTo>
                  <a:cubicBezTo>
                    <a:pt x="856659" y="93813"/>
                    <a:pt x="999921" y="-14350"/>
                    <a:pt x="1051362" y="33471"/>
                  </a:cubicBezTo>
                  <a:cubicBezTo>
                    <a:pt x="1102803" y="81292"/>
                    <a:pt x="1059906" y="439323"/>
                    <a:pt x="1059906" y="598844"/>
                  </a:cubicBezTo>
                  <a:cubicBezTo>
                    <a:pt x="1059906" y="758365"/>
                    <a:pt x="1119727" y="949793"/>
                    <a:pt x="1171002" y="1086782"/>
                  </a:cubicBezTo>
                  <a:cubicBezTo>
                    <a:pt x="1222277" y="1223771"/>
                    <a:pt x="1265005" y="1203349"/>
                    <a:pt x="1324825" y="1088507"/>
                  </a:cubicBezTo>
                  <a:cubicBezTo>
                    <a:pt x="1384645" y="973665"/>
                    <a:pt x="1262157" y="451653"/>
                    <a:pt x="1282097" y="275317"/>
                  </a:cubicBezTo>
                  <a:cubicBezTo>
                    <a:pt x="1302037" y="98981"/>
                    <a:pt x="1394924" y="-34616"/>
                    <a:pt x="1444467" y="30488"/>
                  </a:cubicBezTo>
                  <a:cubicBezTo>
                    <a:pt x="1494010" y="95592"/>
                    <a:pt x="1626355" y="681323"/>
                    <a:pt x="1656265" y="849566"/>
                  </a:cubicBezTo>
                  <a:cubicBezTo>
                    <a:pt x="1686175" y="1017809"/>
                    <a:pt x="1603681" y="1851708"/>
                    <a:pt x="1470105" y="2036753"/>
                  </a:cubicBezTo>
                  <a:cubicBezTo>
                    <a:pt x="1336529" y="2221798"/>
                    <a:pt x="901976" y="2101023"/>
                    <a:pt x="794987" y="2088026"/>
                  </a:cubicBezTo>
                  <a:cubicBezTo>
                    <a:pt x="687998" y="2075029"/>
                    <a:pt x="856659" y="2106897"/>
                    <a:pt x="759807" y="2086957"/>
                  </a:cubicBezTo>
                  <a:cubicBezTo>
                    <a:pt x="662955" y="2067017"/>
                    <a:pt x="351887" y="2153253"/>
                    <a:pt x="213872" y="1968386"/>
                  </a:cubicBezTo>
                  <a:cubicBezTo>
                    <a:pt x="75857" y="1783519"/>
                    <a:pt x="2930" y="1177155"/>
                    <a:pt x="81" y="84956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Ellipse 3"/>
            <p:cNvSpPr/>
            <p:nvPr/>
          </p:nvSpPr>
          <p:spPr>
            <a:xfrm rot="1583452">
              <a:off x="5978157" y="2071230"/>
              <a:ext cx="502059" cy="738477"/>
            </a:xfrm>
            <a:custGeom>
              <a:avLst/>
              <a:gdLst>
                <a:gd name="connsiteX0" fmla="*/ 0 w 1656184"/>
                <a:gd name="connsiteY0" fmla="*/ 1109204 h 2218407"/>
                <a:gd name="connsiteX1" fmla="*/ 828092 w 1656184"/>
                <a:gd name="connsiteY1" fmla="*/ 0 h 2218407"/>
                <a:gd name="connsiteX2" fmla="*/ 1656184 w 1656184"/>
                <a:gd name="connsiteY2" fmla="*/ 1109204 h 2218407"/>
                <a:gd name="connsiteX3" fmla="*/ 828092 w 1656184"/>
                <a:gd name="connsiteY3" fmla="*/ 2218408 h 2218407"/>
                <a:gd name="connsiteX4" fmla="*/ 0 w 1656184"/>
                <a:gd name="connsiteY4" fmla="*/ 1109204 h 2218407"/>
                <a:gd name="connsiteX0" fmla="*/ 36 w 1656220"/>
                <a:gd name="connsiteY0" fmla="*/ 240481 h 1349685"/>
                <a:gd name="connsiteX1" fmla="*/ 853766 w 1656220"/>
                <a:gd name="connsiteY1" fmla="*/ 378963 h 1349685"/>
                <a:gd name="connsiteX2" fmla="*/ 1656220 w 1656220"/>
                <a:gd name="connsiteY2" fmla="*/ 240481 h 1349685"/>
                <a:gd name="connsiteX3" fmla="*/ 828128 w 1656220"/>
                <a:gd name="connsiteY3" fmla="*/ 1349685 h 1349685"/>
                <a:gd name="connsiteX4" fmla="*/ 36 w 1656220"/>
                <a:gd name="connsiteY4" fmla="*/ 240481 h 1349685"/>
                <a:gd name="connsiteX0" fmla="*/ 148 w 1656332"/>
                <a:gd name="connsiteY0" fmla="*/ 244068 h 1353272"/>
                <a:gd name="connsiteX1" fmla="*/ 760870 w 1656332"/>
                <a:gd name="connsiteY1" fmla="*/ 363029 h 1353272"/>
                <a:gd name="connsiteX2" fmla="*/ 853878 w 1656332"/>
                <a:gd name="connsiteY2" fmla="*/ 382550 h 1353272"/>
                <a:gd name="connsiteX3" fmla="*/ 1656332 w 1656332"/>
                <a:gd name="connsiteY3" fmla="*/ 244068 h 1353272"/>
                <a:gd name="connsiteX4" fmla="*/ 828240 w 1656332"/>
                <a:gd name="connsiteY4" fmla="*/ 1353272 h 1353272"/>
                <a:gd name="connsiteX5" fmla="*/ 148 w 1656332"/>
                <a:gd name="connsiteY5" fmla="*/ 244068 h 1353272"/>
                <a:gd name="connsiteX0" fmla="*/ 18755 w 1674939"/>
                <a:gd name="connsiteY0" fmla="*/ 244068 h 1353272"/>
                <a:gd name="connsiteX1" fmla="*/ 309458 w 1674939"/>
                <a:gd name="connsiteY1" fmla="*/ 234842 h 1353272"/>
                <a:gd name="connsiteX2" fmla="*/ 779477 w 1674939"/>
                <a:gd name="connsiteY2" fmla="*/ 363029 h 1353272"/>
                <a:gd name="connsiteX3" fmla="*/ 872485 w 1674939"/>
                <a:gd name="connsiteY3" fmla="*/ 382550 h 1353272"/>
                <a:gd name="connsiteX4" fmla="*/ 1674939 w 1674939"/>
                <a:gd name="connsiteY4" fmla="*/ 244068 h 1353272"/>
                <a:gd name="connsiteX5" fmla="*/ 846847 w 1674939"/>
                <a:gd name="connsiteY5" fmla="*/ 1353272 h 1353272"/>
                <a:gd name="connsiteX6" fmla="*/ 18755 w 1674939"/>
                <a:gd name="connsiteY6" fmla="*/ 244068 h 1353272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792982 w 1688444"/>
                <a:gd name="connsiteY2" fmla="*/ 966205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468241 w 1688444"/>
                <a:gd name="connsiteY2" fmla="*/ 991843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71345 h 1980549"/>
                <a:gd name="connsiteX1" fmla="*/ 228959 w 1688444"/>
                <a:gd name="connsiteY1" fmla="*/ 24631 h 1980549"/>
                <a:gd name="connsiteX2" fmla="*/ 468241 w 1688444"/>
                <a:gd name="connsiteY2" fmla="*/ 1015944 h 1980549"/>
                <a:gd name="connsiteX3" fmla="*/ 740711 w 1688444"/>
                <a:gd name="connsiteY3" fmla="*/ 1424 h 1980549"/>
                <a:gd name="connsiteX4" fmla="*/ 1688444 w 1688444"/>
                <a:gd name="connsiteY4" fmla="*/ 871345 h 1980549"/>
                <a:gd name="connsiteX5" fmla="*/ 860352 w 1688444"/>
                <a:gd name="connsiteY5" fmla="*/ 1980549 h 1980549"/>
                <a:gd name="connsiteX6" fmla="*/ 32260 w 1688444"/>
                <a:gd name="connsiteY6" fmla="*/ 871345 h 1980549"/>
                <a:gd name="connsiteX0" fmla="*/ 32260 w 1688444"/>
                <a:gd name="connsiteY0" fmla="*/ 870341 h 1979545"/>
                <a:gd name="connsiteX1" fmla="*/ 228959 w 1688444"/>
                <a:gd name="connsiteY1" fmla="*/ 23627 h 1979545"/>
                <a:gd name="connsiteX2" fmla="*/ 468241 w 1688444"/>
                <a:gd name="connsiteY2" fmla="*/ 1014940 h 1979545"/>
                <a:gd name="connsiteX3" fmla="*/ 545154 w 1688444"/>
                <a:gd name="connsiteY3" fmla="*/ 758567 h 1979545"/>
                <a:gd name="connsiteX4" fmla="*/ 740711 w 1688444"/>
                <a:gd name="connsiteY4" fmla="*/ 420 h 1979545"/>
                <a:gd name="connsiteX5" fmla="*/ 1688444 w 1688444"/>
                <a:gd name="connsiteY5" fmla="*/ 870341 h 1979545"/>
                <a:gd name="connsiteX6" fmla="*/ 860352 w 1688444"/>
                <a:gd name="connsiteY6" fmla="*/ 1979545 h 1979545"/>
                <a:gd name="connsiteX7" fmla="*/ 32260 w 1688444"/>
                <a:gd name="connsiteY7" fmla="*/ 870341 h 1979545"/>
                <a:gd name="connsiteX0" fmla="*/ 32260 w 1688444"/>
                <a:gd name="connsiteY0" fmla="*/ 870444 h 1979648"/>
                <a:gd name="connsiteX1" fmla="*/ 228959 w 1688444"/>
                <a:gd name="connsiteY1" fmla="*/ 23730 h 1979648"/>
                <a:gd name="connsiteX2" fmla="*/ 468241 w 1688444"/>
                <a:gd name="connsiteY2" fmla="*/ 1015043 h 1979648"/>
                <a:gd name="connsiteX3" fmla="*/ 673341 w 1688444"/>
                <a:gd name="connsiteY3" fmla="*/ 955223 h 1979648"/>
                <a:gd name="connsiteX4" fmla="*/ 740711 w 1688444"/>
                <a:gd name="connsiteY4" fmla="*/ 523 h 1979648"/>
                <a:gd name="connsiteX5" fmla="*/ 1688444 w 1688444"/>
                <a:gd name="connsiteY5" fmla="*/ 870444 h 1979648"/>
                <a:gd name="connsiteX6" fmla="*/ 860352 w 1688444"/>
                <a:gd name="connsiteY6" fmla="*/ 1979648 h 1979648"/>
                <a:gd name="connsiteX7" fmla="*/ 32260 w 1688444"/>
                <a:gd name="connsiteY7" fmla="*/ 870444 h 1979648"/>
                <a:gd name="connsiteX0" fmla="*/ 32260 w 1691061"/>
                <a:gd name="connsiteY0" fmla="*/ 933847 h 2043051"/>
                <a:gd name="connsiteX1" fmla="*/ 228959 w 1691061"/>
                <a:gd name="connsiteY1" fmla="*/ 87133 h 2043051"/>
                <a:gd name="connsiteX2" fmla="*/ 468241 w 1691061"/>
                <a:gd name="connsiteY2" fmla="*/ 1078446 h 2043051"/>
                <a:gd name="connsiteX3" fmla="*/ 673341 w 1691061"/>
                <a:gd name="connsiteY3" fmla="*/ 1018626 h 2043051"/>
                <a:gd name="connsiteX4" fmla="*/ 740711 w 1691061"/>
                <a:gd name="connsiteY4" fmla="*/ 63926 h 2043051"/>
                <a:gd name="connsiteX5" fmla="*/ 1109177 w 1691061"/>
                <a:gd name="connsiteY5" fmla="*/ 181138 h 2043051"/>
                <a:gd name="connsiteX6" fmla="*/ 1688444 w 1691061"/>
                <a:gd name="connsiteY6" fmla="*/ 933847 h 2043051"/>
                <a:gd name="connsiteX7" fmla="*/ 860352 w 1691061"/>
                <a:gd name="connsiteY7" fmla="*/ 2043051 h 2043051"/>
                <a:gd name="connsiteX8" fmla="*/ 32260 w 1691061"/>
                <a:gd name="connsiteY8" fmla="*/ 933847 h 2043051"/>
                <a:gd name="connsiteX0" fmla="*/ 32260 w 1690743"/>
                <a:gd name="connsiteY0" fmla="*/ 917365 h 2026569"/>
                <a:gd name="connsiteX1" fmla="*/ 228959 w 1690743"/>
                <a:gd name="connsiteY1" fmla="*/ 70651 h 2026569"/>
                <a:gd name="connsiteX2" fmla="*/ 468241 w 1690743"/>
                <a:gd name="connsiteY2" fmla="*/ 1061964 h 2026569"/>
                <a:gd name="connsiteX3" fmla="*/ 673341 w 1690743"/>
                <a:gd name="connsiteY3" fmla="*/ 1002144 h 2026569"/>
                <a:gd name="connsiteX4" fmla="*/ 740711 w 1690743"/>
                <a:gd name="connsiteY4" fmla="*/ 47444 h 2026569"/>
                <a:gd name="connsiteX5" fmla="*/ 1040811 w 1690743"/>
                <a:gd name="connsiteY5" fmla="*/ 224476 h 2026569"/>
                <a:gd name="connsiteX6" fmla="*/ 1688444 w 1690743"/>
                <a:gd name="connsiteY6" fmla="*/ 917365 h 2026569"/>
                <a:gd name="connsiteX7" fmla="*/ 860352 w 1690743"/>
                <a:gd name="connsiteY7" fmla="*/ 2026569 h 2026569"/>
                <a:gd name="connsiteX8" fmla="*/ 32260 w 1690743"/>
                <a:gd name="connsiteY8" fmla="*/ 917365 h 2026569"/>
                <a:gd name="connsiteX0" fmla="*/ 32260 w 1690152"/>
                <a:gd name="connsiteY0" fmla="*/ 917365 h 2026569"/>
                <a:gd name="connsiteX1" fmla="*/ 228959 w 1690152"/>
                <a:gd name="connsiteY1" fmla="*/ 70651 h 2026569"/>
                <a:gd name="connsiteX2" fmla="*/ 468241 w 1690152"/>
                <a:gd name="connsiteY2" fmla="*/ 1061964 h 2026569"/>
                <a:gd name="connsiteX3" fmla="*/ 673341 w 1690152"/>
                <a:gd name="connsiteY3" fmla="*/ 1002144 h 2026569"/>
                <a:gd name="connsiteX4" fmla="*/ 740711 w 1690152"/>
                <a:gd name="connsiteY4" fmla="*/ 47444 h 2026569"/>
                <a:gd name="connsiteX5" fmla="*/ 1040811 w 1690152"/>
                <a:gd name="connsiteY5" fmla="*/ 224476 h 2026569"/>
                <a:gd name="connsiteX6" fmla="*/ 1688444 w 1690152"/>
                <a:gd name="connsiteY6" fmla="*/ 917365 h 2026569"/>
                <a:gd name="connsiteX7" fmla="*/ 860352 w 1690152"/>
                <a:gd name="connsiteY7" fmla="*/ 2026569 h 2026569"/>
                <a:gd name="connsiteX8" fmla="*/ 32260 w 1690152"/>
                <a:gd name="connsiteY8" fmla="*/ 917365 h 2026569"/>
                <a:gd name="connsiteX0" fmla="*/ 32260 w 1690133"/>
                <a:gd name="connsiteY0" fmla="*/ 909960 h 2019164"/>
                <a:gd name="connsiteX1" fmla="*/ 228959 w 1690133"/>
                <a:gd name="connsiteY1" fmla="*/ 63246 h 2019164"/>
                <a:gd name="connsiteX2" fmla="*/ 468241 w 1690133"/>
                <a:gd name="connsiteY2" fmla="*/ 1054559 h 2019164"/>
                <a:gd name="connsiteX3" fmla="*/ 673341 w 1690133"/>
                <a:gd name="connsiteY3" fmla="*/ 994739 h 2019164"/>
                <a:gd name="connsiteX4" fmla="*/ 740711 w 1690133"/>
                <a:gd name="connsiteY4" fmla="*/ 40039 h 2019164"/>
                <a:gd name="connsiteX5" fmla="*/ 1032266 w 1690133"/>
                <a:gd name="connsiteY5" fmla="*/ 251255 h 2019164"/>
                <a:gd name="connsiteX6" fmla="*/ 1688444 w 1690133"/>
                <a:gd name="connsiteY6" fmla="*/ 909960 h 2019164"/>
                <a:gd name="connsiteX7" fmla="*/ 860352 w 1690133"/>
                <a:gd name="connsiteY7" fmla="*/ 2019164 h 2019164"/>
                <a:gd name="connsiteX8" fmla="*/ 32260 w 1690133"/>
                <a:gd name="connsiteY8" fmla="*/ 909960 h 2019164"/>
                <a:gd name="connsiteX0" fmla="*/ 32260 w 1695842"/>
                <a:gd name="connsiteY0" fmla="*/ 907224 h 2016428"/>
                <a:gd name="connsiteX1" fmla="*/ 228959 w 1695842"/>
                <a:gd name="connsiteY1" fmla="*/ 60510 h 2016428"/>
                <a:gd name="connsiteX2" fmla="*/ 468241 w 1695842"/>
                <a:gd name="connsiteY2" fmla="*/ 1051823 h 2016428"/>
                <a:gd name="connsiteX3" fmla="*/ 673341 w 1695842"/>
                <a:gd name="connsiteY3" fmla="*/ 992003 h 2016428"/>
                <a:gd name="connsiteX4" fmla="*/ 740711 w 1695842"/>
                <a:gd name="connsiteY4" fmla="*/ 37303 h 2016428"/>
                <a:gd name="connsiteX5" fmla="*/ 1032266 w 1695842"/>
                <a:gd name="connsiteY5" fmla="*/ 248519 h 2016428"/>
                <a:gd name="connsiteX6" fmla="*/ 1254456 w 1695842"/>
                <a:gd name="connsiteY6" fmla="*/ 761267 h 2016428"/>
                <a:gd name="connsiteX7" fmla="*/ 1688444 w 1695842"/>
                <a:gd name="connsiteY7" fmla="*/ 907224 h 2016428"/>
                <a:gd name="connsiteX8" fmla="*/ 860352 w 1695842"/>
                <a:gd name="connsiteY8" fmla="*/ 2016428 h 2016428"/>
                <a:gd name="connsiteX9" fmla="*/ 32260 w 1695842"/>
                <a:gd name="connsiteY9" fmla="*/ 907224 h 2016428"/>
                <a:gd name="connsiteX0" fmla="*/ 32260 w 1693358"/>
                <a:gd name="connsiteY0" fmla="*/ 907224 h 2016428"/>
                <a:gd name="connsiteX1" fmla="*/ 228959 w 1693358"/>
                <a:gd name="connsiteY1" fmla="*/ 60510 h 2016428"/>
                <a:gd name="connsiteX2" fmla="*/ 468241 w 1693358"/>
                <a:gd name="connsiteY2" fmla="*/ 1051823 h 2016428"/>
                <a:gd name="connsiteX3" fmla="*/ 673341 w 1693358"/>
                <a:gd name="connsiteY3" fmla="*/ 992003 h 2016428"/>
                <a:gd name="connsiteX4" fmla="*/ 740711 w 1693358"/>
                <a:gd name="connsiteY4" fmla="*/ 37303 h 2016428"/>
                <a:gd name="connsiteX5" fmla="*/ 1032266 w 1693358"/>
                <a:gd name="connsiteY5" fmla="*/ 248519 h 2016428"/>
                <a:gd name="connsiteX6" fmla="*/ 1032265 w 1693358"/>
                <a:gd name="connsiteY6" fmla="*/ 1205648 h 2016428"/>
                <a:gd name="connsiteX7" fmla="*/ 1688444 w 1693358"/>
                <a:gd name="connsiteY7" fmla="*/ 907224 h 2016428"/>
                <a:gd name="connsiteX8" fmla="*/ 860352 w 1693358"/>
                <a:gd name="connsiteY8" fmla="*/ 2016428 h 2016428"/>
                <a:gd name="connsiteX9" fmla="*/ 32260 w 1693358"/>
                <a:gd name="connsiteY9" fmla="*/ 907224 h 2016428"/>
                <a:gd name="connsiteX0" fmla="*/ 1062 w 1662160"/>
                <a:gd name="connsiteY0" fmla="*/ 907224 h 2033878"/>
                <a:gd name="connsiteX1" fmla="*/ 197761 w 1662160"/>
                <a:gd name="connsiteY1" fmla="*/ 60510 h 2033878"/>
                <a:gd name="connsiteX2" fmla="*/ 437043 w 1662160"/>
                <a:gd name="connsiteY2" fmla="*/ 1051823 h 2033878"/>
                <a:gd name="connsiteX3" fmla="*/ 642143 w 1662160"/>
                <a:gd name="connsiteY3" fmla="*/ 992003 h 2033878"/>
                <a:gd name="connsiteX4" fmla="*/ 709513 w 1662160"/>
                <a:gd name="connsiteY4" fmla="*/ 37303 h 2033878"/>
                <a:gd name="connsiteX5" fmla="*/ 1001068 w 1662160"/>
                <a:gd name="connsiteY5" fmla="*/ 248519 h 2033878"/>
                <a:gd name="connsiteX6" fmla="*/ 1001067 w 1662160"/>
                <a:gd name="connsiteY6" fmla="*/ 1205648 h 2033878"/>
                <a:gd name="connsiteX7" fmla="*/ 1657246 w 1662160"/>
                <a:gd name="connsiteY7" fmla="*/ 907224 h 2033878"/>
                <a:gd name="connsiteX8" fmla="*/ 829154 w 1662160"/>
                <a:gd name="connsiteY8" fmla="*/ 2016428 h 2033878"/>
                <a:gd name="connsiteX9" fmla="*/ 266128 w 1662160"/>
                <a:gd name="connsiteY9" fmla="*/ 1538934 h 2033878"/>
                <a:gd name="connsiteX10" fmla="*/ 1062 w 1662160"/>
                <a:gd name="connsiteY10" fmla="*/ 907224 h 2033878"/>
                <a:gd name="connsiteX0" fmla="*/ 81 w 1661179"/>
                <a:gd name="connsiteY0" fmla="*/ 907224 h 2160565"/>
                <a:gd name="connsiteX1" fmla="*/ 196780 w 1661179"/>
                <a:gd name="connsiteY1" fmla="*/ 60510 h 2160565"/>
                <a:gd name="connsiteX2" fmla="*/ 436062 w 1661179"/>
                <a:gd name="connsiteY2" fmla="*/ 1051823 h 2160565"/>
                <a:gd name="connsiteX3" fmla="*/ 641162 w 1661179"/>
                <a:gd name="connsiteY3" fmla="*/ 992003 h 2160565"/>
                <a:gd name="connsiteX4" fmla="*/ 708532 w 1661179"/>
                <a:gd name="connsiteY4" fmla="*/ 37303 h 2160565"/>
                <a:gd name="connsiteX5" fmla="*/ 1000087 w 1661179"/>
                <a:gd name="connsiteY5" fmla="*/ 248519 h 2160565"/>
                <a:gd name="connsiteX6" fmla="*/ 1000086 w 1661179"/>
                <a:gd name="connsiteY6" fmla="*/ 1205648 h 2160565"/>
                <a:gd name="connsiteX7" fmla="*/ 1656265 w 1661179"/>
                <a:gd name="connsiteY7" fmla="*/ 907224 h 2160565"/>
                <a:gd name="connsiteX8" fmla="*/ 828173 w 1661179"/>
                <a:gd name="connsiteY8" fmla="*/ 2016428 h 2160565"/>
                <a:gd name="connsiteX9" fmla="*/ 213872 w 1661179"/>
                <a:gd name="connsiteY9" fmla="*/ 2026044 h 2160565"/>
                <a:gd name="connsiteX10" fmla="*/ 81 w 1661179"/>
                <a:gd name="connsiteY10" fmla="*/ 907224 h 2160565"/>
                <a:gd name="connsiteX0" fmla="*/ 81 w 1657629"/>
                <a:gd name="connsiteY0" fmla="*/ 907224 h 2121545"/>
                <a:gd name="connsiteX1" fmla="*/ 196780 w 1657629"/>
                <a:gd name="connsiteY1" fmla="*/ 60510 h 2121545"/>
                <a:gd name="connsiteX2" fmla="*/ 436062 w 1657629"/>
                <a:gd name="connsiteY2" fmla="*/ 1051823 h 2121545"/>
                <a:gd name="connsiteX3" fmla="*/ 641162 w 1657629"/>
                <a:gd name="connsiteY3" fmla="*/ 992003 h 2121545"/>
                <a:gd name="connsiteX4" fmla="*/ 708532 w 1657629"/>
                <a:gd name="connsiteY4" fmla="*/ 37303 h 2121545"/>
                <a:gd name="connsiteX5" fmla="*/ 1000087 w 1657629"/>
                <a:gd name="connsiteY5" fmla="*/ 248519 h 2121545"/>
                <a:gd name="connsiteX6" fmla="*/ 1000086 w 1657629"/>
                <a:gd name="connsiteY6" fmla="*/ 1205648 h 2121545"/>
                <a:gd name="connsiteX7" fmla="*/ 1656265 w 1657629"/>
                <a:gd name="connsiteY7" fmla="*/ 907224 h 2121545"/>
                <a:gd name="connsiteX8" fmla="*/ 1162456 w 1657629"/>
                <a:gd name="connsiteY8" fmla="*/ 1632938 h 2121545"/>
                <a:gd name="connsiteX9" fmla="*/ 828173 w 1657629"/>
                <a:gd name="connsiteY9" fmla="*/ 2016428 h 2121545"/>
                <a:gd name="connsiteX10" fmla="*/ 213872 w 1657629"/>
                <a:gd name="connsiteY10" fmla="*/ 2026044 h 2121545"/>
                <a:gd name="connsiteX11" fmla="*/ 81 w 1657629"/>
                <a:gd name="connsiteY11" fmla="*/ 907224 h 2121545"/>
                <a:gd name="connsiteX0" fmla="*/ 81 w 1661730"/>
                <a:gd name="connsiteY0" fmla="*/ 907224 h 2162048"/>
                <a:gd name="connsiteX1" fmla="*/ 196780 w 1661730"/>
                <a:gd name="connsiteY1" fmla="*/ 60510 h 2162048"/>
                <a:gd name="connsiteX2" fmla="*/ 436062 w 1661730"/>
                <a:gd name="connsiteY2" fmla="*/ 1051823 h 2162048"/>
                <a:gd name="connsiteX3" fmla="*/ 641162 w 1661730"/>
                <a:gd name="connsiteY3" fmla="*/ 992003 h 2162048"/>
                <a:gd name="connsiteX4" fmla="*/ 708532 w 1661730"/>
                <a:gd name="connsiteY4" fmla="*/ 37303 h 2162048"/>
                <a:gd name="connsiteX5" fmla="*/ 1000087 w 1661730"/>
                <a:gd name="connsiteY5" fmla="*/ 248519 h 2162048"/>
                <a:gd name="connsiteX6" fmla="*/ 1000086 w 1661730"/>
                <a:gd name="connsiteY6" fmla="*/ 1205648 h 2162048"/>
                <a:gd name="connsiteX7" fmla="*/ 1656265 w 1661730"/>
                <a:gd name="connsiteY7" fmla="*/ 907224 h 2162048"/>
                <a:gd name="connsiteX8" fmla="*/ 1470105 w 1661730"/>
                <a:gd name="connsiteY8" fmla="*/ 2094411 h 2162048"/>
                <a:gd name="connsiteX9" fmla="*/ 828173 w 1661730"/>
                <a:gd name="connsiteY9" fmla="*/ 2016428 h 2162048"/>
                <a:gd name="connsiteX10" fmla="*/ 213872 w 1661730"/>
                <a:gd name="connsiteY10" fmla="*/ 2026044 h 2162048"/>
                <a:gd name="connsiteX11" fmla="*/ 81 w 1661730"/>
                <a:gd name="connsiteY11" fmla="*/ 907224 h 2162048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828173 w 1661525"/>
                <a:gd name="connsiteY10" fmla="*/ 201642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751261 w 1661525"/>
                <a:gd name="connsiteY10" fmla="*/ 211897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1261 w 1661525"/>
                <a:gd name="connsiteY10" fmla="*/ 2118978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794987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290643 w 1662387"/>
                <a:gd name="connsiteY7" fmla="*/ 108495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76101 w 1662387"/>
                <a:gd name="connsiteY7" fmla="*/ 8814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188093 w 1662387"/>
                <a:gd name="connsiteY7" fmla="*/ 647759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24825 w 1662387"/>
                <a:gd name="connsiteY7" fmla="*/ 1146165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350605 w 1662387"/>
                <a:gd name="connsiteY2" fmla="*/ 534087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44608 w 1662387"/>
                <a:gd name="connsiteY3" fmla="*/ 81244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376101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444467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171002 w 1662387"/>
                <a:gd name="connsiteY8" fmla="*/ 1137899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00087 w 1662387"/>
                <a:gd name="connsiteY6" fmla="*/ 19086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51362 w 1662387"/>
                <a:gd name="connsiteY6" fmla="*/ 3347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29170 w 1662387"/>
                <a:gd name="connsiteY5" fmla="*/ 1027298 h 2138719"/>
                <a:gd name="connsiteX6" fmla="*/ 819627 w 1662387"/>
                <a:gd name="connsiteY6" fmla="*/ 259451 h 2138719"/>
                <a:gd name="connsiteX7" fmla="*/ 1051362 w 1662387"/>
                <a:gd name="connsiteY7" fmla="*/ 33471 h 2138719"/>
                <a:gd name="connsiteX8" fmla="*/ 1059906 w 1662387"/>
                <a:gd name="connsiteY8" fmla="*/ 598844 h 2138719"/>
                <a:gd name="connsiteX9" fmla="*/ 1171002 w 1662387"/>
                <a:gd name="connsiteY9" fmla="*/ 1086782 h 2138719"/>
                <a:gd name="connsiteX10" fmla="*/ 1324825 w 1662387"/>
                <a:gd name="connsiteY10" fmla="*/ 1088507 h 2138719"/>
                <a:gd name="connsiteX11" fmla="*/ 1282097 w 1662387"/>
                <a:gd name="connsiteY11" fmla="*/ 275317 h 2138719"/>
                <a:gd name="connsiteX12" fmla="*/ 1444467 w 1662387"/>
                <a:gd name="connsiteY12" fmla="*/ 30488 h 2138719"/>
                <a:gd name="connsiteX13" fmla="*/ 1656265 w 1662387"/>
                <a:gd name="connsiteY13" fmla="*/ 849566 h 2138719"/>
                <a:gd name="connsiteX14" fmla="*/ 1470105 w 1662387"/>
                <a:gd name="connsiteY14" fmla="*/ 2036753 h 2138719"/>
                <a:gd name="connsiteX15" fmla="*/ 794987 w 1662387"/>
                <a:gd name="connsiteY15" fmla="*/ 2088026 h 2138719"/>
                <a:gd name="connsiteX16" fmla="*/ 759807 w 1662387"/>
                <a:gd name="connsiteY16" fmla="*/ 2086957 h 2138719"/>
                <a:gd name="connsiteX17" fmla="*/ 213872 w 1662387"/>
                <a:gd name="connsiteY17" fmla="*/ 1968386 h 2138719"/>
                <a:gd name="connsiteX18" fmla="*/ 81 w 1662387"/>
                <a:gd name="connsiteY18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530067 w 1662387"/>
                <a:gd name="connsiteY4" fmla="*/ 406476 h 2138719"/>
                <a:gd name="connsiteX5" fmla="*/ 641162 w 1662387"/>
                <a:gd name="connsiteY5" fmla="*/ 934345 h 2138719"/>
                <a:gd name="connsiteX6" fmla="*/ 829170 w 1662387"/>
                <a:gd name="connsiteY6" fmla="*/ 1027298 h 2138719"/>
                <a:gd name="connsiteX7" fmla="*/ 819627 w 1662387"/>
                <a:gd name="connsiteY7" fmla="*/ 259451 h 2138719"/>
                <a:gd name="connsiteX8" fmla="*/ 1051362 w 1662387"/>
                <a:gd name="connsiteY8" fmla="*/ 33471 h 2138719"/>
                <a:gd name="connsiteX9" fmla="*/ 1059906 w 1662387"/>
                <a:gd name="connsiteY9" fmla="*/ 598844 h 2138719"/>
                <a:gd name="connsiteX10" fmla="*/ 1171002 w 1662387"/>
                <a:gd name="connsiteY10" fmla="*/ 1086782 h 2138719"/>
                <a:gd name="connsiteX11" fmla="*/ 1324825 w 1662387"/>
                <a:gd name="connsiteY11" fmla="*/ 1088507 h 2138719"/>
                <a:gd name="connsiteX12" fmla="*/ 1282097 w 1662387"/>
                <a:gd name="connsiteY12" fmla="*/ 275317 h 2138719"/>
                <a:gd name="connsiteX13" fmla="*/ 1444467 w 1662387"/>
                <a:gd name="connsiteY13" fmla="*/ 30488 h 2138719"/>
                <a:gd name="connsiteX14" fmla="*/ 1656265 w 1662387"/>
                <a:gd name="connsiteY14" fmla="*/ 849566 h 2138719"/>
                <a:gd name="connsiteX15" fmla="*/ 1470105 w 1662387"/>
                <a:gd name="connsiteY15" fmla="*/ 2036753 h 2138719"/>
                <a:gd name="connsiteX16" fmla="*/ 794987 w 1662387"/>
                <a:gd name="connsiteY16" fmla="*/ 2088026 h 2138719"/>
                <a:gd name="connsiteX17" fmla="*/ 759807 w 1662387"/>
                <a:gd name="connsiteY17" fmla="*/ 2086957 h 2138719"/>
                <a:gd name="connsiteX18" fmla="*/ 213872 w 1662387"/>
                <a:gd name="connsiteY18" fmla="*/ 1968386 h 2138719"/>
                <a:gd name="connsiteX19" fmla="*/ 81 w 1662387"/>
                <a:gd name="connsiteY19" fmla="*/ 849566 h 2138719"/>
                <a:gd name="connsiteX0" fmla="*/ 81 w 1662387"/>
                <a:gd name="connsiteY0" fmla="*/ 869188 h 2158341"/>
                <a:gd name="connsiteX1" fmla="*/ 196780 w 1662387"/>
                <a:gd name="connsiteY1" fmla="*/ 22474 h 2158341"/>
                <a:gd name="connsiteX2" fmla="*/ 290785 w 1662387"/>
                <a:gd name="connsiteY2" fmla="*/ 1099384 h 2158341"/>
                <a:gd name="connsiteX3" fmla="*/ 444608 w 1662387"/>
                <a:gd name="connsiteY3" fmla="*/ 43208 h 2158341"/>
                <a:gd name="connsiteX4" fmla="*/ 606979 w 1662387"/>
                <a:gd name="connsiteY4" fmla="*/ 207499 h 2158341"/>
                <a:gd name="connsiteX5" fmla="*/ 641162 w 1662387"/>
                <a:gd name="connsiteY5" fmla="*/ 953967 h 2158341"/>
                <a:gd name="connsiteX6" fmla="*/ 829170 w 1662387"/>
                <a:gd name="connsiteY6" fmla="*/ 1046920 h 2158341"/>
                <a:gd name="connsiteX7" fmla="*/ 819627 w 1662387"/>
                <a:gd name="connsiteY7" fmla="*/ 279073 h 2158341"/>
                <a:gd name="connsiteX8" fmla="*/ 1051362 w 1662387"/>
                <a:gd name="connsiteY8" fmla="*/ 53093 h 2158341"/>
                <a:gd name="connsiteX9" fmla="*/ 1059906 w 1662387"/>
                <a:gd name="connsiteY9" fmla="*/ 618466 h 2158341"/>
                <a:gd name="connsiteX10" fmla="*/ 1171002 w 1662387"/>
                <a:gd name="connsiteY10" fmla="*/ 1106404 h 2158341"/>
                <a:gd name="connsiteX11" fmla="*/ 1324825 w 1662387"/>
                <a:gd name="connsiteY11" fmla="*/ 1108129 h 2158341"/>
                <a:gd name="connsiteX12" fmla="*/ 1282097 w 1662387"/>
                <a:gd name="connsiteY12" fmla="*/ 294939 h 2158341"/>
                <a:gd name="connsiteX13" fmla="*/ 1444467 w 1662387"/>
                <a:gd name="connsiteY13" fmla="*/ 50110 h 2158341"/>
                <a:gd name="connsiteX14" fmla="*/ 1656265 w 1662387"/>
                <a:gd name="connsiteY14" fmla="*/ 869188 h 2158341"/>
                <a:gd name="connsiteX15" fmla="*/ 1470105 w 1662387"/>
                <a:gd name="connsiteY15" fmla="*/ 2056375 h 2158341"/>
                <a:gd name="connsiteX16" fmla="*/ 794987 w 1662387"/>
                <a:gd name="connsiteY16" fmla="*/ 2107648 h 2158341"/>
                <a:gd name="connsiteX17" fmla="*/ 759807 w 1662387"/>
                <a:gd name="connsiteY17" fmla="*/ 2106579 h 2158341"/>
                <a:gd name="connsiteX18" fmla="*/ 213872 w 1662387"/>
                <a:gd name="connsiteY18" fmla="*/ 1988008 h 2158341"/>
                <a:gd name="connsiteX19" fmla="*/ 81 w 1662387"/>
                <a:gd name="connsiteY19" fmla="*/ 869188 h 2158341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954685 w 1662387"/>
                <a:gd name="connsiteY10" fmla="*/ 665137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819627 w 1662387"/>
                <a:gd name="connsiteY9" fmla="*/ 259451 h 2138719"/>
                <a:gd name="connsiteX10" fmla="*/ 1051362 w 1662387"/>
                <a:gd name="connsiteY10" fmla="*/ 33471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52463 h 2141616"/>
                <a:gd name="connsiteX1" fmla="*/ 196780 w 1662387"/>
                <a:gd name="connsiteY1" fmla="*/ 5749 h 2141616"/>
                <a:gd name="connsiteX2" fmla="*/ 290785 w 1662387"/>
                <a:gd name="connsiteY2" fmla="*/ 1082659 h 2141616"/>
                <a:gd name="connsiteX3" fmla="*/ 391283 w 1662387"/>
                <a:gd name="connsiteY3" fmla="*/ 529921 h 2141616"/>
                <a:gd name="connsiteX4" fmla="*/ 444608 w 1662387"/>
                <a:gd name="connsiteY4" fmla="*/ 26483 h 2141616"/>
                <a:gd name="connsiteX5" fmla="*/ 541215 w 1662387"/>
                <a:gd name="connsiteY5" fmla="*/ 500143 h 2141616"/>
                <a:gd name="connsiteX6" fmla="*/ 641162 w 1662387"/>
                <a:gd name="connsiteY6" fmla="*/ 937242 h 2141616"/>
                <a:gd name="connsiteX7" fmla="*/ 829170 w 1662387"/>
                <a:gd name="connsiteY7" fmla="*/ 1030195 h 2141616"/>
                <a:gd name="connsiteX8" fmla="*/ 713904 w 1662387"/>
                <a:gd name="connsiteY8" fmla="*/ 458587 h 2141616"/>
                <a:gd name="connsiteX9" fmla="*/ 767016 w 1662387"/>
                <a:gd name="connsiteY9" fmla="*/ 52417 h 2141616"/>
                <a:gd name="connsiteX10" fmla="*/ 1051362 w 1662387"/>
                <a:gd name="connsiteY10" fmla="*/ 36368 h 2141616"/>
                <a:gd name="connsiteX11" fmla="*/ 954685 w 1662387"/>
                <a:gd name="connsiteY11" fmla="*/ 668034 h 2141616"/>
                <a:gd name="connsiteX12" fmla="*/ 1171002 w 1662387"/>
                <a:gd name="connsiteY12" fmla="*/ 1089679 h 2141616"/>
                <a:gd name="connsiteX13" fmla="*/ 1324825 w 1662387"/>
                <a:gd name="connsiteY13" fmla="*/ 1091404 h 2141616"/>
                <a:gd name="connsiteX14" fmla="*/ 1282097 w 1662387"/>
                <a:gd name="connsiteY14" fmla="*/ 278214 h 2141616"/>
                <a:gd name="connsiteX15" fmla="*/ 1444467 w 1662387"/>
                <a:gd name="connsiteY15" fmla="*/ 33385 h 2141616"/>
                <a:gd name="connsiteX16" fmla="*/ 1656265 w 1662387"/>
                <a:gd name="connsiteY16" fmla="*/ 852463 h 2141616"/>
                <a:gd name="connsiteX17" fmla="*/ 1470105 w 1662387"/>
                <a:gd name="connsiteY17" fmla="*/ 2039650 h 2141616"/>
                <a:gd name="connsiteX18" fmla="*/ 794987 w 1662387"/>
                <a:gd name="connsiteY18" fmla="*/ 2090923 h 2141616"/>
                <a:gd name="connsiteX19" fmla="*/ 759807 w 1662387"/>
                <a:gd name="connsiteY19" fmla="*/ 2089854 h 2141616"/>
                <a:gd name="connsiteX20" fmla="*/ 213872 w 1662387"/>
                <a:gd name="connsiteY20" fmla="*/ 1971283 h 2141616"/>
                <a:gd name="connsiteX21" fmla="*/ 81 w 1662387"/>
                <a:gd name="connsiteY21" fmla="*/ 852463 h 214161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347858 w 1662387"/>
                <a:gd name="connsiteY14" fmla="*/ 1026643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347858 w 1662387"/>
                <a:gd name="connsiteY15" fmla="*/ 1026643 h 2138719"/>
                <a:gd name="connsiteX16" fmla="*/ 1444467 w 1662387"/>
                <a:gd name="connsiteY16" fmla="*/ 30488 h 2138719"/>
                <a:gd name="connsiteX17" fmla="*/ 1656265 w 1662387"/>
                <a:gd name="connsiteY17" fmla="*/ 849566 h 2138719"/>
                <a:gd name="connsiteX18" fmla="*/ 1470105 w 1662387"/>
                <a:gd name="connsiteY18" fmla="*/ 2036753 h 2138719"/>
                <a:gd name="connsiteX19" fmla="*/ 794987 w 1662387"/>
                <a:gd name="connsiteY19" fmla="*/ 2088026 h 2138719"/>
                <a:gd name="connsiteX20" fmla="*/ 759807 w 1662387"/>
                <a:gd name="connsiteY20" fmla="*/ 2086957 h 2138719"/>
                <a:gd name="connsiteX21" fmla="*/ 213872 w 1662387"/>
                <a:gd name="connsiteY21" fmla="*/ 1968386 h 2138719"/>
                <a:gd name="connsiteX22" fmla="*/ 81 w 1662387"/>
                <a:gd name="connsiteY22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074927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204594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70913 w 1662387"/>
                <a:gd name="connsiteY4" fmla="*/ 156173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0702"/>
                <a:gd name="connsiteY0" fmla="*/ 849566 h 2153991"/>
                <a:gd name="connsiteX1" fmla="*/ 196780 w 1660702"/>
                <a:gd name="connsiteY1" fmla="*/ 2852 h 2153991"/>
                <a:gd name="connsiteX2" fmla="*/ 290785 w 1660702"/>
                <a:gd name="connsiteY2" fmla="*/ 1079762 h 2153991"/>
                <a:gd name="connsiteX3" fmla="*/ 325520 w 1660702"/>
                <a:gd name="connsiteY3" fmla="*/ 118215 h 2153991"/>
                <a:gd name="connsiteX4" fmla="*/ 470913 w 1660702"/>
                <a:gd name="connsiteY4" fmla="*/ 156173 h 2153991"/>
                <a:gd name="connsiteX5" fmla="*/ 541215 w 1660702"/>
                <a:gd name="connsiteY5" fmla="*/ 497246 h 2153991"/>
                <a:gd name="connsiteX6" fmla="*/ 641162 w 1660702"/>
                <a:gd name="connsiteY6" fmla="*/ 934345 h 2153991"/>
                <a:gd name="connsiteX7" fmla="*/ 829170 w 1660702"/>
                <a:gd name="connsiteY7" fmla="*/ 1027298 h 2153991"/>
                <a:gd name="connsiteX8" fmla="*/ 661294 w 1660702"/>
                <a:gd name="connsiteY8" fmla="*/ 135271 h 2153991"/>
                <a:gd name="connsiteX9" fmla="*/ 767016 w 1660702"/>
                <a:gd name="connsiteY9" fmla="*/ 49520 h 2153991"/>
                <a:gd name="connsiteX10" fmla="*/ 827768 w 1660702"/>
                <a:gd name="connsiteY10" fmla="*/ 99765 h 2153991"/>
                <a:gd name="connsiteX11" fmla="*/ 954685 w 1660702"/>
                <a:gd name="connsiteY11" fmla="*/ 665137 h 2153991"/>
                <a:gd name="connsiteX12" fmla="*/ 1171002 w 1660702"/>
                <a:gd name="connsiteY12" fmla="*/ 1086782 h 2153991"/>
                <a:gd name="connsiteX13" fmla="*/ 1101232 w 1660702"/>
                <a:gd name="connsiteY13" fmla="*/ 226692 h 2153991"/>
                <a:gd name="connsiteX14" fmla="*/ 1279468 w 1660702"/>
                <a:gd name="connsiteY14" fmla="*/ 234709 h 2153991"/>
                <a:gd name="connsiteX15" fmla="*/ 1279468 w 1660702"/>
                <a:gd name="connsiteY15" fmla="*/ 433591 h 2153991"/>
                <a:gd name="connsiteX16" fmla="*/ 1347858 w 1660702"/>
                <a:gd name="connsiteY16" fmla="*/ 1026643 h 2153991"/>
                <a:gd name="connsiteX17" fmla="*/ 1444467 w 1660702"/>
                <a:gd name="connsiteY17" fmla="*/ 30488 h 2153991"/>
                <a:gd name="connsiteX18" fmla="*/ 1656265 w 1660702"/>
                <a:gd name="connsiteY18" fmla="*/ 849566 h 2153991"/>
                <a:gd name="connsiteX19" fmla="*/ 1470105 w 1660702"/>
                <a:gd name="connsiteY19" fmla="*/ 2036753 h 2153991"/>
                <a:gd name="connsiteX20" fmla="*/ 1127240 w 1660702"/>
                <a:gd name="connsiteY20" fmla="*/ 2116229 h 2153991"/>
                <a:gd name="connsiteX21" fmla="*/ 794987 w 1660702"/>
                <a:gd name="connsiteY21" fmla="*/ 2088026 h 2153991"/>
                <a:gd name="connsiteX22" fmla="*/ 759807 w 1660702"/>
                <a:gd name="connsiteY22" fmla="*/ 2086957 h 2153991"/>
                <a:gd name="connsiteX23" fmla="*/ 213872 w 1660702"/>
                <a:gd name="connsiteY23" fmla="*/ 1968386 h 2153991"/>
                <a:gd name="connsiteX24" fmla="*/ 81 w 1660702"/>
                <a:gd name="connsiteY24" fmla="*/ 849566 h 2153991"/>
                <a:gd name="connsiteX0" fmla="*/ 81 w 1660700"/>
                <a:gd name="connsiteY0" fmla="*/ 849566 h 2156511"/>
                <a:gd name="connsiteX1" fmla="*/ 196780 w 1660700"/>
                <a:gd name="connsiteY1" fmla="*/ 2852 h 2156511"/>
                <a:gd name="connsiteX2" fmla="*/ 290785 w 1660700"/>
                <a:gd name="connsiteY2" fmla="*/ 1079762 h 2156511"/>
                <a:gd name="connsiteX3" fmla="*/ 325520 w 1660700"/>
                <a:gd name="connsiteY3" fmla="*/ 118215 h 2156511"/>
                <a:gd name="connsiteX4" fmla="*/ 470913 w 1660700"/>
                <a:gd name="connsiteY4" fmla="*/ 156173 h 2156511"/>
                <a:gd name="connsiteX5" fmla="*/ 541215 w 1660700"/>
                <a:gd name="connsiteY5" fmla="*/ 497246 h 2156511"/>
                <a:gd name="connsiteX6" fmla="*/ 641162 w 1660700"/>
                <a:gd name="connsiteY6" fmla="*/ 934345 h 2156511"/>
                <a:gd name="connsiteX7" fmla="*/ 829170 w 1660700"/>
                <a:gd name="connsiteY7" fmla="*/ 1027298 h 2156511"/>
                <a:gd name="connsiteX8" fmla="*/ 661294 w 1660700"/>
                <a:gd name="connsiteY8" fmla="*/ 135271 h 2156511"/>
                <a:gd name="connsiteX9" fmla="*/ 767016 w 1660700"/>
                <a:gd name="connsiteY9" fmla="*/ 49520 h 2156511"/>
                <a:gd name="connsiteX10" fmla="*/ 827768 w 1660700"/>
                <a:gd name="connsiteY10" fmla="*/ 99765 h 2156511"/>
                <a:gd name="connsiteX11" fmla="*/ 954685 w 1660700"/>
                <a:gd name="connsiteY11" fmla="*/ 665137 h 2156511"/>
                <a:gd name="connsiteX12" fmla="*/ 1171002 w 1660700"/>
                <a:gd name="connsiteY12" fmla="*/ 1086782 h 2156511"/>
                <a:gd name="connsiteX13" fmla="*/ 1101232 w 1660700"/>
                <a:gd name="connsiteY13" fmla="*/ 226692 h 2156511"/>
                <a:gd name="connsiteX14" fmla="*/ 1279468 w 1660700"/>
                <a:gd name="connsiteY14" fmla="*/ 234709 h 2156511"/>
                <a:gd name="connsiteX15" fmla="*/ 1279468 w 1660700"/>
                <a:gd name="connsiteY15" fmla="*/ 433591 h 2156511"/>
                <a:gd name="connsiteX16" fmla="*/ 1347858 w 1660700"/>
                <a:gd name="connsiteY16" fmla="*/ 1026643 h 2156511"/>
                <a:gd name="connsiteX17" fmla="*/ 1444467 w 1660700"/>
                <a:gd name="connsiteY17" fmla="*/ 30488 h 2156511"/>
                <a:gd name="connsiteX18" fmla="*/ 1656265 w 1660700"/>
                <a:gd name="connsiteY18" fmla="*/ 849566 h 2156511"/>
                <a:gd name="connsiteX19" fmla="*/ 1470105 w 1660700"/>
                <a:gd name="connsiteY19" fmla="*/ 2036753 h 2156511"/>
                <a:gd name="connsiteX20" fmla="*/ 1127240 w 1660700"/>
                <a:gd name="connsiteY20" fmla="*/ 2116229 h 2156511"/>
                <a:gd name="connsiteX21" fmla="*/ 794987 w 1660700"/>
                <a:gd name="connsiteY21" fmla="*/ 2088026 h 2156511"/>
                <a:gd name="connsiteX22" fmla="*/ 759807 w 1660700"/>
                <a:gd name="connsiteY22" fmla="*/ 2086957 h 2156511"/>
                <a:gd name="connsiteX23" fmla="*/ 213872 w 1660700"/>
                <a:gd name="connsiteY23" fmla="*/ 1968386 h 2156511"/>
                <a:gd name="connsiteX24" fmla="*/ 81 w 1660700"/>
                <a:gd name="connsiteY24" fmla="*/ 849566 h 2156511"/>
                <a:gd name="connsiteX0" fmla="*/ 81 w 1660702"/>
                <a:gd name="connsiteY0" fmla="*/ 849566 h 2156511"/>
                <a:gd name="connsiteX1" fmla="*/ 196780 w 1660702"/>
                <a:gd name="connsiteY1" fmla="*/ 2852 h 2156511"/>
                <a:gd name="connsiteX2" fmla="*/ 290785 w 1660702"/>
                <a:gd name="connsiteY2" fmla="*/ 1079762 h 2156511"/>
                <a:gd name="connsiteX3" fmla="*/ 325520 w 1660702"/>
                <a:gd name="connsiteY3" fmla="*/ 118215 h 2156511"/>
                <a:gd name="connsiteX4" fmla="*/ 470913 w 1660702"/>
                <a:gd name="connsiteY4" fmla="*/ 156173 h 2156511"/>
                <a:gd name="connsiteX5" fmla="*/ 541215 w 1660702"/>
                <a:gd name="connsiteY5" fmla="*/ 497246 h 2156511"/>
                <a:gd name="connsiteX6" fmla="*/ 641162 w 1660702"/>
                <a:gd name="connsiteY6" fmla="*/ 934345 h 2156511"/>
                <a:gd name="connsiteX7" fmla="*/ 829170 w 1660702"/>
                <a:gd name="connsiteY7" fmla="*/ 1027298 h 2156511"/>
                <a:gd name="connsiteX8" fmla="*/ 661294 w 1660702"/>
                <a:gd name="connsiteY8" fmla="*/ 135271 h 2156511"/>
                <a:gd name="connsiteX9" fmla="*/ 767016 w 1660702"/>
                <a:gd name="connsiteY9" fmla="*/ 49520 h 2156511"/>
                <a:gd name="connsiteX10" fmla="*/ 827768 w 1660702"/>
                <a:gd name="connsiteY10" fmla="*/ 99765 h 2156511"/>
                <a:gd name="connsiteX11" fmla="*/ 954685 w 1660702"/>
                <a:gd name="connsiteY11" fmla="*/ 665137 h 2156511"/>
                <a:gd name="connsiteX12" fmla="*/ 1171002 w 1660702"/>
                <a:gd name="connsiteY12" fmla="*/ 1086782 h 2156511"/>
                <a:gd name="connsiteX13" fmla="*/ 1101232 w 1660702"/>
                <a:gd name="connsiteY13" fmla="*/ 226692 h 2156511"/>
                <a:gd name="connsiteX14" fmla="*/ 1279468 w 1660702"/>
                <a:gd name="connsiteY14" fmla="*/ 234709 h 2156511"/>
                <a:gd name="connsiteX15" fmla="*/ 1279468 w 1660702"/>
                <a:gd name="connsiteY15" fmla="*/ 433591 h 2156511"/>
                <a:gd name="connsiteX16" fmla="*/ 1347858 w 1660702"/>
                <a:gd name="connsiteY16" fmla="*/ 1026643 h 2156511"/>
                <a:gd name="connsiteX17" fmla="*/ 1444467 w 1660702"/>
                <a:gd name="connsiteY17" fmla="*/ 30488 h 2156511"/>
                <a:gd name="connsiteX18" fmla="*/ 1656265 w 1660702"/>
                <a:gd name="connsiteY18" fmla="*/ 849566 h 2156511"/>
                <a:gd name="connsiteX19" fmla="*/ 1470105 w 1660702"/>
                <a:gd name="connsiteY19" fmla="*/ 2036753 h 2156511"/>
                <a:gd name="connsiteX20" fmla="*/ 1127240 w 1660702"/>
                <a:gd name="connsiteY20" fmla="*/ 2116229 h 2156511"/>
                <a:gd name="connsiteX21" fmla="*/ 794987 w 1660702"/>
                <a:gd name="connsiteY21" fmla="*/ 2088026 h 2156511"/>
                <a:gd name="connsiteX22" fmla="*/ 759807 w 1660702"/>
                <a:gd name="connsiteY22" fmla="*/ 2086957 h 2156511"/>
                <a:gd name="connsiteX23" fmla="*/ 213872 w 1660702"/>
                <a:gd name="connsiteY23" fmla="*/ 1968386 h 2156511"/>
                <a:gd name="connsiteX24" fmla="*/ 81 w 1660702"/>
                <a:gd name="connsiteY24" fmla="*/ 849566 h 2156511"/>
                <a:gd name="connsiteX0" fmla="*/ 81 w 1660700"/>
                <a:gd name="connsiteY0" fmla="*/ 849566 h 2163766"/>
                <a:gd name="connsiteX1" fmla="*/ 196780 w 1660700"/>
                <a:gd name="connsiteY1" fmla="*/ 2852 h 2163766"/>
                <a:gd name="connsiteX2" fmla="*/ 290785 w 1660700"/>
                <a:gd name="connsiteY2" fmla="*/ 1079762 h 2163766"/>
                <a:gd name="connsiteX3" fmla="*/ 325520 w 1660700"/>
                <a:gd name="connsiteY3" fmla="*/ 118215 h 2163766"/>
                <a:gd name="connsiteX4" fmla="*/ 470913 w 1660700"/>
                <a:gd name="connsiteY4" fmla="*/ 156173 h 2163766"/>
                <a:gd name="connsiteX5" fmla="*/ 541215 w 1660700"/>
                <a:gd name="connsiteY5" fmla="*/ 497246 h 2163766"/>
                <a:gd name="connsiteX6" fmla="*/ 641162 w 1660700"/>
                <a:gd name="connsiteY6" fmla="*/ 934345 h 2163766"/>
                <a:gd name="connsiteX7" fmla="*/ 829170 w 1660700"/>
                <a:gd name="connsiteY7" fmla="*/ 1027298 h 2163766"/>
                <a:gd name="connsiteX8" fmla="*/ 661294 w 1660700"/>
                <a:gd name="connsiteY8" fmla="*/ 135271 h 2163766"/>
                <a:gd name="connsiteX9" fmla="*/ 767016 w 1660700"/>
                <a:gd name="connsiteY9" fmla="*/ 49520 h 2163766"/>
                <a:gd name="connsiteX10" fmla="*/ 827768 w 1660700"/>
                <a:gd name="connsiteY10" fmla="*/ 99765 h 2163766"/>
                <a:gd name="connsiteX11" fmla="*/ 954685 w 1660700"/>
                <a:gd name="connsiteY11" fmla="*/ 665137 h 2163766"/>
                <a:gd name="connsiteX12" fmla="*/ 1171002 w 1660700"/>
                <a:gd name="connsiteY12" fmla="*/ 1086782 h 2163766"/>
                <a:gd name="connsiteX13" fmla="*/ 1101232 w 1660700"/>
                <a:gd name="connsiteY13" fmla="*/ 226692 h 2163766"/>
                <a:gd name="connsiteX14" fmla="*/ 1279468 w 1660700"/>
                <a:gd name="connsiteY14" fmla="*/ 234709 h 2163766"/>
                <a:gd name="connsiteX15" fmla="*/ 1279468 w 1660700"/>
                <a:gd name="connsiteY15" fmla="*/ 433591 h 2163766"/>
                <a:gd name="connsiteX16" fmla="*/ 1347858 w 1660700"/>
                <a:gd name="connsiteY16" fmla="*/ 1026643 h 2163766"/>
                <a:gd name="connsiteX17" fmla="*/ 1444467 w 1660700"/>
                <a:gd name="connsiteY17" fmla="*/ 30488 h 2163766"/>
                <a:gd name="connsiteX18" fmla="*/ 1656265 w 1660700"/>
                <a:gd name="connsiteY18" fmla="*/ 849566 h 2163766"/>
                <a:gd name="connsiteX19" fmla="*/ 1470105 w 1660700"/>
                <a:gd name="connsiteY19" fmla="*/ 2036753 h 2163766"/>
                <a:gd name="connsiteX20" fmla="*/ 1127240 w 1660700"/>
                <a:gd name="connsiteY20" fmla="*/ 2116229 h 2163766"/>
                <a:gd name="connsiteX21" fmla="*/ 794987 w 1660700"/>
                <a:gd name="connsiteY21" fmla="*/ 2088026 h 2163766"/>
                <a:gd name="connsiteX22" fmla="*/ 759807 w 1660700"/>
                <a:gd name="connsiteY22" fmla="*/ 2086957 h 2163766"/>
                <a:gd name="connsiteX23" fmla="*/ 213872 w 1660700"/>
                <a:gd name="connsiteY23" fmla="*/ 1968386 h 2163766"/>
                <a:gd name="connsiteX24" fmla="*/ 81 w 1660700"/>
                <a:gd name="connsiteY24" fmla="*/ 849566 h 2163766"/>
                <a:gd name="connsiteX0" fmla="*/ 81 w 1660702"/>
                <a:gd name="connsiteY0" fmla="*/ 849566 h 2180611"/>
                <a:gd name="connsiteX1" fmla="*/ 196780 w 1660702"/>
                <a:gd name="connsiteY1" fmla="*/ 2852 h 2180611"/>
                <a:gd name="connsiteX2" fmla="*/ 290785 w 1660702"/>
                <a:gd name="connsiteY2" fmla="*/ 1079762 h 2180611"/>
                <a:gd name="connsiteX3" fmla="*/ 325520 w 1660702"/>
                <a:gd name="connsiteY3" fmla="*/ 118215 h 2180611"/>
                <a:gd name="connsiteX4" fmla="*/ 470913 w 1660702"/>
                <a:gd name="connsiteY4" fmla="*/ 156173 h 2180611"/>
                <a:gd name="connsiteX5" fmla="*/ 541215 w 1660702"/>
                <a:gd name="connsiteY5" fmla="*/ 497246 h 2180611"/>
                <a:gd name="connsiteX6" fmla="*/ 641162 w 1660702"/>
                <a:gd name="connsiteY6" fmla="*/ 934345 h 2180611"/>
                <a:gd name="connsiteX7" fmla="*/ 829170 w 1660702"/>
                <a:gd name="connsiteY7" fmla="*/ 1027298 h 2180611"/>
                <a:gd name="connsiteX8" fmla="*/ 661294 w 1660702"/>
                <a:gd name="connsiteY8" fmla="*/ 135271 h 2180611"/>
                <a:gd name="connsiteX9" fmla="*/ 767016 w 1660702"/>
                <a:gd name="connsiteY9" fmla="*/ 49520 h 2180611"/>
                <a:gd name="connsiteX10" fmla="*/ 827768 w 1660702"/>
                <a:gd name="connsiteY10" fmla="*/ 99765 h 2180611"/>
                <a:gd name="connsiteX11" fmla="*/ 954685 w 1660702"/>
                <a:gd name="connsiteY11" fmla="*/ 665137 h 2180611"/>
                <a:gd name="connsiteX12" fmla="*/ 1171002 w 1660702"/>
                <a:gd name="connsiteY12" fmla="*/ 1086782 h 2180611"/>
                <a:gd name="connsiteX13" fmla="*/ 1101232 w 1660702"/>
                <a:gd name="connsiteY13" fmla="*/ 226692 h 2180611"/>
                <a:gd name="connsiteX14" fmla="*/ 1279468 w 1660702"/>
                <a:gd name="connsiteY14" fmla="*/ 234709 h 2180611"/>
                <a:gd name="connsiteX15" fmla="*/ 1279468 w 1660702"/>
                <a:gd name="connsiteY15" fmla="*/ 433591 h 2180611"/>
                <a:gd name="connsiteX16" fmla="*/ 1347858 w 1660702"/>
                <a:gd name="connsiteY16" fmla="*/ 1026643 h 2180611"/>
                <a:gd name="connsiteX17" fmla="*/ 1444467 w 1660702"/>
                <a:gd name="connsiteY17" fmla="*/ 30488 h 2180611"/>
                <a:gd name="connsiteX18" fmla="*/ 1656265 w 1660702"/>
                <a:gd name="connsiteY18" fmla="*/ 849566 h 2180611"/>
                <a:gd name="connsiteX19" fmla="*/ 1470105 w 1660702"/>
                <a:gd name="connsiteY19" fmla="*/ 2036753 h 2180611"/>
                <a:gd name="connsiteX20" fmla="*/ 1127240 w 1660702"/>
                <a:gd name="connsiteY20" fmla="*/ 2116229 h 2180611"/>
                <a:gd name="connsiteX21" fmla="*/ 794987 w 1660702"/>
                <a:gd name="connsiteY21" fmla="*/ 2088026 h 2180611"/>
                <a:gd name="connsiteX22" fmla="*/ 615128 w 1660702"/>
                <a:gd name="connsiteY22" fmla="*/ 2109054 h 2180611"/>
                <a:gd name="connsiteX23" fmla="*/ 213872 w 1660702"/>
                <a:gd name="connsiteY23" fmla="*/ 1968386 h 2180611"/>
                <a:gd name="connsiteX24" fmla="*/ 81 w 1660702"/>
                <a:gd name="connsiteY24" fmla="*/ 849566 h 2180611"/>
                <a:gd name="connsiteX0" fmla="*/ 81 w 1660700"/>
                <a:gd name="connsiteY0" fmla="*/ 849566 h 2203998"/>
                <a:gd name="connsiteX1" fmla="*/ 196780 w 1660700"/>
                <a:gd name="connsiteY1" fmla="*/ 2852 h 2203998"/>
                <a:gd name="connsiteX2" fmla="*/ 290785 w 1660700"/>
                <a:gd name="connsiteY2" fmla="*/ 1079762 h 2203998"/>
                <a:gd name="connsiteX3" fmla="*/ 325520 w 1660700"/>
                <a:gd name="connsiteY3" fmla="*/ 118215 h 2203998"/>
                <a:gd name="connsiteX4" fmla="*/ 470913 w 1660700"/>
                <a:gd name="connsiteY4" fmla="*/ 156173 h 2203998"/>
                <a:gd name="connsiteX5" fmla="*/ 541215 w 1660700"/>
                <a:gd name="connsiteY5" fmla="*/ 497246 h 2203998"/>
                <a:gd name="connsiteX6" fmla="*/ 641162 w 1660700"/>
                <a:gd name="connsiteY6" fmla="*/ 934345 h 2203998"/>
                <a:gd name="connsiteX7" fmla="*/ 829170 w 1660700"/>
                <a:gd name="connsiteY7" fmla="*/ 1027298 h 2203998"/>
                <a:gd name="connsiteX8" fmla="*/ 661294 w 1660700"/>
                <a:gd name="connsiteY8" fmla="*/ 135271 h 2203998"/>
                <a:gd name="connsiteX9" fmla="*/ 767016 w 1660700"/>
                <a:gd name="connsiteY9" fmla="*/ 49520 h 2203998"/>
                <a:gd name="connsiteX10" fmla="*/ 827768 w 1660700"/>
                <a:gd name="connsiteY10" fmla="*/ 99765 h 2203998"/>
                <a:gd name="connsiteX11" fmla="*/ 954685 w 1660700"/>
                <a:gd name="connsiteY11" fmla="*/ 665137 h 2203998"/>
                <a:gd name="connsiteX12" fmla="*/ 1171002 w 1660700"/>
                <a:gd name="connsiteY12" fmla="*/ 1086782 h 2203998"/>
                <a:gd name="connsiteX13" fmla="*/ 1101232 w 1660700"/>
                <a:gd name="connsiteY13" fmla="*/ 226692 h 2203998"/>
                <a:gd name="connsiteX14" fmla="*/ 1279468 w 1660700"/>
                <a:gd name="connsiteY14" fmla="*/ 234709 h 2203998"/>
                <a:gd name="connsiteX15" fmla="*/ 1279468 w 1660700"/>
                <a:gd name="connsiteY15" fmla="*/ 433591 h 2203998"/>
                <a:gd name="connsiteX16" fmla="*/ 1347858 w 1660700"/>
                <a:gd name="connsiteY16" fmla="*/ 1026643 h 2203998"/>
                <a:gd name="connsiteX17" fmla="*/ 1444467 w 1660700"/>
                <a:gd name="connsiteY17" fmla="*/ 30488 h 2203998"/>
                <a:gd name="connsiteX18" fmla="*/ 1656265 w 1660700"/>
                <a:gd name="connsiteY18" fmla="*/ 849566 h 2203998"/>
                <a:gd name="connsiteX19" fmla="*/ 1470105 w 1660700"/>
                <a:gd name="connsiteY19" fmla="*/ 2036753 h 2203998"/>
                <a:gd name="connsiteX20" fmla="*/ 1127240 w 1660700"/>
                <a:gd name="connsiteY20" fmla="*/ 2116229 h 2203998"/>
                <a:gd name="connsiteX21" fmla="*/ 913361 w 1660700"/>
                <a:gd name="connsiteY21" fmla="*/ 2198515 h 2203998"/>
                <a:gd name="connsiteX22" fmla="*/ 615128 w 1660700"/>
                <a:gd name="connsiteY22" fmla="*/ 2109054 h 2203998"/>
                <a:gd name="connsiteX23" fmla="*/ 213872 w 1660700"/>
                <a:gd name="connsiteY23" fmla="*/ 1968386 h 2203998"/>
                <a:gd name="connsiteX24" fmla="*/ 81 w 1660700"/>
                <a:gd name="connsiteY24" fmla="*/ 849566 h 2203998"/>
                <a:gd name="connsiteX0" fmla="*/ 81 w 1660702"/>
                <a:gd name="connsiteY0" fmla="*/ 849566 h 2203999"/>
                <a:gd name="connsiteX1" fmla="*/ 196780 w 1660702"/>
                <a:gd name="connsiteY1" fmla="*/ 2852 h 2203999"/>
                <a:gd name="connsiteX2" fmla="*/ 290785 w 1660702"/>
                <a:gd name="connsiteY2" fmla="*/ 1079762 h 2203999"/>
                <a:gd name="connsiteX3" fmla="*/ 325520 w 1660702"/>
                <a:gd name="connsiteY3" fmla="*/ 118215 h 2203999"/>
                <a:gd name="connsiteX4" fmla="*/ 470913 w 1660702"/>
                <a:gd name="connsiteY4" fmla="*/ 156173 h 2203999"/>
                <a:gd name="connsiteX5" fmla="*/ 541215 w 1660702"/>
                <a:gd name="connsiteY5" fmla="*/ 497246 h 2203999"/>
                <a:gd name="connsiteX6" fmla="*/ 641162 w 1660702"/>
                <a:gd name="connsiteY6" fmla="*/ 934345 h 2203999"/>
                <a:gd name="connsiteX7" fmla="*/ 829170 w 1660702"/>
                <a:gd name="connsiteY7" fmla="*/ 1027298 h 2203999"/>
                <a:gd name="connsiteX8" fmla="*/ 661294 w 1660702"/>
                <a:gd name="connsiteY8" fmla="*/ 135271 h 2203999"/>
                <a:gd name="connsiteX9" fmla="*/ 767016 w 1660702"/>
                <a:gd name="connsiteY9" fmla="*/ 49520 h 2203999"/>
                <a:gd name="connsiteX10" fmla="*/ 827768 w 1660702"/>
                <a:gd name="connsiteY10" fmla="*/ 99765 h 2203999"/>
                <a:gd name="connsiteX11" fmla="*/ 954685 w 1660702"/>
                <a:gd name="connsiteY11" fmla="*/ 665137 h 2203999"/>
                <a:gd name="connsiteX12" fmla="*/ 1171002 w 1660702"/>
                <a:gd name="connsiteY12" fmla="*/ 1086782 h 2203999"/>
                <a:gd name="connsiteX13" fmla="*/ 1101232 w 1660702"/>
                <a:gd name="connsiteY13" fmla="*/ 226692 h 2203999"/>
                <a:gd name="connsiteX14" fmla="*/ 1279468 w 1660702"/>
                <a:gd name="connsiteY14" fmla="*/ 234709 h 2203999"/>
                <a:gd name="connsiteX15" fmla="*/ 1279468 w 1660702"/>
                <a:gd name="connsiteY15" fmla="*/ 433591 h 2203999"/>
                <a:gd name="connsiteX16" fmla="*/ 1347858 w 1660702"/>
                <a:gd name="connsiteY16" fmla="*/ 1026643 h 2203999"/>
                <a:gd name="connsiteX17" fmla="*/ 1444467 w 1660702"/>
                <a:gd name="connsiteY17" fmla="*/ 30488 h 2203999"/>
                <a:gd name="connsiteX18" fmla="*/ 1656265 w 1660702"/>
                <a:gd name="connsiteY18" fmla="*/ 849566 h 2203999"/>
                <a:gd name="connsiteX19" fmla="*/ 1470105 w 1660702"/>
                <a:gd name="connsiteY19" fmla="*/ 2036753 h 2203999"/>
                <a:gd name="connsiteX20" fmla="*/ 1127240 w 1660702"/>
                <a:gd name="connsiteY20" fmla="*/ 2116229 h 2203999"/>
                <a:gd name="connsiteX21" fmla="*/ 913361 w 1660702"/>
                <a:gd name="connsiteY21" fmla="*/ 2198515 h 2203999"/>
                <a:gd name="connsiteX22" fmla="*/ 615128 w 1660702"/>
                <a:gd name="connsiteY22" fmla="*/ 2109054 h 2203999"/>
                <a:gd name="connsiteX23" fmla="*/ 213872 w 1660702"/>
                <a:gd name="connsiteY23" fmla="*/ 1968386 h 2203999"/>
                <a:gd name="connsiteX24" fmla="*/ 81 w 1660702"/>
                <a:gd name="connsiteY24" fmla="*/ 849566 h 2203999"/>
                <a:gd name="connsiteX0" fmla="*/ 81 w 1660700"/>
                <a:gd name="connsiteY0" fmla="*/ 849566 h 2199700"/>
                <a:gd name="connsiteX1" fmla="*/ 196780 w 1660700"/>
                <a:gd name="connsiteY1" fmla="*/ 2852 h 2199700"/>
                <a:gd name="connsiteX2" fmla="*/ 290785 w 1660700"/>
                <a:gd name="connsiteY2" fmla="*/ 1079762 h 2199700"/>
                <a:gd name="connsiteX3" fmla="*/ 325520 w 1660700"/>
                <a:gd name="connsiteY3" fmla="*/ 118215 h 2199700"/>
                <a:gd name="connsiteX4" fmla="*/ 470913 w 1660700"/>
                <a:gd name="connsiteY4" fmla="*/ 156173 h 2199700"/>
                <a:gd name="connsiteX5" fmla="*/ 541215 w 1660700"/>
                <a:gd name="connsiteY5" fmla="*/ 497246 h 2199700"/>
                <a:gd name="connsiteX6" fmla="*/ 641162 w 1660700"/>
                <a:gd name="connsiteY6" fmla="*/ 934345 h 2199700"/>
                <a:gd name="connsiteX7" fmla="*/ 829170 w 1660700"/>
                <a:gd name="connsiteY7" fmla="*/ 1027298 h 2199700"/>
                <a:gd name="connsiteX8" fmla="*/ 661294 w 1660700"/>
                <a:gd name="connsiteY8" fmla="*/ 135271 h 2199700"/>
                <a:gd name="connsiteX9" fmla="*/ 767016 w 1660700"/>
                <a:gd name="connsiteY9" fmla="*/ 49520 h 2199700"/>
                <a:gd name="connsiteX10" fmla="*/ 827768 w 1660700"/>
                <a:gd name="connsiteY10" fmla="*/ 99765 h 2199700"/>
                <a:gd name="connsiteX11" fmla="*/ 954685 w 1660700"/>
                <a:gd name="connsiteY11" fmla="*/ 665137 h 2199700"/>
                <a:gd name="connsiteX12" fmla="*/ 1171002 w 1660700"/>
                <a:gd name="connsiteY12" fmla="*/ 1086782 h 2199700"/>
                <a:gd name="connsiteX13" fmla="*/ 1101232 w 1660700"/>
                <a:gd name="connsiteY13" fmla="*/ 226692 h 2199700"/>
                <a:gd name="connsiteX14" fmla="*/ 1279468 w 1660700"/>
                <a:gd name="connsiteY14" fmla="*/ 234709 h 2199700"/>
                <a:gd name="connsiteX15" fmla="*/ 1279468 w 1660700"/>
                <a:gd name="connsiteY15" fmla="*/ 433591 h 2199700"/>
                <a:gd name="connsiteX16" fmla="*/ 1347858 w 1660700"/>
                <a:gd name="connsiteY16" fmla="*/ 1026643 h 2199700"/>
                <a:gd name="connsiteX17" fmla="*/ 1444467 w 1660700"/>
                <a:gd name="connsiteY17" fmla="*/ 30488 h 2199700"/>
                <a:gd name="connsiteX18" fmla="*/ 1656265 w 1660700"/>
                <a:gd name="connsiteY18" fmla="*/ 849566 h 2199700"/>
                <a:gd name="connsiteX19" fmla="*/ 1470105 w 1660700"/>
                <a:gd name="connsiteY19" fmla="*/ 2036753 h 2199700"/>
                <a:gd name="connsiteX20" fmla="*/ 1127240 w 1660700"/>
                <a:gd name="connsiteY20" fmla="*/ 2116229 h 2199700"/>
                <a:gd name="connsiteX21" fmla="*/ 837883 w 1660700"/>
                <a:gd name="connsiteY21" fmla="*/ 2083080 h 2199700"/>
                <a:gd name="connsiteX22" fmla="*/ 913361 w 1660700"/>
                <a:gd name="connsiteY22" fmla="*/ 2198515 h 2199700"/>
                <a:gd name="connsiteX23" fmla="*/ 615128 w 1660700"/>
                <a:gd name="connsiteY23" fmla="*/ 2109054 h 2199700"/>
                <a:gd name="connsiteX24" fmla="*/ 213872 w 1660700"/>
                <a:gd name="connsiteY24" fmla="*/ 1968386 h 2199700"/>
                <a:gd name="connsiteX25" fmla="*/ 81 w 1660700"/>
                <a:gd name="connsiteY25" fmla="*/ 849566 h 2199700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121174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52233"/>
                <a:gd name="connsiteX1" fmla="*/ 196780 w 1660702"/>
                <a:gd name="connsiteY1" fmla="*/ 2852 h 2152233"/>
                <a:gd name="connsiteX2" fmla="*/ 290785 w 1660702"/>
                <a:gd name="connsiteY2" fmla="*/ 1079762 h 2152233"/>
                <a:gd name="connsiteX3" fmla="*/ 325520 w 1660702"/>
                <a:gd name="connsiteY3" fmla="*/ 118215 h 2152233"/>
                <a:gd name="connsiteX4" fmla="*/ 470913 w 1660702"/>
                <a:gd name="connsiteY4" fmla="*/ 156173 h 2152233"/>
                <a:gd name="connsiteX5" fmla="*/ 541215 w 1660702"/>
                <a:gd name="connsiteY5" fmla="*/ 497246 h 2152233"/>
                <a:gd name="connsiteX6" fmla="*/ 641162 w 1660702"/>
                <a:gd name="connsiteY6" fmla="*/ 934345 h 2152233"/>
                <a:gd name="connsiteX7" fmla="*/ 829170 w 1660702"/>
                <a:gd name="connsiteY7" fmla="*/ 1027298 h 2152233"/>
                <a:gd name="connsiteX8" fmla="*/ 661294 w 1660702"/>
                <a:gd name="connsiteY8" fmla="*/ 135271 h 2152233"/>
                <a:gd name="connsiteX9" fmla="*/ 767016 w 1660702"/>
                <a:gd name="connsiteY9" fmla="*/ 49520 h 2152233"/>
                <a:gd name="connsiteX10" fmla="*/ 827768 w 1660702"/>
                <a:gd name="connsiteY10" fmla="*/ 99765 h 2152233"/>
                <a:gd name="connsiteX11" fmla="*/ 954685 w 1660702"/>
                <a:gd name="connsiteY11" fmla="*/ 665137 h 2152233"/>
                <a:gd name="connsiteX12" fmla="*/ 1171002 w 1660702"/>
                <a:gd name="connsiteY12" fmla="*/ 1086782 h 2152233"/>
                <a:gd name="connsiteX13" fmla="*/ 1101232 w 1660702"/>
                <a:gd name="connsiteY13" fmla="*/ 226692 h 2152233"/>
                <a:gd name="connsiteX14" fmla="*/ 1279468 w 1660702"/>
                <a:gd name="connsiteY14" fmla="*/ 234709 h 2152233"/>
                <a:gd name="connsiteX15" fmla="*/ 1279468 w 1660702"/>
                <a:gd name="connsiteY15" fmla="*/ 433591 h 2152233"/>
                <a:gd name="connsiteX16" fmla="*/ 1347858 w 1660702"/>
                <a:gd name="connsiteY16" fmla="*/ 1026643 h 2152233"/>
                <a:gd name="connsiteX17" fmla="*/ 1444467 w 1660702"/>
                <a:gd name="connsiteY17" fmla="*/ 30488 h 2152233"/>
                <a:gd name="connsiteX18" fmla="*/ 1656265 w 1660702"/>
                <a:gd name="connsiteY18" fmla="*/ 849566 h 2152233"/>
                <a:gd name="connsiteX19" fmla="*/ 1470105 w 1660702"/>
                <a:gd name="connsiteY19" fmla="*/ 2036753 h 2152233"/>
                <a:gd name="connsiteX20" fmla="*/ 1127240 w 1660702"/>
                <a:gd name="connsiteY20" fmla="*/ 2116229 h 2152233"/>
                <a:gd name="connsiteX21" fmla="*/ 847598 w 1660702"/>
                <a:gd name="connsiteY21" fmla="*/ 2121174 h 2152233"/>
                <a:gd name="connsiteX22" fmla="*/ 615128 w 1660702"/>
                <a:gd name="connsiteY22" fmla="*/ 2109054 h 2152233"/>
                <a:gd name="connsiteX23" fmla="*/ 213872 w 1660702"/>
                <a:gd name="connsiteY23" fmla="*/ 1968386 h 2152233"/>
                <a:gd name="connsiteX24" fmla="*/ 81 w 1660702"/>
                <a:gd name="connsiteY24" fmla="*/ 849566 h 2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702" h="2152233">
                  <a:moveTo>
                    <a:pt x="81" y="849566"/>
                  </a:moveTo>
                  <a:cubicBezTo>
                    <a:pt x="-2768" y="521977"/>
                    <a:pt x="69993" y="-16975"/>
                    <a:pt x="196780" y="2852"/>
                  </a:cubicBezTo>
                  <a:cubicBezTo>
                    <a:pt x="255201" y="-59338"/>
                    <a:pt x="250905" y="914543"/>
                    <a:pt x="290785" y="1079762"/>
                  </a:cubicBezTo>
                  <a:cubicBezTo>
                    <a:pt x="446508" y="1044708"/>
                    <a:pt x="299883" y="294244"/>
                    <a:pt x="325520" y="118215"/>
                  </a:cubicBezTo>
                  <a:cubicBezTo>
                    <a:pt x="351157" y="-57814"/>
                    <a:pt x="434964" y="212697"/>
                    <a:pt x="470913" y="156173"/>
                  </a:cubicBezTo>
                  <a:cubicBezTo>
                    <a:pt x="506862" y="99649"/>
                    <a:pt x="508456" y="345453"/>
                    <a:pt x="541215" y="497246"/>
                  </a:cubicBezTo>
                  <a:cubicBezTo>
                    <a:pt x="573974" y="649039"/>
                    <a:pt x="591312" y="830875"/>
                    <a:pt x="641162" y="934345"/>
                  </a:cubicBezTo>
                  <a:cubicBezTo>
                    <a:pt x="691012" y="1037815"/>
                    <a:pt x="799510" y="1094183"/>
                    <a:pt x="829170" y="1027298"/>
                  </a:cubicBezTo>
                  <a:cubicBezTo>
                    <a:pt x="858830" y="960413"/>
                    <a:pt x="662884" y="263245"/>
                    <a:pt x="661294" y="135271"/>
                  </a:cubicBezTo>
                  <a:cubicBezTo>
                    <a:pt x="659704" y="7297"/>
                    <a:pt x="739270" y="55438"/>
                    <a:pt x="767016" y="49520"/>
                  </a:cubicBezTo>
                  <a:cubicBezTo>
                    <a:pt x="794762" y="43602"/>
                    <a:pt x="776327" y="51944"/>
                    <a:pt x="827768" y="99765"/>
                  </a:cubicBezTo>
                  <a:cubicBezTo>
                    <a:pt x="879209" y="147586"/>
                    <a:pt x="954685" y="505616"/>
                    <a:pt x="954685" y="665137"/>
                  </a:cubicBezTo>
                  <a:cubicBezTo>
                    <a:pt x="954685" y="824658"/>
                    <a:pt x="975049" y="1203918"/>
                    <a:pt x="1171002" y="1086782"/>
                  </a:cubicBezTo>
                  <a:cubicBezTo>
                    <a:pt x="1222277" y="1223771"/>
                    <a:pt x="804665" y="253142"/>
                    <a:pt x="1101232" y="226692"/>
                  </a:cubicBezTo>
                  <a:cubicBezTo>
                    <a:pt x="1110541" y="123351"/>
                    <a:pt x="1240556" y="84810"/>
                    <a:pt x="1279468" y="234709"/>
                  </a:cubicBezTo>
                  <a:cubicBezTo>
                    <a:pt x="1296021" y="296815"/>
                    <a:pt x="1285607" y="218736"/>
                    <a:pt x="1279468" y="433591"/>
                  </a:cubicBezTo>
                  <a:cubicBezTo>
                    <a:pt x="1299635" y="526909"/>
                    <a:pt x="1309398" y="1104876"/>
                    <a:pt x="1347858" y="1026643"/>
                  </a:cubicBezTo>
                  <a:cubicBezTo>
                    <a:pt x="1386319" y="948410"/>
                    <a:pt x="1263398" y="64824"/>
                    <a:pt x="1444467" y="30488"/>
                  </a:cubicBezTo>
                  <a:cubicBezTo>
                    <a:pt x="1494010" y="95592"/>
                    <a:pt x="1626355" y="681323"/>
                    <a:pt x="1656265" y="849566"/>
                  </a:cubicBezTo>
                  <a:cubicBezTo>
                    <a:pt x="1686175" y="1017809"/>
                    <a:pt x="1558276" y="1825643"/>
                    <a:pt x="1470105" y="2036753"/>
                  </a:cubicBezTo>
                  <a:cubicBezTo>
                    <a:pt x="1381934" y="2247864"/>
                    <a:pt x="1230991" y="2102159"/>
                    <a:pt x="1127240" y="2116229"/>
                  </a:cubicBezTo>
                  <a:cubicBezTo>
                    <a:pt x="1023489" y="2130299"/>
                    <a:pt x="932950" y="2122370"/>
                    <a:pt x="847598" y="2121174"/>
                  </a:cubicBezTo>
                  <a:cubicBezTo>
                    <a:pt x="786359" y="2116295"/>
                    <a:pt x="720749" y="2134519"/>
                    <a:pt x="615128" y="2109054"/>
                  </a:cubicBezTo>
                  <a:cubicBezTo>
                    <a:pt x="509507" y="2083589"/>
                    <a:pt x="351887" y="2153253"/>
                    <a:pt x="213872" y="1968386"/>
                  </a:cubicBezTo>
                  <a:cubicBezTo>
                    <a:pt x="75857" y="1783519"/>
                    <a:pt x="2930" y="1177155"/>
                    <a:pt x="81" y="84956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Ellipse 3"/>
            <p:cNvSpPr/>
            <p:nvPr/>
          </p:nvSpPr>
          <p:spPr>
            <a:xfrm rot="1656213">
              <a:off x="6375783" y="2387645"/>
              <a:ext cx="300783" cy="614424"/>
            </a:xfrm>
            <a:custGeom>
              <a:avLst/>
              <a:gdLst>
                <a:gd name="connsiteX0" fmla="*/ 0 w 1656184"/>
                <a:gd name="connsiteY0" fmla="*/ 1109204 h 2218407"/>
                <a:gd name="connsiteX1" fmla="*/ 828092 w 1656184"/>
                <a:gd name="connsiteY1" fmla="*/ 0 h 2218407"/>
                <a:gd name="connsiteX2" fmla="*/ 1656184 w 1656184"/>
                <a:gd name="connsiteY2" fmla="*/ 1109204 h 2218407"/>
                <a:gd name="connsiteX3" fmla="*/ 828092 w 1656184"/>
                <a:gd name="connsiteY3" fmla="*/ 2218408 h 2218407"/>
                <a:gd name="connsiteX4" fmla="*/ 0 w 1656184"/>
                <a:gd name="connsiteY4" fmla="*/ 1109204 h 2218407"/>
                <a:gd name="connsiteX0" fmla="*/ 36 w 1656220"/>
                <a:gd name="connsiteY0" fmla="*/ 240481 h 1349685"/>
                <a:gd name="connsiteX1" fmla="*/ 853766 w 1656220"/>
                <a:gd name="connsiteY1" fmla="*/ 378963 h 1349685"/>
                <a:gd name="connsiteX2" fmla="*/ 1656220 w 1656220"/>
                <a:gd name="connsiteY2" fmla="*/ 240481 h 1349685"/>
                <a:gd name="connsiteX3" fmla="*/ 828128 w 1656220"/>
                <a:gd name="connsiteY3" fmla="*/ 1349685 h 1349685"/>
                <a:gd name="connsiteX4" fmla="*/ 36 w 1656220"/>
                <a:gd name="connsiteY4" fmla="*/ 240481 h 1349685"/>
                <a:gd name="connsiteX0" fmla="*/ 148 w 1656332"/>
                <a:gd name="connsiteY0" fmla="*/ 244068 h 1353272"/>
                <a:gd name="connsiteX1" fmla="*/ 760870 w 1656332"/>
                <a:gd name="connsiteY1" fmla="*/ 363029 h 1353272"/>
                <a:gd name="connsiteX2" fmla="*/ 853878 w 1656332"/>
                <a:gd name="connsiteY2" fmla="*/ 382550 h 1353272"/>
                <a:gd name="connsiteX3" fmla="*/ 1656332 w 1656332"/>
                <a:gd name="connsiteY3" fmla="*/ 244068 h 1353272"/>
                <a:gd name="connsiteX4" fmla="*/ 828240 w 1656332"/>
                <a:gd name="connsiteY4" fmla="*/ 1353272 h 1353272"/>
                <a:gd name="connsiteX5" fmla="*/ 148 w 1656332"/>
                <a:gd name="connsiteY5" fmla="*/ 244068 h 1353272"/>
                <a:gd name="connsiteX0" fmla="*/ 18755 w 1674939"/>
                <a:gd name="connsiteY0" fmla="*/ 244068 h 1353272"/>
                <a:gd name="connsiteX1" fmla="*/ 309458 w 1674939"/>
                <a:gd name="connsiteY1" fmla="*/ 234842 h 1353272"/>
                <a:gd name="connsiteX2" fmla="*/ 779477 w 1674939"/>
                <a:gd name="connsiteY2" fmla="*/ 363029 h 1353272"/>
                <a:gd name="connsiteX3" fmla="*/ 872485 w 1674939"/>
                <a:gd name="connsiteY3" fmla="*/ 382550 h 1353272"/>
                <a:gd name="connsiteX4" fmla="*/ 1674939 w 1674939"/>
                <a:gd name="connsiteY4" fmla="*/ 244068 h 1353272"/>
                <a:gd name="connsiteX5" fmla="*/ 846847 w 1674939"/>
                <a:gd name="connsiteY5" fmla="*/ 1353272 h 1353272"/>
                <a:gd name="connsiteX6" fmla="*/ 18755 w 1674939"/>
                <a:gd name="connsiteY6" fmla="*/ 244068 h 1353272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792982 w 1688444"/>
                <a:gd name="connsiteY2" fmla="*/ 966205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468241 w 1688444"/>
                <a:gd name="connsiteY2" fmla="*/ 991843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71345 h 1980549"/>
                <a:gd name="connsiteX1" fmla="*/ 228959 w 1688444"/>
                <a:gd name="connsiteY1" fmla="*/ 24631 h 1980549"/>
                <a:gd name="connsiteX2" fmla="*/ 468241 w 1688444"/>
                <a:gd name="connsiteY2" fmla="*/ 1015944 h 1980549"/>
                <a:gd name="connsiteX3" fmla="*/ 740711 w 1688444"/>
                <a:gd name="connsiteY3" fmla="*/ 1424 h 1980549"/>
                <a:gd name="connsiteX4" fmla="*/ 1688444 w 1688444"/>
                <a:gd name="connsiteY4" fmla="*/ 871345 h 1980549"/>
                <a:gd name="connsiteX5" fmla="*/ 860352 w 1688444"/>
                <a:gd name="connsiteY5" fmla="*/ 1980549 h 1980549"/>
                <a:gd name="connsiteX6" fmla="*/ 32260 w 1688444"/>
                <a:gd name="connsiteY6" fmla="*/ 871345 h 1980549"/>
                <a:gd name="connsiteX0" fmla="*/ 32260 w 1688444"/>
                <a:gd name="connsiteY0" fmla="*/ 870341 h 1979545"/>
                <a:gd name="connsiteX1" fmla="*/ 228959 w 1688444"/>
                <a:gd name="connsiteY1" fmla="*/ 23627 h 1979545"/>
                <a:gd name="connsiteX2" fmla="*/ 468241 w 1688444"/>
                <a:gd name="connsiteY2" fmla="*/ 1014940 h 1979545"/>
                <a:gd name="connsiteX3" fmla="*/ 545154 w 1688444"/>
                <a:gd name="connsiteY3" fmla="*/ 758567 h 1979545"/>
                <a:gd name="connsiteX4" fmla="*/ 740711 w 1688444"/>
                <a:gd name="connsiteY4" fmla="*/ 420 h 1979545"/>
                <a:gd name="connsiteX5" fmla="*/ 1688444 w 1688444"/>
                <a:gd name="connsiteY5" fmla="*/ 870341 h 1979545"/>
                <a:gd name="connsiteX6" fmla="*/ 860352 w 1688444"/>
                <a:gd name="connsiteY6" fmla="*/ 1979545 h 1979545"/>
                <a:gd name="connsiteX7" fmla="*/ 32260 w 1688444"/>
                <a:gd name="connsiteY7" fmla="*/ 870341 h 1979545"/>
                <a:gd name="connsiteX0" fmla="*/ 32260 w 1688444"/>
                <a:gd name="connsiteY0" fmla="*/ 870444 h 1979648"/>
                <a:gd name="connsiteX1" fmla="*/ 228959 w 1688444"/>
                <a:gd name="connsiteY1" fmla="*/ 23730 h 1979648"/>
                <a:gd name="connsiteX2" fmla="*/ 468241 w 1688444"/>
                <a:gd name="connsiteY2" fmla="*/ 1015043 h 1979648"/>
                <a:gd name="connsiteX3" fmla="*/ 673341 w 1688444"/>
                <a:gd name="connsiteY3" fmla="*/ 955223 h 1979648"/>
                <a:gd name="connsiteX4" fmla="*/ 740711 w 1688444"/>
                <a:gd name="connsiteY4" fmla="*/ 523 h 1979648"/>
                <a:gd name="connsiteX5" fmla="*/ 1688444 w 1688444"/>
                <a:gd name="connsiteY5" fmla="*/ 870444 h 1979648"/>
                <a:gd name="connsiteX6" fmla="*/ 860352 w 1688444"/>
                <a:gd name="connsiteY6" fmla="*/ 1979648 h 1979648"/>
                <a:gd name="connsiteX7" fmla="*/ 32260 w 1688444"/>
                <a:gd name="connsiteY7" fmla="*/ 870444 h 1979648"/>
                <a:gd name="connsiteX0" fmla="*/ 32260 w 1691061"/>
                <a:gd name="connsiteY0" fmla="*/ 933847 h 2043051"/>
                <a:gd name="connsiteX1" fmla="*/ 228959 w 1691061"/>
                <a:gd name="connsiteY1" fmla="*/ 87133 h 2043051"/>
                <a:gd name="connsiteX2" fmla="*/ 468241 w 1691061"/>
                <a:gd name="connsiteY2" fmla="*/ 1078446 h 2043051"/>
                <a:gd name="connsiteX3" fmla="*/ 673341 w 1691061"/>
                <a:gd name="connsiteY3" fmla="*/ 1018626 h 2043051"/>
                <a:gd name="connsiteX4" fmla="*/ 740711 w 1691061"/>
                <a:gd name="connsiteY4" fmla="*/ 63926 h 2043051"/>
                <a:gd name="connsiteX5" fmla="*/ 1109177 w 1691061"/>
                <a:gd name="connsiteY5" fmla="*/ 181138 h 2043051"/>
                <a:gd name="connsiteX6" fmla="*/ 1688444 w 1691061"/>
                <a:gd name="connsiteY6" fmla="*/ 933847 h 2043051"/>
                <a:gd name="connsiteX7" fmla="*/ 860352 w 1691061"/>
                <a:gd name="connsiteY7" fmla="*/ 2043051 h 2043051"/>
                <a:gd name="connsiteX8" fmla="*/ 32260 w 1691061"/>
                <a:gd name="connsiteY8" fmla="*/ 933847 h 2043051"/>
                <a:gd name="connsiteX0" fmla="*/ 32260 w 1690743"/>
                <a:gd name="connsiteY0" fmla="*/ 917365 h 2026569"/>
                <a:gd name="connsiteX1" fmla="*/ 228959 w 1690743"/>
                <a:gd name="connsiteY1" fmla="*/ 70651 h 2026569"/>
                <a:gd name="connsiteX2" fmla="*/ 468241 w 1690743"/>
                <a:gd name="connsiteY2" fmla="*/ 1061964 h 2026569"/>
                <a:gd name="connsiteX3" fmla="*/ 673341 w 1690743"/>
                <a:gd name="connsiteY3" fmla="*/ 1002144 h 2026569"/>
                <a:gd name="connsiteX4" fmla="*/ 740711 w 1690743"/>
                <a:gd name="connsiteY4" fmla="*/ 47444 h 2026569"/>
                <a:gd name="connsiteX5" fmla="*/ 1040811 w 1690743"/>
                <a:gd name="connsiteY5" fmla="*/ 224476 h 2026569"/>
                <a:gd name="connsiteX6" fmla="*/ 1688444 w 1690743"/>
                <a:gd name="connsiteY6" fmla="*/ 917365 h 2026569"/>
                <a:gd name="connsiteX7" fmla="*/ 860352 w 1690743"/>
                <a:gd name="connsiteY7" fmla="*/ 2026569 h 2026569"/>
                <a:gd name="connsiteX8" fmla="*/ 32260 w 1690743"/>
                <a:gd name="connsiteY8" fmla="*/ 917365 h 2026569"/>
                <a:gd name="connsiteX0" fmla="*/ 32260 w 1690152"/>
                <a:gd name="connsiteY0" fmla="*/ 917365 h 2026569"/>
                <a:gd name="connsiteX1" fmla="*/ 228959 w 1690152"/>
                <a:gd name="connsiteY1" fmla="*/ 70651 h 2026569"/>
                <a:gd name="connsiteX2" fmla="*/ 468241 w 1690152"/>
                <a:gd name="connsiteY2" fmla="*/ 1061964 h 2026569"/>
                <a:gd name="connsiteX3" fmla="*/ 673341 w 1690152"/>
                <a:gd name="connsiteY3" fmla="*/ 1002144 h 2026569"/>
                <a:gd name="connsiteX4" fmla="*/ 740711 w 1690152"/>
                <a:gd name="connsiteY4" fmla="*/ 47444 h 2026569"/>
                <a:gd name="connsiteX5" fmla="*/ 1040811 w 1690152"/>
                <a:gd name="connsiteY5" fmla="*/ 224476 h 2026569"/>
                <a:gd name="connsiteX6" fmla="*/ 1688444 w 1690152"/>
                <a:gd name="connsiteY6" fmla="*/ 917365 h 2026569"/>
                <a:gd name="connsiteX7" fmla="*/ 860352 w 1690152"/>
                <a:gd name="connsiteY7" fmla="*/ 2026569 h 2026569"/>
                <a:gd name="connsiteX8" fmla="*/ 32260 w 1690152"/>
                <a:gd name="connsiteY8" fmla="*/ 917365 h 2026569"/>
                <a:gd name="connsiteX0" fmla="*/ 32260 w 1690133"/>
                <a:gd name="connsiteY0" fmla="*/ 909960 h 2019164"/>
                <a:gd name="connsiteX1" fmla="*/ 228959 w 1690133"/>
                <a:gd name="connsiteY1" fmla="*/ 63246 h 2019164"/>
                <a:gd name="connsiteX2" fmla="*/ 468241 w 1690133"/>
                <a:gd name="connsiteY2" fmla="*/ 1054559 h 2019164"/>
                <a:gd name="connsiteX3" fmla="*/ 673341 w 1690133"/>
                <a:gd name="connsiteY3" fmla="*/ 994739 h 2019164"/>
                <a:gd name="connsiteX4" fmla="*/ 740711 w 1690133"/>
                <a:gd name="connsiteY4" fmla="*/ 40039 h 2019164"/>
                <a:gd name="connsiteX5" fmla="*/ 1032266 w 1690133"/>
                <a:gd name="connsiteY5" fmla="*/ 251255 h 2019164"/>
                <a:gd name="connsiteX6" fmla="*/ 1688444 w 1690133"/>
                <a:gd name="connsiteY6" fmla="*/ 909960 h 2019164"/>
                <a:gd name="connsiteX7" fmla="*/ 860352 w 1690133"/>
                <a:gd name="connsiteY7" fmla="*/ 2019164 h 2019164"/>
                <a:gd name="connsiteX8" fmla="*/ 32260 w 1690133"/>
                <a:gd name="connsiteY8" fmla="*/ 909960 h 2019164"/>
                <a:gd name="connsiteX0" fmla="*/ 32260 w 1695842"/>
                <a:gd name="connsiteY0" fmla="*/ 907224 h 2016428"/>
                <a:gd name="connsiteX1" fmla="*/ 228959 w 1695842"/>
                <a:gd name="connsiteY1" fmla="*/ 60510 h 2016428"/>
                <a:gd name="connsiteX2" fmla="*/ 468241 w 1695842"/>
                <a:gd name="connsiteY2" fmla="*/ 1051823 h 2016428"/>
                <a:gd name="connsiteX3" fmla="*/ 673341 w 1695842"/>
                <a:gd name="connsiteY3" fmla="*/ 992003 h 2016428"/>
                <a:gd name="connsiteX4" fmla="*/ 740711 w 1695842"/>
                <a:gd name="connsiteY4" fmla="*/ 37303 h 2016428"/>
                <a:gd name="connsiteX5" fmla="*/ 1032266 w 1695842"/>
                <a:gd name="connsiteY5" fmla="*/ 248519 h 2016428"/>
                <a:gd name="connsiteX6" fmla="*/ 1254456 w 1695842"/>
                <a:gd name="connsiteY6" fmla="*/ 761267 h 2016428"/>
                <a:gd name="connsiteX7" fmla="*/ 1688444 w 1695842"/>
                <a:gd name="connsiteY7" fmla="*/ 907224 h 2016428"/>
                <a:gd name="connsiteX8" fmla="*/ 860352 w 1695842"/>
                <a:gd name="connsiteY8" fmla="*/ 2016428 h 2016428"/>
                <a:gd name="connsiteX9" fmla="*/ 32260 w 1695842"/>
                <a:gd name="connsiteY9" fmla="*/ 907224 h 2016428"/>
                <a:gd name="connsiteX0" fmla="*/ 32260 w 1693358"/>
                <a:gd name="connsiteY0" fmla="*/ 907224 h 2016428"/>
                <a:gd name="connsiteX1" fmla="*/ 228959 w 1693358"/>
                <a:gd name="connsiteY1" fmla="*/ 60510 h 2016428"/>
                <a:gd name="connsiteX2" fmla="*/ 468241 w 1693358"/>
                <a:gd name="connsiteY2" fmla="*/ 1051823 h 2016428"/>
                <a:gd name="connsiteX3" fmla="*/ 673341 w 1693358"/>
                <a:gd name="connsiteY3" fmla="*/ 992003 h 2016428"/>
                <a:gd name="connsiteX4" fmla="*/ 740711 w 1693358"/>
                <a:gd name="connsiteY4" fmla="*/ 37303 h 2016428"/>
                <a:gd name="connsiteX5" fmla="*/ 1032266 w 1693358"/>
                <a:gd name="connsiteY5" fmla="*/ 248519 h 2016428"/>
                <a:gd name="connsiteX6" fmla="*/ 1032265 w 1693358"/>
                <a:gd name="connsiteY6" fmla="*/ 1205648 h 2016428"/>
                <a:gd name="connsiteX7" fmla="*/ 1688444 w 1693358"/>
                <a:gd name="connsiteY7" fmla="*/ 907224 h 2016428"/>
                <a:gd name="connsiteX8" fmla="*/ 860352 w 1693358"/>
                <a:gd name="connsiteY8" fmla="*/ 2016428 h 2016428"/>
                <a:gd name="connsiteX9" fmla="*/ 32260 w 1693358"/>
                <a:gd name="connsiteY9" fmla="*/ 907224 h 2016428"/>
                <a:gd name="connsiteX0" fmla="*/ 1062 w 1662160"/>
                <a:gd name="connsiteY0" fmla="*/ 907224 h 2033878"/>
                <a:gd name="connsiteX1" fmla="*/ 197761 w 1662160"/>
                <a:gd name="connsiteY1" fmla="*/ 60510 h 2033878"/>
                <a:gd name="connsiteX2" fmla="*/ 437043 w 1662160"/>
                <a:gd name="connsiteY2" fmla="*/ 1051823 h 2033878"/>
                <a:gd name="connsiteX3" fmla="*/ 642143 w 1662160"/>
                <a:gd name="connsiteY3" fmla="*/ 992003 h 2033878"/>
                <a:gd name="connsiteX4" fmla="*/ 709513 w 1662160"/>
                <a:gd name="connsiteY4" fmla="*/ 37303 h 2033878"/>
                <a:gd name="connsiteX5" fmla="*/ 1001068 w 1662160"/>
                <a:gd name="connsiteY5" fmla="*/ 248519 h 2033878"/>
                <a:gd name="connsiteX6" fmla="*/ 1001067 w 1662160"/>
                <a:gd name="connsiteY6" fmla="*/ 1205648 h 2033878"/>
                <a:gd name="connsiteX7" fmla="*/ 1657246 w 1662160"/>
                <a:gd name="connsiteY7" fmla="*/ 907224 h 2033878"/>
                <a:gd name="connsiteX8" fmla="*/ 829154 w 1662160"/>
                <a:gd name="connsiteY8" fmla="*/ 2016428 h 2033878"/>
                <a:gd name="connsiteX9" fmla="*/ 266128 w 1662160"/>
                <a:gd name="connsiteY9" fmla="*/ 1538934 h 2033878"/>
                <a:gd name="connsiteX10" fmla="*/ 1062 w 1662160"/>
                <a:gd name="connsiteY10" fmla="*/ 907224 h 2033878"/>
                <a:gd name="connsiteX0" fmla="*/ 81 w 1661179"/>
                <a:gd name="connsiteY0" fmla="*/ 907224 h 2160565"/>
                <a:gd name="connsiteX1" fmla="*/ 196780 w 1661179"/>
                <a:gd name="connsiteY1" fmla="*/ 60510 h 2160565"/>
                <a:gd name="connsiteX2" fmla="*/ 436062 w 1661179"/>
                <a:gd name="connsiteY2" fmla="*/ 1051823 h 2160565"/>
                <a:gd name="connsiteX3" fmla="*/ 641162 w 1661179"/>
                <a:gd name="connsiteY3" fmla="*/ 992003 h 2160565"/>
                <a:gd name="connsiteX4" fmla="*/ 708532 w 1661179"/>
                <a:gd name="connsiteY4" fmla="*/ 37303 h 2160565"/>
                <a:gd name="connsiteX5" fmla="*/ 1000087 w 1661179"/>
                <a:gd name="connsiteY5" fmla="*/ 248519 h 2160565"/>
                <a:gd name="connsiteX6" fmla="*/ 1000086 w 1661179"/>
                <a:gd name="connsiteY6" fmla="*/ 1205648 h 2160565"/>
                <a:gd name="connsiteX7" fmla="*/ 1656265 w 1661179"/>
                <a:gd name="connsiteY7" fmla="*/ 907224 h 2160565"/>
                <a:gd name="connsiteX8" fmla="*/ 828173 w 1661179"/>
                <a:gd name="connsiteY8" fmla="*/ 2016428 h 2160565"/>
                <a:gd name="connsiteX9" fmla="*/ 213872 w 1661179"/>
                <a:gd name="connsiteY9" fmla="*/ 2026044 h 2160565"/>
                <a:gd name="connsiteX10" fmla="*/ 81 w 1661179"/>
                <a:gd name="connsiteY10" fmla="*/ 907224 h 2160565"/>
                <a:gd name="connsiteX0" fmla="*/ 81 w 1657629"/>
                <a:gd name="connsiteY0" fmla="*/ 907224 h 2121545"/>
                <a:gd name="connsiteX1" fmla="*/ 196780 w 1657629"/>
                <a:gd name="connsiteY1" fmla="*/ 60510 h 2121545"/>
                <a:gd name="connsiteX2" fmla="*/ 436062 w 1657629"/>
                <a:gd name="connsiteY2" fmla="*/ 1051823 h 2121545"/>
                <a:gd name="connsiteX3" fmla="*/ 641162 w 1657629"/>
                <a:gd name="connsiteY3" fmla="*/ 992003 h 2121545"/>
                <a:gd name="connsiteX4" fmla="*/ 708532 w 1657629"/>
                <a:gd name="connsiteY4" fmla="*/ 37303 h 2121545"/>
                <a:gd name="connsiteX5" fmla="*/ 1000087 w 1657629"/>
                <a:gd name="connsiteY5" fmla="*/ 248519 h 2121545"/>
                <a:gd name="connsiteX6" fmla="*/ 1000086 w 1657629"/>
                <a:gd name="connsiteY6" fmla="*/ 1205648 h 2121545"/>
                <a:gd name="connsiteX7" fmla="*/ 1656265 w 1657629"/>
                <a:gd name="connsiteY7" fmla="*/ 907224 h 2121545"/>
                <a:gd name="connsiteX8" fmla="*/ 1162456 w 1657629"/>
                <a:gd name="connsiteY8" fmla="*/ 1632938 h 2121545"/>
                <a:gd name="connsiteX9" fmla="*/ 828173 w 1657629"/>
                <a:gd name="connsiteY9" fmla="*/ 2016428 h 2121545"/>
                <a:gd name="connsiteX10" fmla="*/ 213872 w 1657629"/>
                <a:gd name="connsiteY10" fmla="*/ 2026044 h 2121545"/>
                <a:gd name="connsiteX11" fmla="*/ 81 w 1657629"/>
                <a:gd name="connsiteY11" fmla="*/ 907224 h 2121545"/>
                <a:gd name="connsiteX0" fmla="*/ 81 w 1661730"/>
                <a:gd name="connsiteY0" fmla="*/ 907224 h 2162048"/>
                <a:gd name="connsiteX1" fmla="*/ 196780 w 1661730"/>
                <a:gd name="connsiteY1" fmla="*/ 60510 h 2162048"/>
                <a:gd name="connsiteX2" fmla="*/ 436062 w 1661730"/>
                <a:gd name="connsiteY2" fmla="*/ 1051823 h 2162048"/>
                <a:gd name="connsiteX3" fmla="*/ 641162 w 1661730"/>
                <a:gd name="connsiteY3" fmla="*/ 992003 h 2162048"/>
                <a:gd name="connsiteX4" fmla="*/ 708532 w 1661730"/>
                <a:gd name="connsiteY4" fmla="*/ 37303 h 2162048"/>
                <a:gd name="connsiteX5" fmla="*/ 1000087 w 1661730"/>
                <a:gd name="connsiteY5" fmla="*/ 248519 h 2162048"/>
                <a:gd name="connsiteX6" fmla="*/ 1000086 w 1661730"/>
                <a:gd name="connsiteY6" fmla="*/ 1205648 h 2162048"/>
                <a:gd name="connsiteX7" fmla="*/ 1656265 w 1661730"/>
                <a:gd name="connsiteY7" fmla="*/ 907224 h 2162048"/>
                <a:gd name="connsiteX8" fmla="*/ 1470105 w 1661730"/>
                <a:gd name="connsiteY8" fmla="*/ 2094411 h 2162048"/>
                <a:gd name="connsiteX9" fmla="*/ 828173 w 1661730"/>
                <a:gd name="connsiteY9" fmla="*/ 2016428 h 2162048"/>
                <a:gd name="connsiteX10" fmla="*/ 213872 w 1661730"/>
                <a:gd name="connsiteY10" fmla="*/ 2026044 h 2162048"/>
                <a:gd name="connsiteX11" fmla="*/ 81 w 1661730"/>
                <a:gd name="connsiteY11" fmla="*/ 907224 h 2162048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828173 w 1661525"/>
                <a:gd name="connsiteY10" fmla="*/ 201642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751261 w 1661525"/>
                <a:gd name="connsiteY10" fmla="*/ 211897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1261 w 1661525"/>
                <a:gd name="connsiteY10" fmla="*/ 2118978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794987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290643 w 1662387"/>
                <a:gd name="connsiteY7" fmla="*/ 108495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76101 w 1662387"/>
                <a:gd name="connsiteY7" fmla="*/ 8814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188093 w 1662387"/>
                <a:gd name="connsiteY7" fmla="*/ 647759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24825 w 1662387"/>
                <a:gd name="connsiteY7" fmla="*/ 1146165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350605 w 1662387"/>
                <a:gd name="connsiteY2" fmla="*/ 534087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44608 w 1662387"/>
                <a:gd name="connsiteY3" fmla="*/ 81244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376101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444467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171002 w 1662387"/>
                <a:gd name="connsiteY8" fmla="*/ 1137899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00087 w 1662387"/>
                <a:gd name="connsiteY6" fmla="*/ 19086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51362 w 1662387"/>
                <a:gd name="connsiteY6" fmla="*/ 3347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29170 w 1662387"/>
                <a:gd name="connsiteY5" fmla="*/ 1027298 h 2138719"/>
                <a:gd name="connsiteX6" fmla="*/ 819627 w 1662387"/>
                <a:gd name="connsiteY6" fmla="*/ 259451 h 2138719"/>
                <a:gd name="connsiteX7" fmla="*/ 1051362 w 1662387"/>
                <a:gd name="connsiteY7" fmla="*/ 33471 h 2138719"/>
                <a:gd name="connsiteX8" fmla="*/ 1059906 w 1662387"/>
                <a:gd name="connsiteY8" fmla="*/ 598844 h 2138719"/>
                <a:gd name="connsiteX9" fmla="*/ 1171002 w 1662387"/>
                <a:gd name="connsiteY9" fmla="*/ 1086782 h 2138719"/>
                <a:gd name="connsiteX10" fmla="*/ 1324825 w 1662387"/>
                <a:gd name="connsiteY10" fmla="*/ 1088507 h 2138719"/>
                <a:gd name="connsiteX11" fmla="*/ 1282097 w 1662387"/>
                <a:gd name="connsiteY11" fmla="*/ 275317 h 2138719"/>
                <a:gd name="connsiteX12" fmla="*/ 1444467 w 1662387"/>
                <a:gd name="connsiteY12" fmla="*/ 30488 h 2138719"/>
                <a:gd name="connsiteX13" fmla="*/ 1656265 w 1662387"/>
                <a:gd name="connsiteY13" fmla="*/ 849566 h 2138719"/>
                <a:gd name="connsiteX14" fmla="*/ 1470105 w 1662387"/>
                <a:gd name="connsiteY14" fmla="*/ 2036753 h 2138719"/>
                <a:gd name="connsiteX15" fmla="*/ 794987 w 1662387"/>
                <a:gd name="connsiteY15" fmla="*/ 2088026 h 2138719"/>
                <a:gd name="connsiteX16" fmla="*/ 759807 w 1662387"/>
                <a:gd name="connsiteY16" fmla="*/ 2086957 h 2138719"/>
                <a:gd name="connsiteX17" fmla="*/ 213872 w 1662387"/>
                <a:gd name="connsiteY17" fmla="*/ 1968386 h 2138719"/>
                <a:gd name="connsiteX18" fmla="*/ 81 w 1662387"/>
                <a:gd name="connsiteY18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530067 w 1662387"/>
                <a:gd name="connsiteY4" fmla="*/ 406476 h 2138719"/>
                <a:gd name="connsiteX5" fmla="*/ 641162 w 1662387"/>
                <a:gd name="connsiteY5" fmla="*/ 934345 h 2138719"/>
                <a:gd name="connsiteX6" fmla="*/ 829170 w 1662387"/>
                <a:gd name="connsiteY6" fmla="*/ 1027298 h 2138719"/>
                <a:gd name="connsiteX7" fmla="*/ 819627 w 1662387"/>
                <a:gd name="connsiteY7" fmla="*/ 259451 h 2138719"/>
                <a:gd name="connsiteX8" fmla="*/ 1051362 w 1662387"/>
                <a:gd name="connsiteY8" fmla="*/ 33471 h 2138719"/>
                <a:gd name="connsiteX9" fmla="*/ 1059906 w 1662387"/>
                <a:gd name="connsiteY9" fmla="*/ 598844 h 2138719"/>
                <a:gd name="connsiteX10" fmla="*/ 1171002 w 1662387"/>
                <a:gd name="connsiteY10" fmla="*/ 1086782 h 2138719"/>
                <a:gd name="connsiteX11" fmla="*/ 1324825 w 1662387"/>
                <a:gd name="connsiteY11" fmla="*/ 1088507 h 2138719"/>
                <a:gd name="connsiteX12" fmla="*/ 1282097 w 1662387"/>
                <a:gd name="connsiteY12" fmla="*/ 275317 h 2138719"/>
                <a:gd name="connsiteX13" fmla="*/ 1444467 w 1662387"/>
                <a:gd name="connsiteY13" fmla="*/ 30488 h 2138719"/>
                <a:gd name="connsiteX14" fmla="*/ 1656265 w 1662387"/>
                <a:gd name="connsiteY14" fmla="*/ 849566 h 2138719"/>
                <a:gd name="connsiteX15" fmla="*/ 1470105 w 1662387"/>
                <a:gd name="connsiteY15" fmla="*/ 2036753 h 2138719"/>
                <a:gd name="connsiteX16" fmla="*/ 794987 w 1662387"/>
                <a:gd name="connsiteY16" fmla="*/ 2088026 h 2138719"/>
                <a:gd name="connsiteX17" fmla="*/ 759807 w 1662387"/>
                <a:gd name="connsiteY17" fmla="*/ 2086957 h 2138719"/>
                <a:gd name="connsiteX18" fmla="*/ 213872 w 1662387"/>
                <a:gd name="connsiteY18" fmla="*/ 1968386 h 2138719"/>
                <a:gd name="connsiteX19" fmla="*/ 81 w 1662387"/>
                <a:gd name="connsiteY19" fmla="*/ 849566 h 2138719"/>
                <a:gd name="connsiteX0" fmla="*/ 81 w 1662387"/>
                <a:gd name="connsiteY0" fmla="*/ 869188 h 2158341"/>
                <a:gd name="connsiteX1" fmla="*/ 196780 w 1662387"/>
                <a:gd name="connsiteY1" fmla="*/ 22474 h 2158341"/>
                <a:gd name="connsiteX2" fmla="*/ 290785 w 1662387"/>
                <a:gd name="connsiteY2" fmla="*/ 1099384 h 2158341"/>
                <a:gd name="connsiteX3" fmla="*/ 444608 w 1662387"/>
                <a:gd name="connsiteY3" fmla="*/ 43208 h 2158341"/>
                <a:gd name="connsiteX4" fmla="*/ 606979 w 1662387"/>
                <a:gd name="connsiteY4" fmla="*/ 207499 h 2158341"/>
                <a:gd name="connsiteX5" fmla="*/ 641162 w 1662387"/>
                <a:gd name="connsiteY5" fmla="*/ 953967 h 2158341"/>
                <a:gd name="connsiteX6" fmla="*/ 829170 w 1662387"/>
                <a:gd name="connsiteY6" fmla="*/ 1046920 h 2158341"/>
                <a:gd name="connsiteX7" fmla="*/ 819627 w 1662387"/>
                <a:gd name="connsiteY7" fmla="*/ 279073 h 2158341"/>
                <a:gd name="connsiteX8" fmla="*/ 1051362 w 1662387"/>
                <a:gd name="connsiteY8" fmla="*/ 53093 h 2158341"/>
                <a:gd name="connsiteX9" fmla="*/ 1059906 w 1662387"/>
                <a:gd name="connsiteY9" fmla="*/ 618466 h 2158341"/>
                <a:gd name="connsiteX10" fmla="*/ 1171002 w 1662387"/>
                <a:gd name="connsiteY10" fmla="*/ 1106404 h 2158341"/>
                <a:gd name="connsiteX11" fmla="*/ 1324825 w 1662387"/>
                <a:gd name="connsiteY11" fmla="*/ 1108129 h 2158341"/>
                <a:gd name="connsiteX12" fmla="*/ 1282097 w 1662387"/>
                <a:gd name="connsiteY12" fmla="*/ 294939 h 2158341"/>
                <a:gd name="connsiteX13" fmla="*/ 1444467 w 1662387"/>
                <a:gd name="connsiteY13" fmla="*/ 50110 h 2158341"/>
                <a:gd name="connsiteX14" fmla="*/ 1656265 w 1662387"/>
                <a:gd name="connsiteY14" fmla="*/ 869188 h 2158341"/>
                <a:gd name="connsiteX15" fmla="*/ 1470105 w 1662387"/>
                <a:gd name="connsiteY15" fmla="*/ 2056375 h 2158341"/>
                <a:gd name="connsiteX16" fmla="*/ 794987 w 1662387"/>
                <a:gd name="connsiteY16" fmla="*/ 2107648 h 2158341"/>
                <a:gd name="connsiteX17" fmla="*/ 759807 w 1662387"/>
                <a:gd name="connsiteY17" fmla="*/ 2106579 h 2158341"/>
                <a:gd name="connsiteX18" fmla="*/ 213872 w 1662387"/>
                <a:gd name="connsiteY18" fmla="*/ 1988008 h 2158341"/>
                <a:gd name="connsiteX19" fmla="*/ 81 w 1662387"/>
                <a:gd name="connsiteY19" fmla="*/ 869188 h 2158341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954685 w 1662387"/>
                <a:gd name="connsiteY10" fmla="*/ 665137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819627 w 1662387"/>
                <a:gd name="connsiteY9" fmla="*/ 259451 h 2138719"/>
                <a:gd name="connsiteX10" fmla="*/ 1051362 w 1662387"/>
                <a:gd name="connsiteY10" fmla="*/ 33471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52463 h 2141616"/>
                <a:gd name="connsiteX1" fmla="*/ 196780 w 1662387"/>
                <a:gd name="connsiteY1" fmla="*/ 5749 h 2141616"/>
                <a:gd name="connsiteX2" fmla="*/ 290785 w 1662387"/>
                <a:gd name="connsiteY2" fmla="*/ 1082659 h 2141616"/>
                <a:gd name="connsiteX3" fmla="*/ 391283 w 1662387"/>
                <a:gd name="connsiteY3" fmla="*/ 529921 h 2141616"/>
                <a:gd name="connsiteX4" fmla="*/ 444608 w 1662387"/>
                <a:gd name="connsiteY4" fmla="*/ 26483 h 2141616"/>
                <a:gd name="connsiteX5" fmla="*/ 541215 w 1662387"/>
                <a:gd name="connsiteY5" fmla="*/ 500143 h 2141616"/>
                <a:gd name="connsiteX6" fmla="*/ 641162 w 1662387"/>
                <a:gd name="connsiteY6" fmla="*/ 937242 h 2141616"/>
                <a:gd name="connsiteX7" fmla="*/ 829170 w 1662387"/>
                <a:gd name="connsiteY7" fmla="*/ 1030195 h 2141616"/>
                <a:gd name="connsiteX8" fmla="*/ 713904 w 1662387"/>
                <a:gd name="connsiteY8" fmla="*/ 458587 h 2141616"/>
                <a:gd name="connsiteX9" fmla="*/ 767016 w 1662387"/>
                <a:gd name="connsiteY9" fmla="*/ 52417 h 2141616"/>
                <a:gd name="connsiteX10" fmla="*/ 1051362 w 1662387"/>
                <a:gd name="connsiteY10" fmla="*/ 36368 h 2141616"/>
                <a:gd name="connsiteX11" fmla="*/ 954685 w 1662387"/>
                <a:gd name="connsiteY11" fmla="*/ 668034 h 2141616"/>
                <a:gd name="connsiteX12" fmla="*/ 1171002 w 1662387"/>
                <a:gd name="connsiteY12" fmla="*/ 1089679 h 2141616"/>
                <a:gd name="connsiteX13" fmla="*/ 1324825 w 1662387"/>
                <a:gd name="connsiteY13" fmla="*/ 1091404 h 2141616"/>
                <a:gd name="connsiteX14" fmla="*/ 1282097 w 1662387"/>
                <a:gd name="connsiteY14" fmla="*/ 278214 h 2141616"/>
                <a:gd name="connsiteX15" fmla="*/ 1444467 w 1662387"/>
                <a:gd name="connsiteY15" fmla="*/ 33385 h 2141616"/>
                <a:gd name="connsiteX16" fmla="*/ 1656265 w 1662387"/>
                <a:gd name="connsiteY16" fmla="*/ 852463 h 2141616"/>
                <a:gd name="connsiteX17" fmla="*/ 1470105 w 1662387"/>
                <a:gd name="connsiteY17" fmla="*/ 2039650 h 2141616"/>
                <a:gd name="connsiteX18" fmla="*/ 794987 w 1662387"/>
                <a:gd name="connsiteY18" fmla="*/ 2090923 h 2141616"/>
                <a:gd name="connsiteX19" fmla="*/ 759807 w 1662387"/>
                <a:gd name="connsiteY19" fmla="*/ 2089854 h 2141616"/>
                <a:gd name="connsiteX20" fmla="*/ 213872 w 1662387"/>
                <a:gd name="connsiteY20" fmla="*/ 1971283 h 2141616"/>
                <a:gd name="connsiteX21" fmla="*/ 81 w 1662387"/>
                <a:gd name="connsiteY21" fmla="*/ 852463 h 214161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347858 w 1662387"/>
                <a:gd name="connsiteY14" fmla="*/ 1026643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347858 w 1662387"/>
                <a:gd name="connsiteY15" fmla="*/ 1026643 h 2138719"/>
                <a:gd name="connsiteX16" fmla="*/ 1444467 w 1662387"/>
                <a:gd name="connsiteY16" fmla="*/ 30488 h 2138719"/>
                <a:gd name="connsiteX17" fmla="*/ 1656265 w 1662387"/>
                <a:gd name="connsiteY17" fmla="*/ 849566 h 2138719"/>
                <a:gd name="connsiteX18" fmla="*/ 1470105 w 1662387"/>
                <a:gd name="connsiteY18" fmla="*/ 2036753 h 2138719"/>
                <a:gd name="connsiteX19" fmla="*/ 794987 w 1662387"/>
                <a:gd name="connsiteY19" fmla="*/ 2088026 h 2138719"/>
                <a:gd name="connsiteX20" fmla="*/ 759807 w 1662387"/>
                <a:gd name="connsiteY20" fmla="*/ 2086957 h 2138719"/>
                <a:gd name="connsiteX21" fmla="*/ 213872 w 1662387"/>
                <a:gd name="connsiteY21" fmla="*/ 1968386 h 2138719"/>
                <a:gd name="connsiteX22" fmla="*/ 81 w 1662387"/>
                <a:gd name="connsiteY22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074927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204594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70913 w 1662387"/>
                <a:gd name="connsiteY4" fmla="*/ 156173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0702"/>
                <a:gd name="connsiteY0" fmla="*/ 849566 h 2153991"/>
                <a:gd name="connsiteX1" fmla="*/ 196780 w 1660702"/>
                <a:gd name="connsiteY1" fmla="*/ 2852 h 2153991"/>
                <a:gd name="connsiteX2" fmla="*/ 290785 w 1660702"/>
                <a:gd name="connsiteY2" fmla="*/ 1079762 h 2153991"/>
                <a:gd name="connsiteX3" fmla="*/ 325520 w 1660702"/>
                <a:gd name="connsiteY3" fmla="*/ 118215 h 2153991"/>
                <a:gd name="connsiteX4" fmla="*/ 470913 w 1660702"/>
                <a:gd name="connsiteY4" fmla="*/ 156173 h 2153991"/>
                <a:gd name="connsiteX5" fmla="*/ 541215 w 1660702"/>
                <a:gd name="connsiteY5" fmla="*/ 497246 h 2153991"/>
                <a:gd name="connsiteX6" fmla="*/ 641162 w 1660702"/>
                <a:gd name="connsiteY6" fmla="*/ 934345 h 2153991"/>
                <a:gd name="connsiteX7" fmla="*/ 829170 w 1660702"/>
                <a:gd name="connsiteY7" fmla="*/ 1027298 h 2153991"/>
                <a:gd name="connsiteX8" fmla="*/ 661294 w 1660702"/>
                <a:gd name="connsiteY8" fmla="*/ 135271 h 2153991"/>
                <a:gd name="connsiteX9" fmla="*/ 767016 w 1660702"/>
                <a:gd name="connsiteY9" fmla="*/ 49520 h 2153991"/>
                <a:gd name="connsiteX10" fmla="*/ 827768 w 1660702"/>
                <a:gd name="connsiteY10" fmla="*/ 99765 h 2153991"/>
                <a:gd name="connsiteX11" fmla="*/ 954685 w 1660702"/>
                <a:gd name="connsiteY11" fmla="*/ 665137 h 2153991"/>
                <a:gd name="connsiteX12" fmla="*/ 1171002 w 1660702"/>
                <a:gd name="connsiteY12" fmla="*/ 1086782 h 2153991"/>
                <a:gd name="connsiteX13" fmla="*/ 1101232 w 1660702"/>
                <a:gd name="connsiteY13" fmla="*/ 226692 h 2153991"/>
                <a:gd name="connsiteX14" fmla="*/ 1279468 w 1660702"/>
                <a:gd name="connsiteY14" fmla="*/ 234709 h 2153991"/>
                <a:gd name="connsiteX15" fmla="*/ 1279468 w 1660702"/>
                <a:gd name="connsiteY15" fmla="*/ 433591 h 2153991"/>
                <a:gd name="connsiteX16" fmla="*/ 1347858 w 1660702"/>
                <a:gd name="connsiteY16" fmla="*/ 1026643 h 2153991"/>
                <a:gd name="connsiteX17" fmla="*/ 1444467 w 1660702"/>
                <a:gd name="connsiteY17" fmla="*/ 30488 h 2153991"/>
                <a:gd name="connsiteX18" fmla="*/ 1656265 w 1660702"/>
                <a:gd name="connsiteY18" fmla="*/ 849566 h 2153991"/>
                <a:gd name="connsiteX19" fmla="*/ 1470105 w 1660702"/>
                <a:gd name="connsiteY19" fmla="*/ 2036753 h 2153991"/>
                <a:gd name="connsiteX20" fmla="*/ 1127240 w 1660702"/>
                <a:gd name="connsiteY20" fmla="*/ 2116229 h 2153991"/>
                <a:gd name="connsiteX21" fmla="*/ 794987 w 1660702"/>
                <a:gd name="connsiteY21" fmla="*/ 2088026 h 2153991"/>
                <a:gd name="connsiteX22" fmla="*/ 759807 w 1660702"/>
                <a:gd name="connsiteY22" fmla="*/ 2086957 h 2153991"/>
                <a:gd name="connsiteX23" fmla="*/ 213872 w 1660702"/>
                <a:gd name="connsiteY23" fmla="*/ 1968386 h 2153991"/>
                <a:gd name="connsiteX24" fmla="*/ 81 w 1660702"/>
                <a:gd name="connsiteY24" fmla="*/ 849566 h 2153991"/>
                <a:gd name="connsiteX0" fmla="*/ 81 w 1660700"/>
                <a:gd name="connsiteY0" fmla="*/ 849566 h 2156511"/>
                <a:gd name="connsiteX1" fmla="*/ 196780 w 1660700"/>
                <a:gd name="connsiteY1" fmla="*/ 2852 h 2156511"/>
                <a:gd name="connsiteX2" fmla="*/ 290785 w 1660700"/>
                <a:gd name="connsiteY2" fmla="*/ 1079762 h 2156511"/>
                <a:gd name="connsiteX3" fmla="*/ 325520 w 1660700"/>
                <a:gd name="connsiteY3" fmla="*/ 118215 h 2156511"/>
                <a:gd name="connsiteX4" fmla="*/ 470913 w 1660700"/>
                <a:gd name="connsiteY4" fmla="*/ 156173 h 2156511"/>
                <a:gd name="connsiteX5" fmla="*/ 541215 w 1660700"/>
                <a:gd name="connsiteY5" fmla="*/ 497246 h 2156511"/>
                <a:gd name="connsiteX6" fmla="*/ 641162 w 1660700"/>
                <a:gd name="connsiteY6" fmla="*/ 934345 h 2156511"/>
                <a:gd name="connsiteX7" fmla="*/ 829170 w 1660700"/>
                <a:gd name="connsiteY7" fmla="*/ 1027298 h 2156511"/>
                <a:gd name="connsiteX8" fmla="*/ 661294 w 1660700"/>
                <a:gd name="connsiteY8" fmla="*/ 135271 h 2156511"/>
                <a:gd name="connsiteX9" fmla="*/ 767016 w 1660700"/>
                <a:gd name="connsiteY9" fmla="*/ 49520 h 2156511"/>
                <a:gd name="connsiteX10" fmla="*/ 827768 w 1660700"/>
                <a:gd name="connsiteY10" fmla="*/ 99765 h 2156511"/>
                <a:gd name="connsiteX11" fmla="*/ 954685 w 1660700"/>
                <a:gd name="connsiteY11" fmla="*/ 665137 h 2156511"/>
                <a:gd name="connsiteX12" fmla="*/ 1171002 w 1660700"/>
                <a:gd name="connsiteY12" fmla="*/ 1086782 h 2156511"/>
                <a:gd name="connsiteX13" fmla="*/ 1101232 w 1660700"/>
                <a:gd name="connsiteY13" fmla="*/ 226692 h 2156511"/>
                <a:gd name="connsiteX14" fmla="*/ 1279468 w 1660700"/>
                <a:gd name="connsiteY14" fmla="*/ 234709 h 2156511"/>
                <a:gd name="connsiteX15" fmla="*/ 1279468 w 1660700"/>
                <a:gd name="connsiteY15" fmla="*/ 433591 h 2156511"/>
                <a:gd name="connsiteX16" fmla="*/ 1347858 w 1660700"/>
                <a:gd name="connsiteY16" fmla="*/ 1026643 h 2156511"/>
                <a:gd name="connsiteX17" fmla="*/ 1444467 w 1660700"/>
                <a:gd name="connsiteY17" fmla="*/ 30488 h 2156511"/>
                <a:gd name="connsiteX18" fmla="*/ 1656265 w 1660700"/>
                <a:gd name="connsiteY18" fmla="*/ 849566 h 2156511"/>
                <a:gd name="connsiteX19" fmla="*/ 1470105 w 1660700"/>
                <a:gd name="connsiteY19" fmla="*/ 2036753 h 2156511"/>
                <a:gd name="connsiteX20" fmla="*/ 1127240 w 1660700"/>
                <a:gd name="connsiteY20" fmla="*/ 2116229 h 2156511"/>
                <a:gd name="connsiteX21" fmla="*/ 794987 w 1660700"/>
                <a:gd name="connsiteY21" fmla="*/ 2088026 h 2156511"/>
                <a:gd name="connsiteX22" fmla="*/ 759807 w 1660700"/>
                <a:gd name="connsiteY22" fmla="*/ 2086957 h 2156511"/>
                <a:gd name="connsiteX23" fmla="*/ 213872 w 1660700"/>
                <a:gd name="connsiteY23" fmla="*/ 1968386 h 2156511"/>
                <a:gd name="connsiteX24" fmla="*/ 81 w 1660700"/>
                <a:gd name="connsiteY24" fmla="*/ 849566 h 2156511"/>
                <a:gd name="connsiteX0" fmla="*/ 81 w 1660702"/>
                <a:gd name="connsiteY0" fmla="*/ 849566 h 2156511"/>
                <a:gd name="connsiteX1" fmla="*/ 196780 w 1660702"/>
                <a:gd name="connsiteY1" fmla="*/ 2852 h 2156511"/>
                <a:gd name="connsiteX2" fmla="*/ 290785 w 1660702"/>
                <a:gd name="connsiteY2" fmla="*/ 1079762 h 2156511"/>
                <a:gd name="connsiteX3" fmla="*/ 325520 w 1660702"/>
                <a:gd name="connsiteY3" fmla="*/ 118215 h 2156511"/>
                <a:gd name="connsiteX4" fmla="*/ 470913 w 1660702"/>
                <a:gd name="connsiteY4" fmla="*/ 156173 h 2156511"/>
                <a:gd name="connsiteX5" fmla="*/ 541215 w 1660702"/>
                <a:gd name="connsiteY5" fmla="*/ 497246 h 2156511"/>
                <a:gd name="connsiteX6" fmla="*/ 641162 w 1660702"/>
                <a:gd name="connsiteY6" fmla="*/ 934345 h 2156511"/>
                <a:gd name="connsiteX7" fmla="*/ 829170 w 1660702"/>
                <a:gd name="connsiteY7" fmla="*/ 1027298 h 2156511"/>
                <a:gd name="connsiteX8" fmla="*/ 661294 w 1660702"/>
                <a:gd name="connsiteY8" fmla="*/ 135271 h 2156511"/>
                <a:gd name="connsiteX9" fmla="*/ 767016 w 1660702"/>
                <a:gd name="connsiteY9" fmla="*/ 49520 h 2156511"/>
                <a:gd name="connsiteX10" fmla="*/ 827768 w 1660702"/>
                <a:gd name="connsiteY10" fmla="*/ 99765 h 2156511"/>
                <a:gd name="connsiteX11" fmla="*/ 954685 w 1660702"/>
                <a:gd name="connsiteY11" fmla="*/ 665137 h 2156511"/>
                <a:gd name="connsiteX12" fmla="*/ 1171002 w 1660702"/>
                <a:gd name="connsiteY12" fmla="*/ 1086782 h 2156511"/>
                <a:gd name="connsiteX13" fmla="*/ 1101232 w 1660702"/>
                <a:gd name="connsiteY13" fmla="*/ 226692 h 2156511"/>
                <a:gd name="connsiteX14" fmla="*/ 1279468 w 1660702"/>
                <a:gd name="connsiteY14" fmla="*/ 234709 h 2156511"/>
                <a:gd name="connsiteX15" fmla="*/ 1279468 w 1660702"/>
                <a:gd name="connsiteY15" fmla="*/ 433591 h 2156511"/>
                <a:gd name="connsiteX16" fmla="*/ 1347858 w 1660702"/>
                <a:gd name="connsiteY16" fmla="*/ 1026643 h 2156511"/>
                <a:gd name="connsiteX17" fmla="*/ 1444467 w 1660702"/>
                <a:gd name="connsiteY17" fmla="*/ 30488 h 2156511"/>
                <a:gd name="connsiteX18" fmla="*/ 1656265 w 1660702"/>
                <a:gd name="connsiteY18" fmla="*/ 849566 h 2156511"/>
                <a:gd name="connsiteX19" fmla="*/ 1470105 w 1660702"/>
                <a:gd name="connsiteY19" fmla="*/ 2036753 h 2156511"/>
                <a:gd name="connsiteX20" fmla="*/ 1127240 w 1660702"/>
                <a:gd name="connsiteY20" fmla="*/ 2116229 h 2156511"/>
                <a:gd name="connsiteX21" fmla="*/ 794987 w 1660702"/>
                <a:gd name="connsiteY21" fmla="*/ 2088026 h 2156511"/>
                <a:gd name="connsiteX22" fmla="*/ 759807 w 1660702"/>
                <a:gd name="connsiteY22" fmla="*/ 2086957 h 2156511"/>
                <a:gd name="connsiteX23" fmla="*/ 213872 w 1660702"/>
                <a:gd name="connsiteY23" fmla="*/ 1968386 h 2156511"/>
                <a:gd name="connsiteX24" fmla="*/ 81 w 1660702"/>
                <a:gd name="connsiteY24" fmla="*/ 849566 h 2156511"/>
                <a:gd name="connsiteX0" fmla="*/ 81 w 1660700"/>
                <a:gd name="connsiteY0" fmla="*/ 849566 h 2163766"/>
                <a:gd name="connsiteX1" fmla="*/ 196780 w 1660700"/>
                <a:gd name="connsiteY1" fmla="*/ 2852 h 2163766"/>
                <a:gd name="connsiteX2" fmla="*/ 290785 w 1660700"/>
                <a:gd name="connsiteY2" fmla="*/ 1079762 h 2163766"/>
                <a:gd name="connsiteX3" fmla="*/ 325520 w 1660700"/>
                <a:gd name="connsiteY3" fmla="*/ 118215 h 2163766"/>
                <a:gd name="connsiteX4" fmla="*/ 470913 w 1660700"/>
                <a:gd name="connsiteY4" fmla="*/ 156173 h 2163766"/>
                <a:gd name="connsiteX5" fmla="*/ 541215 w 1660700"/>
                <a:gd name="connsiteY5" fmla="*/ 497246 h 2163766"/>
                <a:gd name="connsiteX6" fmla="*/ 641162 w 1660700"/>
                <a:gd name="connsiteY6" fmla="*/ 934345 h 2163766"/>
                <a:gd name="connsiteX7" fmla="*/ 829170 w 1660700"/>
                <a:gd name="connsiteY7" fmla="*/ 1027298 h 2163766"/>
                <a:gd name="connsiteX8" fmla="*/ 661294 w 1660700"/>
                <a:gd name="connsiteY8" fmla="*/ 135271 h 2163766"/>
                <a:gd name="connsiteX9" fmla="*/ 767016 w 1660700"/>
                <a:gd name="connsiteY9" fmla="*/ 49520 h 2163766"/>
                <a:gd name="connsiteX10" fmla="*/ 827768 w 1660700"/>
                <a:gd name="connsiteY10" fmla="*/ 99765 h 2163766"/>
                <a:gd name="connsiteX11" fmla="*/ 954685 w 1660700"/>
                <a:gd name="connsiteY11" fmla="*/ 665137 h 2163766"/>
                <a:gd name="connsiteX12" fmla="*/ 1171002 w 1660700"/>
                <a:gd name="connsiteY12" fmla="*/ 1086782 h 2163766"/>
                <a:gd name="connsiteX13" fmla="*/ 1101232 w 1660700"/>
                <a:gd name="connsiteY13" fmla="*/ 226692 h 2163766"/>
                <a:gd name="connsiteX14" fmla="*/ 1279468 w 1660700"/>
                <a:gd name="connsiteY14" fmla="*/ 234709 h 2163766"/>
                <a:gd name="connsiteX15" fmla="*/ 1279468 w 1660700"/>
                <a:gd name="connsiteY15" fmla="*/ 433591 h 2163766"/>
                <a:gd name="connsiteX16" fmla="*/ 1347858 w 1660700"/>
                <a:gd name="connsiteY16" fmla="*/ 1026643 h 2163766"/>
                <a:gd name="connsiteX17" fmla="*/ 1444467 w 1660700"/>
                <a:gd name="connsiteY17" fmla="*/ 30488 h 2163766"/>
                <a:gd name="connsiteX18" fmla="*/ 1656265 w 1660700"/>
                <a:gd name="connsiteY18" fmla="*/ 849566 h 2163766"/>
                <a:gd name="connsiteX19" fmla="*/ 1470105 w 1660700"/>
                <a:gd name="connsiteY19" fmla="*/ 2036753 h 2163766"/>
                <a:gd name="connsiteX20" fmla="*/ 1127240 w 1660700"/>
                <a:gd name="connsiteY20" fmla="*/ 2116229 h 2163766"/>
                <a:gd name="connsiteX21" fmla="*/ 794987 w 1660700"/>
                <a:gd name="connsiteY21" fmla="*/ 2088026 h 2163766"/>
                <a:gd name="connsiteX22" fmla="*/ 759807 w 1660700"/>
                <a:gd name="connsiteY22" fmla="*/ 2086957 h 2163766"/>
                <a:gd name="connsiteX23" fmla="*/ 213872 w 1660700"/>
                <a:gd name="connsiteY23" fmla="*/ 1968386 h 2163766"/>
                <a:gd name="connsiteX24" fmla="*/ 81 w 1660700"/>
                <a:gd name="connsiteY24" fmla="*/ 849566 h 2163766"/>
                <a:gd name="connsiteX0" fmla="*/ 81 w 1660702"/>
                <a:gd name="connsiteY0" fmla="*/ 849566 h 2180611"/>
                <a:gd name="connsiteX1" fmla="*/ 196780 w 1660702"/>
                <a:gd name="connsiteY1" fmla="*/ 2852 h 2180611"/>
                <a:gd name="connsiteX2" fmla="*/ 290785 w 1660702"/>
                <a:gd name="connsiteY2" fmla="*/ 1079762 h 2180611"/>
                <a:gd name="connsiteX3" fmla="*/ 325520 w 1660702"/>
                <a:gd name="connsiteY3" fmla="*/ 118215 h 2180611"/>
                <a:gd name="connsiteX4" fmla="*/ 470913 w 1660702"/>
                <a:gd name="connsiteY4" fmla="*/ 156173 h 2180611"/>
                <a:gd name="connsiteX5" fmla="*/ 541215 w 1660702"/>
                <a:gd name="connsiteY5" fmla="*/ 497246 h 2180611"/>
                <a:gd name="connsiteX6" fmla="*/ 641162 w 1660702"/>
                <a:gd name="connsiteY6" fmla="*/ 934345 h 2180611"/>
                <a:gd name="connsiteX7" fmla="*/ 829170 w 1660702"/>
                <a:gd name="connsiteY7" fmla="*/ 1027298 h 2180611"/>
                <a:gd name="connsiteX8" fmla="*/ 661294 w 1660702"/>
                <a:gd name="connsiteY8" fmla="*/ 135271 h 2180611"/>
                <a:gd name="connsiteX9" fmla="*/ 767016 w 1660702"/>
                <a:gd name="connsiteY9" fmla="*/ 49520 h 2180611"/>
                <a:gd name="connsiteX10" fmla="*/ 827768 w 1660702"/>
                <a:gd name="connsiteY10" fmla="*/ 99765 h 2180611"/>
                <a:gd name="connsiteX11" fmla="*/ 954685 w 1660702"/>
                <a:gd name="connsiteY11" fmla="*/ 665137 h 2180611"/>
                <a:gd name="connsiteX12" fmla="*/ 1171002 w 1660702"/>
                <a:gd name="connsiteY12" fmla="*/ 1086782 h 2180611"/>
                <a:gd name="connsiteX13" fmla="*/ 1101232 w 1660702"/>
                <a:gd name="connsiteY13" fmla="*/ 226692 h 2180611"/>
                <a:gd name="connsiteX14" fmla="*/ 1279468 w 1660702"/>
                <a:gd name="connsiteY14" fmla="*/ 234709 h 2180611"/>
                <a:gd name="connsiteX15" fmla="*/ 1279468 w 1660702"/>
                <a:gd name="connsiteY15" fmla="*/ 433591 h 2180611"/>
                <a:gd name="connsiteX16" fmla="*/ 1347858 w 1660702"/>
                <a:gd name="connsiteY16" fmla="*/ 1026643 h 2180611"/>
                <a:gd name="connsiteX17" fmla="*/ 1444467 w 1660702"/>
                <a:gd name="connsiteY17" fmla="*/ 30488 h 2180611"/>
                <a:gd name="connsiteX18" fmla="*/ 1656265 w 1660702"/>
                <a:gd name="connsiteY18" fmla="*/ 849566 h 2180611"/>
                <a:gd name="connsiteX19" fmla="*/ 1470105 w 1660702"/>
                <a:gd name="connsiteY19" fmla="*/ 2036753 h 2180611"/>
                <a:gd name="connsiteX20" fmla="*/ 1127240 w 1660702"/>
                <a:gd name="connsiteY20" fmla="*/ 2116229 h 2180611"/>
                <a:gd name="connsiteX21" fmla="*/ 794987 w 1660702"/>
                <a:gd name="connsiteY21" fmla="*/ 2088026 h 2180611"/>
                <a:gd name="connsiteX22" fmla="*/ 615128 w 1660702"/>
                <a:gd name="connsiteY22" fmla="*/ 2109054 h 2180611"/>
                <a:gd name="connsiteX23" fmla="*/ 213872 w 1660702"/>
                <a:gd name="connsiteY23" fmla="*/ 1968386 h 2180611"/>
                <a:gd name="connsiteX24" fmla="*/ 81 w 1660702"/>
                <a:gd name="connsiteY24" fmla="*/ 849566 h 2180611"/>
                <a:gd name="connsiteX0" fmla="*/ 81 w 1660700"/>
                <a:gd name="connsiteY0" fmla="*/ 849566 h 2203998"/>
                <a:gd name="connsiteX1" fmla="*/ 196780 w 1660700"/>
                <a:gd name="connsiteY1" fmla="*/ 2852 h 2203998"/>
                <a:gd name="connsiteX2" fmla="*/ 290785 w 1660700"/>
                <a:gd name="connsiteY2" fmla="*/ 1079762 h 2203998"/>
                <a:gd name="connsiteX3" fmla="*/ 325520 w 1660700"/>
                <a:gd name="connsiteY3" fmla="*/ 118215 h 2203998"/>
                <a:gd name="connsiteX4" fmla="*/ 470913 w 1660700"/>
                <a:gd name="connsiteY4" fmla="*/ 156173 h 2203998"/>
                <a:gd name="connsiteX5" fmla="*/ 541215 w 1660700"/>
                <a:gd name="connsiteY5" fmla="*/ 497246 h 2203998"/>
                <a:gd name="connsiteX6" fmla="*/ 641162 w 1660700"/>
                <a:gd name="connsiteY6" fmla="*/ 934345 h 2203998"/>
                <a:gd name="connsiteX7" fmla="*/ 829170 w 1660700"/>
                <a:gd name="connsiteY7" fmla="*/ 1027298 h 2203998"/>
                <a:gd name="connsiteX8" fmla="*/ 661294 w 1660700"/>
                <a:gd name="connsiteY8" fmla="*/ 135271 h 2203998"/>
                <a:gd name="connsiteX9" fmla="*/ 767016 w 1660700"/>
                <a:gd name="connsiteY9" fmla="*/ 49520 h 2203998"/>
                <a:gd name="connsiteX10" fmla="*/ 827768 w 1660700"/>
                <a:gd name="connsiteY10" fmla="*/ 99765 h 2203998"/>
                <a:gd name="connsiteX11" fmla="*/ 954685 w 1660700"/>
                <a:gd name="connsiteY11" fmla="*/ 665137 h 2203998"/>
                <a:gd name="connsiteX12" fmla="*/ 1171002 w 1660700"/>
                <a:gd name="connsiteY12" fmla="*/ 1086782 h 2203998"/>
                <a:gd name="connsiteX13" fmla="*/ 1101232 w 1660700"/>
                <a:gd name="connsiteY13" fmla="*/ 226692 h 2203998"/>
                <a:gd name="connsiteX14" fmla="*/ 1279468 w 1660700"/>
                <a:gd name="connsiteY14" fmla="*/ 234709 h 2203998"/>
                <a:gd name="connsiteX15" fmla="*/ 1279468 w 1660700"/>
                <a:gd name="connsiteY15" fmla="*/ 433591 h 2203998"/>
                <a:gd name="connsiteX16" fmla="*/ 1347858 w 1660700"/>
                <a:gd name="connsiteY16" fmla="*/ 1026643 h 2203998"/>
                <a:gd name="connsiteX17" fmla="*/ 1444467 w 1660700"/>
                <a:gd name="connsiteY17" fmla="*/ 30488 h 2203998"/>
                <a:gd name="connsiteX18" fmla="*/ 1656265 w 1660700"/>
                <a:gd name="connsiteY18" fmla="*/ 849566 h 2203998"/>
                <a:gd name="connsiteX19" fmla="*/ 1470105 w 1660700"/>
                <a:gd name="connsiteY19" fmla="*/ 2036753 h 2203998"/>
                <a:gd name="connsiteX20" fmla="*/ 1127240 w 1660700"/>
                <a:gd name="connsiteY20" fmla="*/ 2116229 h 2203998"/>
                <a:gd name="connsiteX21" fmla="*/ 913361 w 1660700"/>
                <a:gd name="connsiteY21" fmla="*/ 2198515 h 2203998"/>
                <a:gd name="connsiteX22" fmla="*/ 615128 w 1660700"/>
                <a:gd name="connsiteY22" fmla="*/ 2109054 h 2203998"/>
                <a:gd name="connsiteX23" fmla="*/ 213872 w 1660700"/>
                <a:gd name="connsiteY23" fmla="*/ 1968386 h 2203998"/>
                <a:gd name="connsiteX24" fmla="*/ 81 w 1660700"/>
                <a:gd name="connsiteY24" fmla="*/ 849566 h 2203998"/>
                <a:gd name="connsiteX0" fmla="*/ 81 w 1660702"/>
                <a:gd name="connsiteY0" fmla="*/ 849566 h 2203999"/>
                <a:gd name="connsiteX1" fmla="*/ 196780 w 1660702"/>
                <a:gd name="connsiteY1" fmla="*/ 2852 h 2203999"/>
                <a:gd name="connsiteX2" fmla="*/ 290785 w 1660702"/>
                <a:gd name="connsiteY2" fmla="*/ 1079762 h 2203999"/>
                <a:gd name="connsiteX3" fmla="*/ 325520 w 1660702"/>
                <a:gd name="connsiteY3" fmla="*/ 118215 h 2203999"/>
                <a:gd name="connsiteX4" fmla="*/ 470913 w 1660702"/>
                <a:gd name="connsiteY4" fmla="*/ 156173 h 2203999"/>
                <a:gd name="connsiteX5" fmla="*/ 541215 w 1660702"/>
                <a:gd name="connsiteY5" fmla="*/ 497246 h 2203999"/>
                <a:gd name="connsiteX6" fmla="*/ 641162 w 1660702"/>
                <a:gd name="connsiteY6" fmla="*/ 934345 h 2203999"/>
                <a:gd name="connsiteX7" fmla="*/ 829170 w 1660702"/>
                <a:gd name="connsiteY7" fmla="*/ 1027298 h 2203999"/>
                <a:gd name="connsiteX8" fmla="*/ 661294 w 1660702"/>
                <a:gd name="connsiteY8" fmla="*/ 135271 h 2203999"/>
                <a:gd name="connsiteX9" fmla="*/ 767016 w 1660702"/>
                <a:gd name="connsiteY9" fmla="*/ 49520 h 2203999"/>
                <a:gd name="connsiteX10" fmla="*/ 827768 w 1660702"/>
                <a:gd name="connsiteY10" fmla="*/ 99765 h 2203999"/>
                <a:gd name="connsiteX11" fmla="*/ 954685 w 1660702"/>
                <a:gd name="connsiteY11" fmla="*/ 665137 h 2203999"/>
                <a:gd name="connsiteX12" fmla="*/ 1171002 w 1660702"/>
                <a:gd name="connsiteY12" fmla="*/ 1086782 h 2203999"/>
                <a:gd name="connsiteX13" fmla="*/ 1101232 w 1660702"/>
                <a:gd name="connsiteY13" fmla="*/ 226692 h 2203999"/>
                <a:gd name="connsiteX14" fmla="*/ 1279468 w 1660702"/>
                <a:gd name="connsiteY14" fmla="*/ 234709 h 2203999"/>
                <a:gd name="connsiteX15" fmla="*/ 1279468 w 1660702"/>
                <a:gd name="connsiteY15" fmla="*/ 433591 h 2203999"/>
                <a:gd name="connsiteX16" fmla="*/ 1347858 w 1660702"/>
                <a:gd name="connsiteY16" fmla="*/ 1026643 h 2203999"/>
                <a:gd name="connsiteX17" fmla="*/ 1444467 w 1660702"/>
                <a:gd name="connsiteY17" fmla="*/ 30488 h 2203999"/>
                <a:gd name="connsiteX18" fmla="*/ 1656265 w 1660702"/>
                <a:gd name="connsiteY18" fmla="*/ 849566 h 2203999"/>
                <a:gd name="connsiteX19" fmla="*/ 1470105 w 1660702"/>
                <a:gd name="connsiteY19" fmla="*/ 2036753 h 2203999"/>
                <a:gd name="connsiteX20" fmla="*/ 1127240 w 1660702"/>
                <a:gd name="connsiteY20" fmla="*/ 2116229 h 2203999"/>
                <a:gd name="connsiteX21" fmla="*/ 913361 w 1660702"/>
                <a:gd name="connsiteY21" fmla="*/ 2198515 h 2203999"/>
                <a:gd name="connsiteX22" fmla="*/ 615128 w 1660702"/>
                <a:gd name="connsiteY22" fmla="*/ 2109054 h 2203999"/>
                <a:gd name="connsiteX23" fmla="*/ 213872 w 1660702"/>
                <a:gd name="connsiteY23" fmla="*/ 1968386 h 2203999"/>
                <a:gd name="connsiteX24" fmla="*/ 81 w 1660702"/>
                <a:gd name="connsiteY24" fmla="*/ 849566 h 2203999"/>
                <a:gd name="connsiteX0" fmla="*/ 81 w 1660700"/>
                <a:gd name="connsiteY0" fmla="*/ 849566 h 2199700"/>
                <a:gd name="connsiteX1" fmla="*/ 196780 w 1660700"/>
                <a:gd name="connsiteY1" fmla="*/ 2852 h 2199700"/>
                <a:gd name="connsiteX2" fmla="*/ 290785 w 1660700"/>
                <a:gd name="connsiteY2" fmla="*/ 1079762 h 2199700"/>
                <a:gd name="connsiteX3" fmla="*/ 325520 w 1660700"/>
                <a:gd name="connsiteY3" fmla="*/ 118215 h 2199700"/>
                <a:gd name="connsiteX4" fmla="*/ 470913 w 1660700"/>
                <a:gd name="connsiteY4" fmla="*/ 156173 h 2199700"/>
                <a:gd name="connsiteX5" fmla="*/ 541215 w 1660700"/>
                <a:gd name="connsiteY5" fmla="*/ 497246 h 2199700"/>
                <a:gd name="connsiteX6" fmla="*/ 641162 w 1660700"/>
                <a:gd name="connsiteY6" fmla="*/ 934345 h 2199700"/>
                <a:gd name="connsiteX7" fmla="*/ 829170 w 1660700"/>
                <a:gd name="connsiteY7" fmla="*/ 1027298 h 2199700"/>
                <a:gd name="connsiteX8" fmla="*/ 661294 w 1660700"/>
                <a:gd name="connsiteY8" fmla="*/ 135271 h 2199700"/>
                <a:gd name="connsiteX9" fmla="*/ 767016 w 1660700"/>
                <a:gd name="connsiteY9" fmla="*/ 49520 h 2199700"/>
                <a:gd name="connsiteX10" fmla="*/ 827768 w 1660700"/>
                <a:gd name="connsiteY10" fmla="*/ 99765 h 2199700"/>
                <a:gd name="connsiteX11" fmla="*/ 954685 w 1660700"/>
                <a:gd name="connsiteY11" fmla="*/ 665137 h 2199700"/>
                <a:gd name="connsiteX12" fmla="*/ 1171002 w 1660700"/>
                <a:gd name="connsiteY12" fmla="*/ 1086782 h 2199700"/>
                <a:gd name="connsiteX13" fmla="*/ 1101232 w 1660700"/>
                <a:gd name="connsiteY13" fmla="*/ 226692 h 2199700"/>
                <a:gd name="connsiteX14" fmla="*/ 1279468 w 1660700"/>
                <a:gd name="connsiteY14" fmla="*/ 234709 h 2199700"/>
                <a:gd name="connsiteX15" fmla="*/ 1279468 w 1660700"/>
                <a:gd name="connsiteY15" fmla="*/ 433591 h 2199700"/>
                <a:gd name="connsiteX16" fmla="*/ 1347858 w 1660700"/>
                <a:gd name="connsiteY16" fmla="*/ 1026643 h 2199700"/>
                <a:gd name="connsiteX17" fmla="*/ 1444467 w 1660700"/>
                <a:gd name="connsiteY17" fmla="*/ 30488 h 2199700"/>
                <a:gd name="connsiteX18" fmla="*/ 1656265 w 1660700"/>
                <a:gd name="connsiteY18" fmla="*/ 849566 h 2199700"/>
                <a:gd name="connsiteX19" fmla="*/ 1470105 w 1660700"/>
                <a:gd name="connsiteY19" fmla="*/ 2036753 h 2199700"/>
                <a:gd name="connsiteX20" fmla="*/ 1127240 w 1660700"/>
                <a:gd name="connsiteY20" fmla="*/ 2116229 h 2199700"/>
                <a:gd name="connsiteX21" fmla="*/ 837883 w 1660700"/>
                <a:gd name="connsiteY21" fmla="*/ 2083080 h 2199700"/>
                <a:gd name="connsiteX22" fmla="*/ 913361 w 1660700"/>
                <a:gd name="connsiteY22" fmla="*/ 2198515 h 2199700"/>
                <a:gd name="connsiteX23" fmla="*/ 615128 w 1660700"/>
                <a:gd name="connsiteY23" fmla="*/ 2109054 h 2199700"/>
                <a:gd name="connsiteX24" fmla="*/ 213872 w 1660700"/>
                <a:gd name="connsiteY24" fmla="*/ 1968386 h 2199700"/>
                <a:gd name="connsiteX25" fmla="*/ 81 w 1660700"/>
                <a:gd name="connsiteY25" fmla="*/ 849566 h 2199700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121174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52233"/>
                <a:gd name="connsiteX1" fmla="*/ 196780 w 1660702"/>
                <a:gd name="connsiteY1" fmla="*/ 2852 h 2152233"/>
                <a:gd name="connsiteX2" fmla="*/ 290785 w 1660702"/>
                <a:gd name="connsiteY2" fmla="*/ 1079762 h 2152233"/>
                <a:gd name="connsiteX3" fmla="*/ 325520 w 1660702"/>
                <a:gd name="connsiteY3" fmla="*/ 118215 h 2152233"/>
                <a:gd name="connsiteX4" fmla="*/ 470913 w 1660702"/>
                <a:gd name="connsiteY4" fmla="*/ 156173 h 2152233"/>
                <a:gd name="connsiteX5" fmla="*/ 541215 w 1660702"/>
                <a:gd name="connsiteY5" fmla="*/ 497246 h 2152233"/>
                <a:gd name="connsiteX6" fmla="*/ 641162 w 1660702"/>
                <a:gd name="connsiteY6" fmla="*/ 934345 h 2152233"/>
                <a:gd name="connsiteX7" fmla="*/ 829170 w 1660702"/>
                <a:gd name="connsiteY7" fmla="*/ 1027298 h 2152233"/>
                <a:gd name="connsiteX8" fmla="*/ 661294 w 1660702"/>
                <a:gd name="connsiteY8" fmla="*/ 135271 h 2152233"/>
                <a:gd name="connsiteX9" fmla="*/ 767016 w 1660702"/>
                <a:gd name="connsiteY9" fmla="*/ 49520 h 2152233"/>
                <a:gd name="connsiteX10" fmla="*/ 827768 w 1660702"/>
                <a:gd name="connsiteY10" fmla="*/ 99765 h 2152233"/>
                <a:gd name="connsiteX11" fmla="*/ 954685 w 1660702"/>
                <a:gd name="connsiteY11" fmla="*/ 665137 h 2152233"/>
                <a:gd name="connsiteX12" fmla="*/ 1171002 w 1660702"/>
                <a:gd name="connsiteY12" fmla="*/ 1086782 h 2152233"/>
                <a:gd name="connsiteX13" fmla="*/ 1101232 w 1660702"/>
                <a:gd name="connsiteY13" fmla="*/ 226692 h 2152233"/>
                <a:gd name="connsiteX14" fmla="*/ 1279468 w 1660702"/>
                <a:gd name="connsiteY14" fmla="*/ 234709 h 2152233"/>
                <a:gd name="connsiteX15" fmla="*/ 1279468 w 1660702"/>
                <a:gd name="connsiteY15" fmla="*/ 433591 h 2152233"/>
                <a:gd name="connsiteX16" fmla="*/ 1347858 w 1660702"/>
                <a:gd name="connsiteY16" fmla="*/ 1026643 h 2152233"/>
                <a:gd name="connsiteX17" fmla="*/ 1444467 w 1660702"/>
                <a:gd name="connsiteY17" fmla="*/ 30488 h 2152233"/>
                <a:gd name="connsiteX18" fmla="*/ 1656265 w 1660702"/>
                <a:gd name="connsiteY18" fmla="*/ 849566 h 2152233"/>
                <a:gd name="connsiteX19" fmla="*/ 1470105 w 1660702"/>
                <a:gd name="connsiteY19" fmla="*/ 2036753 h 2152233"/>
                <a:gd name="connsiteX20" fmla="*/ 1127240 w 1660702"/>
                <a:gd name="connsiteY20" fmla="*/ 2116229 h 2152233"/>
                <a:gd name="connsiteX21" fmla="*/ 847598 w 1660702"/>
                <a:gd name="connsiteY21" fmla="*/ 2121174 h 2152233"/>
                <a:gd name="connsiteX22" fmla="*/ 615128 w 1660702"/>
                <a:gd name="connsiteY22" fmla="*/ 2109054 h 2152233"/>
                <a:gd name="connsiteX23" fmla="*/ 213872 w 1660702"/>
                <a:gd name="connsiteY23" fmla="*/ 1968386 h 2152233"/>
                <a:gd name="connsiteX24" fmla="*/ 81 w 1660702"/>
                <a:gd name="connsiteY24" fmla="*/ 849566 h 2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702" h="2152233">
                  <a:moveTo>
                    <a:pt x="81" y="849566"/>
                  </a:moveTo>
                  <a:cubicBezTo>
                    <a:pt x="-2768" y="521977"/>
                    <a:pt x="69993" y="-16975"/>
                    <a:pt x="196780" y="2852"/>
                  </a:cubicBezTo>
                  <a:cubicBezTo>
                    <a:pt x="255201" y="-59338"/>
                    <a:pt x="250905" y="914543"/>
                    <a:pt x="290785" y="1079762"/>
                  </a:cubicBezTo>
                  <a:cubicBezTo>
                    <a:pt x="446508" y="1044708"/>
                    <a:pt x="299883" y="294244"/>
                    <a:pt x="325520" y="118215"/>
                  </a:cubicBezTo>
                  <a:cubicBezTo>
                    <a:pt x="351157" y="-57814"/>
                    <a:pt x="434964" y="212697"/>
                    <a:pt x="470913" y="156173"/>
                  </a:cubicBezTo>
                  <a:cubicBezTo>
                    <a:pt x="506862" y="99649"/>
                    <a:pt x="508456" y="345453"/>
                    <a:pt x="541215" y="497246"/>
                  </a:cubicBezTo>
                  <a:cubicBezTo>
                    <a:pt x="573974" y="649039"/>
                    <a:pt x="591312" y="830875"/>
                    <a:pt x="641162" y="934345"/>
                  </a:cubicBezTo>
                  <a:cubicBezTo>
                    <a:pt x="691012" y="1037815"/>
                    <a:pt x="799510" y="1094183"/>
                    <a:pt x="829170" y="1027298"/>
                  </a:cubicBezTo>
                  <a:cubicBezTo>
                    <a:pt x="858830" y="960413"/>
                    <a:pt x="662884" y="263245"/>
                    <a:pt x="661294" y="135271"/>
                  </a:cubicBezTo>
                  <a:cubicBezTo>
                    <a:pt x="659704" y="7297"/>
                    <a:pt x="739270" y="55438"/>
                    <a:pt x="767016" y="49520"/>
                  </a:cubicBezTo>
                  <a:cubicBezTo>
                    <a:pt x="794762" y="43602"/>
                    <a:pt x="776327" y="51944"/>
                    <a:pt x="827768" y="99765"/>
                  </a:cubicBezTo>
                  <a:cubicBezTo>
                    <a:pt x="879209" y="147586"/>
                    <a:pt x="954685" y="505616"/>
                    <a:pt x="954685" y="665137"/>
                  </a:cubicBezTo>
                  <a:cubicBezTo>
                    <a:pt x="954685" y="824658"/>
                    <a:pt x="975049" y="1203918"/>
                    <a:pt x="1171002" y="1086782"/>
                  </a:cubicBezTo>
                  <a:cubicBezTo>
                    <a:pt x="1222277" y="1223771"/>
                    <a:pt x="804665" y="253142"/>
                    <a:pt x="1101232" y="226692"/>
                  </a:cubicBezTo>
                  <a:cubicBezTo>
                    <a:pt x="1110541" y="123351"/>
                    <a:pt x="1240556" y="84810"/>
                    <a:pt x="1279468" y="234709"/>
                  </a:cubicBezTo>
                  <a:cubicBezTo>
                    <a:pt x="1296021" y="296815"/>
                    <a:pt x="1285607" y="218736"/>
                    <a:pt x="1279468" y="433591"/>
                  </a:cubicBezTo>
                  <a:cubicBezTo>
                    <a:pt x="1299635" y="526909"/>
                    <a:pt x="1309398" y="1104876"/>
                    <a:pt x="1347858" y="1026643"/>
                  </a:cubicBezTo>
                  <a:cubicBezTo>
                    <a:pt x="1386319" y="948410"/>
                    <a:pt x="1263398" y="64824"/>
                    <a:pt x="1444467" y="30488"/>
                  </a:cubicBezTo>
                  <a:cubicBezTo>
                    <a:pt x="1494010" y="95592"/>
                    <a:pt x="1626355" y="681323"/>
                    <a:pt x="1656265" y="849566"/>
                  </a:cubicBezTo>
                  <a:cubicBezTo>
                    <a:pt x="1686175" y="1017809"/>
                    <a:pt x="1558276" y="1825643"/>
                    <a:pt x="1470105" y="2036753"/>
                  </a:cubicBezTo>
                  <a:cubicBezTo>
                    <a:pt x="1381934" y="2247864"/>
                    <a:pt x="1230991" y="2102159"/>
                    <a:pt x="1127240" y="2116229"/>
                  </a:cubicBezTo>
                  <a:cubicBezTo>
                    <a:pt x="1023489" y="2130299"/>
                    <a:pt x="932950" y="2122370"/>
                    <a:pt x="847598" y="2121174"/>
                  </a:cubicBezTo>
                  <a:cubicBezTo>
                    <a:pt x="786359" y="2116295"/>
                    <a:pt x="720749" y="2134519"/>
                    <a:pt x="615128" y="2109054"/>
                  </a:cubicBezTo>
                  <a:cubicBezTo>
                    <a:pt x="509507" y="2083589"/>
                    <a:pt x="351887" y="2153253"/>
                    <a:pt x="213872" y="1968386"/>
                  </a:cubicBezTo>
                  <a:cubicBezTo>
                    <a:pt x="75857" y="1783519"/>
                    <a:pt x="2930" y="1177155"/>
                    <a:pt x="81" y="84956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Ellipse 3"/>
            <p:cNvSpPr/>
            <p:nvPr/>
          </p:nvSpPr>
          <p:spPr>
            <a:xfrm rot="2089323">
              <a:off x="6632052" y="2589991"/>
              <a:ext cx="267864" cy="514363"/>
            </a:xfrm>
            <a:custGeom>
              <a:avLst/>
              <a:gdLst>
                <a:gd name="connsiteX0" fmla="*/ 0 w 1656184"/>
                <a:gd name="connsiteY0" fmla="*/ 1109204 h 2218407"/>
                <a:gd name="connsiteX1" fmla="*/ 828092 w 1656184"/>
                <a:gd name="connsiteY1" fmla="*/ 0 h 2218407"/>
                <a:gd name="connsiteX2" fmla="*/ 1656184 w 1656184"/>
                <a:gd name="connsiteY2" fmla="*/ 1109204 h 2218407"/>
                <a:gd name="connsiteX3" fmla="*/ 828092 w 1656184"/>
                <a:gd name="connsiteY3" fmla="*/ 2218408 h 2218407"/>
                <a:gd name="connsiteX4" fmla="*/ 0 w 1656184"/>
                <a:gd name="connsiteY4" fmla="*/ 1109204 h 2218407"/>
                <a:gd name="connsiteX0" fmla="*/ 36 w 1656220"/>
                <a:gd name="connsiteY0" fmla="*/ 240481 h 1349685"/>
                <a:gd name="connsiteX1" fmla="*/ 853766 w 1656220"/>
                <a:gd name="connsiteY1" fmla="*/ 378963 h 1349685"/>
                <a:gd name="connsiteX2" fmla="*/ 1656220 w 1656220"/>
                <a:gd name="connsiteY2" fmla="*/ 240481 h 1349685"/>
                <a:gd name="connsiteX3" fmla="*/ 828128 w 1656220"/>
                <a:gd name="connsiteY3" fmla="*/ 1349685 h 1349685"/>
                <a:gd name="connsiteX4" fmla="*/ 36 w 1656220"/>
                <a:gd name="connsiteY4" fmla="*/ 240481 h 1349685"/>
                <a:gd name="connsiteX0" fmla="*/ 148 w 1656332"/>
                <a:gd name="connsiteY0" fmla="*/ 244068 h 1353272"/>
                <a:gd name="connsiteX1" fmla="*/ 760870 w 1656332"/>
                <a:gd name="connsiteY1" fmla="*/ 363029 h 1353272"/>
                <a:gd name="connsiteX2" fmla="*/ 853878 w 1656332"/>
                <a:gd name="connsiteY2" fmla="*/ 382550 h 1353272"/>
                <a:gd name="connsiteX3" fmla="*/ 1656332 w 1656332"/>
                <a:gd name="connsiteY3" fmla="*/ 244068 h 1353272"/>
                <a:gd name="connsiteX4" fmla="*/ 828240 w 1656332"/>
                <a:gd name="connsiteY4" fmla="*/ 1353272 h 1353272"/>
                <a:gd name="connsiteX5" fmla="*/ 148 w 1656332"/>
                <a:gd name="connsiteY5" fmla="*/ 244068 h 1353272"/>
                <a:gd name="connsiteX0" fmla="*/ 18755 w 1674939"/>
                <a:gd name="connsiteY0" fmla="*/ 244068 h 1353272"/>
                <a:gd name="connsiteX1" fmla="*/ 309458 w 1674939"/>
                <a:gd name="connsiteY1" fmla="*/ 234842 h 1353272"/>
                <a:gd name="connsiteX2" fmla="*/ 779477 w 1674939"/>
                <a:gd name="connsiteY2" fmla="*/ 363029 h 1353272"/>
                <a:gd name="connsiteX3" fmla="*/ 872485 w 1674939"/>
                <a:gd name="connsiteY3" fmla="*/ 382550 h 1353272"/>
                <a:gd name="connsiteX4" fmla="*/ 1674939 w 1674939"/>
                <a:gd name="connsiteY4" fmla="*/ 244068 h 1353272"/>
                <a:gd name="connsiteX5" fmla="*/ 846847 w 1674939"/>
                <a:gd name="connsiteY5" fmla="*/ 1353272 h 1353272"/>
                <a:gd name="connsiteX6" fmla="*/ 18755 w 1674939"/>
                <a:gd name="connsiteY6" fmla="*/ 244068 h 1353272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792982 w 1688444"/>
                <a:gd name="connsiteY2" fmla="*/ 966205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468241 w 1688444"/>
                <a:gd name="connsiteY2" fmla="*/ 991843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71345 h 1980549"/>
                <a:gd name="connsiteX1" fmla="*/ 228959 w 1688444"/>
                <a:gd name="connsiteY1" fmla="*/ 24631 h 1980549"/>
                <a:gd name="connsiteX2" fmla="*/ 468241 w 1688444"/>
                <a:gd name="connsiteY2" fmla="*/ 1015944 h 1980549"/>
                <a:gd name="connsiteX3" fmla="*/ 740711 w 1688444"/>
                <a:gd name="connsiteY3" fmla="*/ 1424 h 1980549"/>
                <a:gd name="connsiteX4" fmla="*/ 1688444 w 1688444"/>
                <a:gd name="connsiteY4" fmla="*/ 871345 h 1980549"/>
                <a:gd name="connsiteX5" fmla="*/ 860352 w 1688444"/>
                <a:gd name="connsiteY5" fmla="*/ 1980549 h 1980549"/>
                <a:gd name="connsiteX6" fmla="*/ 32260 w 1688444"/>
                <a:gd name="connsiteY6" fmla="*/ 871345 h 1980549"/>
                <a:gd name="connsiteX0" fmla="*/ 32260 w 1688444"/>
                <a:gd name="connsiteY0" fmla="*/ 870341 h 1979545"/>
                <a:gd name="connsiteX1" fmla="*/ 228959 w 1688444"/>
                <a:gd name="connsiteY1" fmla="*/ 23627 h 1979545"/>
                <a:gd name="connsiteX2" fmla="*/ 468241 w 1688444"/>
                <a:gd name="connsiteY2" fmla="*/ 1014940 h 1979545"/>
                <a:gd name="connsiteX3" fmla="*/ 545154 w 1688444"/>
                <a:gd name="connsiteY3" fmla="*/ 758567 h 1979545"/>
                <a:gd name="connsiteX4" fmla="*/ 740711 w 1688444"/>
                <a:gd name="connsiteY4" fmla="*/ 420 h 1979545"/>
                <a:gd name="connsiteX5" fmla="*/ 1688444 w 1688444"/>
                <a:gd name="connsiteY5" fmla="*/ 870341 h 1979545"/>
                <a:gd name="connsiteX6" fmla="*/ 860352 w 1688444"/>
                <a:gd name="connsiteY6" fmla="*/ 1979545 h 1979545"/>
                <a:gd name="connsiteX7" fmla="*/ 32260 w 1688444"/>
                <a:gd name="connsiteY7" fmla="*/ 870341 h 1979545"/>
                <a:gd name="connsiteX0" fmla="*/ 32260 w 1688444"/>
                <a:gd name="connsiteY0" fmla="*/ 870444 h 1979648"/>
                <a:gd name="connsiteX1" fmla="*/ 228959 w 1688444"/>
                <a:gd name="connsiteY1" fmla="*/ 23730 h 1979648"/>
                <a:gd name="connsiteX2" fmla="*/ 468241 w 1688444"/>
                <a:gd name="connsiteY2" fmla="*/ 1015043 h 1979648"/>
                <a:gd name="connsiteX3" fmla="*/ 673341 w 1688444"/>
                <a:gd name="connsiteY3" fmla="*/ 955223 h 1979648"/>
                <a:gd name="connsiteX4" fmla="*/ 740711 w 1688444"/>
                <a:gd name="connsiteY4" fmla="*/ 523 h 1979648"/>
                <a:gd name="connsiteX5" fmla="*/ 1688444 w 1688444"/>
                <a:gd name="connsiteY5" fmla="*/ 870444 h 1979648"/>
                <a:gd name="connsiteX6" fmla="*/ 860352 w 1688444"/>
                <a:gd name="connsiteY6" fmla="*/ 1979648 h 1979648"/>
                <a:gd name="connsiteX7" fmla="*/ 32260 w 1688444"/>
                <a:gd name="connsiteY7" fmla="*/ 870444 h 1979648"/>
                <a:gd name="connsiteX0" fmla="*/ 32260 w 1691061"/>
                <a:gd name="connsiteY0" fmla="*/ 933847 h 2043051"/>
                <a:gd name="connsiteX1" fmla="*/ 228959 w 1691061"/>
                <a:gd name="connsiteY1" fmla="*/ 87133 h 2043051"/>
                <a:gd name="connsiteX2" fmla="*/ 468241 w 1691061"/>
                <a:gd name="connsiteY2" fmla="*/ 1078446 h 2043051"/>
                <a:gd name="connsiteX3" fmla="*/ 673341 w 1691061"/>
                <a:gd name="connsiteY3" fmla="*/ 1018626 h 2043051"/>
                <a:gd name="connsiteX4" fmla="*/ 740711 w 1691061"/>
                <a:gd name="connsiteY4" fmla="*/ 63926 h 2043051"/>
                <a:gd name="connsiteX5" fmla="*/ 1109177 w 1691061"/>
                <a:gd name="connsiteY5" fmla="*/ 181138 h 2043051"/>
                <a:gd name="connsiteX6" fmla="*/ 1688444 w 1691061"/>
                <a:gd name="connsiteY6" fmla="*/ 933847 h 2043051"/>
                <a:gd name="connsiteX7" fmla="*/ 860352 w 1691061"/>
                <a:gd name="connsiteY7" fmla="*/ 2043051 h 2043051"/>
                <a:gd name="connsiteX8" fmla="*/ 32260 w 1691061"/>
                <a:gd name="connsiteY8" fmla="*/ 933847 h 2043051"/>
                <a:gd name="connsiteX0" fmla="*/ 32260 w 1690743"/>
                <a:gd name="connsiteY0" fmla="*/ 917365 h 2026569"/>
                <a:gd name="connsiteX1" fmla="*/ 228959 w 1690743"/>
                <a:gd name="connsiteY1" fmla="*/ 70651 h 2026569"/>
                <a:gd name="connsiteX2" fmla="*/ 468241 w 1690743"/>
                <a:gd name="connsiteY2" fmla="*/ 1061964 h 2026569"/>
                <a:gd name="connsiteX3" fmla="*/ 673341 w 1690743"/>
                <a:gd name="connsiteY3" fmla="*/ 1002144 h 2026569"/>
                <a:gd name="connsiteX4" fmla="*/ 740711 w 1690743"/>
                <a:gd name="connsiteY4" fmla="*/ 47444 h 2026569"/>
                <a:gd name="connsiteX5" fmla="*/ 1040811 w 1690743"/>
                <a:gd name="connsiteY5" fmla="*/ 224476 h 2026569"/>
                <a:gd name="connsiteX6" fmla="*/ 1688444 w 1690743"/>
                <a:gd name="connsiteY6" fmla="*/ 917365 h 2026569"/>
                <a:gd name="connsiteX7" fmla="*/ 860352 w 1690743"/>
                <a:gd name="connsiteY7" fmla="*/ 2026569 h 2026569"/>
                <a:gd name="connsiteX8" fmla="*/ 32260 w 1690743"/>
                <a:gd name="connsiteY8" fmla="*/ 917365 h 2026569"/>
                <a:gd name="connsiteX0" fmla="*/ 32260 w 1690152"/>
                <a:gd name="connsiteY0" fmla="*/ 917365 h 2026569"/>
                <a:gd name="connsiteX1" fmla="*/ 228959 w 1690152"/>
                <a:gd name="connsiteY1" fmla="*/ 70651 h 2026569"/>
                <a:gd name="connsiteX2" fmla="*/ 468241 w 1690152"/>
                <a:gd name="connsiteY2" fmla="*/ 1061964 h 2026569"/>
                <a:gd name="connsiteX3" fmla="*/ 673341 w 1690152"/>
                <a:gd name="connsiteY3" fmla="*/ 1002144 h 2026569"/>
                <a:gd name="connsiteX4" fmla="*/ 740711 w 1690152"/>
                <a:gd name="connsiteY4" fmla="*/ 47444 h 2026569"/>
                <a:gd name="connsiteX5" fmla="*/ 1040811 w 1690152"/>
                <a:gd name="connsiteY5" fmla="*/ 224476 h 2026569"/>
                <a:gd name="connsiteX6" fmla="*/ 1688444 w 1690152"/>
                <a:gd name="connsiteY6" fmla="*/ 917365 h 2026569"/>
                <a:gd name="connsiteX7" fmla="*/ 860352 w 1690152"/>
                <a:gd name="connsiteY7" fmla="*/ 2026569 h 2026569"/>
                <a:gd name="connsiteX8" fmla="*/ 32260 w 1690152"/>
                <a:gd name="connsiteY8" fmla="*/ 917365 h 2026569"/>
                <a:gd name="connsiteX0" fmla="*/ 32260 w 1690133"/>
                <a:gd name="connsiteY0" fmla="*/ 909960 h 2019164"/>
                <a:gd name="connsiteX1" fmla="*/ 228959 w 1690133"/>
                <a:gd name="connsiteY1" fmla="*/ 63246 h 2019164"/>
                <a:gd name="connsiteX2" fmla="*/ 468241 w 1690133"/>
                <a:gd name="connsiteY2" fmla="*/ 1054559 h 2019164"/>
                <a:gd name="connsiteX3" fmla="*/ 673341 w 1690133"/>
                <a:gd name="connsiteY3" fmla="*/ 994739 h 2019164"/>
                <a:gd name="connsiteX4" fmla="*/ 740711 w 1690133"/>
                <a:gd name="connsiteY4" fmla="*/ 40039 h 2019164"/>
                <a:gd name="connsiteX5" fmla="*/ 1032266 w 1690133"/>
                <a:gd name="connsiteY5" fmla="*/ 251255 h 2019164"/>
                <a:gd name="connsiteX6" fmla="*/ 1688444 w 1690133"/>
                <a:gd name="connsiteY6" fmla="*/ 909960 h 2019164"/>
                <a:gd name="connsiteX7" fmla="*/ 860352 w 1690133"/>
                <a:gd name="connsiteY7" fmla="*/ 2019164 h 2019164"/>
                <a:gd name="connsiteX8" fmla="*/ 32260 w 1690133"/>
                <a:gd name="connsiteY8" fmla="*/ 909960 h 2019164"/>
                <a:gd name="connsiteX0" fmla="*/ 32260 w 1695842"/>
                <a:gd name="connsiteY0" fmla="*/ 907224 h 2016428"/>
                <a:gd name="connsiteX1" fmla="*/ 228959 w 1695842"/>
                <a:gd name="connsiteY1" fmla="*/ 60510 h 2016428"/>
                <a:gd name="connsiteX2" fmla="*/ 468241 w 1695842"/>
                <a:gd name="connsiteY2" fmla="*/ 1051823 h 2016428"/>
                <a:gd name="connsiteX3" fmla="*/ 673341 w 1695842"/>
                <a:gd name="connsiteY3" fmla="*/ 992003 h 2016428"/>
                <a:gd name="connsiteX4" fmla="*/ 740711 w 1695842"/>
                <a:gd name="connsiteY4" fmla="*/ 37303 h 2016428"/>
                <a:gd name="connsiteX5" fmla="*/ 1032266 w 1695842"/>
                <a:gd name="connsiteY5" fmla="*/ 248519 h 2016428"/>
                <a:gd name="connsiteX6" fmla="*/ 1254456 w 1695842"/>
                <a:gd name="connsiteY6" fmla="*/ 761267 h 2016428"/>
                <a:gd name="connsiteX7" fmla="*/ 1688444 w 1695842"/>
                <a:gd name="connsiteY7" fmla="*/ 907224 h 2016428"/>
                <a:gd name="connsiteX8" fmla="*/ 860352 w 1695842"/>
                <a:gd name="connsiteY8" fmla="*/ 2016428 h 2016428"/>
                <a:gd name="connsiteX9" fmla="*/ 32260 w 1695842"/>
                <a:gd name="connsiteY9" fmla="*/ 907224 h 2016428"/>
                <a:gd name="connsiteX0" fmla="*/ 32260 w 1693358"/>
                <a:gd name="connsiteY0" fmla="*/ 907224 h 2016428"/>
                <a:gd name="connsiteX1" fmla="*/ 228959 w 1693358"/>
                <a:gd name="connsiteY1" fmla="*/ 60510 h 2016428"/>
                <a:gd name="connsiteX2" fmla="*/ 468241 w 1693358"/>
                <a:gd name="connsiteY2" fmla="*/ 1051823 h 2016428"/>
                <a:gd name="connsiteX3" fmla="*/ 673341 w 1693358"/>
                <a:gd name="connsiteY3" fmla="*/ 992003 h 2016428"/>
                <a:gd name="connsiteX4" fmla="*/ 740711 w 1693358"/>
                <a:gd name="connsiteY4" fmla="*/ 37303 h 2016428"/>
                <a:gd name="connsiteX5" fmla="*/ 1032266 w 1693358"/>
                <a:gd name="connsiteY5" fmla="*/ 248519 h 2016428"/>
                <a:gd name="connsiteX6" fmla="*/ 1032265 w 1693358"/>
                <a:gd name="connsiteY6" fmla="*/ 1205648 h 2016428"/>
                <a:gd name="connsiteX7" fmla="*/ 1688444 w 1693358"/>
                <a:gd name="connsiteY7" fmla="*/ 907224 h 2016428"/>
                <a:gd name="connsiteX8" fmla="*/ 860352 w 1693358"/>
                <a:gd name="connsiteY8" fmla="*/ 2016428 h 2016428"/>
                <a:gd name="connsiteX9" fmla="*/ 32260 w 1693358"/>
                <a:gd name="connsiteY9" fmla="*/ 907224 h 2016428"/>
                <a:gd name="connsiteX0" fmla="*/ 1062 w 1662160"/>
                <a:gd name="connsiteY0" fmla="*/ 907224 h 2033878"/>
                <a:gd name="connsiteX1" fmla="*/ 197761 w 1662160"/>
                <a:gd name="connsiteY1" fmla="*/ 60510 h 2033878"/>
                <a:gd name="connsiteX2" fmla="*/ 437043 w 1662160"/>
                <a:gd name="connsiteY2" fmla="*/ 1051823 h 2033878"/>
                <a:gd name="connsiteX3" fmla="*/ 642143 w 1662160"/>
                <a:gd name="connsiteY3" fmla="*/ 992003 h 2033878"/>
                <a:gd name="connsiteX4" fmla="*/ 709513 w 1662160"/>
                <a:gd name="connsiteY4" fmla="*/ 37303 h 2033878"/>
                <a:gd name="connsiteX5" fmla="*/ 1001068 w 1662160"/>
                <a:gd name="connsiteY5" fmla="*/ 248519 h 2033878"/>
                <a:gd name="connsiteX6" fmla="*/ 1001067 w 1662160"/>
                <a:gd name="connsiteY6" fmla="*/ 1205648 h 2033878"/>
                <a:gd name="connsiteX7" fmla="*/ 1657246 w 1662160"/>
                <a:gd name="connsiteY7" fmla="*/ 907224 h 2033878"/>
                <a:gd name="connsiteX8" fmla="*/ 829154 w 1662160"/>
                <a:gd name="connsiteY8" fmla="*/ 2016428 h 2033878"/>
                <a:gd name="connsiteX9" fmla="*/ 266128 w 1662160"/>
                <a:gd name="connsiteY9" fmla="*/ 1538934 h 2033878"/>
                <a:gd name="connsiteX10" fmla="*/ 1062 w 1662160"/>
                <a:gd name="connsiteY10" fmla="*/ 907224 h 2033878"/>
                <a:gd name="connsiteX0" fmla="*/ 81 w 1661179"/>
                <a:gd name="connsiteY0" fmla="*/ 907224 h 2160565"/>
                <a:gd name="connsiteX1" fmla="*/ 196780 w 1661179"/>
                <a:gd name="connsiteY1" fmla="*/ 60510 h 2160565"/>
                <a:gd name="connsiteX2" fmla="*/ 436062 w 1661179"/>
                <a:gd name="connsiteY2" fmla="*/ 1051823 h 2160565"/>
                <a:gd name="connsiteX3" fmla="*/ 641162 w 1661179"/>
                <a:gd name="connsiteY3" fmla="*/ 992003 h 2160565"/>
                <a:gd name="connsiteX4" fmla="*/ 708532 w 1661179"/>
                <a:gd name="connsiteY4" fmla="*/ 37303 h 2160565"/>
                <a:gd name="connsiteX5" fmla="*/ 1000087 w 1661179"/>
                <a:gd name="connsiteY5" fmla="*/ 248519 h 2160565"/>
                <a:gd name="connsiteX6" fmla="*/ 1000086 w 1661179"/>
                <a:gd name="connsiteY6" fmla="*/ 1205648 h 2160565"/>
                <a:gd name="connsiteX7" fmla="*/ 1656265 w 1661179"/>
                <a:gd name="connsiteY7" fmla="*/ 907224 h 2160565"/>
                <a:gd name="connsiteX8" fmla="*/ 828173 w 1661179"/>
                <a:gd name="connsiteY8" fmla="*/ 2016428 h 2160565"/>
                <a:gd name="connsiteX9" fmla="*/ 213872 w 1661179"/>
                <a:gd name="connsiteY9" fmla="*/ 2026044 h 2160565"/>
                <a:gd name="connsiteX10" fmla="*/ 81 w 1661179"/>
                <a:gd name="connsiteY10" fmla="*/ 907224 h 2160565"/>
                <a:gd name="connsiteX0" fmla="*/ 81 w 1657629"/>
                <a:gd name="connsiteY0" fmla="*/ 907224 h 2121545"/>
                <a:gd name="connsiteX1" fmla="*/ 196780 w 1657629"/>
                <a:gd name="connsiteY1" fmla="*/ 60510 h 2121545"/>
                <a:gd name="connsiteX2" fmla="*/ 436062 w 1657629"/>
                <a:gd name="connsiteY2" fmla="*/ 1051823 h 2121545"/>
                <a:gd name="connsiteX3" fmla="*/ 641162 w 1657629"/>
                <a:gd name="connsiteY3" fmla="*/ 992003 h 2121545"/>
                <a:gd name="connsiteX4" fmla="*/ 708532 w 1657629"/>
                <a:gd name="connsiteY4" fmla="*/ 37303 h 2121545"/>
                <a:gd name="connsiteX5" fmla="*/ 1000087 w 1657629"/>
                <a:gd name="connsiteY5" fmla="*/ 248519 h 2121545"/>
                <a:gd name="connsiteX6" fmla="*/ 1000086 w 1657629"/>
                <a:gd name="connsiteY6" fmla="*/ 1205648 h 2121545"/>
                <a:gd name="connsiteX7" fmla="*/ 1656265 w 1657629"/>
                <a:gd name="connsiteY7" fmla="*/ 907224 h 2121545"/>
                <a:gd name="connsiteX8" fmla="*/ 1162456 w 1657629"/>
                <a:gd name="connsiteY8" fmla="*/ 1632938 h 2121545"/>
                <a:gd name="connsiteX9" fmla="*/ 828173 w 1657629"/>
                <a:gd name="connsiteY9" fmla="*/ 2016428 h 2121545"/>
                <a:gd name="connsiteX10" fmla="*/ 213872 w 1657629"/>
                <a:gd name="connsiteY10" fmla="*/ 2026044 h 2121545"/>
                <a:gd name="connsiteX11" fmla="*/ 81 w 1657629"/>
                <a:gd name="connsiteY11" fmla="*/ 907224 h 2121545"/>
                <a:gd name="connsiteX0" fmla="*/ 81 w 1661730"/>
                <a:gd name="connsiteY0" fmla="*/ 907224 h 2162048"/>
                <a:gd name="connsiteX1" fmla="*/ 196780 w 1661730"/>
                <a:gd name="connsiteY1" fmla="*/ 60510 h 2162048"/>
                <a:gd name="connsiteX2" fmla="*/ 436062 w 1661730"/>
                <a:gd name="connsiteY2" fmla="*/ 1051823 h 2162048"/>
                <a:gd name="connsiteX3" fmla="*/ 641162 w 1661730"/>
                <a:gd name="connsiteY3" fmla="*/ 992003 h 2162048"/>
                <a:gd name="connsiteX4" fmla="*/ 708532 w 1661730"/>
                <a:gd name="connsiteY4" fmla="*/ 37303 h 2162048"/>
                <a:gd name="connsiteX5" fmla="*/ 1000087 w 1661730"/>
                <a:gd name="connsiteY5" fmla="*/ 248519 h 2162048"/>
                <a:gd name="connsiteX6" fmla="*/ 1000086 w 1661730"/>
                <a:gd name="connsiteY6" fmla="*/ 1205648 h 2162048"/>
                <a:gd name="connsiteX7" fmla="*/ 1656265 w 1661730"/>
                <a:gd name="connsiteY7" fmla="*/ 907224 h 2162048"/>
                <a:gd name="connsiteX8" fmla="*/ 1470105 w 1661730"/>
                <a:gd name="connsiteY8" fmla="*/ 2094411 h 2162048"/>
                <a:gd name="connsiteX9" fmla="*/ 828173 w 1661730"/>
                <a:gd name="connsiteY9" fmla="*/ 2016428 h 2162048"/>
                <a:gd name="connsiteX10" fmla="*/ 213872 w 1661730"/>
                <a:gd name="connsiteY10" fmla="*/ 2026044 h 2162048"/>
                <a:gd name="connsiteX11" fmla="*/ 81 w 1661730"/>
                <a:gd name="connsiteY11" fmla="*/ 907224 h 2162048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828173 w 1661525"/>
                <a:gd name="connsiteY10" fmla="*/ 201642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751261 w 1661525"/>
                <a:gd name="connsiteY10" fmla="*/ 211897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1261 w 1661525"/>
                <a:gd name="connsiteY10" fmla="*/ 2118978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794987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290643 w 1662387"/>
                <a:gd name="connsiteY7" fmla="*/ 108495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76101 w 1662387"/>
                <a:gd name="connsiteY7" fmla="*/ 8814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188093 w 1662387"/>
                <a:gd name="connsiteY7" fmla="*/ 647759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24825 w 1662387"/>
                <a:gd name="connsiteY7" fmla="*/ 1146165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350605 w 1662387"/>
                <a:gd name="connsiteY2" fmla="*/ 534087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44608 w 1662387"/>
                <a:gd name="connsiteY3" fmla="*/ 81244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376101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444467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171002 w 1662387"/>
                <a:gd name="connsiteY8" fmla="*/ 1137899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00087 w 1662387"/>
                <a:gd name="connsiteY6" fmla="*/ 19086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51362 w 1662387"/>
                <a:gd name="connsiteY6" fmla="*/ 3347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29170 w 1662387"/>
                <a:gd name="connsiteY5" fmla="*/ 1027298 h 2138719"/>
                <a:gd name="connsiteX6" fmla="*/ 819627 w 1662387"/>
                <a:gd name="connsiteY6" fmla="*/ 259451 h 2138719"/>
                <a:gd name="connsiteX7" fmla="*/ 1051362 w 1662387"/>
                <a:gd name="connsiteY7" fmla="*/ 33471 h 2138719"/>
                <a:gd name="connsiteX8" fmla="*/ 1059906 w 1662387"/>
                <a:gd name="connsiteY8" fmla="*/ 598844 h 2138719"/>
                <a:gd name="connsiteX9" fmla="*/ 1171002 w 1662387"/>
                <a:gd name="connsiteY9" fmla="*/ 1086782 h 2138719"/>
                <a:gd name="connsiteX10" fmla="*/ 1324825 w 1662387"/>
                <a:gd name="connsiteY10" fmla="*/ 1088507 h 2138719"/>
                <a:gd name="connsiteX11" fmla="*/ 1282097 w 1662387"/>
                <a:gd name="connsiteY11" fmla="*/ 275317 h 2138719"/>
                <a:gd name="connsiteX12" fmla="*/ 1444467 w 1662387"/>
                <a:gd name="connsiteY12" fmla="*/ 30488 h 2138719"/>
                <a:gd name="connsiteX13" fmla="*/ 1656265 w 1662387"/>
                <a:gd name="connsiteY13" fmla="*/ 849566 h 2138719"/>
                <a:gd name="connsiteX14" fmla="*/ 1470105 w 1662387"/>
                <a:gd name="connsiteY14" fmla="*/ 2036753 h 2138719"/>
                <a:gd name="connsiteX15" fmla="*/ 794987 w 1662387"/>
                <a:gd name="connsiteY15" fmla="*/ 2088026 h 2138719"/>
                <a:gd name="connsiteX16" fmla="*/ 759807 w 1662387"/>
                <a:gd name="connsiteY16" fmla="*/ 2086957 h 2138719"/>
                <a:gd name="connsiteX17" fmla="*/ 213872 w 1662387"/>
                <a:gd name="connsiteY17" fmla="*/ 1968386 h 2138719"/>
                <a:gd name="connsiteX18" fmla="*/ 81 w 1662387"/>
                <a:gd name="connsiteY18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530067 w 1662387"/>
                <a:gd name="connsiteY4" fmla="*/ 406476 h 2138719"/>
                <a:gd name="connsiteX5" fmla="*/ 641162 w 1662387"/>
                <a:gd name="connsiteY5" fmla="*/ 934345 h 2138719"/>
                <a:gd name="connsiteX6" fmla="*/ 829170 w 1662387"/>
                <a:gd name="connsiteY6" fmla="*/ 1027298 h 2138719"/>
                <a:gd name="connsiteX7" fmla="*/ 819627 w 1662387"/>
                <a:gd name="connsiteY7" fmla="*/ 259451 h 2138719"/>
                <a:gd name="connsiteX8" fmla="*/ 1051362 w 1662387"/>
                <a:gd name="connsiteY8" fmla="*/ 33471 h 2138719"/>
                <a:gd name="connsiteX9" fmla="*/ 1059906 w 1662387"/>
                <a:gd name="connsiteY9" fmla="*/ 598844 h 2138719"/>
                <a:gd name="connsiteX10" fmla="*/ 1171002 w 1662387"/>
                <a:gd name="connsiteY10" fmla="*/ 1086782 h 2138719"/>
                <a:gd name="connsiteX11" fmla="*/ 1324825 w 1662387"/>
                <a:gd name="connsiteY11" fmla="*/ 1088507 h 2138719"/>
                <a:gd name="connsiteX12" fmla="*/ 1282097 w 1662387"/>
                <a:gd name="connsiteY12" fmla="*/ 275317 h 2138719"/>
                <a:gd name="connsiteX13" fmla="*/ 1444467 w 1662387"/>
                <a:gd name="connsiteY13" fmla="*/ 30488 h 2138719"/>
                <a:gd name="connsiteX14" fmla="*/ 1656265 w 1662387"/>
                <a:gd name="connsiteY14" fmla="*/ 849566 h 2138719"/>
                <a:gd name="connsiteX15" fmla="*/ 1470105 w 1662387"/>
                <a:gd name="connsiteY15" fmla="*/ 2036753 h 2138719"/>
                <a:gd name="connsiteX16" fmla="*/ 794987 w 1662387"/>
                <a:gd name="connsiteY16" fmla="*/ 2088026 h 2138719"/>
                <a:gd name="connsiteX17" fmla="*/ 759807 w 1662387"/>
                <a:gd name="connsiteY17" fmla="*/ 2086957 h 2138719"/>
                <a:gd name="connsiteX18" fmla="*/ 213872 w 1662387"/>
                <a:gd name="connsiteY18" fmla="*/ 1968386 h 2138719"/>
                <a:gd name="connsiteX19" fmla="*/ 81 w 1662387"/>
                <a:gd name="connsiteY19" fmla="*/ 849566 h 2138719"/>
                <a:gd name="connsiteX0" fmla="*/ 81 w 1662387"/>
                <a:gd name="connsiteY0" fmla="*/ 869188 h 2158341"/>
                <a:gd name="connsiteX1" fmla="*/ 196780 w 1662387"/>
                <a:gd name="connsiteY1" fmla="*/ 22474 h 2158341"/>
                <a:gd name="connsiteX2" fmla="*/ 290785 w 1662387"/>
                <a:gd name="connsiteY2" fmla="*/ 1099384 h 2158341"/>
                <a:gd name="connsiteX3" fmla="*/ 444608 w 1662387"/>
                <a:gd name="connsiteY3" fmla="*/ 43208 h 2158341"/>
                <a:gd name="connsiteX4" fmla="*/ 606979 w 1662387"/>
                <a:gd name="connsiteY4" fmla="*/ 207499 h 2158341"/>
                <a:gd name="connsiteX5" fmla="*/ 641162 w 1662387"/>
                <a:gd name="connsiteY5" fmla="*/ 953967 h 2158341"/>
                <a:gd name="connsiteX6" fmla="*/ 829170 w 1662387"/>
                <a:gd name="connsiteY6" fmla="*/ 1046920 h 2158341"/>
                <a:gd name="connsiteX7" fmla="*/ 819627 w 1662387"/>
                <a:gd name="connsiteY7" fmla="*/ 279073 h 2158341"/>
                <a:gd name="connsiteX8" fmla="*/ 1051362 w 1662387"/>
                <a:gd name="connsiteY8" fmla="*/ 53093 h 2158341"/>
                <a:gd name="connsiteX9" fmla="*/ 1059906 w 1662387"/>
                <a:gd name="connsiteY9" fmla="*/ 618466 h 2158341"/>
                <a:gd name="connsiteX10" fmla="*/ 1171002 w 1662387"/>
                <a:gd name="connsiteY10" fmla="*/ 1106404 h 2158341"/>
                <a:gd name="connsiteX11" fmla="*/ 1324825 w 1662387"/>
                <a:gd name="connsiteY11" fmla="*/ 1108129 h 2158341"/>
                <a:gd name="connsiteX12" fmla="*/ 1282097 w 1662387"/>
                <a:gd name="connsiteY12" fmla="*/ 294939 h 2158341"/>
                <a:gd name="connsiteX13" fmla="*/ 1444467 w 1662387"/>
                <a:gd name="connsiteY13" fmla="*/ 50110 h 2158341"/>
                <a:gd name="connsiteX14" fmla="*/ 1656265 w 1662387"/>
                <a:gd name="connsiteY14" fmla="*/ 869188 h 2158341"/>
                <a:gd name="connsiteX15" fmla="*/ 1470105 w 1662387"/>
                <a:gd name="connsiteY15" fmla="*/ 2056375 h 2158341"/>
                <a:gd name="connsiteX16" fmla="*/ 794987 w 1662387"/>
                <a:gd name="connsiteY16" fmla="*/ 2107648 h 2158341"/>
                <a:gd name="connsiteX17" fmla="*/ 759807 w 1662387"/>
                <a:gd name="connsiteY17" fmla="*/ 2106579 h 2158341"/>
                <a:gd name="connsiteX18" fmla="*/ 213872 w 1662387"/>
                <a:gd name="connsiteY18" fmla="*/ 1988008 h 2158341"/>
                <a:gd name="connsiteX19" fmla="*/ 81 w 1662387"/>
                <a:gd name="connsiteY19" fmla="*/ 869188 h 2158341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954685 w 1662387"/>
                <a:gd name="connsiteY10" fmla="*/ 665137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819627 w 1662387"/>
                <a:gd name="connsiteY9" fmla="*/ 259451 h 2138719"/>
                <a:gd name="connsiteX10" fmla="*/ 1051362 w 1662387"/>
                <a:gd name="connsiteY10" fmla="*/ 33471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52463 h 2141616"/>
                <a:gd name="connsiteX1" fmla="*/ 196780 w 1662387"/>
                <a:gd name="connsiteY1" fmla="*/ 5749 h 2141616"/>
                <a:gd name="connsiteX2" fmla="*/ 290785 w 1662387"/>
                <a:gd name="connsiteY2" fmla="*/ 1082659 h 2141616"/>
                <a:gd name="connsiteX3" fmla="*/ 391283 w 1662387"/>
                <a:gd name="connsiteY3" fmla="*/ 529921 h 2141616"/>
                <a:gd name="connsiteX4" fmla="*/ 444608 w 1662387"/>
                <a:gd name="connsiteY4" fmla="*/ 26483 h 2141616"/>
                <a:gd name="connsiteX5" fmla="*/ 541215 w 1662387"/>
                <a:gd name="connsiteY5" fmla="*/ 500143 h 2141616"/>
                <a:gd name="connsiteX6" fmla="*/ 641162 w 1662387"/>
                <a:gd name="connsiteY6" fmla="*/ 937242 h 2141616"/>
                <a:gd name="connsiteX7" fmla="*/ 829170 w 1662387"/>
                <a:gd name="connsiteY7" fmla="*/ 1030195 h 2141616"/>
                <a:gd name="connsiteX8" fmla="*/ 713904 w 1662387"/>
                <a:gd name="connsiteY8" fmla="*/ 458587 h 2141616"/>
                <a:gd name="connsiteX9" fmla="*/ 767016 w 1662387"/>
                <a:gd name="connsiteY9" fmla="*/ 52417 h 2141616"/>
                <a:gd name="connsiteX10" fmla="*/ 1051362 w 1662387"/>
                <a:gd name="connsiteY10" fmla="*/ 36368 h 2141616"/>
                <a:gd name="connsiteX11" fmla="*/ 954685 w 1662387"/>
                <a:gd name="connsiteY11" fmla="*/ 668034 h 2141616"/>
                <a:gd name="connsiteX12" fmla="*/ 1171002 w 1662387"/>
                <a:gd name="connsiteY12" fmla="*/ 1089679 h 2141616"/>
                <a:gd name="connsiteX13" fmla="*/ 1324825 w 1662387"/>
                <a:gd name="connsiteY13" fmla="*/ 1091404 h 2141616"/>
                <a:gd name="connsiteX14" fmla="*/ 1282097 w 1662387"/>
                <a:gd name="connsiteY14" fmla="*/ 278214 h 2141616"/>
                <a:gd name="connsiteX15" fmla="*/ 1444467 w 1662387"/>
                <a:gd name="connsiteY15" fmla="*/ 33385 h 2141616"/>
                <a:gd name="connsiteX16" fmla="*/ 1656265 w 1662387"/>
                <a:gd name="connsiteY16" fmla="*/ 852463 h 2141616"/>
                <a:gd name="connsiteX17" fmla="*/ 1470105 w 1662387"/>
                <a:gd name="connsiteY17" fmla="*/ 2039650 h 2141616"/>
                <a:gd name="connsiteX18" fmla="*/ 794987 w 1662387"/>
                <a:gd name="connsiteY18" fmla="*/ 2090923 h 2141616"/>
                <a:gd name="connsiteX19" fmla="*/ 759807 w 1662387"/>
                <a:gd name="connsiteY19" fmla="*/ 2089854 h 2141616"/>
                <a:gd name="connsiteX20" fmla="*/ 213872 w 1662387"/>
                <a:gd name="connsiteY20" fmla="*/ 1971283 h 2141616"/>
                <a:gd name="connsiteX21" fmla="*/ 81 w 1662387"/>
                <a:gd name="connsiteY21" fmla="*/ 852463 h 214161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347858 w 1662387"/>
                <a:gd name="connsiteY14" fmla="*/ 1026643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347858 w 1662387"/>
                <a:gd name="connsiteY15" fmla="*/ 1026643 h 2138719"/>
                <a:gd name="connsiteX16" fmla="*/ 1444467 w 1662387"/>
                <a:gd name="connsiteY16" fmla="*/ 30488 h 2138719"/>
                <a:gd name="connsiteX17" fmla="*/ 1656265 w 1662387"/>
                <a:gd name="connsiteY17" fmla="*/ 849566 h 2138719"/>
                <a:gd name="connsiteX18" fmla="*/ 1470105 w 1662387"/>
                <a:gd name="connsiteY18" fmla="*/ 2036753 h 2138719"/>
                <a:gd name="connsiteX19" fmla="*/ 794987 w 1662387"/>
                <a:gd name="connsiteY19" fmla="*/ 2088026 h 2138719"/>
                <a:gd name="connsiteX20" fmla="*/ 759807 w 1662387"/>
                <a:gd name="connsiteY20" fmla="*/ 2086957 h 2138719"/>
                <a:gd name="connsiteX21" fmla="*/ 213872 w 1662387"/>
                <a:gd name="connsiteY21" fmla="*/ 1968386 h 2138719"/>
                <a:gd name="connsiteX22" fmla="*/ 81 w 1662387"/>
                <a:gd name="connsiteY22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074927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204594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70913 w 1662387"/>
                <a:gd name="connsiteY4" fmla="*/ 156173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0702"/>
                <a:gd name="connsiteY0" fmla="*/ 849566 h 2153991"/>
                <a:gd name="connsiteX1" fmla="*/ 196780 w 1660702"/>
                <a:gd name="connsiteY1" fmla="*/ 2852 h 2153991"/>
                <a:gd name="connsiteX2" fmla="*/ 290785 w 1660702"/>
                <a:gd name="connsiteY2" fmla="*/ 1079762 h 2153991"/>
                <a:gd name="connsiteX3" fmla="*/ 325520 w 1660702"/>
                <a:gd name="connsiteY3" fmla="*/ 118215 h 2153991"/>
                <a:gd name="connsiteX4" fmla="*/ 470913 w 1660702"/>
                <a:gd name="connsiteY4" fmla="*/ 156173 h 2153991"/>
                <a:gd name="connsiteX5" fmla="*/ 541215 w 1660702"/>
                <a:gd name="connsiteY5" fmla="*/ 497246 h 2153991"/>
                <a:gd name="connsiteX6" fmla="*/ 641162 w 1660702"/>
                <a:gd name="connsiteY6" fmla="*/ 934345 h 2153991"/>
                <a:gd name="connsiteX7" fmla="*/ 829170 w 1660702"/>
                <a:gd name="connsiteY7" fmla="*/ 1027298 h 2153991"/>
                <a:gd name="connsiteX8" fmla="*/ 661294 w 1660702"/>
                <a:gd name="connsiteY8" fmla="*/ 135271 h 2153991"/>
                <a:gd name="connsiteX9" fmla="*/ 767016 w 1660702"/>
                <a:gd name="connsiteY9" fmla="*/ 49520 h 2153991"/>
                <a:gd name="connsiteX10" fmla="*/ 827768 w 1660702"/>
                <a:gd name="connsiteY10" fmla="*/ 99765 h 2153991"/>
                <a:gd name="connsiteX11" fmla="*/ 954685 w 1660702"/>
                <a:gd name="connsiteY11" fmla="*/ 665137 h 2153991"/>
                <a:gd name="connsiteX12" fmla="*/ 1171002 w 1660702"/>
                <a:gd name="connsiteY12" fmla="*/ 1086782 h 2153991"/>
                <a:gd name="connsiteX13" fmla="*/ 1101232 w 1660702"/>
                <a:gd name="connsiteY13" fmla="*/ 226692 h 2153991"/>
                <a:gd name="connsiteX14" fmla="*/ 1279468 w 1660702"/>
                <a:gd name="connsiteY14" fmla="*/ 234709 h 2153991"/>
                <a:gd name="connsiteX15" fmla="*/ 1279468 w 1660702"/>
                <a:gd name="connsiteY15" fmla="*/ 433591 h 2153991"/>
                <a:gd name="connsiteX16" fmla="*/ 1347858 w 1660702"/>
                <a:gd name="connsiteY16" fmla="*/ 1026643 h 2153991"/>
                <a:gd name="connsiteX17" fmla="*/ 1444467 w 1660702"/>
                <a:gd name="connsiteY17" fmla="*/ 30488 h 2153991"/>
                <a:gd name="connsiteX18" fmla="*/ 1656265 w 1660702"/>
                <a:gd name="connsiteY18" fmla="*/ 849566 h 2153991"/>
                <a:gd name="connsiteX19" fmla="*/ 1470105 w 1660702"/>
                <a:gd name="connsiteY19" fmla="*/ 2036753 h 2153991"/>
                <a:gd name="connsiteX20" fmla="*/ 1127240 w 1660702"/>
                <a:gd name="connsiteY20" fmla="*/ 2116229 h 2153991"/>
                <a:gd name="connsiteX21" fmla="*/ 794987 w 1660702"/>
                <a:gd name="connsiteY21" fmla="*/ 2088026 h 2153991"/>
                <a:gd name="connsiteX22" fmla="*/ 759807 w 1660702"/>
                <a:gd name="connsiteY22" fmla="*/ 2086957 h 2153991"/>
                <a:gd name="connsiteX23" fmla="*/ 213872 w 1660702"/>
                <a:gd name="connsiteY23" fmla="*/ 1968386 h 2153991"/>
                <a:gd name="connsiteX24" fmla="*/ 81 w 1660702"/>
                <a:gd name="connsiteY24" fmla="*/ 849566 h 2153991"/>
                <a:gd name="connsiteX0" fmla="*/ 81 w 1660700"/>
                <a:gd name="connsiteY0" fmla="*/ 849566 h 2156511"/>
                <a:gd name="connsiteX1" fmla="*/ 196780 w 1660700"/>
                <a:gd name="connsiteY1" fmla="*/ 2852 h 2156511"/>
                <a:gd name="connsiteX2" fmla="*/ 290785 w 1660700"/>
                <a:gd name="connsiteY2" fmla="*/ 1079762 h 2156511"/>
                <a:gd name="connsiteX3" fmla="*/ 325520 w 1660700"/>
                <a:gd name="connsiteY3" fmla="*/ 118215 h 2156511"/>
                <a:gd name="connsiteX4" fmla="*/ 470913 w 1660700"/>
                <a:gd name="connsiteY4" fmla="*/ 156173 h 2156511"/>
                <a:gd name="connsiteX5" fmla="*/ 541215 w 1660700"/>
                <a:gd name="connsiteY5" fmla="*/ 497246 h 2156511"/>
                <a:gd name="connsiteX6" fmla="*/ 641162 w 1660700"/>
                <a:gd name="connsiteY6" fmla="*/ 934345 h 2156511"/>
                <a:gd name="connsiteX7" fmla="*/ 829170 w 1660700"/>
                <a:gd name="connsiteY7" fmla="*/ 1027298 h 2156511"/>
                <a:gd name="connsiteX8" fmla="*/ 661294 w 1660700"/>
                <a:gd name="connsiteY8" fmla="*/ 135271 h 2156511"/>
                <a:gd name="connsiteX9" fmla="*/ 767016 w 1660700"/>
                <a:gd name="connsiteY9" fmla="*/ 49520 h 2156511"/>
                <a:gd name="connsiteX10" fmla="*/ 827768 w 1660700"/>
                <a:gd name="connsiteY10" fmla="*/ 99765 h 2156511"/>
                <a:gd name="connsiteX11" fmla="*/ 954685 w 1660700"/>
                <a:gd name="connsiteY11" fmla="*/ 665137 h 2156511"/>
                <a:gd name="connsiteX12" fmla="*/ 1171002 w 1660700"/>
                <a:gd name="connsiteY12" fmla="*/ 1086782 h 2156511"/>
                <a:gd name="connsiteX13" fmla="*/ 1101232 w 1660700"/>
                <a:gd name="connsiteY13" fmla="*/ 226692 h 2156511"/>
                <a:gd name="connsiteX14" fmla="*/ 1279468 w 1660700"/>
                <a:gd name="connsiteY14" fmla="*/ 234709 h 2156511"/>
                <a:gd name="connsiteX15" fmla="*/ 1279468 w 1660700"/>
                <a:gd name="connsiteY15" fmla="*/ 433591 h 2156511"/>
                <a:gd name="connsiteX16" fmla="*/ 1347858 w 1660700"/>
                <a:gd name="connsiteY16" fmla="*/ 1026643 h 2156511"/>
                <a:gd name="connsiteX17" fmla="*/ 1444467 w 1660700"/>
                <a:gd name="connsiteY17" fmla="*/ 30488 h 2156511"/>
                <a:gd name="connsiteX18" fmla="*/ 1656265 w 1660700"/>
                <a:gd name="connsiteY18" fmla="*/ 849566 h 2156511"/>
                <a:gd name="connsiteX19" fmla="*/ 1470105 w 1660700"/>
                <a:gd name="connsiteY19" fmla="*/ 2036753 h 2156511"/>
                <a:gd name="connsiteX20" fmla="*/ 1127240 w 1660700"/>
                <a:gd name="connsiteY20" fmla="*/ 2116229 h 2156511"/>
                <a:gd name="connsiteX21" fmla="*/ 794987 w 1660700"/>
                <a:gd name="connsiteY21" fmla="*/ 2088026 h 2156511"/>
                <a:gd name="connsiteX22" fmla="*/ 759807 w 1660700"/>
                <a:gd name="connsiteY22" fmla="*/ 2086957 h 2156511"/>
                <a:gd name="connsiteX23" fmla="*/ 213872 w 1660700"/>
                <a:gd name="connsiteY23" fmla="*/ 1968386 h 2156511"/>
                <a:gd name="connsiteX24" fmla="*/ 81 w 1660700"/>
                <a:gd name="connsiteY24" fmla="*/ 849566 h 2156511"/>
                <a:gd name="connsiteX0" fmla="*/ 81 w 1660702"/>
                <a:gd name="connsiteY0" fmla="*/ 849566 h 2156511"/>
                <a:gd name="connsiteX1" fmla="*/ 196780 w 1660702"/>
                <a:gd name="connsiteY1" fmla="*/ 2852 h 2156511"/>
                <a:gd name="connsiteX2" fmla="*/ 290785 w 1660702"/>
                <a:gd name="connsiteY2" fmla="*/ 1079762 h 2156511"/>
                <a:gd name="connsiteX3" fmla="*/ 325520 w 1660702"/>
                <a:gd name="connsiteY3" fmla="*/ 118215 h 2156511"/>
                <a:gd name="connsiteX4" fmla="*/ 470913 w 1660702"/>
                <a:gd name="connsiteY4" fmla="*/ 156173 h 2156511"/>
                <a:gd name="connsiteX5" fmla="*/ 541215 w 1660702"/>
                <a:gd name="connsiteY5" fmla="*/ 497246 h 2156511"/>
                <a:gd name="connsiteX6" fmla="*/ 641162 w 1660702"/>
                <a:gd name="connsiteY6" fmla="*/ 934345 h 2156511"/>
                <a:gd name="connsiteX7" fmla="*/ 829170 w 1660702"/>
                <a:gd name="connsiteY7" fmla="*/ 1027298 h 2156511"/>
                <a:gd name="connsiteX8" fmla="*/ 661294 w 1660702"/>
                <a:gd name="connsiteY8" fmla="*/ 135271 h 2156511"/>
                <a:gd name="connsiteX9" fmla="*/ 767016 w 1660702"/>
                <a:gd name="connsiteY9" fmla="*/ 49520 h 2156511"/>
                <a:gd name="connsiteX10" fmla="*/ 827768 w 1660702"/>
                <a:gd name="connsiteY10" fmla="*/ 99765 h 2156511"/>
                <a:gd name="connsiteX11" fmla="*/ 954685 w 1660702"/>
                <a:gd name="connsiteY11" fmla="*/ 665137 h 2156511"/>
                <a:gd name="connsiteX12" fmla="*/ 1171002 w 1660702"/>
                <a:gd name="connsiteY12" fmla="*/ 1086782 h 2156511"/>
                <a:gd name="connsiteX13" fmla="*/ 1101232 w 1660702"/>
                <a:gd name="connsiteY13" fmla="*/ 226692 h 2156511"/>
                <a:gd name="connsiteX14" fmla="*/ 1279468 w 1660702"/>
                <a:gd name="connsiteY14" fmla="*/ 234709 h 2156511"/>
                <a:gd name="connsiteX15" fmla="*/ 1279468 w 1660702"/>
                <a:gd name="connsiteY15" fmla="*/ 433591 h 2156511"/>
                <a:gd name="connsiteX16" fmla="*/ 1347858 w 1660702"/>
                <a:gd name="connsiteY16" fmla="*/ 1026643 h 2156511"/>
                <a:gd name="connsiteX17" fmla="*/ 1444467 w 1660702"/>
                <a:gd name="connsiteY17" fmla="*/ 30488 h 2156511"/>
                <a:gd name="connsiteX18" fmla="*/ 1656265 w 1660702"/>
                <a:gd name="connsiteY18" fmla="*/ 849566 h 2156511"/>
                <a:gd name="connsiteX19" fmla="*/ 1470105 w 1660702"/>
                <a:gd name="connsiteY19" fmla="*/ 2036753 h 2156511"/>
                <a:gd name="connsiteX20" fmla="*/ 1127240 w 1660702"/>
                <a:gd name="connsiteY20" fmla="*/ 2116229 h 2156511"/>
                <a:gd name="connsiteX21" fmla="*/ 794987 w 1660702"/>
                <a:gd name="connsiteY21" fmla="*/ 2088026 h 2156511"/>
                <a:gd name="connsiteX22" fmla="*/ 759807 w 1660702"/>
                <a:gd name="connsiteY22" fmla="*/ 2086957 h 2156511"/>
                <a:gd name="connsiteX23" fmla="*/ 213872 w 1660702"/>
                <a:gd name="connsiteY23" fmla="*/ 1968386 h 2156511"/>
                <a:gd name="connsiteX24" fmla="*/ 81 w 1660702"/>
                <a:gd name="connsiteY24" fmla="*/ 849566 h 2156511"/>
                <a:gd name="connsiteX0" fmla="*/ 81 w 1660700"/>
                <a:gd name="connsiteY0" fmla="*/ 849566 h 2163766"/>
                <a:gd name="connsiteX1" fmla="*/ 196780 w 1660700"/>
                <a:gd name="connsiteY1" fmla="*/ 2852 h 2163766"/>
                <a:gd name="connsiteX2" fmla="*/ 290785 w 1660700"/>
                <a:gd name="connsiteY2" fmla="*/ 1079762 h 2163766"/>
                <a:gd name="connsiteX3" fmla="*/ 325520 w 1660700"/>
                <a:gd name="connsiteY3" fmla="*/ 118215 h 2163766"/>
                <a:gd name="connsiteX4" fmla="*/ 470913 w 1660700"/>
                <a:gd name="connsiteY4" fmla="*/ 156173 h 2163766"/>
                <a:gd name="connsiteX5" fmla="*/ 541215 w 1660700"/>
                <a:gd name="connsiteY5" fmla="*/ 497246 h 2163766"/>
                <a:gd name="connsiteX6" fmla="*/ 641162 w 1660700"/>
                <a:gd name="connsiteY6" fmla="*/ 934345 h 2163766"/>
                <a:gd name="connsiteX7" fmla="*/ 829170 w 1660700"/>
                <a:gd name="connsiteY7" fmla="*/ 1027298 h 2163766"/>
                <a:gd name="connsiteX8" fmla="*/ 661294 w 1660700"/>
                <a:gd name="connsiteY8" fmla="*/ 135271 h 2163766"/>
                <a:gd name="connsiteX9" fmla="*/ 767016 w 1660700"/>
                <a:gd name="connsiteY9" fmla="*/ 49520 h 2163766"/>
                <a:gd name="connsiteX10" fmla="*/ 827768 w 1660700"/>
                <a:gd name="connsiteY10" fmla="*/ 99765 h 2163766"/>
                <a:gd name="connsiteX11" fmla="*/ 954685 w 1660700"/>
                <a:gd name="connsiteY11" fmla="*/ 665137 h 2163766"/>
                <a:gd name="connsiteX12" fmla="*/ 1171002 w 1660700"/>
                <a:gd name="connsiteY12" fmla="*/ 1086782 h 2163766"/>
                <a:gd name="connsiteX13" fmla="*/ 1101232 w 1660700"/>
                <a:gd name="connsiteY13" fmla="*/ 226692 h 2163766"/>
                <a:gd name="connsiteX14" fmla="*/ 1279468 w 1660700"/>
                <a:gd name="connsiteY14" fmla="*/ 234709 h 2163766"/>
                <a:gd name="connsiteX15" fmla="*/ 1279468 w 1660700"/>
                <a:gd name="connsiteY15" fmla="*/ 433591 h 2163766"/>
                <a:gd name="connsiteX16" fmla="*/ 1347858 w 1660700"/>
                <a:gd name="connsiteY16" fmla="*/ 1026643 h 2163766"/>
                <a:gd name="connsiteX17" fmla="*/ 1444467 w 1660700"/>
                <a:gd name="connsiteY17" fmla="*/ 30488 h 2163766"/>
                <a:gd name="connsiteX18" fmla="*/ 1656265 w 1660700"/>
                <a:gd name="connsiteY18" fmla="*/ 849566 h 2163766"/>
                <a:gd name="connsiteX19" fmla="*/ 1470105 w 1660700"/>
                <a:gd name="connsiteY19" fmla="*/ 2036753 h 2163766"/>
                <a:gd name="connsiteX20" fmla="*/ 1127240 w 1660700"/>
                <a:gd name="connsiteY20" fmla="*/ 2116229 h 2163766"/>
                <a:gd name="connsiteX21" fmla="*/ 794987 w 1660700"/>
                <a:gd name="connsiteY21" fmla="*/ 2088026 h 2163766"/>
                <a:gd name="connsiteX22" fmla="*/ 759807 w 1660700"/>
                <a:gd name="connsiteY22" fmla="*/ 2086957 h 2163766"/>
                <a:gd name="connsiteX23" fmla="*/ 213872 w 1660700"/>
                <a:gd name="connsiteY23" fmla="*/ 1968386 h 2163766"/>
                <a:gd name="connsiteX24" fmla="*/ 81 w 1660700"/>
                <a:gd name="connsiteY24" fmla="*/ 849566 h 2163766"/>
                <a:gd name="connsiteX0" fmla="*/ 81 w 1660702"/>
                <a:gd name="connsiteY0" fmla="*/ 849566 h 2180611"/>
                <a:gd name="connsiteX1" fmla="*/ 196780 w 1660702"/>
                <a:gd name="connsiteY1" fmla="*/ 2852 h 2180611"/>
                <a:gd name="connsiteX2" fmla="*/ 290785 w 1660702"/>
                <a:gd name="connsiteY2" fmla="*/ 1079762 h 2180611"/>
                <a:gd name="connsiteX3" fmla="*/ 325520 w 1660702"/>
                <a:gd name="connsiteY3" fmla="*/ 118215 h 2180611"/>
                <a:gd name="connsiteX4" fmla="*/ 470913 w 1660702"/>
                <a:gd name="connsiteY4" fmla="*/ 156173 h 2180611"/>
                <a:gd name="connsiteX5" fmla="*/ 541215 w 1660702"/>
                <a:gd name="connsiteY5" fmla="*/ 497246 h 2180611"/>
                <a:gd name="connsiteX6" fmla="*/ 641162 w 1660702"/>
                <a:gd name="connsiteY6" fmla="*/ 934345 h 2180611"/>
                <a:gd name="connsiteX7" fmla="*/ 829170 w 1660702"/>
                <a:gd name="connsiteY7" fmla="*/ 1027298 h 2180611"/>
                <a:gd name="connsiteX8" fmla="*/ 661294 w 1660702"/>
                <a:gd name="connsiteY8" fmla="*/ 135271 h 2180611"/>
                <a:gd name="connsiteX9" fmla="*/ 767016 w 1660702"/>
                <a:gd name="connsiteY9" fmla="*/ 49520 h 2180611"/>
                <a:gd name="connsiteX10" fmla="*/ 827768 w 1660702"/>
                <a:gd name="connsiteY10" fmla="*/ 99765 h 2180611"/>
                <a:gd name="connsiteX11" fmla="*/ 954685 w 1660702"/>
                <a:gd name="connsiteY11" fmla="*/ 665137 h 2180611"/>
                <a:gd name="connsiteX12" fmla="*/ 1171002 w 1660702"/>
                <a:gd name="connsiteY12" fmla="*/ 1086782 h 2180611"/>
                <a:gd name="connsiteX13" fmla="*/ 1101232 w 1660702"/>
                <a:gd name="connsiteY13" fmla="*/ 226692 h 2180611"/>
                <a:gd name="connsiteX14" fmla="*/ 1279468 w 1660702"/>
                <a:gd name="connsiteY14" fmla="*/ 234709 h 2180611"/>
                <a:gd name="connsiteX15" fmla="*/ 1279468 w 1660702"/>
                <a:gd name="connsiteY15" fmla="*/ 433591 h 2180611"/>
                <a:gd name="connsiteX16" fmla="*/ 1347858 w 1660702"/>
                <a:gd name="connsiteY16" fmla="*/ 1026643 h 2180611"/>
                <a:gd name="connsiteX17" fmla="*/ 1444467 w 1660702"/>
                <a:gd name="connsiteY17" fmla="*/ 30488 h 2180611"/>
                <a:gd name="connsiteX18" fmla="*/ 1656265 w 1660702"/>
                <a:gd name="connsiteY18" fmla="*/ 849566 h 2180611"/>
                <a:gd name="connsiteX19" fmla="*/ 1470105 w 1660702"/>
                <a:gd name="connsiteY19" fmla="*/ 2036753 h 2180611"/>
                <a:gd name="connsiteX20" fmla="*/ 1127240 w 1660702"/>
                <a:gd name="connsiteY20" fmla="*/ 2116229 h 2180611"/>
                <a:gd name="connsiteX21" fmla="*/ 794987 w 1660702"/>
                <a:gd name="connsiteY21" fmla="*/ 2088026 h 2180611"/>
                <a:gd name="connsiteX22" fmla="*/ 615128 w 1660702"/>
                <a:gd name="connsiteY22" fmla="*/ 2109054 h 2180611"/>
                <a:gd name="connsiteX23" fmla="*/ 213872 w 1660702"/>
                <a:gd name="connsiteY23" fmla="*/ 1968386 h 2180611"/>
                <a:gd name="connsiteX24" fmla="*/ 81 w 1660702"/>
                <a:gd name="connsiteY24" fmla="*/ 849566 h 2180611"/>
                <a:gd name="connsiteX0" fmla="*/ 81 w 1660700"/>
                <a:gd name="connsiteY0" fmla="*/ 849566 h 2203998"/>
                <a:gd name="connsiteX1" fmla="*/ 196780 w 1660700"/>
                <a:gd name="connsiteY1" fmla="*/ 2852 h 2203998"/>
                <a:gd name="connsiteX2" fmla="*/ 290785 w 1660700"/>
                <a:gd name="connsiteY2" fmla="*/ 1079762 h 2203998"/>
                <a:gd name="connsiteX3" fmla="*/ 325520 w 1660700"/>
                <a:gd name="connsiteY3" fmla="*/ 118215 h 2203998"/>
                <a:gd name="connsiteX4" fmla="*/ 470913 w 1660700"/>
                <a:gd name="connsiteY4" fmla="*/ 156173 h 2203998"/>
                <a:gd name="connsiteX5" fmla="*/ 541215 w 1660700"/>
                <a:gd name="connsiteY5" fmla="*/ 497246 h 2203998"/>
                <a:gd name="connsiteX6" fmla="*/ 641162 w 1660700"/>
                <a:gd name="connsiteY6" fmla="*/ 934345 h 2203998"/>
                <a:gd name="connsiteX7" fmla="*/ 829170 w 1660700"/>
                <a:gd name="connsiteY7" fmla="*/ 1027298 h 2203998"/>
                <a:gd name="connsiteX8" fmla="*/ 661294 w 1660700"/>
                <a:gd name="connsiteY8" fmla="*/ 135271 h 2203998"/>
                <a:gd name="connsiteX9" fmla="*/ 767016 w 1660700"/>
                <a:gd name="connsiteY9" fmla="*/ 49520 h 2203998"/>
                <a:gd name="connsiteX10" fmla="*/ 827768 w 1660700"/>
                <a:gd name="connsiteY10" fmla="*/ 99765 h 2203998"/>
                <a:gd name="connsiteX11" fmla="*/ 954685 w 1660700"/>
                <a:gd name="connsiteY11" fmla="*/ 665137 h 2203998"/>
                <a:gd name="connsiteX12" fmla="*/ 1171002 w 1660700"/>
                <a:gd name="connsiteY12" fmla="*/ 1086782 h 2203998"/>
                <a:gd name="connsiteX13" fmla="*/ 1101232 w 1660700"/>
                <a:gd name="connsiteY13" fmla="*/ 226692 h 2203998"/>
                <a:gd name="connsiteX14" fmla="*/ 1279468 w 1660700"/>
                <a:gd name="connsiteY14" fmla="*/ 234709 h 2203998"/>
                <a:gd name="connsiteX15" fmla="*/ 1279468 w 1660700"/>
                <a:gd name="connsiteY15" fmla="*/ 433591 h 2203998"/>
                <a:gd name="connsiteX16" fmla="*/ 1347858 w 1660700"/>
                <a:gd name="connsiteY16" fmla="*/ 1026643 h 2203998"/>
                <a:gd name="connsiteX17" fmla="*/ 1444467 w 1660700"/>
                <a:gd name="connsiteY17" fmla="*/ 30488 h 2203998"/>
                <a:gd name="connsiteX18" fmla="*/ 1656265 w 1660700"/>
                <a:gd name="connsiteY18" fmla="*/ 849566 h 2203998"/>
                <a:gd name="connsiteX19" fmla="*/ 1470105 w 1660700"/>
                <a:gd name="connsiteY19" fmla="*/ 2036753 h 2203998"/>
                <a:gd name="connsiteX20" fmla="*/ 1127240 w 1660700"/>
                <a:gd name="connsiteY20" fmla="*/ 2116229 h 2203998"/>
                <a:gd name="connsiteX21" fmla="*/ 913361 w 1660700"/>
                <a:gd name="connsiteY21" fmla="*/ 2198515 h 2203998"/>
                <a:gd name="connsiteX22" fmla="*/ 615128 w 1660700"/>
                <a:gd name="connsiteY22" fmla="*/ 2109054 h 2203998"/>
                <a:gd name="connsiteX23" fmla="*/ 213872 w 1660700"/>
                <a:gd name="connsiteY23" fmla="*/ 1968386 h 2203998"/>
                <a:gd name="connsiteX24" fmla="*/ 81 w 1660700"/>
                <a:gd name="connsiteY24" fmla="*/ 849566 h 2203998"/>
                <a:gd name="connsiteX0" fmla="*/ 81 w 1660702"/>
                <a:gd name="connsiteY0" fmla="*/ 849566 h 2203999"/>
                <a:gd name="connsiteX1" fmla="*/ 196780 w 1660702"/>
                <a:gd name="connsiteY1" fmla="*/ 2852 h 2203999"/>
                <a:gd name="connsiteX2" fmla="*/ 290785 w 1660702"/>
                <a:gd name="connsiteY2" fmla="*/ 1079762 h 2203999"/>
                <a:gd name="connsiteX3" fmla="*/ 325520 w 1660702"/>
                <a:gd name="connsiteY3" fmla="*/ 118215 h 2203999"/>
                <a:gd name="connsiteX4" fmla="*/ 470913 w 1660702"/>
                <a:gd name="connsiteY4" fmla="*/ 156173 h 2203999"/>
                <a:gd name="connsiteX5" fmla="*/ 541215 w 1660702"/>
                <a:gd name="connsiteY5" fmla="*/ 497246 h 2203999"/>
                <a:gd name="connsiteX6" fmla="*/ 641162 w 1660702"/>
                <a:gd name="connsiteY6" fmla="*/ 934345 h 2203999"/>
                <a:gd name="connsiteX7" fmla="*/ 829170 w 1660702"/>
                <a:gd name="connsiteY7" fmla="*/ 1027298 h 2203999"/>
                <a:gd name="connsiteX8" fmla="*/ 661294 w 1660702"/>
                <a:gd name="connsiteY8" fmla="*/ 135271 h 2203999"/>
                <a:gd name="connsiteX9" fmla="*/ 767016 w 1660702"/>
                <a:gd name="connsiteY9" fmla="*/ 49520 h 2203999"/>
                <a:gd name="connsiteX10" fmla="*/ 827768 w 1660702"/>
                <a:gd name="connsiteY10" fmla="*/ 99765 h 2203999"/>
                <a:gd name="connsiteX11" fmla="*/ 954685 w 1660702"/>
                <a:gd name="connsiteY11" fmla="*/ 665137 h 2203999"/>
                <a:gd name="connsiteX12" fmla="*/ 1171002 w 1660702"/>
                <a:gd name="connsiteY12" fmla="*/ 1086782 h 2203999"/>
                <a:gd name="connsiteX13" fmla="*/ 1101232 w 1660702"/>
                <a:gd name="connsiteY13" fmla="*/ 226692 h 2203999"/>
                <a:gd name="connsiteX14" fmla="*/ 1279468 w 1660702"/>
                <a:gd name="connsiteY14" fmla="*/ 234709 h 2203999"/>
                <a:gd name="connsiteX15" fmla="*/ 1279468 w 1660702"/>
                <a:gd name="connsiteY15" fmla="*/ 433591 h 2203999"/>
                <a:gd name="connsiteX16" fmla="*/ 1347858 w 1660702"/>
                <a:gd name="connsiteY16" fmla="*/ 1026643 h 2203999"/>
                <a:gd name="connsiteX17" fmla="*/ 1444467 w 1660702"/>
                <a:gd name="connsiteY17" fmla="*/ 30488 h 2203999"/>
                <a:gd name="connsiteX18" fmla="*/ 1656265 w 1660702"/>
                <a:gd name="connsiteY18" fmla="*/ 849566 h 2203999"/>
                <a:gd name="connsiteX19" fmla="*/ 1470105 w 1660702"/>
                <a:gd name="connsiteY19" fmla="*/ 2036753 h 2203999"/>
                <a:gd name="connsiteX20" fmla="*/ 1127240 w 1660702"/>
                <a:gd name="connsiteY20" fmla="*/ 2116229 h 2203999"/>
                <a:gd name="connsiteX21" fmla="*/ 913361 w 1660702"/>
                <a:gd name="connsiteY21" fmla="*/ 2198515 h 2203999"/>
                <a:gd name="connsiteX22" fmla="*/ 615128 w 1660702"/>
                <a:gd name="connsiteY22" fmla="*/ 2109054 h 2203999"/>
                <a:gd name="connsiteX23" fmla="*/ 213872 w 1660702"/>
                <a:gd name="connsiteY23" fmla="*/ 1968386 h 2203999"/>
                <a:gd name="connsiteX24" fmla="*/ 81 w 1660702"/>
                <a:gd name="connsiteY24" fmla="*/ 849566 h 2203999"/>
                <a:gd name="connsiteX0" fmla="*/ 81 w 1660700"/>
                <a:gd name="connsiteY0" fmla="*/ 849566 h 2199700"/>
                <a:gd name="connsiteX1" fmla="*/ 196780 w 1660700"/>
                <a:gd name="connsiteY1" fmla="*/ 2852 h 2199700"/>
                <a:gd name="connsiteX2" fmla="*/ 290785 w 1660700"/>
                <a:gd name="connsiteY2" fmla="*/ 1079762 h 2199700"/>
                <a:gd name="connsiteX3" fmla="*/ 325520 w 1660700"/>
                <a:gd name="connsiteY3" fmla="*/ 118215 h 2199700"/>
                <a:gd name="connsiteX4" fmla="*/ 470913 w 1660700"/>
                <a:gd name="connsiteY4" fmla="*/ 156173 h 2199700"/>
                <a:gd name="connsiteX5" fmla="*/ 541215 w 1660700"/>
                <a:gd name="connsiteY5" fmla="*/ 497246 h 2199700"/>
                <a:gd name="connsiteX6" fmla="*/ 641162 w 1660700"/>
                <a:gd name="connsiteY6" fmla="*/ 934345 h 2199700"/>
                <a:gd name="connsiteX7" fmla="*/ 829170 w 1660700"/>
                <a:gd name="connsiteY7" fmla="*/ 1027298 h 2199700"/>
                <a:gd name="connsiteX8" fmla="*/ 661294 w 1660700"/>
                <a:gd name="connsiteY8" fmla="*/ 135271 h 2199700"/>
                <a:gd name="connsiteX9" fmla="*/ 767016 w 1660700"/>
                <a:gd name="connsiteY9" fmla="*/ 49520 h 2199700"/>
                <a:gd name="connsiteX10" fmla="*/ 827768 w 1660700"/>
                <a:gd name="connsiteY10" fmla="*/ 99765 h 2199700"/>
                <a:gd name="connsiteX11" fmla="*/ 954685 w 1660700"/>
                <a:gd name="connsiteY11" fmla="*/ 665137 h 2199700"/>
                <a:gd name="connsiteX12" fmla="*/ 1171002 w 1660700"/>
                <a:gd name="connsiteY12" fmla="*/ 1086782 h 2199700"/>
                <a:gd name="connsiteX13" fmla="*/ 1101232 w 1660700"/>
                <a:gd name="connsiteY13" fmla="*/ 226692 h 2199700"/>
                <a:gd name="connsiteX14" fmla="*/ 1279468 w 1660700"/>
                <a:gd name="connsiteY14" fmla="*/ 234709 h 2199700"/>
                <a:gd name="connsiteX15" fmla="*/ 1279468 w 1660700"/>
                <a:gd name="connsiteY15" fmla="*/ 433591 h 2199700"/>
                <a:gd name="connsiteX16" fmla="*/ 1347858 w 1660700"/>
                <a:gd name="connsiteY16" fmla="*/ 1026643 h 2199700"/>
                <a:gd name="connsiteX17" fmla="*/ 1444467 w 1660700"/>
                <a:gd name="connsiteY17" fmla="*/ 30488 h 2199700"/>
                <a:gd name="connsiteX18" fmla="*/ 1656265 w 1660700"/>
                <a:gd name="connsiteY18" fmla="*/ 849566 h 2199700"/>
                <a:gd name="connsiteX19" fmla="*/ 1470105 w 1660700"/>
                <a:gd name="connsiteY19" fmla="*/ 2036753 h 2199700"/>
                <a:gd name="connsiteX20" fmla="*/ 1127240 w 1660700"/>
                <a:gd name="connsiteY20" fmla="*/ 2116229 h 2199700"/>
                <a:gd name="connsiteX21" fmla="*/ 837883 w 1660700"/>
                <a:gd name="connsiteY21" fmla="*/ 2083080 h 2199700"/>
                <a:gd name="connsiteX22" fmla="*/ 913361 w 1660700"/>
                <a:gd name="connsiteY22" fmla="*/ 2198515 h 2199700"/>
                <a:gd name="connsiteX23" fmla="*/ 615128 w 1660700"/>
                <a:gd name="connsiteY23" fmla="*/ 2109054 h 2199700"/>
                <a:gd name="connsiteX24" fmla="*/ 213872 w 1660700"/>
                <a:gd name="connsiteY24" fmla="*/ 1968386 h 2199700"/>
                <a:gd name="connsiteX25" fmla="*/ 81 w 1660700"/>
                <a:gd name="connsiteY25" fmla="*/ 849566 h 2199700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121174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52233"/>
                <a:gd name="connsiteX1" fmla="*/ 196780 w 1660702"/>
                <a:gd name="connsiteY1" fmla="*/ 2852 h 2152233"/>
                <a:gd name="connsiteX2" fmla="*/ 290785 w 1660702"/>
                <a:gd name="connsiteY2" fmla="*/ 1079762 h 2152233"/>
                <a:gd name="connsiteX3" fmla="*/ 325520 w 1660702"/>
                <a:gd name="connsiteY3" fmla="*/ 118215 h 2152233"/>
                <a:gd name="connsiteX4" fmla="*/ 470913 w 1660702"/>
                <a:gd name="connsiteY4" fmla="*/ 156173 h 2152233"/>
                <a:gd name="connsiteX5" fmla="*/ 541215 w 1660702"/>
                <a:gd name="connsiteY5" fmla="*/ 497246 h 2152233"/>
                <a:gd name="connsiteX6" fmla="*/ 641162 w 1660702"/>
                <a:gd name="connsiteY6" fmla="*/ 934345 h 2152233"/>
                <a:gd name="connsiteX7" fmla="*/ 829170 w 1660702"/>
                <a:gd name="connsiteY7" fmla="*/ 1027298 h 2152233"/>
                <a:gd name="connsiteX8" fmla="*/ 661294 w 1660702"/>
                <a:gd name="connsiteY8" fmla="*/ 135271 h 2152233"/>
                <a:gd name="connsiteX9" fmla="*/ 767016 w 1660702"/>
                <a:gd name="connsiteY9" fmla="*/ 49520 h 2152233"/>
                <a:gd name="connsiteX10" fmla="*/ 827768 w 1660702"/>
                <a:gd name="connsiteY10" fmla="*/ 99765 h 2152233"/>
                <a:gd name="connsiteX11" fmla="*/ 954685 w 1660702"/>
                <a:gd name="connsiteY11" fmla="*/ 665137 h 2152233"/>
                <a:gd name="connsiteX12" fmla="*/ 1171002 w 1660702"/>
                <a:gd name="connsiteY12" fmla="*/ 1086782 h 2152233"/>
                <a:gd name="connsiteX13" fmla="*/ 1101232 w 1660702"/>
                <a:gd name="connsiteY13" fmla="*/ 226692 h 2152233"/>
                <a:gd name="connsiteX14" fmla="*/ 1279468 w 1660702"/>
                <a:gd name="connsiteY14" fmla="*/ 234709 h 2152233"/>
                <a:gd name="connsiteX15" fmla="*/ 1279468 w 1660702"/>
                <a:gd name="connsiteY15" fmla="*/ 433591 h 2152233"/>
                <a:gd name="connsiteX16" fmla="*/ 1347858 w 1660702"/>
                <a:gd name="connsiteY16" fmla="*/ 1026643 h 2152233"/>
                <a:gd name="connsiteX17" fmla="*/ 1444467 w 1660702"/>
                <a:gd name="connsiteY17" fmla="*/ 30488 h 2152233"/>
                <a:gd name="connsiteX18" fmla="*/ 1656265 w 1660702"/>
                <a:gd name="connsiteY18" fmla="*/ 849566 h 2152233"/>
                <a:gd name="connsiteX19" fmla="*/ 1470105 w 1660702"/>
                <a:gd name="connsiteY19" fmla="*/ 2036753 h 2152233"/>
                <a:gd name="connsiteX20" fmla="*/ 1127240 w 1660702"/>
                <a:gd name="connsiteY20" fmla="*/ 2116229 h 2152233"/>
                <a:gd name="connsiteX21" fmla="*/ 847598 w 1660702"/>
                <a:gd name="connsiteY21" fmla="*/ 2121174 h 2152233"/>
                <a:gd name="connsiteX22" fmla="*/ 615128 w 1660702"/>
                <a:gd name="connsiteY22" fmla="*/ 2109054 h 2152233"/>
                <a:gd name="connsiteX23" fmla="*/ 213872 w 1660702"/>
                <a:gd name="connsiteY23" fmla="*/ 1968386 h 2152233"/>
                <a:gd name="connsiteX24" fmla="*/ 81 w 1660702"/>
                <a:gd name="connsiteY24" fmla="*/ 849566 h 2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702" h="2152233">
                  <a:moveTo>
                    <a:pt x="81" y="849566"/>
                  </a:moveTo>
                  <a:cubicBezTo>
                    <a:pt x="-2768" y="521977"/>
                    <a:pt x="69993" y="-16975"/>
                    <a:pt x="196780" y="2852"/>
                  </a:cubicBezTo>
                  <a:cubicBezTo>
                    <a:pt x="255201" y="-59338"/>
                    <a:pt x="250905" y="914543"/>
                    <a:pt x="290785" y="1079762"/>
                  </a:cubicBezTo>
                  <a:cubicBezTo>
                    <a:pt x="446508" y="1044708"/>
                    <a:pt x="299883" y="294244"/>
                    <a:pt x="325520" y="118215"/>
                  </a:cubicBezTo>
                  <a:cubicBezTo>
                    <a:pt x="351157" y="-57814"/>
                    <a:pt x="434964" y="212697"/>
                    <a:pt x="470913" y="156173"/>
                  </a:cubicBezTo>
                  <a:cubicBezTo>
                    <a:pt x="506862" y="99649"/>
                    <a:pt x="508456" y="345453"/>
                    <a:pt x="541215" y="497246"/>
                  </a:cubicBezTo>
                  <a:cubicBezTo>
                    <a:pt x="573974" y="649039"/>
                    <a:pt x="591312" y="830875"/>
                    <a:pt x="641162" y="934345"/>
                  </a:cubicBezTo>
                  <a:cubicBezTo>
                    <a:pt x="691012" y="1037815"/>
                    <a:pt x="799510" y="1094183"/>
                    <a:pt x="829170" y="1027298"/>
                  </a:cubicBezTo>
                  <a:cubicBezTo>
                    <a:pt x="858830" y="960413"/>
                    <a:pt x="662884" y="263245"/>
                    <a:pt x="661294" y="135271"/>
                  </a:cubicBezTo>
                  <a:cubicBezTo>
                    <a:pt x="659704" y="7297"/>
                    <a:pt x="739270" y="55438"/>
                    <a:pt x="767016" y="49520"/>
                  </a:cubicBezTo>
                  <a:cubicBezTo>
                    <a:pt x="794762" y="43602"/>
                    <a:pt x="776327" y="51944"/>
                    <a:pt x="827768" y="99765"/>
                  </a:cubicBezTo>
                  <a:cubicBezTo>
                    <a:pt x="879209" y="147586"/>
                    <a:pt x="954685" y="505616"/>
                    <a:pt x="954685" y="665137"/>
                  </a:cubicBezTo>
                  <a:cubicBezTo>
                    <a:pt x="954685" y="824658"/>
                    <a:pt x="975049" y="1203918"/>
                    <a:pt x="1171002" y="1086782"/>
                  </a:cubicBezTo>
                  <a:cubicBezTo>
                    <a:pt x="1222277" y="1223771"/>
                    <a:pt x="804665" y="253142"/>
                    <a:pt x="1101232" y="226692"/>
                  </a:cubicBezTo>
                  <a:cubicBezTo>
                    <a:pt x="1110541" y="123351"/>
                    <a:pt x="1240556" y="84810"/>
                    <a:pt x="1279468" y="234709"/>
                  </a:cubicBezTo>
                  <a:cubicBezTo>
                    <a:pt x="1296021" y="296815"/>
                    <a:pt x="1285607" y="218736"/>
                    <a:pt x="1279468" y="433591"/>
                  </a:cubicBezTo>
                  <a:cubicBezTo>
                    <a:pt x="1299635" y="526909"/>
                    <a:pt x="1309398" y="1104876"/>
                    <a:pt x="1347858" y="1026643"/>
                  </a:cubicBezTo>
                  <a:cubicBezTo>
                    <a:pt x="1386319" y="948410"/>
                    <a:pt x="1263398" y="64824"/>
                    <a:pt x="1444467" y="30488"/>
                  </a:cubicBezTo>
                  <a:cubicBezTo>
                    <a:pt x="1494010" y="95592"/>
                    <a:pt x="1626355" y="681323"/>
                    <a:pt x="1656265" y="849566"/>
                  </a:cubicBezTo>
                  <a:cubicBezTo>
                    <a:pt x="1686175" y="1017809"/>
                    <a:pt x="1558276" y="1825643"/>
                    <a:pt x="1470105" y="2036753"/>
                  </a:cubicBezTo>
                  <a:cubicBezTo>
                    <a:pt x="1381934" y="2247864"/>
                    <a:pt x="1230991" y="2102159"/>
                    <a:pt x="1127240" y="2116229"/>
                  </a:cubicBezTo>
                  <a:cubicBezTo>
                    <a:pt x="1023489" y="2130299"/>
                    <a:pt x="932950" y="2122370"/>
                    <a:pt x="847598" y="2121174"/>
                  </a:cubicBezTo>
                  <a:cubicBezTo>
                    <a:pt x="786359" y="2116295"/>
                    <a:pt x="720749" y="2134519"/>
                    <a:pt x="615128" y="2109054"/>
                  </a:cubicBezTo>
                  <a:cubicBezTo>
                    <a:pt x="509507" y="2083589"/>
                    <a:pt x="351887" y="2153253"/>
                    <a:pt x="213872" y="1968386"/>
                  </a:cubicBezTo>
                  <a:cubicBezTo>
                    <a:pt x="75857" y="1783519"/>
                    <a:pt x="2930" y="1177155"/>
                    <a:pt x="81" y="84956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Ellipse 3"/>
            <p:cNvSpPr/>
            <p:nvPr/>
          </p:nvSpPr>
          <p:spPr>
            <a:xfrm rot="2017934">
              <a:off x="6819119" y="2774551"/>
              <a:ext cx="226742" cy="442850"/>
            </a:xfrm>
            <a:custGeom>
              <a:avLst/>
              <a:gdLst>
                <a:gd name="connsiteX0" fmla="*/ 0 w 1656184"/>
                <a:gd name="connsiteY0" fmla="*/ 1109204 h 2218407"/>
                <a:gd name="connsiteX1" fmla="*/ 828092 w 1656184"/>
                <a:gd name="connsiteY1" fmla="*/ 0 h 2218407"/>
                <a:gd name="connsiteX2" fmla="*/ 1656184 w 1656184"/>
                <a:gd name="connsiteY2" fmla="*/ 1109204 h 2218407"/>
                <a:gd name="connsiteX3" fmla="*/ 828092 w 1656184"/>
                <a:gd name="connsiteY3" fmla="*/ 2218408 h 2218407"/>
                <a:gd name="connsiteX4" fmla="*/ 0 w 1656184"/>
                <a:gd name="connsiteY4" fmla="*/ 1109204 h 2218407"/>
                <a:gd name="connsiteX0" fmla="*/ 36 w 1656220"/>
                <a:gd name="connsiteY0" fmla="*/ 240481 h 1349685"/>
                <a:gd name="connsiteX1" fmla="*/ 853766 w 1656220"/>
                <a:gd name="connsiteY1" fmla="*/ 378963 h 1349685"/>
                <a:gd name="connsiteX2" fmla="*/ 1656220 w 1656220"/>
                <a:gd name="connsiteY2" fmla="*/ 240481 h 1349685"/>
                <a:gd name="connsiteX3" fmla="*/ 828128 w 1656220"/>
                <a:gd name="connsiteY3" fmla="*/ 1349685 h 1349685"/>
                <a:gd name="connsiteX4" fmla="*/ 36 w 1656220"/>
                <a:gd name="connsiteY4" fmla="*/ 240481 h 1349685"/>
                <a:gd name="connsiteX0" fmla="*/ 148 w 1656332"/>
                <a:gd name="connsiteY0" fmla="*/ 244068 h 1353272"/>
                <a:gd name="connsiteX1" fmla="*/ 760870 w 1656332"/>
                <a:gd name="connsiteY1" fmla="*/ 363029 h 1353272"/>
                <a:gd name="connsiteX2" fmla="*/ 853878 w 1656332"/>
                <a:gd name="connsiteY2" fmla="*/ 382550 h 1353272"/>
                <a:gd name="connsiteX3" fmla="*/ 1656332 w 1656332"/>
                <a:gd name="connsiteY3" fmla="*/ 244068 h 1353272"/>
                <a:gd name="connsiteX4" fmla="*/ 828240 w 1656332"/>
                <a:gd name="connsiteY4" fmla="*/ 1353272 h 1353272"/>
                <a:gd name="connsiteX5" fmla="*/ 148 w 1656332"/>
                <a:gd name="connsiteY5" fmla="*/ 244068 h 1353272"/>
                <a:gd name="connsiteX0" fmla="*/ 18755 w 1674939"/>
                <a:gd name="connsiteY0" fmla="*/ 244068 h 1353272"/>
                <a:gd name="connsiteX1" fmla="*/ 309458 w 1674939"/>
                <a:gd name="connsiteY1" fmla="*/ 234842 h 1353272"/>
                <a:gd name="connsiteX2" fmla="*/ 779477 w 1674939"/>
                <a:gd name="connsiteY2" fmla="*/ 363029 h 1353272"/>
                <a:gd name="connsiteX3" fmla="*/ 872485 w 1674939"/>
                <a:gd name="connsiteY3" fmla="*/ 382550 h 1353272"/>
                <a:gd name="connsiteX4" fmla="*/ 1674939 w 1674939"/>
                <a:gd name="connsiteY4" fmla="*/ 244068 h 1353272"/>
                <a:gd name="connsiteX5" fmla="*/ 846847 w 1674939"/>
                <a:gd name="connsiteY5" fmla="*/ 1353272 h 1353272"/>
                <a:gd name="connsiteX6" fmla="*/ 18755 w 1674939"/>
                <a:gd name="connsiteY6" fmla="*/ 244068 h 1353272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792982 w 1688444"/>
                <a:gd name="connsiteY2" fmla="*/ 966205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468241 w 1688444"/>
                <a:gd name="connsiteY2" fmla="*/ 991843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71345 h 1980549"/>
                <a:gd name="connsiteX1" fmla="*/ 228959 w 1688444"/>
                <a:gd name="connsiteY1" fmla="*/ 24631 h 1980549"/>
                <a:gd name="connsiteX2" fmla="*/ 468241 w 1688444"/>
                <a:gd name="connsiteY2" fmla="*/ 1015944 h 1980549"/>
                <a:gd name="connsiteX3" fmla="*/ 740711 w 1688444"/>
                <a:gd name="connsiteY3" fmla="*/ 1424 h 1980549"/>
                <a:gd name="connsiteX4" fmla="*/ 1688444 w 1688444"/>
                <a:gd name="connsiteY4" fmla="*/ 871345 h 1980549"/>
                <a:gd name="connsiteX5" fmla="*/ 860352 w 1688444"/>
                <a:gd name="connsiteY5" fmla="*/ 1980549 h 1980549"/>
                <a:gd name="connsiteX6" fmla="*/ 32260 w 1688444"/>
                <a:gd name="connsiteY6" fmla="*/ 871345 h 1980549"/>
                <a:gd name="connsiteX0" fmla="*/ 32260 w 1688444"/>
                <a:gd name="connsiteY0" fmla="*/ 870341 h 1979545"/>
                <a:gd name="connsiteX1" fmla="*/ 228959 w 1688444"/>
                <a:gd name="connsiteY1" fmla="*/ 23627 h 1979545"/>
                <a:gd name="connsiteX2" fmla="*/ 468241 w 1688444"/>
                <a:gd name="connsiteY2" fmla="*/ 1014940 h 1979545"/>
                <a:gd name="connsiteX3" fmla="*/ 545154 w 1688444"/>
                <a:gd name="connsiteY3" fmla="*/ 758567 h 1979545"/>
                <a:gd name="connsiteX4" fmla="*/ 740711 w 1688444"/>
                <a:gd name="connsiteY4" fmla="*/ 420 h 1979545"/>
                <a:gd name="connsiteX5" fmla="*/ 1688444 w 1688444"/>
                <a:gd name="connsiteY5" fmla="*/ 870341 h 1979545"/>
                <a:gd name="connsiteX6" fmla="*/ 860352 w 1688444"/>
                <a:gd name="connsiteY6" fmla="*/ 1979545 h 1979545"/>
                <a:gd name="connsiteX7" fmla="*/ 32260 w 1688444"/>
                <a:gd name="connsiteY7" fmla="*/ 870341 h 1979545"/>
                <a:gd name="connsiteX0" fmla="*/ 32260 w 1688444"/>
                <a:gd name="connsiteY0" fmla="*/ 870444 h 1979648"/>
                <a:gd name="connsiteX1" fmla="*/ 228959 w 1688444"/>
                <a:gd name="connsiteY1" fmla="*/ 23730 h 1979648"/>
                <a:gd name="connsiteX2" fmla="*/ 468241 w 1688444"/>
                <a:gd name="connsiteY2" fmla="*/ 1015043 h 1979648"/>
                <a:gd name="connsiteX3" fmla="*/ 673341 w 1688444"/>
                <a:gd name="connsiteY3" fmla="*/ 955223 h 1979648"/>
                <a:gd name="connsiteX4" fmla="*/ 740711 w 1688444"/>
                <a:gd name="connsiteY4" fmla="*/ 523 h 1979648"/>
                <a:gd name="connsiteX5" fmla="*/ 1688444 w 1688444"/>
                <a:gd name="connsiteY5" fmla="*/ 870444 h 1979648"/>
                <a:gd name="connsiteX6" fmla="*/ 860352 w 1688444"/>
                <a:gd name="connsiteY6" fmla="*/ 1979648 h 1979648"/>
                <a:gd name="connsiteX7" fmla="*/ 32260 w 1688444"/>
                <a:gd name="connsiteY7" fmla="*/ 870444 h 1979648"/>
                <a:gd name="connsiteX0" fmla="*/ 32260 w 1691061"/>
                <a:gd name="connsiteY0" fmla="*/ 933847 h 2043051"/>
                <a:gd name="connsiteX1" fmla="*/ 228959 w 1691061"/>
                <a:gd name="connsiteY1" fmla="*/ 87133 h 2043051"/>
                <a:gd name="connsiteX2" fmla="*/ 468241 w 1691061"/>
                <a:gd name="connsiteY2" fmla="*/ 1078446 h 2043051"/>
                <a:gd name="connsiteX3" fmla="*/ 673341 w 1691061"/>
                <a:gd name="connsiteY3" fmla="*/ 1018626 h 2043051"/>
                <a:gd name="connsiteX4" fmla="*/ 740711 w 1691061"/>
                <a:gd name="connsiteY4" fmla="*/ 63926 h 2043051"/>
                <a:gd name="connsiteX5" fmla="*/ 1109177 w 1691061"/>
                <a:gd name="connsiteY5" fmla="*/ 181138 h 2043051"/>
                <a:gd name="connsiteX6" fmla="*/ 1688444 w 1691061"/>
                <a:gd name="connsiteY6" fmla="*/ 933847 h 2043051"/>
                <a:gd name="connsiteX7" fmla="*/ 860352 w 1691061"/>
                <a:gd name="connsiteY7" fmla="*/ 2043051 h 2043051"/>
                <a:gd name="connsiteX8" fmla="*/ 32260 w 1691061"/>
                <a:gd name="connsiteY8" fmla="*/ 933847 h 2043051"/>
                <a:gd name="connsiteX0" fmla="*/ 32260 w 1690743"/>
                <a:gd name="connsiteY0" fmla="*/ 917365 h 2026569"/>
                <a:gd name="connsiteX1" fmla="*/ 228959 w 1690743"/>
                <a:gd name="connsiteY1" fmla="*/ 70651 h 2026569"/>
                <a:gd name="connsiteX2" fmla="*/ 468241 w 1690743"/>
                <a:gd name="connsiteY2" fmla="*/ 1061964 h 2026569"/>
                <a:gd name="connsiteX3" fmla="*/ 673341 w 1690743"/>
                <a:gd name="connsiteY3" fmla="*/ 1002144 h 2026569"/>
                <a:gd name="connsiteX4" fmla="*/ 740711 w 1690743"/>
                <a:gd name="connsiteY4" fmla="*/ 47444 h 2026569"/>
                <a:gd name="connsiteX5" fmla="*/ 1040811 w 1690743"/>
                <a:gd name="connsiteY5" fmla="*/ 224476 h 2026569"/>
                <a:gd name="connsiteX6" fmla="*/ 1688444 w 1690743"/>
                <a:gd name="connsiteY6" fmla="*/ 917365 h 2026569"/>
                <a:gd name="connsiteX7" fmla="*/ 860352 w 1690743"/>
                <a:gd name="connsiteY7" fmla="*/ 2026569 h 2026569"/>
                <a:gd name="connsiteX8" fmla="*/ 32260 w 1690743"/>
                <a:gd name="connsiteY8" fmla="*/ 917365 h 2026569"/>
                <a:gd name="connsiteX0" fmla="*/ 32260 w 1690152"/>
                <a:gd name="connsiteY0" fmla="*/ 917365 h 2026569"/>
                <a:gd name="connsiteX1" fmla="*/ 228959 w 1690152"/>
                <a:gd name="connsiteY1" fmla="*/ 70651 h 2026569"/>
                <a:gd name="connsiteX2" fmla="*/ 468241 w 1690152"/>
                <a:gd name="connsiteY2" fmla="*/ 1061964 h 2026569"/>
                <a:gd name="connsiteX3" fmla="*/ 673341 w 1690152"/>
                <a:gd name="connsiteY3" fmla="*/ 1002144 h 2026569"/>
                <a:gd name="connsiteX4" fmla="*/ 740711 w 1690152"/>
                <a:gd name="connsiteY4" fmla="*/ 47444 h 2026569"/>
                <a:gd name="connsiteX5" fmla="*/ 1040811 w 1690152"/>
                <a:gd name="connsiteY5" fmla="*/ 224476 h 2026569"/>
                <a:gd name="connsiteX6" fmla="*/ 1688444 w 1690152"/>
                <a:gd name="connsiteY6" fmla="*/ 917365 h 2026569"/>
                <a:gd name="connsiteX7" fmla="*/ 860352 w 1690152"/>
                <a:gd name="connsiteY7" fmla="*/ 2026569 h 2026569"/>
                <a:gd name="connsiteX8" fmla="*/ 32260 w 1690152"/>
                <a:gd name="connsiteY8" fmla="*/ 917365 h 2026569"/>
                <a:gd name="connsiteX0" fmla="*/ 32260 w 1690133"/>
                <a:gd name="connsiteY0" fmla="*/ 909960 h 2019164"/>
                <a:gd name="connsiteX1" fmla="*/ 228959 w 1690133"/>
                <a:gd name="connsiteY1" fmla="*/ 63246 h 2019164"/>
                <a:gd name="connsiteX2" fmla="*/ 468241 w 1690133"/>
                <a:gd name="connsiteY2" fmla="*/ 1054559 h 2019164"/>
                <a:gd name="connsiteX3" fmla="*/ 673341 w 1690133"/>
                <a:gd name="connsiteY3" fmla="*/ 994739 h 2019164"/>
                <a:gd name="connsiteX4" fmla="*/ 740711 w 1690133"/>
                <a:gd name="connsiteY4" fmla="*/ 40039 h 2019164"/>
                <a:gd name="connsiteX5" fmla="*/ 1032266 w 1690133"/>
                <a:gd name="connsiteY5" fmla="*/ 251255 h 2019164"/>
                <a:gd name="connsiteX6" fmla="*/ 1688444 w 1690133"/>
                <a:gd name="connsiteY6" fmla="*/ 909960 h 2019164"/>
                <a:gd name="connsiteX7" fmla="*/ 860352 w 1690133"/>
                <a:gd name="connsiteY7" fmla="*/ 2019164 h 2019164"/>
                <a:gd name="connsiteX8" fmla="*/ 32260 w 1690133"/>
                <a:gd name="connsiteY8" fmla="*/ 909960 h 2019164"/>
                <a:gd name="connsiteX0" fmla="*/ 32260 w 1695842"/>
                <a:gd name="connsiteY0" fmla="*/ 907224 h 2016428"/>
                <a:gd name="connsiteX1" fmla="*/ 228959 w 1695842"/>
                <a:gd name="connsiteY1" fmla="*/ 60510 h 2016428"/>
                <a:gd name="connsiteX2" fmla="*/ 468241 w 1695842"/>
                <a:gd name="connsiteY2" fmla="*/ 1051823 h 2016428"/>
                <a:gd name="connsiteX3" fmla="*/ 673341 w 1695842"/>
                <a:gd name="connsiteY3" fmla="*/ 992003 h 2016428"/>
                <a:gd name="connsiteX4" fmla="*/ 740711 w 1695842"/>
                <a:gd name="connsiteY4" fmla="*/ 37303 h 2016428"/>
                <a:gd name="connsiteX5" fmla="*/ 1032266 w 1695842"/>
                <a:gd name="connsiteY5" fmla="*/ 248519 h 2016428"/>
                <a:gd name="connsiteX6" fmla="*/ 1254456 w 1695842"/>
                <a:gd name="connsiteY6" fmla="*/ 761267 h 2016428"/>
                <a:gd name="connsiteX7" fmla="*/ 1688444 w 1695842"/>
                <a:gd name="connsiteY7" fmla="*/ 907224 h 2016428"/>
                <a:gd name="connsiteX8" fmla="*/ 860352 w 1695842"/>
                <a:gd name="connsiteY8" fmla="*/ 2016428 h 2016428"/>
                <a:gd name="connsiteX9" fmla="*/ 32260 w 1695842"/>
                <a:gd name="connsiteY9" fmla="*/ 907224 h 2016428"/>
                <a:gd name="connsiteX0" fmla="*/ 32260 w 1693358"/>
                <a:gd name="connsiteY0" fmla="*/ 907224 h 2016428"/>
                <a:gd name="connsiteX1" fmla="*/ 228959 w 1693358"/>
                <a:gd name="connsiteY1" fmla="*/ 60510 h 2016428"/>
                <a:gd name="connsiteX2" fmla="*/ 468241 w 1693358"/>
                <a:gd name="connsiteY2" fmla="*/ 1051823 h 2016428"/>
                <a:gd name="connsiteX3" fmla="*/ 673341 w 1693358"/>
                <a:gd name="connsiteY3" fmla="*/ 992003 h 2016428"/>
                <a:gd name="connsiteX4" fmla="*/ 740711 w 1693358"/>
                <a:gd name="connsiteY4" fmla="*/ 37303 h 2016428"/>
                <a:gd name="connsiteX5" fmla="*/ 1032266 w 1693358"/>
                <a:gd name="connsiteY5" fmla="*/ 248519 h 2016428"/>
                <a:gd name="connsiteX6" fmla="*/ 1032265 w 1693358"/>
                <a:gd name="connsiteY6" fmla="*/ 1205648 h 2016428"/>
                <a:gd name="connsiteX7" fmla="*/ 1688444 w 1693358"/>
                <a:gd name="connsiteY7" fmla="*/ 907224 h 2016428"/>
                <a:gd name="connsiteX8" fmla="*/ 860352 w 1693358"/>
                <a:gd name="connsiteY8" fmla="*/ 2016428 h 2016428"/>
                <a:gd name="connsiteX9" fmla="*/ 32260 w 1693358"/>
                <a:gd name="connsiteY9" fmla="*/ 907224 h 2016428"/>
                <a:gd name="connsiteX0" fmla="*/ 1062 w 1662160"/>
                <a:gd name="connsiteY0" fmla="*/ 907224 h 2033878"/>
                <a:gd name="connsiteX1" fmla="*/ 197761 w 1662160"/>
                <a:gd name="connsiteY1" fmla="*/ 60510 h 2033878"/>
                <a:gd name="connsiteX2" fmla="*/ 437043 w 1662160"/>
                <a:gd name="connsiteY2" fmla="*/ 1051823 h 2033878"/>
                <a:gd name="connsiteX3" fmla="*/ 642143 w 1662160"/>
                <a:gd name="connsiteY3" fmla="*/ 992003 h 2033878"/>
                <a:gd name="connsiteX4" fmla="*/ 709513 w 1662160"/>
                <a:gd name="connsiteY4" fmla="*/ 37303 h 2033878"/>
                <a:gd name="connsiteX5" fmla="*/ 1001068 w 1662160"/>
                <a:gd name="connsiteY5" fmla="*/ 248519 h 2033878"/>
                <a:gd name="connsiteX6" fmla="*/ 1001067 w 1662160"/>
                <a:gd name="connsiteY6" fmla="*/ 1205648 h 2033878"/>
                <a:gd name="connsiteX7" fmla="*/ 1657246 w 1662160"/>
                <a:gd name="connsiteY7" fmla="*/ 907224 h 2033878"/>
                <a:gd name="connsiteX8" fmla="*/ 829154 w 1662160"/>
                <a:gd name="connsiteY8" fmla="*/ 2016428 h 2033878"/>
                <a:gd name="connsiteX9" fmla="*/ 266128 w 1662160"/>
                <a:gd name="connsiteY9" fmla="*/ 1538934 h 2033878"/>
                <a:gd name="connsiteX10" fmla="*/ 1062 w 1662160"/>
                <a:gd name="connsiteY10" fmla="*/ 907224 h 2033878"/>
                <a:gd name="connsiteX0" fmla="*/ 81 w 1661179"/>
                <a:gd name="connsiteY0" fmla="*/ 907224 h 2160565"/>
                <a:gd name="connsiteX1" fmla="*/ 196780 w 1661179"/>
                <a:gd name="connsiteY1" fmla="*/ 60510 h 2160565"/>
                <a:gd name="connsiteX2" fmla="*/ 436062 w 1661179"/>
                <a:gd name="connsiteY2" fmla="*/ 1051823 h 2160565"/>
                <a:gd name="connsiteX3" fmla="*/ 641162 w 1661179"/>
                <a:gd name="connsiteY3" fmla="*/ 992003 h 2160565"/>
                <a:gd name="connsiteX4" fmla="*/ 708532 w 1661179"/>
                <a:gd name="connsiteY4" fmla="*/ 37303 h 2160565"/>
                <a:gd name="connsiteX5" fmla="*/ 1000087 w 1661179"/>
                <a:gd name="connsiteY5" fmla="*/ 248519 h 2160565"/>
                <a:gd name="connsiteX6" fmla="*/ 1000086 w 1661179"/>
                <a:gd name="connsiteY6" fmla="*/ 1205648 h 2160565"/>
                <a:gd name="connsiteX7" fmla="*/ 1656265 w 1661179"/>
                <a:gd name="connsiteY7" fmla="*/ 907224 h 2160565"/>
                <a:gd name="connsiteX8" fmla="*/ 828173 w 1661179"/>
                <a:gd name="connsiteY8" fmla="*/ 2016428 h 2160565"/>
                <a:gd name="connsiteX9" fmla="*/ 213872 w 1661179"/>
                <a:gd name="connsiteY9" fmla="*/ 2026044 h 2160565"/>
                <a:gd name="connsiteX10" fmla="*/ 81 w 1661179"/>
                <a:gd name="connsiteY10" fmla="*/ 907224 h 2160565"/>
                <a:gd name="connsiteX0" fmla="*/ 81 w 1657629"/>
                <a:gd name="connsiteY0" fmla="*/ 907224 h 2121545"/>
                <a:gd name="connsiteX1" fmla="*/ 196780 w 1657629"/>
                <a:gd name="connsiteY1" fmla="*/ 60510 h 2121545"/>
                <a:gd name="connsiteX2" fmla="*/ 436062 w 1657629"/>
                <a:gd name="connsiteY2" fmla="*/ 1051823 h 2121545"/>
                <a:gd name="connsiteX3" fmla="*/ 641162 w 1657629"/>
                <a:gd name="connsiteY3" fmla="*/ 992003 h 2121545"/>
                <a:gd name="connsiteX4" fmla="*/ 708532 w 1657629"/>
                <a:gd name="connsiteY4" fmla="*/ 37303 h 2121545"/>
                <a:gd name="connsiteX5" fmla="*/ 1000087 w 1657629"/>
                <a:gd name="connsiteY5" fmla="*/ 248519 h 2121545"/>
                <a:gd name="connsiteX6" fmla="*/ 1000086 w 1657629"/>
                <a:gd name="connsiteY6" fmla="*/ 1205648 h 2121545"/>
                <a:gd name="connsiteX7" fmla="*/ 1656265 w 1657629"/>
                <a:gd name="connsiteY7" fmla="*/ 907224 h 2121545"/>
                <a:gd name="connsiteX8" fmla="*/ 1162456 w 1657629"/>
                <a:gd name="connsiteY8" fmla="*/ 1632938 h 2121545"/>
                <a:gd name="connsiteX9" fmla="*/ 828173 w 1657629"/>
                <a:gd name="connsiteY9" fmla="*/ 2016428 h 2121545"/>
                <a:gd name="connsiteX10" fmla="*/ 213872 w 1657629"/>
                <a:gd name="connsiteY10" fmla="*/ 2026044 h 2121545"/>
                <a:gd name="connsiteX11" fmla="*/ 81 w 1657629"/>
                <a:gd name="connsiteY11" fmla="*/ 907224 h 2121545"/>
                <a:gd name="connsiteX0" fmla="*/ 81 w 1661730"/>
                <a:gd name="connsiteY0" fmla="*/ 907224 h 2162048"/>
                <a:gd name="connsiteX1" fmla="*/ 196780 w 1661730"/>
                <a:gd name="connsiteY1" fmla="*/ 60510 h 2162048"/>
                <a:gd name="connsiteX2" fmla="*/ 436062 w 1661730"/>
                <a:gd name="connsiteY2" fmla="*/ 1051823 h 2162048"/>
                <a:gd name="connsiteX3" fmla="*/ 641162 w 1661730"/>
                <a:gd name="connsiteY3" fmla="*/ 992003 h 2162048"/>
                <a:gd name="connsiteX4" fmla="*/ 708532 w 1661730"/>
                <a:gd name="connsiteY4" fmla="*/ 37303 h 2162048"/>
                <a:gd name="connsiteX5" fmla="*/ 1000087 w 1661730"/>
                <a:gd name="connsiteY5" fmla="*/ 248519 h 2162048"/>
                <a:gd name="connsiteX6" fmla="*/ 1000086 w 1661730"/>
                <a:gd name="connsiteY6" fmla="*/ 1205648 h 2162048"/>
                <a:gd name="connsiteX7" fmla="*/ 1656265 w 1661730"/>
                <a:gd name="connsiteY7" fmla="*/ 907224 h 2162048"/>
                <a:gd name="connsiteX8" fmla="*/ 1470105 w 1661730"/>
                <a:gd name="connsiteY8" fmla="*/ 2094411 h 2162048"/>
                <a:gd name="connsiteX9" fmla="*/ 828173 w 1661730"/>
                <a:gd name="connsiteY9" fmla="*/ 2016428 h 2162048"/>
                <a:gd name="connsiteX10" fmla="*/ 213872 w 1661730"/>
                <a:gd name="connsiteY10" fmla="*/ 2026044 h 2162048"/>
                <a:gd name="connsiteX11" fmla="*/ 81 w 1661730"/>
                <a:gd name="connsiteY11" fmla="*/ 907224 h 2162048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828173 w 1661525"/>
                <a:gd name="connsiteY10" fmla="*/ 201642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751261 w 1661525"/>
                <a:gd name="connsiteY10" fmla="*/ 211897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1261 w 1661525"/>
                <a:gd name="connsiteY10" fmla="*/ 2118978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794987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290643 w 1662387"/>
                <a:gd name="connsiteY7" fmla="*/ 108495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76101 w 1662387"/>
                <a:gd name="connsiteY7" fmla="*/ 8814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188093 w 1662387"/>
                <a:gd name="connsiteY7" fmla="*/ 647759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24825 w 1662387"/>
                <a:gd name="connsiteY7" fmla="*/ 1146165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350605 w 1662387"/>
                <a:gd name="connsiteY2" fmla="*/ 534087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44608 w 1662387"/>
                <a:gd name="connsiteY3" fmla="*/ 81244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376101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444467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171002 w 1662387"/>
                <a:gd name="connsiteY8" fmla="*/ 1137899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00087 w 1662387"/>
                <a:gd name="connsiteY6" fmla="*/ 19086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51362 w 1662387"/>
                <a:gd name="connsiteY6" fmla="*/ 3347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29170 w 1662387"/>
                <a:gd name="connsiteY5" fmla="*/ 1027298 h 2138719"/>
                <a:gd name="connsiteX6" fmla="*/ 819627 w 1662387"/>
                <a:gd name="connsiteY6" fmla="*/ 259451 h 2138719"/>
                <a:gd name="connsiteX7" fmla="*/ 1051362 w 1662387"/>
                <a:gd name="connsiteY7" fmla="*/ 33471 h 2138719"/>
                <a:gd name="connsiteX8" fmla="*/ 1059906 w 1662387"/>
                <a:gd name="connsiteY8" fmla="*/ 598844 h 2138719"/>
                <a:gd name="connsiteX9" fmla="*/ 1171002 w 1662387"/>
                <a:gd name="connsiteY9" fmla="*/ 1086782 h 2138719"/>
                <a:gd name="connsiteX10" fmla="*/ 1324825 w 1662387"/>
                <a:gd name="connsiteY10" fmla="*/ 1088507 h 2138719"/>
                <a:gd name="connsiteX11" fmla="*/ 1282097 w 1662387"/>
                <a:gd name="connsiteY11" fmla="*/ 275317 h 2138719"/>
                <a:gd name="connsiteX12" fmla="*/ 1444467 w 1662387"/>
                <a:gd name="connsiteY12" fmla="*/ 30488 h 2138719"/>
                <a:gd name="connsiteX13" fmla="*/ 1656265 w 1662387"/>
                <a:gd name="connsiteY13" fmla="*/ 849566 h 2138719"/>
                <a:gd name="connsiteX14" fmla="*/ 1470105 w 1662387"/>
                <a:gd name="connsiteY14" fmla="*/ 2036753 h 2138719"/>
                <a:gd name="connsiteX15" fmla="*/ 794987 w 1662387"/>
                <a:gd name="connsiteY15" fmla="*/ 2088026 h 2138719"/>
                <a:gd name="connsiteX16" fmla="*/ 759807 w 1662387"/>
                <a:gd name="connsiteY16" fmla="*/ 2086957 h 2138719"/>
                <a:gd name="connsiteX17" fmla="*/ 213872 w 1662387"/>
                <a:gd name="connsiteY17" fmla="*/ 1968386 h 2138719"/>
                <a:gd name="connsiteX18" fmla="*/ 81 w 1662387"/>
                <a:gd name="connsiteY18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530067 w 1662387"/>
                <a:gd name="connsiteY4" fmla="*/ 406476 h 2138719"/>
                <a:gd name="connsiteX5" fmla="*/ 641162 w 1662387"/>
                <a:gd name="connsiteY5" fmla="*/ 934345 h 2138719"/>
                <a:gd name="connsiteX6" fmla="*/ 829170 w 1662387"/>
                <a:gd name="connsiteY6" fmla="*/ 1027298 h 2138719"/>
                <a:gd name="connsiteX7" fmla="*/ 819627 w 1662387"/>
                <a:gd name="connsiteY7" fmla="*/ 259451 h 2138719"/>
                <a:gd name="connsiteX8" fmla="*/ 1051362 w 1662387"/>
                <a:gd name="connsiteY8" fmla="*/ 33471 h 2138719"/>
                <a:gd name="connsiteX9" fmla="*/ 1059906 w 1662387"/>
                <a:gd name="connsiteY9" fmla="*/ 598844 h 2138719"/>
                <a:gd name="connsiteX10" fmla="*/ 1171002 w 1662387"/>
                <a:gd name="connsiteY10" fmla="*/ 1086782 h 2138719"/>
                <a:gd name="connsiteX11" fmla="*/ 1324825 w 1662387"/>
                <a:gd name="connsiteY11" fmla="*/ 1088507 h 2138719"/>
                <a:gd name="connsiteX12" fmla="*/ 1282097 w 1662387"/>
                <a:gd name="connsiteY12" fmla="*/ 275317 h 2138719"/>
                <a:gd name="connsiteX13" fmla="*/ 1444467 w 1662387"/>
                <a:gd name="connsiteY13" fmla="*/ 30488 h 2138719"/>
                <a:gd name="connsiteX14" fmla="*/ 1656265 w 1662387"/>
                <a:gd name="connsiteY14" fmla="*/ 849566 h 2138719"/>
                <a:gd name="connsiteX15" fmla="*/ 1470105 w 1662387"/>
                <a:gd name="connsiteY15" fmla="*/ 2036753 h 2138719"/>
                <a:gd name="connsiteX16" fmla="*/ 794987 w 1662387"/>
                <a:gd name="connsiteY16" fmla="*/ 2088026 h 2138719"/>
                <a:gd name="connsiteX17" fmla="*/ 759807 w 1662387"/>
                <a:gd name="connsiteY17" fmla="*/ 2086957 h 2138719"/>
                <a:gd name="connsiteX18" fmla="*/ 213872 w 1662387"/>
                <a:gd name="connsiteY18" fmla="*/ 1968386 h 2138719"/>
                <a:gd name="connsiteX19" fmla="*/ 81 w 1662387"/>
                <a:gd name="connsiteY19" fmla="*/ 849566 h 2138719"/>
                <a:gd name="connsiteX0" fmla="*/ 81 w 1662387"/>
                <a:gd name="connsiteY0" fmla="*/ 869188 h 2158341"/>
                <a:gd name="connsiteX1" fmla="*/ 196780 w 1662387"/>
                <a:gd name="connsiteY1" fmla="*/ 22474 h 2158341"/>
                <a:gd name="connsiteX2" fmla="*/ 290785 w 1662387"/>
                <a:gd name="connsiteY2" fmla="*/ 1099384 h 2158341"/>
                <a:gd name="connsiteX3" fmla="*/ 444608 w 1662387"/>
                <a:gd name="connsiteY3" fmla="*/ 43208 h 2158341"/>
                <a:gd name="connsiteX4" fmla="*/ 606979 w 1662387"/>
                <a:gd name="connsiteY4" fmla="*/ 207499 h 2158341"/>
                <a:gd name="connsiteX5" fmla="*/ 641162 w 1662387"/>
                <a:gd name="connsiteY5" fmla="*/ 953967 h 2158341"/>
                <a:gd name="connsiteX6" fmla="*/ 829170 w 1662387"/>
                <a:gd name="connsiteY6" fmla="*/ 1046920 h 2158341"/>
                <a:gd name="connsiteX7" fmla="*/ 819627 w 1662387"/>
                <a:gd name="connsiteY7" fmla="*/ 279073 h 2158341"/>
                <a:gd name="connsiteX8" fmla="*/ 1051362 w 1662387"/>
                <a:gd name="connsiteY8" fmla="*/ 53093 h 2158341"/>
                <a:gd name="connsiteX9" fmla="*/ 1059906 w 1662387"/>
                <a:gd name="connsiteY9" fmla="*/ 618466 h 2158341"/>
                <a:gd name="connsiteX10" fmla="*/ 1171002 w 1662387"/>
                <a:gd name="connsiteY10" fmla="*/ 1106404 h 2158341"/>
                <a:gd name="connsiteX11" fmla="*/ 1324825 w 1662387"/>
                <a:gd name="connsiteY11" fmla="*/ 1108129 h 2158341"/>
                <a:gd name="connsiteX12" fmla="*/ 1282097 w 1662387"/>
                <a:gd name="connsiteY12" fmla="*/ 294939 h 2158341"/>
                <a:gd name="connsiteX13" fmla="*/ 1444467 w 1662387"/>
                <a:gd name="connsiteY13" fmla="*/ 50110 h 2158341"/>
                <a:gd name="connsiteX14" fmla="*/ 1656265 w 1662387"/>
                <a:gd name="connsiteY14" fmla="*/ 869188 h 2158341"/>
                <a:gd name="connsiteX15" fmla="*/ 1470105 w 1662387"/>
                <a:gd name="connsiteY15" fmla="*/ 2056375 h 2158341"/>
                <a:gd name="connsiteX16" fmla="*/ 794987 w 1662387"/>
                <a:gd name="connsiteY16" fmla="*/ 2107648 h 2158341"/>
                <a:gd name="connsiteX17" fmla="*/ 759807 w 1662387"/>
                <a:gd name="connsiteY17" fmla="*/ 2106579 h 2158341"/>
                <a:gd name="connsiteX18" fmla="*/ 213872 w 1662387"/>
                <a:gd name="connsiteY18" fmla="*/ 1988008 h 2158341"/>
                <a:gd name="connsiteX19" fmla="*/ 81 w 1662387"/>
                <a:gd name="connsiteY19" fmla="*/ 869188 h 2158341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954685 w 1662387"/>
                <a:gd name="connsiteY10" fmla="*/ 665137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819627 w 1662387"/>
                <a:gd name="connsiteY9" fmla="*/ 259451 h 2138719"/>
                <a:gd name="connsiteX10" fmla="*/ 1051362 w 1662387"/>
                <a:gd name="connsiteY10" fmla="*/ 33471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52463 h 2141616"/>
                <a:gd name="connsiteX1" fmla="*/ 196780 w 1662387"/>
                <a:gd name="connsiteY1" fmla="*/ 5749 h 2141616"/>
                <a:gd name="connsiteX2" fmla="*/ 290785 w 1662387"/>
                <a:gd name="connsiteY2" fmla="*/ 1082659 h 2141616"/>
                <a:gd name="connsiteX3" fmla="*/ 391283 w 1662387"/>
                <a:gd name="connsiteY3" fmla="*/ 529921 h 2141616"/>
                <a:gd name="connsiteX4" fmla="*/ 444608 w 1662387"/>
                <a:gd name="connsiteY4" fmla="*/ 26483 h 2141616"/>
                <a:gd name="connsiteX5" fmla="*/ 541215 w 1662387"/>
                <a:gd name="connsiteY5" fmla="*/ 500143 h 2141616"/>
                <a:gd name="connsiteX6" fmla="*/ 641162 w 1662387"/>
                <a:gd name="connsiteY6" fmla="*/ 937242 h 2141616"/>
                <a:gd name="connsiteX7" fmla="*/ 829170 w 1662387"/>
                <a:gd name="connsiteY7" fmla="*/ 1030195 h 2141616"/>
                <a:gd name="connsiteX8" fmla="*/ 713904 w 1662387"/>
                <a:gd name="connsiteY8" fmla="*/ 458587 h 2141616"/>
                <a:gd name="connsiteX9" fmla="*/ 767016 w 1662387"/>
                <a:gd name="connsiteY9" fmla="*/ 52417 h 2141616"/>
                <a:gd name="connsiteX10" fmla="*/ 1051362 w 1662387"/>
                <a:gd name="connsiteY10" fmla="*/ 36368 h 2141616"/>
                <a:gd name="connsiteX11" fmla="*/ 954685 w 1662387"/>
                <a:gd name="connsiteY11" fmla="*/ 668034 h 2141616"/>
                <a:gd name="connsiteX12" fmla="*/ 1171002 w 1662387"/>
                <a:gd name="connsiteY12" fmla="*/ 1089679 h 2141616"/>
                <a:gd name="connsiteX13" fmla="*/ 1324825 w 1662387"/>
                <a:gd name="connsiteY13" fmla="*/ 1091404 h 2141616"/>
                <a:gd name="connsiteX14" fmla="*/ 1282097 w 1662387"/>
                <a:gd name="connsiteY14" fmla="*/ 278214 h 2141616"/>
                <a:gd name="connsiteX15" fmla="*/ 1444467 w 1662387"/>
                <a:gd name="connsiteY15" fmla="*/ 33385 h 2141616"/>
                <a:gd name="connsiteX16" fmla="*/ 1656265 w 1662387"/>
                <a:gd name="connsiteY16" fmla="*/ 852463 h 2141616"/>
                <a:gd name="connsiteX17" fmla="*/ 1470105 w 1662387"/>
                <a:gd name="connsiteY17" fmla="*/ 2039650 h 2141616"/>
                <a:gd name="connsiteX18" fmla="*/ 794987 w 1662387"/>
                <a:gd name="connsiteY18" fmla="*/ 2090923 h 2141616"/>
                <a:gd name="connsiteX19" fmla="*/ 759807 w 1662387"/>
                <a:gd name="connsiteY19" fmla="*/ 2089854 h 2141616"/>
                <a:gd name="connsiteX20" fmla="*/ 213872 w 1662387"/>
                <a:gd name="connsiteY20" fmla="*/ 1971283 h 2141616"/>
                <a:gd name="connsiteX21" fmla="*/ 81 w 1662387"/>
                <a:gd name="connsiteY21" fmla="*/ 852463 h 214161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347858 w 1662387"/>
                <a:gd name="connsiteY14" fmla="*/ 1026643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347858 w 1662387"/>
                <a:gd name="connsiteY15" fmla="*/ 1026643 h 2138719"/>
                <a:gd name="connsiteX16" fmla="*/ 1444467 w 1662387"/>
                <a:gd name="connsiteY16" fmla="*/ 30488 h 2138719"/>
                <a:gd name="connsiteX17" fmla="*/ 1656265 w 1662387"/>
                <a:gd name="connsiteY17" fmla="*/ 849566 h 2138719"/>
                <a:gd name="connsiteX18" fmla="*/ 1470105 w 1662387"/>
                <a:gd name="connsiteY18" fmla="*/ 2036753 h 2138719"/>
                <a:gd name="connsiteX19" fmla="*/ 794987 w 1662387"/>
                <a:gd name="connsiteY19" fmla="*/ 2088026 h 2138719"/>
                <a:gd name="connsiteX20" fmla="*/ 759807 w 1662387"/>
                <a:gd name="connsiteY20" fmla="*/ 2086957 h 2138719"/>
                <a:gd name="connsiteX21" fmla="*/ 213872 w 1662387"/>
                <a:gd name="connsiteY21" fmla="*/ 1968386 h 2138719"/>
                <a:gd name="connsiteX22" fmla="*/ 81 w 1662387"/>
                <a:gd name="connsiteY22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074927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204594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70913 w 1662387"/>
                <a:gd name="connsiteY4" fmla="*/ 156173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0702"/>
                <a:gd name="connsiteY0" fmla="*/ 849566 h 2153991"/>
                <a:gd name="connsiteX1" fmla="*/ 196780 w 1660702"/>
                <a:gd name="connsiteY1" fmla="*/ 2852 h 2153991"/>
                <a:gd name="connsiteX2" fmla="*/ 290785 w 1660702"/>
                <a:gd name="connsiteY2" fmla="*/ 1079762 h 2153991"/>
                <a:gd name="connsiteX3" fmla="*/ 325520 w 1660702"/>
                <a:gd name="connsiteY3" fmla="*/ 118215 h 2153991"/>
                <a:gd name="connsiteX4" fmla="*/ 470913 w 1660702"/>
                <a:gd name="connsiteY4" fmla="*/ 156173 h 2153991"/>
                <a:gd name="connsiteX5" fmla="*/ 541215 w 1660702"/>
                <a:gd name="connsiteY5" fmla="*/ 497246 h 2153991"/>
                <a:gd name="connsiteX6" fmla="*/ 641162 w 1660702"/>
                <a:gd name="connsiteY6" fmla="*/ 934345 h 2153991"/>
                <a:gd name="connsiteX7" fmla="*/ 829170 w 1660702"/>
                <a:gd name="connsiteY7" fmla="*/ 1027298 h 2153991"/>
                <a:gd name="connsiteX8" fmla="*/ 661294 w 1660702"/>
                <a:gd name="connsiteY8" fmla="*/ 135271 h 2153991"/>
                <a:gd name="connsiteX9" fmla="*/ 767016 w 1660702"/>
                <a:gd name="connsiteY9" fmla="*/ 49520 h 2153991"/>
                <a:gd name="connsiteX10" fmla="*/ 827768 w 1660702"/>
                <a:gd name="connsiteY10" fmla="*/ 99765 h 2153991"/>
                <a:gd name="connsiteX11" fmla="*/ 954685 w 1660702"/>
                <a:gd name="connsiteY11" fmla="*/ 665137 h 2153991"/>
                <a:gd name="connsiteX12" fmla="*/ 1171002 w 1660702"/>
                <a:gd name="connsiteY12" fmla="*/ 1086782 h 2153991"/>
                <a:gd name="connsiteX13" fmla="*/ 1101232 w 1660702"/>
                <a:gd name="connsiteY13" fmla="*/ 226692 h 2153991"/>
                <a:gd name="connsiteX14" fmla="*/ 1279468 w 1660702"/>
                <a:gd name="connsiteY14" fmla="*/ 234709 h 2153991"/>
                <a:gd name="connsiteX15" fmla="*/ 1279468 w 1660702"/>
                <a:gd name="connsiteY15" fmla="*/ 433591 h 2153991"/>
                <a:gd name="connsiteX16" fmla="*/ 1347858 w 1660702"/>
                <a:gd name="connsiteY16" fmla="*/ 1026643 h 2153991"/>
                <a:gd name="connsiteX17" fmla="*/ 1444467 w 1660702"/>
                <a:gd name="connsiteY17" fmla="*/ 30488 h 2153991"/>
                <a:gd name="connsiteX18" fmla="*/ 1656265 w 1660702"/>
                <a:gd name="connsiteY18" fmla="*/ 849566 h 2153991"/>
                <a:gd name="connsiteX19" fmla="*/ 1470105 w 1660702"/>
                <a:gd name="connsiteY19" fmla="*/ 2036753 h 2153991"/>
                <a:gd name="connsiteX20" fmla="*/ 1127240 w 1660702"/>
                <a:gd name="connsiteY20" fmla="*/ 2116229 h 2153991"/>
                <a:gd name="connsiteX21" fmla="*/ 794987 w 1660702"/>
                <a:gd name="connsiteY21" fmla="*/ 2088026 h 2153991"/>
                <a:gd name="connsiteX22" fmla="*/ 759807 w 1660702"/>
                <a:gd name="connsiteY22" fmla="*/ 2086957 h 2153991"/>
                <a:gd name="connsiteX23" fmla="*/ 213872 w 1660702"/>
                <a:gd name="connsiteY23" fmla="*/ 1968386 h 2153991"/>
                <a:gd name="connsiteX24" fmla="*/ 81 w 1660702"/>
                <a:gd name="connsiteY24" fmla="*/ 849566 h 2153991"/>
                <a:gd name="connsiteX0" fmla="*/ 81 w 1660700"/>
                <a:gd name="connsiteY0" fmla="*/ 849566 h 2156511"/>
                <a:gd name="connsiteX1" fmla="*/ 196780 w 1660700"/>
                <a:gd name="connsiteY1" fmla="*/ 2852 h 2156511"/>
                <a:gd name="connsiteX2" fmla="*/ 290785 w 1660700"/>
                <a:gd name="connsiteY2" fmla="*/ 1079762 h 2156511"/>
                <a:gd name="connsiteX3" fmla="*/ 325520 w 1660700"/>
                <a:gd name="connsiteY3" fmla="*/ 118215 h 2156511"/>
                <a:gd name="connsiteX4" fmla="*/ 470913 w 1660700"/>
                <a:gd name="connsiteY4" fmla="*/ 156173 h 2156511"/>
                <a:gd name="connsiteX5" fmla="*/ 541215 w 1660700"/>
                <a:gd name="connsiteY5" fmla="*/ 497246 h 2156511"/>
                <a:gd name="connsiteX6" fmla="*/ 641162 w 1660700"/>
                <a:gd name="connsiteY6" fmla="*/ 934345 h 2156511"/>
                <a:gd name="connsiteX7" fmla="*/ 829170 w 1660700"/>
                <a:gd name="connsiteY7" fmla="*/ 1027298 h 2156511"/>
                <a:gd name="connsiteX8" fmla="*/ 661294 w 1660700"/>
                <a:gd name="connsiteY8" fmla="*/ 135271 h 2156511"/>
                <a:gd name="connsiteX9" fmla="*/ 767016 w 1660700"/>
                <a:gd name="connsiteY9" fmla="*/ 49520 h 2156511"/>
                <a:gd name="connsiteX10" fmla="*/ 827768 w 1660700"/>
                <a:gd name="connsiteY10" fmla="*/ 99765 h 2156511"/>
                <a:gd name="connsiteX11" fmla="*/ 954685 w 1660700"/>
                <a:gd name="connsiteY11" fmla="*/ 665137 h 2156511"/>
                <a:gd name="connsiteX12" fmla="*/ 1171002 w 1660700"/>
                <a:gd name="connsiteY12" fmla="*/ 1086782 h 2156511"/>
                <a:gd name="connsiteX13" fmla="*/ 1101232 w 1660700"/>
                <a:gd name="connsiteY13" fmla="*/ 226692 h 2156511"/>
                <a:gd name="connsiteX14" fmla="*/ 1279468 w 1660700"/>
                <a:gd name="connsiteY14" fmla="*/ 234709 h 2156511"/>
                <a:gd name="connsiteX15" fmla="*/ 1279468 w 1660700"/>
                <a:gd name="connsiteY15" fmla="*/ 433591 h 2156511"/>
                <a:gd name="connsiteX16" fmla="*/ 1347858 w 1660700"/>
                <a:gd name="connsiteY16" fmla="*/ 1026643 h 2156511"/>
                <a:gd name="connsiteX17" fmla="*/ 1444467 w 1660700"/>
                <a:gd name="connsiteY17" fmla="*/ 30488 h 2156511"/>
                <a:gd name="connsiteX18" fmla="*/ 1656265 w 1660700"/>
                <a:gd name="connsiteY18" fmla="*/ 849566 h 2156511"/>
                <a:gd name="connsiteX19" fmla="*/ 1470105 w 1660700"/>
                <a:gd name="connsiteY19" fmla="*/ 2036753 h 2156511"/>
                <a:gd name="connsiteX20" fmla="*/ 1127240 w 1660700"/>
                <a:gd name="connsiteY20" fmla="*/ 2116229 h 2156511"/>
                <a:gd name="connsiteX21" fmla="*/ 794987 w 1660700"/>
                <a:gd name="connsiteY21" fmla="*/ 2088026 h 2156511"/>
                <a:gd name="connsiteX22" fmla="*/ 759807 w 1660700"/>
                <a:gd name="connsiteY22" fmla="*/ 2086957 h 2156511"/>
                <a:gd name="connsiteX23" fmla="*/ 213872 w 1660700"/>
                <a:gd name="connsiteY23" fmla="*/ 1968386 h 2156511"/>
                <a:gd name="connsiteX24" fmla="*/ 81 w 1660700"/>
                <a:gd name="connsiteY24" fmla="*/ 849566 h 2156511"/>
                <a:gd name="connsiteX0" fmla="*/ 81 w 1660702"/>
                <a:gd name="connsiteY0" fmla="*/ 849566 h 2156511"/>
                <a:gd name="connsiteX1" fmla="*/ 196780 w 1660702"/>
                <a:gd name="connsiteY1" fmla="*/ 2852 h 2156511"/>
                <a:gd name="connsiteX2" fmla="*/ 290785 w 1660702"/>
                <a:gd name="connsiteY2" fmla="*/ 1079762 h 2156511"/>
                <a:gd name="connsiteX3" fmla="*/ 325520 w 1660702"/>
                <a:gd name="connsiteY3" fmla="*/ 118215 h 2156511"/>
                <a:gd name="connsiteX4" fmla="*/ 470913 w 1660702"/>
                <a:gd name="connsiteY4" fmla="*/ 156173 h 2156511"/>
                <a:gd name="connsiteX5" fmla="*/ 541215 w 1660702"/>
                <a:gd name="connsiteY5" fmla="*/ 497246 h 2156511"/>
                <a:gd name="connsiteX6" fmla="*/ 641162 w 1660702"/>
                <a:gd name="connsiteY6" fmla="*/ 934345 h 2156511"/>
                <a:gd name="connsiteX7" fmla="*/ 829170 w 1660702"/>
                <a:gd name="connsiteY7" fmla="*/ 1027298 h 2156511"/>
                <a:gd name="connsiteX8" fmla="*/ 661294 w 1660702"/>
                <a:gd name="connsiteY8" fmla="*/ 135271 h 2156511"/>
                <a:gd name="connsiteX9" fmla="*/ 767016 w 1660702"/>
                <a:gd name="connsiteY9" fmla="*/ 49520 h 2156511"/>
                <a:gd name="connsiteX10" fmla="*/ 827768 w 1660702"/>
                <a:gd name="connsiteY10" fmla="*/ 99765 h 2156511"/>
                <a:gd name="connsiteX11" fmla="*/ 954685 w 1660702"/>
                <a:gd name="connsiteY11" fmla="*/ 665137 h 2156511"/>
                <a:gd name="connsiteX12" fmla="*/ 1171002 w 1660702"/>
                <a:gd name="connsiteY12" fmla="*/ 1086782 h 2156511"/>
                <a:gd name="connsiteX13" fmla="*/ 1101232 w 1660702"/>
                <a:gd name="connsiteY13" fmla="*/ 226692 h 2156511"/>
                <a:gd name="connsiteX14" fmla="*/ 1279468 w 1660702"/>
                <a:gd name="connsiteY14" fmla="*/ 234709 h 2156511"/>
                <a:gd name="connsiteX15" fmla="*/ 1279468 w 1660702"/>
                <a:gd name="connsiteY15" fmla="*/ 433591 h 2156511"/>
                <a:gd name="connsiteX16" fmla="*/ 1347858 w 1660702"/>
                <a:gd name="connsiteY16" fmla="*/ 1026643 h 2156511"/>
                <a:gd name="connsiteX17" fmla="*/ 1444467 w 1660702"/>
                <a:gd name="connsiteY17" fmla="*/ 30488 h 2156511"/>
                <a:gd name="connsiteX18" fmla="*/ 1656265 w 1660702"/>
                <a:gd name="connsiteY18" fmla="*/ 849566 h 2156511"/>
                <a:gd name="connsiteX19" fmla="*/ 1470105 w 1660702"/>
                <a:gd name="connsiteY19" fmla="*/ 2036753 h 2156511"/>
                <a:gd name="connsiteX20" fmla="*/ 1127240 w 1660702"/>
                <a:gd name="connsiteY20" fmla="*/ 2116229 h 2156511"/>
                <a:gd name="connsiteX21" fmla="*/ 794987 w 1660702"/>
                <a:gd name="connsiteY21" fmla="*/ 2088026 h 2156511"/>
                <a:gd name="connsiteX22" fmla="*/ 759807 w 1660702"/>
                <a:gd name="connsiteY22" fmla="*/ 2086957 h 2156511"/>
                <a:gd name="connsiteX23" fmla="*/ 213872 w 1660702"/>
                <a:gd name="connsiteY23" fmla="*/ 1968386 h 2156511"/>
                <a:gd name="connsiteX24" fmla="*/ 81 w 1660702"/>
                <a:gd name="connsiteY24" fmla="*/ 849566 h 2156511"/>
                <a:gd name="connsiteX0" fmla="*/ 81 w 1660700"/>
                <a:gd name="connsiteY0" fmla="*/ 849566 h 2163766"/>
                <a:gd name="connsiteX1" fmla="*/ 196780 w 1660700"/>
                <a:gd name="connsiteY1" fmla="*/ 2852 h 2163766"/>
                <a:gd name="connsiteX2" fmla="*/ 290785 w 1660700"/>
                <a:gd name="connsiteY2" fmla="*/ 1079762 h 2163766"/>
                <a:gd name="connsiteX3" fmla="*/ 325520 w 1660700"/>
                <a:gd name="connsiteY3" fmla="*/ 118215 h 2163766"/>
                <a:gd name="connsiteX4" fmla="*/ 470913 w 1660700"/>
                <a:gd name="connsiteY4" fmla="*/ 156173 h 2163766"/>
                <a:gd name="connsiteX5" fmla="*/ 541215 w 1660700"/>
                <a:gd name="connsiteY5" fmla="*/ 497246 h 2163766"/>
                <a:gd name="connsiteX6" fmla="*/ 641162 w 1660700"/>
                <a:gd name="connsiteY6" fmla="*/ 934345 h 2163766"/>
                <a:gd name="connsiteX7" fmla="*/ 829170 w 1660700"/>
                <a:gd name="connsiteY7" fmla="*/ 1027298 h 2163766"/>
                <a:gd name="connsiteX8" fmla="*/ 661294 w 1660700"/>
                <a:gd name="connsiteY8" fmla="*/ 135271 h 2163766"/>
                <a:gd name="connsiteX9" fmla="*/ 767016 w 1660700"/>
                <a:gd name="connsiteY9" fmla="*/ 49520 h 2163766"/>
                <a:gd name="connsiteX10" fmla="*/ 827768 w 1660700"/>
                <a:gd name="connsiteY10" fmla="*/ 99765 h 2163766"/>
                <a:gd name="connsiteX11" fmla="*/ 954685 w 1660700"/>
                <a:gd name="connsiteY11" fmla="*/ 665137 h 2163766"/>
                <a:gd name="connsiteX12" fmla="*/ 1171002 w 1660700"/>
                <a:gd name="connsiteY12" fmla="*/ 1086782 h 2163766"/>
                <a:gd name="connsiteX13" fmla="*/ 1101232 w 1660700"/>
                <a:gd name="connsiteY13" fmla="*/ 226692 h 2163766"/>
                <a:gd name="connsiteX14" fmla="*/ 1279468 w 1660700"/>
                <a:gd name="connsiteY14" fmla="*/ 234709 h 2163766"/>
                <a:gd name="connsiteX15" fmla="*/ 1279468 w 1660700"/>
                <a:gd name="connsiteY15" fmla="*/ 433591 h 2163766"/>
                <a:gd name="connsiteX16" fmla="*/ 1347858 w 1660700"/>
                <a:gd name="connsiteY16" fmla="*/ 1026643 h 2163766"/>
                <a:gd name="connsiteX17" fmla="*/ 1444467 w 1660700"/>
                <a:gd name="connsiteY17" fmla="*/ 30488 h 2163766"/>
                <a:gd name="connsiteX18" fmla="*/ 1656265 w 1660700"/>
                <a:gd name="connsiteY18" fmla="*/ 849566 h 2163766"/>
                <a:gd name="connsiteX19" fmla="*/ 1470105 w 1660700"/>
                <a:gd name="connsiteY19" fmla="*/ 2036753 h 2163766"/>
                <a:gd name="connsiteX20" fmla="*/ 1127240 w 1660700"/>
                <a:gd name="connsiteY20" fmla="*/ 2116229 h 2163766"/>
                <a:gd name="connsiteX21" fmla="*/ 794987 w 1660700"/>
                <a:gd name="connsiteY21" fmla="*/ 2088026 h 2163766"/>
                <a:gd name="connsiteX22" fmla="*/ 759807 w 1660700"/>
                <a:gd name="connsiteY22" fmla="*/ 2086957 h 2163766"/>
                <a:gd name="connsiteX23" fmla="*/ 213872 w 1660700"/>
                <a:gd name="connsiteY23" fmla="*/ 1968386 h 2163766"/>
                <a:gd name="connsiteX24" fmla="*/ 81 w 1660700"/>
                <a:gd name="connsiteY24" fmla="*/ 849566 h 2163766"/>
                <a:gd name="connsiteX0" fmla="*/ 81 w 1660702"/>
                <a:gd name="connsiteY0" fmla="*/ 849566 h 2180611"/>
                <a:gd name="connsiteX1" fmla="*/ 196780 w 1660702"/>
                <a:gd name="connsiteY1" fmla="*/ 2852 h 2180611"/>
                <a:gd name="connsiteX2" fmla="*/ 290785 w 1660702"/>
                <a:gd name="connsiteY2" fmla="*/ 1079762 h 2180611"/>
                <a:gd name="connsiteX3" fmla="*/ 325520 w 1660702"/>
                <a:gd name="connsiteY3" fmla="*/ 118215 h 2180611"/>
                <a:gd name="connsiteX4" fmla="*/ 470913 w 1660702"/>
                <a:gd name="connsiteY4" fmla="*/ 156173 h 2180611"/>
                <a:gd name="connsiteX5" fmla="*/ 541215 w 1660702"/>
                <a:gd name="connsiteY5" fmla="*/ 497246 h 2180611"/>
                <a:gd name="connsiteX6" fmla="*/ 641162 w 1660702"/>
                <a:gd name="connsiteY6" fmla="*/ 934345 h 2180611"/>
                <a:gd name="connsiteX7" fmla="*/ 829170 w 1660702"/>
                <a:gd name="connsiteY7" fmla="*/ 1027298 h 2180611"/>
                <a:gd name="connsiteX8" fmla="*/ 661294 w 1660702"/>
                <a:gd name="connsiteY8" fmla="*/ 135271 h 2180611"/>
                <a:gd name="connsiteX9" fmla="*/ 767016 w 1660702"/>
                <a:gd name="connsiteY9" fmla="*/ 49520 h 2180611"/>
                <a:gd name="connsiteX10" fmla="*/ 827768 w 1660702"/>
                <a:gd name="connsiteY10" fmla="*/ 99765 h 2180611"/>
                <a:gd name="connsiteX11" fmla="*/ 954685 w 1660702"/>
                <a:gd name="connsiteY11" fmla="*/ 665137 h 2180611"/>
                <a:gd name="connsiteX12" fmla="*/ 1171002 w 1660702"/>
                <a:gd name="connsiteY12" fmla="*/ 1086782 h 2180611"/>
                <a:gd name="connsiteX13" fmla="*/ 1101232 w 1660702"/>
                <a:gd name="connsiteY13" fmla="*/ 226692 h 2180611"/>
                <a:gd name="connsiteX14" fmla="*/ 1279468 w 1660702"/>
                <a:gd name="connsiteY14" fmla="*/ 234709 h 2180611"/>
                <a:gd name="connsiteX15" fmla="*/ 1279468 w 1660702"/>
                <a:gd name="connsiteY15" fmla="*/ 433591 h 2180611"/>
                <a:gd name="connsiteX16" fmla="*/ 1347858 w 1660702"/>
                <a:gd name="connsiteY16" fmla="*/ 1026643 h 2180611"/>
                <a:gd name="connsiteX17" fmla="*/ 1444467 w 1660702"/>
                <a:gd name="connsiteY17" fmla="*/ 30488 h 2180611"/>
                <a:gd name="connsiteX18" fmla="*/ 1656265 w 1660702"/>
                <a:gd name="connsiteY18" fmla="*/ 849566 h 2180611"/>
                <a:gd name="connsiteX19" fmla="*/ 1470105 w 1660702"/>
                <a:gd name="connsiteY19" fmla="*/ 2036753 h 2180611"/>
                <a:gd name="connsiteX20" fmla="*/ 1127240 w 1660702"/>
                <a:gd name="connsiteY20" fmla="*/ 2116229 h 2180611"/>
                <a:gd name="connsiteX21" fmla="*/ 794987 w 1660702"/>
                <a:gd name="connsiteY21" fmla="*/ 2088026 h 2180611"/>
                <a:gd name="connsiteX22" fmla="*/ 615128 w 1660702"/>
                <a:gd name="connsiteY22" fmla="*/ 2109054 h 2180611"/>
                <a:gd name="connsiteX23" fmla="*/ 213872 w 1660702"/>
                <a:gd name="connsiteY23" fmla="*/ 1968386 h 2180611"/>
                <a:gd name="connsiteX24" fmla="*/ 81 w 1660702"/>
                <a:gd name="connsiteY24" fmla="*/ 849566 h 2180611"/>
                <a:gd name="connsiteX0" fmla="*/ 81 w 1660700"/>
                <a:gd name="connsiteY0" fmla="*/ 849566 h 2203998"/>
                <a:gd name="connsiteX1" fmla="*/ 196780 w 1660700"/>
                <a:gd name="connsiteY1" fmla="*/ 2852 h 2203998"/>
                <a:gd name="connsiteX2" fmla="*/ 290785 w 1660700"/>
                <a:gd name="connsiteY2" fmla="*/ 1079762 h 2203998"/>
                <a:gd name="connsiteX3" fmla="*/ 325520 w 1660700"/>
                <a:gd name="connsiteY3" fmla="*/ 118215 h 2203998"/>
                <a:gd name="connsiteX4" fmla="*/ 470913 w 1660700"/>
                <a:gd name="connsiteY4" fmla="*/ 156173 h 2203998"/>
                <a:gd name="connsiteX5" fmla="*/ 541215 w 1660700"/>
                <a:gd name="connsiteY5" fmla="*/ 497246 h 2203998"/>
                <a:gd name="connsiteX6" fmla="*/ 641162 w 1660700"/>
                <a:gd name="connsiteY6" fmla="*/ 934345 h 2203998"/>
                <a:gd name="connsiteX7" fmla="*/ 829170 w 1660700"/>
                <a:gd name="connsiteY7" fmla="*/ 1027298 h 2203998"/>
                <a:gd name="connsiteX8" fmla="*/ 661294 w 1660700"/>
                <a:gd name="connsiteY8" fmla="*/ 135271 h 2203998"/>
                <a:gd name="connsiteX9" fmla="*/ 767016 w 1660700"/>
                <a:gd name="connsiteY9" fmla="*/ 49520 h 2203998"/>
                <a:gd name="connsiteX10" fmla="*/ 827768 w 1660700"/>
                <a:gd name="connsiteY10" fmla="*/ 99765 h 2203998"/>
                <a:gd name="connsiteX11" fmla="*/ 954685 w 1660700"/>
                <a:gd name="connsiteY11" fmla="*/ 665137 h 2203998"/>
                <a:gd name="connsiteX12" fmla="*/ 1171002 w 1660700"/>
                <a:gd name="connsiteY12" fmla="*/ 1086782 h 2203998"/>
                <a:gd name="connsiteX13" fmla="*/ 1101232 w 1660700"/>
                <a:gd name="connsiteY13" fmla="*/ 226692 h 2203998"/>
                <a:gd name="connsiteX14" fmla="*/ 1279468 w 1660700"/>
                <a:gd name="connsiteY14" fmla="*/ 234709 h 2203998"/>
                <a:gd name="connsiteX15" fmla="*/ 1279468 w 1660700"/>
                <a:gd name="connsiteY15" fmla="*/ 433591 h 2203998"/>
                <a:gd name="connsiteX16" fmla="*/ 1347858 w 1660700"/>
                <a:gd name="connsiteY16" fmla="*/ 1026643 h 2203998"/>
                <a:gd name="connsiteX17" fmla="*/ 1444467 w 1660700"/>
                <a:gd name="connsiteY17" fmla="*/ 30488 h 2203998"/>
                <a:gd name="connsiteX18" fmla="*/ 1656265 w 1660700"/>
                <a:gd name="connsiteY18" fmla="*/ 849566 h 2203998"/>
                <a:gd name="connsiteX19" fmla="*/ 1470105 w 1660700"/>
                <a:gd name="connsiteY19" fmla="*/ 2036753 h 2203998"/>
                <a:gd name="connsiteX20" fmla="*/ 1127240 w 1660700"/>
                <a:gd name="connsiteY20" fmla="*/ 2116229 h 2203998"/>
                <a:gd name="connsiteX21" fmla="*/ 913361 w 1660700"/>
                <a:gd name="connsiteY21" fmla="*/ 2198515 h 2203998"/>
                <a:gd name="connsiteX22" fmla="*/ 615128 w 1660700"/>
                <a:gd name="connsiteY22" fmla="*/ 2109054 h 2203998"/>
                <a:gd name="connsiteX23" fmla="*/ 213872 w 1660700"/>
                <a:gd name="connsiteY23" fmla="*/ 1968386 h 2203998"/>
                <a:gd name="connsiteX24" fmla="*/ 81 w 1660700"/>
                <a:gd name="connsiteY24" fmla="*/ 849566 h 2203998"/>
                <a:gd name="connsiteX0" fmla="*/ 81 w 1660702"/>
                <a:gd name="connsiteY0" fmla="*/ 849566 h 2203999"/>
                <a:gd name="connsiteX1" fmla="*/ 196780 w 1660702"/>
                <a:gd name="connsiteY1" fmla="*/ 2852 h 2203999"/>
                <a:gd name="connsiteX2" fmla="*/ 290785 w 1660702"/>
                <a:gd name="connsiteY2" fmla="*/ 1079762 h 2203999"/>
                <a:gd name="connsiteX3" fmla="*/ 325520 w 1660702"/>
                <a:gd name="connsiteY3" fmla="*/ 118215 h 2203999"/>
                <a:gd name="connsiteX4" fmla="*/ 470913 w 1660702"/>
                <a:gd name="connsiteY4" fmla="*/ 156173 h 2203999"/>
                <a:gd name="connsiteX5" fmla="*/ 541215 w 1660702"/>
                <a:gd name="connsiteY5" fmla="*/ 497246 h 2203999"/>
                <a:gd name="connsiteX6" fmla="*/ 641162 w 1660702"/>
                <a:gd name="connsiteY6" fmla="*/ 934345 h 2203999"/>
                <a:gd name="connsiteX7" fmla="*/ 829170 w 1660702"/>
                <a:gd name="connsiteY7" fmla="*/ 1027298 h 2203999"/>
                <a:gd name="connsiteX8" fmla="*/ 661294 w 1660702"/>
                <a:gd name="connsiteY8" fmla="*/ 135271 h 2203999"/>
                <a:gd name="connsiteX9" fmla="*/ 767016 w 1660702"/>
                <a:gd name="connsiteY9" fmla="*/ 49520 h 2203999"/>
                <a:gd name="connsiteX10" fmla="*/ 827768 w 1660702"/>
                <a:gd name="connsiteY10" fmla="*/ 99765 h 2203999"/>
                <a:gd name="connsiteX11" fmla="*/ 954685 w 1660702"/>
                <a:gd name="connsiteY11" fmla="*/ 665137 h 2203999"/>
                <a:gd name="connsiteX12" fmla="*/ 1171002 w 1660702"/>
                <a:gd name="connsiteY12" fmla="*/ 1086782 h 2203999"/>
                <a:gd name="connsiteX13" fmla="*/ 1101232 w 1660702"/>
                <a:gd name="connsiteY13" fmla="*/ 226692 h 2203999"/>
                <a:gd name="connsiteX14" fmla="*/ 1279468 w 1660702"/>
                <a:gd name="connsiteY14" fmla="*/ 234709 h 2203999"/>
                <a:gd name="connsiteX15" fmla="*/ 1279468 w 1660702"/>
                <a:gd name="connsiteY15" fmla="*/ 433591 h 2203999"/>
                <a:gd name="connsiteX16" fmla="*/ 1347858 w 1660702"/>
                <a:gd name="connsiteY16" fmla="*/ 1026643 h 2203999"/>
                <a:gd name="connsiteX17" fmla="*/ 1444467 w 1660702"/>
                <a:gd name="connsiteY17" fmla="*/ 30488 h 2203999"/>
                <a:gd name="connsiteX18" fmla="*/ 1656265 w 1660702"/>
                <a:gd name="connsiteY18" fmla="*/ 849566 h 2203999"/>
                <a:gd name="connsiteX19" fmla="*/ 1470105 w 1660702"/>
                <a:gd name="connsiteY19" fmla="*/ 2036753 h 2203999"/>
                <a:gd name="connsiteX20" fmla="*/ 1127240 w 1660702"/>
                <a:gd name="connsiteY20" fmla="*/ 2116229 h 2203999"/>
                <a:gd name="connsiteX21" fmla="*/ 913361 w 1660702"/>
                <a:gd name="connsiteY21" fmla="*/ 2198515 h 2203999"/>
                <a:gd name="connsiteX22" fmla="*/ 615128 w 1660702"/>
                <a:gd name="connsiteY22" fmla="*/ 2109054 h 2203999"/>
                <a:gd name="connsiteX23" fmla="*/ 213872 w 1660702"/>
                <a:gd name="connsiteY23" fmla="*/ 1968386 h 2203999"/>
                <a:gd name="connsiteX24" fmla="*/ 81 w 1660702"/>
                <a:gd name="connsiteY24" fmla="*/ 849566 h 2203999"/>
                <a:gd name="connsiteX0" fmla="*/ 81 w 1660700"/>
                <a:gd name="connsiteY0" fmla="*/ 849566 h 2199700"/>
                <a:gd name="connsiteX1" fmla="*/ 196780 w 1660700"/>
                <a:gd name="connsiteY1" fmla="*/ 2852 h 2199700"/>
                <a:gd name="connsiteX2" fmla="*/ 290785 w 1660700"/>
                <a:gd name="connsiteY2" fmla="*/ 1079762 h 2199700"/>
                <a:gd name="connsiteX3" fmla="*/ 325520 w 1660700"/>
                <a:gd name="connsiteY3" fmla="*/ 118215 h 2199700"/>
                <a:gd name="connsiteX4" fmla="*/ 470913 w 1660700"/>
                <a:gd name="connsiteY4" fmla="*/ 156173 h 2199700"/>
                <a:gd name="connsiteX5" fmla="*/ 541215 w 1660700"/>
                <a:gd name="connsiteY5" fmla="*/ 497246 h 2199700"/>
                <a:gd name="connsiteX6" fmla="*/ 641162 w 1660700"/>
                <a:gd name="connsiteY6" fmla="*/ 934345 h 2199700"/>
                <a:gd name="connsiteX7" fmla="*/ 829170 w 1660700"/>
                <a:gd name="connsiteY7" fmla="*/ 1027298 h 2199700"/>
                <a:gd name="connsiteX8" fmla="*/ 661294 w 1660700"/>
                <a:gd name="connsiteY8" fmla="*/ 135271 h 2199700"/>
                <a:gd name="connsiteX9" fmla="*/ 767016 w 1660700"/>
                <a:gd name="connsiteY9" fmla="*/ 49520 h 2199700"/>
                <a:gd name="connsiteX10" fmla="*/ 827768 w 1660700"/>
                <a:gd name="connsiteY10" fmla="*/ 99765 h 2199700"/>
                <a:gd name="connsiteX11" fmla="*/ 954685 w 1660700"/>
                <a:gd name="connsiteY11" fmla="*/ 665137 h 2199700"/>
                <a:gd name="connsiteX12" fmla="*/ 1171002 w 1660700"/>
                <a:gd name="connsiteY12" fmla="*/ 1086782 h 2199700"/>
                <a:gd name="connsiteX13" fmla="*/ 1101232 w 1660700"/>
                <a:gd name="connsiteY13" fmla="*/ 226692 h 2199700"/>
                <a:gd name="connsiteX14" fmla="*/ 1279468 w 1660700"/>
                <a:gd name="connsiteY14" fmla="*/ 234709 h 2199700"/>
                <a:gd name="connsiteX15" fmla="*/ 1279468 w 1660700"/>
                <a:gd name="connsiteY15" fmla="*/ 433591 h 2199700"/>
                <a:gd name="connsiteX16" fmla="*/ 1347858 w 1660700"/>
                <a:gd name="connsiteY16" fmla="*/ 1026643 h 2199700"/>
                <a:gd name="connsiteX17" fmla="*/ 1444467 w 1660700"/>
                <a:gd name="connsiteY17" fmla="*/ 30488 h 2199700"/>
                <a:gd name="connsiteX18" fmla="*/ 1656265 w 1660700"/>
                <a:gd name="connsiteY18" fmla="*/ 849566 h 2199700"/>
                <a:gd name="connsiteX19" fmla="*/ 1470105 w 1660700"/>
                <a:gd name="connsiteY19" fmla="*/ 2036753 h 2199700"/>
                <a:gd name="connsiteX20" fmla="*/ 1127240 w 1660700"/>
                <a:gd name="connsiteY20" fmla="*/ 2116229 h 2199700"/>
                <a:gd name="connsiteX21" fmla="*/ 837883 w 1660700"/>
                <a:gd name="connsiteY21" fmla="*/ 2083080 h 2199700"/>
                <a:gd name="connsiteX22" fmla="*/ 913361 w 1660700"/>
                <a:gd name="connsiteY22" fmla="*/ 2198515 h 2199700"/>
                <a:gd name="connsiteX23" fmla="*/ 615128 w 1660700"/>
                <a:gd name="connsiteY23" fmla="*/ 2109054 h 2199700"/>
                <a:gd name="connsiteX24" fmla="*/ 213872 w 1660700"/>
                <a:gd name="connsiteY24" fmla="*/ 1968386 h 2199700"/>
                <a:gd name="connsiteX25" fmla="*/ 81 w 1660700"/>
                <a:gd name="connsiteY25" fmla="*/ 849566 h 2199700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121174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52233"/>
                <a:gd name="connsiteX1" fmla="*/ 196780 w 1660702"/>
                <a:gd name="connsiteY1" fmla="*/ 2852 h 2152233"/>
                <a:gd name="connsiteX2" fmla="*/ 290785 w 1660702"/>
                <a:gd name="connsiteY2" fmla="*/ 1079762 h 2152233"/>
                <a:gd name="connsiteX3" fmla="*/ 325520 w 1660702"/>
                <a:gd name="connsiteY3" fmla="*/ 118215 h 2152233"/>
                <a:gd name="connsiteX4" fmla="*/ 470913 w 1660702"/>
                <a:gd name="connsiteY4" fmla="*/ 156173 h 2152233"/>
                <a:gd name="connsiteX5" fmla="*/ 541215 w 1660702"/>
                <a:gd name="connsiteY5" fmla="*/ 497246 h 2152233"/>
                <a:gd name="connsiteX6" fmla="*/ 641162 w 1660702"/>
                <a:gd name="connsiteY6" fmla="*/ 934345 h 2152233"/>
                <a:gd name="connsiteX7" fmla="*/ 829170 w 1660702"/>
                <a:gd name="connsiteY7" fmla="*/ 1027298 h 2152233"/>
                <a:gd name="connsiteX8" fmla="*/ 661294 w 1660702"/>
                <a:gd name="connsiteY8" fmla="*/ 135271 h 2152233"/>
                <a:gd name="connsiteX9" fmla="*/ 767016 w 1660702"/>
                <a:gd name="connsiteY9" fmla="*/ 49520 h 2152233"/>
                <a:gd name="connsiteX10" fmla="*/ 827768 w 1660702"/>
                <a:gd name="connsiteY10" fmla="*/ 99765 h 2152233"/>
                <a:gd name="connsiteX11" fmla="*/ 954685 w 1660702"/>
                <a:gd name="connsiteY11" fmla="*/ 665137 h 2152233"/>
                <a:gd name="connsiteX12" fmla="*/ 1171002 w 1660702"/>
                <a:gd name="connsiteY12" fmla="*/ 1086782 h 2152233"/>
                <a:gd name="connsiteX13" fmla="*/ 1101232 w 1660702"/>
                <a:gd name="connsiteY13" fmla="*/ 226692 h 2152233"/>
                <a:gd name="connsiteX14" fmla="*/ 1279468 w 1660702"/>
                <a:gd name="connsiteY14" fmla="*/ 234709 h 2152233"/>
                <a:gd name="connsiteX15" fmla="*/ 1279468 w 1660702"/>
                <a:gd name="connsiteY15" fmla="*/ 433591 h 2152233"/>
                <a:gd name="connsiteX16" fmla="*/ 1347858 w 1660702"/>
                <a:gd name="connsiteY16" fmla="*/ 1026643 h 2152233"/>
                <a:gd name="connsiteX17" fmla="*/ 1444467 w 1660702"/>
                <a:gd name="connsiteY17" fmla="*/ 30488 h 2152233"/>
                <a:gd name="connsiteX18" fmla="*/ 1656265 w 1660702"/>
                <a:gd name="connsiteY18" fmla="*/ 849566 h 2152233"/>
                <a:gd name="connsiteX19" fmla="*/ 1470105 w 1660702"/>
                <a:gd name="connsiteY19" fmla="*/ 2036753 h 2152233"/>
                <a:gd name="connsiteX20" fmla="*/ 1127240 w 1660702"/>
                <a:gd name="connsiteY20" fmla="*/ 2116229 h 2152233"/>
                <a:gd name="connsiteX21" fmla="*/ 847598 w 1660702"/>
                <a:gd name="connsiteY21" fmla="*/ 2121174 h 2152233"/>
                <a:gd name="connsiteX22" fmla="*/ 615128 w 1660702"/>
                <a:gd name="connsiteY22" fmla="*/ 2109054 h 2152233"/>
                <a:gd name="connsiteX23" fmla="*/ 213872 w 1660702"/>
                <a:gd name="connsiteY23" fmla="*/ 1968386 h 2152233"/>
                <a:gd name="connsiteX24" fmla="*/ 81 w 1660702"/>
                <a:gd name="connsiteY24" fmla="*/ 849566 h 2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702" h="2152233">
                  <a:moveTo>
                    <a:pt x="81" y="849566"/>
                  </a:moveTo>
                  <a:cubicBezTo>
                    <a:pt x="-2768" y="521977"/>
                    <a:pt x="69993" y="-16975"/>
                    <a:pt x="196780" y="2852"/>
                  </a:cubicBezTo>
                  <a:cubicBezTo>
                    <a:pt x="255201" y="-59338"/>
                    <a:pt x="250905" y="914543"/>
                    <a:pt x="290785" y="1079762"/>
                  </a:cubicBezTo>
                  <a:cubicBezTo>
                    <a:pt x="446508" y="1044708"/>
                    <a:pt x="299883" y="294244"/>
                    <a:pt x="325520" y="118215"/>
                  </a:cubicBezTo>
                  <a:cubicBezTo>
                    <a:pt x="351157" y="-57814"/>
                    <a:pt x="434964" y="212697"/>
                    <a:pt x="470913" y="156173"/>
                  </a:cubicBezTo>
                  <a:cubicBezTo>
                    <a:pt x="506862" y="99649"/>
                    <a:pt x="508456" y="345453"/>
                    <a:pt x="541215" y="497246"/>
                  </a:cubicBezTo>
                  <a:cubicBezTo>
                    <a:pt x="573974" y="649039"/>
                    <a:pt x="591312" y="830875"/>
                    <a:pt x="641162" y="934345"/>
                  </a:cubicBezTo>
                  <a:cubicBezTo>
                    <a:pt x="691012" y="1037815"/>
                    <a:pt x="799510" y="1094183"/>
                    <a:pt x="829170" y="1027298"/>
                  </a:cubicBezTo>
                  <a:cubicBezTo>
                    <a:pt x="858830" y="960413"/>
                    <a:pt x="662884" y="263245"/>
                    <a:pt x="661294" y="135271"/>
                  </a:cubicBezTo>
                  <a:cubicBezTo>
                    <a:pt x="659704" y="7297"/>
                    <a:pt x="739270" y="55438"/>
                    <a:pt x="767016" y="49520"/>
                  </a:cubicBezTo>
                  <a:cubicBezTo>
                    <a:pt x="794762" y="43602"/>
                    <a:pt x="776327" y="51944"/>
                    <a:pt x="827768" y="99765"/>
                  </a:cubicBezTo>
                  <a:cubicBezTo>
                    <a:pt x="879209" y="147586"/>
                    <a:pt x="954685" y="505616"/>
                    <a:pt x="954685" y="665137"/>
                  </a:cubicBezTo>
                  <a:cubicBezTo>
                    <a:pt x="954685" y="824658"/>
                    <a:pt x="975049" y="1203918"/>
                    <a:pt x="1171002" y="1086782"/>
                  </a:cubicBezTo>
                  <a:cubicBezTo>
                    <a:pt x="1222277" y="1223771"/>
                    <a:pt x="804665" y="253142"/>
                    <a:pt x="1101232" y="226692"/>
                  </a:cubicBezTo>
                  <a:cubicBezTo>
                    <a:pt x="1110541" y="123351"/>
                    <a:pt x="1240556" y="84810"/>
                    <a:pt x="1279468" y="234709"/>
                  </a:cubicBezTo>
                  <a:cubicBezTo>
                    <a:pt x="1296021" y="296815"/>
                    <a:pt x="1285607" y="218736"/>
                    <a:pt x="1279468" y="433591"/>
                  </a:cubicBezTo>
                  <a:cubicBezTo>
                    <a:pt x="1299635" y="526909"/>
                    <a:pt x="1309398" y="1104876"/>
                    <a:pt x="1347858" y="1026643"/>
                  </a:cubicBezTo>
                  <a:cubicBezTo>
                    <a:pt x="1386319" y="948410"/>
                    <a:pt x="1263398" y="64824"/>
                    <a:pt x="1444467" y="30488"/>
                  </a:cubicBezTo>
                  <a:cubicBezTo>
                    <a:pt x="1494010" y="95592"/>
                    <a:pt x="1626355" y="681323"/>
                    <a:pt x="1656265" y="849566"/>
                  </a:cubicBezTo>
                  <a:cubicBezTo>
                    <a:pt x="1686175" y="1017809"/>
                    <a:pt x="1558276" y="1825643"/>
                    <a:pt x="1470105" y="2036753"/>
                  </a:cubicBezTo>
                  <a:cubicBezTo>
                    <a:pt x="1381934" y="2247864"/>
                    <a:pt x="1230991" y="2102159"/>
                    <a:pt x="1127240" y="2116229"/>
                  </a:cubicBezTo>
                  <a:cubicBezTo>
                    <a:pt x="1023489" y="2130299"/>
                    <a:pt x="932950" y="2122370"/>
                    <a:pt x="847598" y="2121174"/>
                  </a:cubicBezTo>
                  <a:cubicBezTo>
                    <a:pt x="786359" y="2116295"/>
                    <a:pt x="720749" y="2134519"/>
                    <a:pt x="615128" y="2109054"/>
                  </a:cubicBezTo>
                  <a:cubicBezTo>
                    <a:pt x="509507" y="2083589"/>
                    <a:pt x="351887" y="2153253"/>
                    <a:pt x="213872" y="1968386"/>
                  </a:cubicBezTo>
                  <a:cubicBezTo>
                    <a:pt x="75857" y="1783519"/>
                    <a:pt x="2930" y="1177155"/>
                    <a:pt x="81" y="84956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Oval 10"/>
            <p:cNvSpPr>
              <a:spLocks noChangeArrowheads="1"/>
            </p:cNvSpPr>
            <p:nvPr/>
          </p:nvSpPr>
          <p:spPr bwMode="auto">
            <a:xfrm rot="10885347">
              <a:off x="5612762" y="2353313"/>
              <a:ext cx="172382" cy="12151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" name="Oval 10"/>
            <p:cNvSpPr>
              <a:spLocks noChangeArrowheads="1"/>
            </p:cNvSpPr>
            <p:nvPr/>
          </p:nvSpPr>
          <p:spPr bwMode="auto">
            <a:xfrm rot="10885347">
              <a:off x="6053180" y="2602067"/>
              <a:ext cx="136969" cy="8422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" name="Oval 10"/>
            <p:cNvSpPr>
              <a:spLocks noChangeArrowheads="1"/>
            </p:cNvSpPr>
            <p:nvPr/>
          </p:nvSpPr>
          <p:spPr bwMode="auto">
            <a:xfrm>
              <a:off x="6353447" y="2799981"/>
              <a:ext cx="103510" cy="64799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vert27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" name="Oval 10"/>
            <p:cNvSpPr>
              <a:spLocks noChangeArrowheads="1"/>
            </p:cNvSpPr>
            <p:nvPr/>
          </p:nvSpPr>
          <p:spPr bwMode="auto">
            <a:xfrm>
              <a:off x="6605218" y="2938052"/>
              <a:ext cx="103510" cy="64799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vert27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0" name="Oval 10"/>
            <p:cNvSpPr>
              <a:spLocks noChangeArrowheads="1"/>
            </p:cNvSpPr>
            <p:nvPr/>
          </p:nvSpPr>
          <p:spPr bwMode="auto">
            <a:xfrm>
              <a:off x="6807860" y="3093817"/>
              <a:ext cx="103510" cy="64799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vert27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1" name="Ellipse 3"/>
            <p:cNvSpPr/>
            <p:nvPr/>
          </p:nvSpPr>
          <p:spPr>
            <a:xfrm rot="2876573">
              <a:off x="7008869" y="2919437"/>
              <a:ext cx="218697" cy="453734"/>
            </a:xfrm>
            <a:custGeom>
              <a:avLst/>
              <a:gdLst>
                <a:gd name="connsiteX0" fmla="*/ 0 w 1656184"/>
                <a:gd name="connsiteY0" fmla="*/ 1109204 h 2218407"/>
                <a:gd name="connsiteX1" fmla="*/ 828092 w 1656184"/>
                <a:gd name="connsiteY1" fmla="*/ 0 h 2218407"/>
                <a:gd name="connsiteX2" fmla="*/ 1656184 w 1656184"/>
                <a:gd name="connsiteY2" fmla="*/ 1109204 h 2218407"/>
                <a:gd name="connsiteX3" fmla="*/ 828092 w 1656184"/>
                <a:gd name="connsiteY3" fmla="*/ 2218408 h 2218407"/>
                <a:gd name="connsiteX4" fmla="*/ 0 w 1656184"/>
                <a:gd name="connsiteY4" fmla="*/ 1109204 h 2218407"/>
                <a:gd name="connsiteX0" fmla="*/ 36 w 1656220"/>
                <a:gd name="connsiteY0" fmla="*/ 240481 h 1349685"/>
                <a:gd name="connsiteX1" fmla="*/ 853766 w 1656220"/>
                <a:gd name="connsiteY1" fmla="*/ 378963 h 1349685"/>
                <a:gd name="connsiteX2" fmla="*/ 1656220 w 1656220"/>
                <a:gd name="connsiteY2" fmla="*/ 240481 h 1349685"/>
                <a:gd name="connsiteX3" fmla="*/ 828128 w 1656220"/>
                <a:gd name="connsiteY3" fmla="*/ 1349685 h 1349685"/>
                <a:gd name="connsiteX4" fmla="*/ 36 w 1656220"/>
                <a:gd name="connsiteY4" fmla="*/ 240481 h 1349685"/>
                <a:gd name="connsiteX0" fmla="*/ 148 w 1656332"/>
                <a:gd name="connsiteY0" fmla="*/ 244068 h 1353272"/>
                <a:gd name="connsiteX1" fmla="*/ 760870 w 1656332"/>
                <a:gd name="connsiteY1" fmla="*/ 363029 h 1353272"/>
                <a:gd name="connsiteX2" fmla="*/ 853878 w 1656332"/>
                <a:gd name="connsiteY2" fmla="*/ 382550 h 1353272"/>
                <a:gd name="connsiteX3" fmla="*/ 1656332 w 1656332"/>
                <a:gd name="connsiteY3" fmla="*/ 244068 h 1353272"/>
                <a:gd name="connsiteX4" fmla="*/ 828240 w 1656332"/>
                <a:gd name="connsiteY4" fmla="*/ 1353272 h 1353272"/>
                <a:gd name="connsiteX5" fmla="*/ 148 w 1656332"/>
                <a:gd name="connsiteY5" fmla="*/ 244068 h 1353272"/>
                <a:gd name="connsiteX0" fmla="*/ 18755 w 1674939"/>
                <a:gd name="connsiteY0" fmla="*/ 244068 h 1353272"/>
                <a:gd name="connsiteX1" fmla="*/ 309458 w 1674939"/>
                <a:gd name="connsiteY1" fmla="*/ 234842 h 1353272"/>
                <a:gd name="connsiteX2" fmla="*/ 779477 w 1674939"/>
                <a:gd name="connsiteY2" fmla="*/ 363029 h 1353272"/>
                <a:gd name="connsiteX3" fmla="*/ 872485 w 1674939"/>
                <a:gd name="connsiteY3" fmla="*/ 382550 h 1353272"/>
                <a:gd name="connsiteX4" fmla="*/ 1674939 w 1674939"/>
                <a:gd name="connsiteY4" fmla="*/ 244068 h 1353272"/>
                <a:gd name="connsiteX5" fmla="*/ 846847 w 1674939"/>
                <a:gd name="connsiteY5" fmla="*/ 1353272 h 1353272"/>
                <a:gd name="connsiteX6" fmla="*/ 18755 w 1674939"/>
                <a:gd name="connsiteY6" fmla="*/ 244068 h 1353272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792982 w 1688444"/>
                <a:gd name="connsiteY2" fmla="*/ 966205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468241 w 1688444"/>
                <a:gd name="connsiteY2" fmla="*/ 991843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71345 h 1980549"/>
                <a:gd name="connsiteX1" fmla="*/ 228959 w 1688444"/>
                <a:gd name="connsiteY1" fmla="*/ 24631 h 1980549"/>
                <a:gd name="connsiteX2" fmla="*/ 468241 w 1688444"/>
                <a:gd name="connsiteY2" fmla="*/ 1015944 h 1980549"/>
                <a:gd name="connsiteX3" fmla="*/ 740711 w 1688444"/>
                <a:gd name="connsiteY3" fmla="*/ 1424 h 1980549"/>
                <a:gd name="connsiteX4" fmla="*/ 1688444 w 1688444"/>
                <a:gd name="connsiteY4" fmla="*/ 871345 h 1980549"/>
                <a:gd name="connsiteX5" fmla="*/ 860352 w 1688444"/>
                <a:gd name="connsiteY5" fmla="*/ 1980549 h 1980549"/>
                <a:gd name="connsiteX6" fmla="*/ 32260 w 1688444"/>
                <a:gd name="connsiteY6" fmla="*/ 871345 h 1980549"/>
                <a:gd name="connsiteX0" fmla="*/ 32260 w 1688444"/>
                <a:gd name="connsiteY0" fmla="*/ 870341 h 1979545"/>
                <a:gd name="connsiteX1" fmla="*/ 228959 w 1688444"/>
                <a:gd name="connsiteY1" fmla="*/ 23627 h 1979545"/>
                <a:gd name="connsiteX2" fmla="*/ 468241 w 1688444"/>
                <a:gd name="connsiteY2" fmla="*/ 1014940 h 1979545"/>
                <a:gd name="connsiteX3" fmla="*/ 545154 w 1688444"/>
                <a:gd name="connsiteY3" fmla="*/ 758567 h 1979545"/>
                <a:gd name="connsiteX4" fmla="*/ 740711 w 1688444"/>
                <a:gd name="connsiteY4" fmla="*/ 420 h 1979545"/>
                <a:gd name="connsiteX5" fmla="*/ 1688444 w 1688444"/>
                <a:gd name="connsiteY5" fmla="*/ 870341 h 1979545"/>
                <a:gd name="connsiteX6" fmla="*/ 860352 w 1688444"/>
                <a:gd name="connsiteY6" fmla="*/ 1979545 h 1979545"/>
                <a:gd name="connsiteX7" fmla="*/ 32260 w 1688444"/>
                <a:gd name="connsiteY7" fmla="*/ 870341 h 1979545"/>
                <a:gd name="connsiteX0" fmla="*/ 32260 w 1688444"/>
                <a:gd name="connsiteY0" fmla="*/ 870444 h 1979648"/>
                <a:gd name="connsiteX1" fmla="*/ 228959 w 1688444"/>
                <a:gd name="connsiteY1" fmla="*/ 23730 h 1979648"/>
                <a:gd name="connsiteX2" fmla="*/ 468241 w 1688444"/>
                <a:gd name="connsiteY2" fmla="*/ 1015043 h 1979648"/>
                <a:gd name="connsiteX3" fmla="*/ 673341 w 1688444"/>
                <a:gd name="connsiteY3" fmla="*/ 955223 h 1979648"/>
                <a:gd name="connsiteX4" fmla="*/ 740711 w 1688444"/>
                <a:gd name="connsiteY4" fmla="*/ 523 h 1979648"/>
                <a:gd name="connsiteX5" fmla="*/ 1688444 w 1688444"/>
                <a:gd name="connsiteY5" fmla="*/ 870444 h 1979648"/>
                <a:gd name="connsiteX6" fmla="*/ 860352 w 1688444"/>
                <a:gd name="connsiteY6" fmla="*/ 1979648 h 1979648"/>
                <a:gd name="connsiteX7" fmla="*/ 32260 w 1688444"/>
                <a:gd name="connsiteY7" fmla="*/ 870444 h 1979648"/>
                <a:gd name="connsiteX0" fmla="*/ 32260 w 1691061"/>
                <a:gd name="connsiteY0" fmla="*/ 933847 h 2043051"/>
                <a:gd name="connsiteX1" fmla="*/ 228959 w 1691061"/>
                <a:gd name="connsiteY1" fmla="*/ 87133 h 2043051"/>
                <a:gd name="connsiteX2" fmla="*/ 468241 w 1691061"/>
                <a:gd name="connsiteY2" fmla="*/ 1078446 h 2043051"/>
                <a:gd name="connsiteX3" fmla="*/ 673341 w 1691061"/>
                <a:gd name="connsiteY3" fmla="*/ 1018626 h 2043051"/>
                <a:gd name="connsiteX4" fmla="*/ 740711 w 1691061"/>
                <a:gd name="connsiteY4" fmla="*/ 63926 h 2043051"/>
                <a:gd name="connsiteX5" fmla="*/ 1109177 w 1691061"/>
                <a:gd name="connsiteY5" fmla="*/ 181138 h 2043051"/>
                <a:gd name="connsiteX6" fmla="*/ 1688444 w 1691061"/>
                <a:gd name="connsiteY6" fmla="*/ 933847 h 2043051"/>
                <a:gd name="connsiteX7" fmla="*/ 860352 w 1691061"/>
                <a:gd name="connsiteY7" fmla="*/ 2043051 h 2043051"/>
                <a:gd name="connsiteX8" fmla="*/ 32260 w 1691061"/>
                <a:gd name="connsiteY8" fmla="*/ 933847 h 2043051"/>
                <a:gd name="connsiteX0" fmla="*/ 32260 w 1690743"/>
                <a:gd name="connsiteY0" fmla="*/ 917365 h 2026569"/>
                <a:gd name="connsiteX1" fmla="*/ 228959 w 1690743"/>
                <a:gd name="connsiteY1" fmla="*/ 70651 h 2026569"/>
                <a:gd name="connsiteX2" fmla="*/ 468241 w 1690743"/>
                <a:gd name="connsiteY2" fmla="*/ 1061964 h 2026569"/>
                <a:gd name="connsiteX3" fmla="*/ 673341 w 1690743"/>
                <a:gd name="connsiteY3" fmla="*/ 1002144 h 2026569"/>
                <a:gd name="connsiteX4" fmla="*/ 740711 w 1690743"/>
                <a:gd name="connsiteY4" fmla="*/ 47444 h 2026569"/>
                <a:gd name="connsiteX5" fmla="*/ 1040811 w 1690743"/>
                <a:gd name="connsiteY5" fmla="*/ 224476 h 2026569"/>
                <a:gd name="connsiteX6" fmla="*/ 1688444 w 1690743"/>
                <a:gd name="connsiteY6" fmla="*/ 917365 h 2026569"/>
                <a:gd name="connsiteX7" fmla="*/ 860352 w 1690743"/>
                <a:gd name="connsiteY7" fmla="*/ 2026569 h 2026569"/>
                <a:gd name="connsiteX8" fmla="*/ 32260 w 1690743"/>
                <a:gd name="connsiteY8" fmla="*/ 917365 h 2026569"/>
                <a:gd name="connsiteX0" fmla="*/ 32260 w 1690152"/>
                <a:gd name="connsiteY0" fmla="*/ 917365 h 2026569"/>
                <a:gd name="connsiteX1" fmla="*/ 228959 w 1690152"/>
                <a:gd name="connsiteY1" fmla="*/ 70651 h 2026569"/>
                <a:gd name="connsiteX2" fmla="*/ 468241 w 1690152"/>
                <a:gd name="connsiteY2" fmla="*/ 1061964 h 2026569"/>
                <a:gd name="connsiteX3" fmla="*/ 673341 w 1690152"/>
                <a:gd name="connsiteY3" fmla="*/ 1002144 h 2026569"/>
                <a:gd name="connsiteX4" fmla="*/ 740711 w 1690152"/>
                <a:gd name="connsiteY4" fmla="*/ 47444 h 2026569"/>
                <a:gd name="connsiteX5" fmla="*/ 1040811 w 1690152"/>
                <a:gd name="connsiteY5" fmla="*/ 224476 h 2026569"/>
                <a:gd name="connsiteX6" fmla="*/ 1688444 w 1690152"/>
                <a:gd name="connsiteY6" fmla="*/ 917365 h 2026569"/>
                <a:gd name="connsiteX7" fmla="*/ 860352 w 1690152"/>
                <a:gd name="connsiteY7" fmla="*/ 2026569 h 2026569"/>
                <a:gd name="connsiteX8" fmla="*/ 32260 w 1690152"/>
                <a:gd name="connsiteY8" fmla="*/ 917365 h 2026569"/>
                <a:gd name="connsiteX0" fmla="*/ 32260 w 1690133"/>
                <a:gd name="connsiteY0" fmla="*/ 909960 h 2019164"/>
                <a:gd name="connsiteX1" fmla="*/ 228959 w 1690133"/>
                <a:gd name="connsiteY1" fmla="*/ 63246 h 2019164"/>
                <a:gd name="connsiteX2" fmla="*/ 468241 w 1690133"/>
                <a:gd name="connsiteY2" fmla="*/ 1054559 h 2019164"/>
                <a:gd name="connsiteX3" fmla="*/ 673341 w 1690133"/>
                <a:gd name="connsiteY3" fmla="*/ 994739 h 2019164"/>
                <a:gd name="connsiteX4" fmla="*/ 740711 w 1690133"/>
                <a:gd name="connsiteY4" fmla="*/ 40039 h 2019164"/>
                <a:gd name="connsiteX5" fmla="*/ 1032266 w 1690133"/>
                <a:gd name="connsiteY5" fmla="*/ 251255 h 2019164"/>
                <a:gd name="connsiteX6" fmla="*/ 1688444 w 1690133"/>
                <a:gd name="connsiteY6" fmla="*/ 909960 h 2019164"/>
                <a:gd name="connsiteX7" fmla="*/ 860352 w 1690133"/>
                <a:gd name="connsiteY7" fmla="*/ 2019164 h 2019164"/>
                <a:gd name="connsiteX8" fmla="*/ 32260 w 1690133"/>
                <a:gd name="connsiteY8" fmla="*/ 909960 h 2019164"/>
                <a:gd name="connsiteX0" fmla="*/ 32260 w 1695842"/>
                <a:gd name="connsiteY0" fmla="*/ 907224 h 2016428"/>
                <a:gd name="connsiteX1" fmla="*/ 228959 w 1695842"/>
                <a:gd name="connsiteY1" fmla="*/ 60510 h 2016428"/>
                <a:gd name="connsiteX2" fmla="*/ 468241 w 1695842"/>
                <a:gd name="connsiteY2" fmla="*/ 1051823 h 2016428"/>
                <a:gd name="connsiteX3" fmla="*/ 673341 w 1695842"/>
                <a:gd name="connsiteY3" fmla="*/ 992003 h 2016428"/>
                <a:gd name="connsiteX4" fmla="*/ 740711 w 1695842"/>
                <a:gd name="connsiteY4" fmla="*/ 37303 h 2016428"/>
                <a:gd name="connsiteX5" fmla="*/ 1032266 w 1695842"/>
                <a:gd name="connsiteY5" fmla="*/ 248519 h 2016428"/>
                <a:gd name="connsiteX6" fmla="*/ 1254456 w 1695842"/>
                <a:gd name="connsiteY6" fmla="*/ 761267 h 2016428"/>
                <a:gd name="connsiteX7" fmla="*/ 1688444 w 1695842"/>
                <a:gd name="connsiteY7" fmla="*/ 907224 h 2016428"/>
                <a:gd name="connsiteX8" fmla="*/ 860352 w 1695842"/>
                <a:gd name="connsiteY8" fmla="*/ 2016428 h 2016428"/>
                <a:gd name="connsiteX9" fmla="*/ 32260 w 1695842"/>
                <a:gd name="connsiteY9" fmla="*/ 907224 h 2016428"/>
                <a:gd name="connsiteX0" fmla="*/ 32260 w 1693358"/>
                <a:gd name="connsiteY0" fmla="*/ 907224 h 2016428"/>
                <a:gd name="connsiteX1" fmla="*/ 228959 w 1693358"/>
                <a:gd name="connsiteY1" fmla="*/ 60510 h 2016428"/>
                <a:gd name="connsiteX2" fmla="*/ 468241 w 1693358"/>
                <a:gd name="connsiteY2" fmla="*/ 1051823 h 2016428"/>
                <a:gd name="connsiteX3" fmla="*/ 673341 w 1693358"/>
                <a:gd name="connsiteY3" fmla="*/ 992003 h 2016428"/>
                <a:gd name="connsiteX4" fmla="*/ 740711 w 1693358"/>
                <a:gd name="connsiteY4" fmla="*/ 37303 h 2016428"/>
                <a:gd name="connsiteX5" fmla="*/ 1032266 w 1693358"/>
                <a:gd name="connsiteY5" fmla="*/ 248519 h 2016428"/>
                <a:gd name="connsiteX6" fmla="*/ 1032265 w 1693358"/>
                <a:gd name="connsiteY6" fmla="*/ 1205648 h 2016428"/>
                <a:gd name="connsiteX7" fmla="*/ 1688444 w 1693358"/>
                <a:gd name="connsiteY7" fmla="*/ 907224 h 2016428"/>
                <a:gd name="connsiteX8" fmla="*/ 860352 w 1693358"/>
                <a:gd name="connsiteY8" fmla="*/ 2016428 h 2016428"/>
                <a:gd name="connsiteX9" fmla="*/ 32260 w 1693358"/>
                <a:gd name="connsiteY9" fmla="*/ 907224 h 2016428"/>
                <a:gd name="connsiteX0" fmla="*/ 1062 w 1662160"/>
                <a:gd name="connsiteY0" fmla="*/ 907224 h 2033878"/>
                <a:gd name="connsiteX1" fmla="*/ 197761 w 1662160"/>
                <a:gd name="connsiteY1" fmla="*/ 60510 h 2033878"/>
                <a:gd name="connsiteX2" fmla="*/ 437043 w 1662160"/>
                <a:gd name="connsiteY2" fmla="*/ 1051823 h 2033878"/>
                <a:gd name="connsiteX3" fmla="*/ 642143 w 1662160"/>
                <a:gd name="connsiteY3" fmla="*/ 992003 h 2033878"/>
                <a:gd name="connsiteX4" fmla="*/ 709513 w 1662160"/>
                <a:gd name="connsiteY4" fmla="*/ 37303 h 2033878"/>
                <a:gd name="connsiteX5" fmla="*/ 1001068 w 1662160"/>
                <a:gd name="connsiteY5" fmla="*/ 248519 h 2033878"/>
                <a:gd name="connsiteX6" fmla="*/ 1001067 w 1662160"/>
                <a:gd name="connsiteY6" fmla="*/ 1205648 h 2033878"/>
                <a:gd name="connsiteX7" fmla="*/ 1657246 w 1662160"/>
                <a:gd name="connsiteY7" fmla="*/ 907224 h 2033878"/>
                <a:gd name="connsiteX8" fmla="*/ 829154 w 1662160"/>
                <a:gd name="connsiteY8" fmla="*/ 2016428 h 2033878"/>
                <a:gd name="connsiteX9" fmla="*/ 266128 w 1662160"/>
                <a:gd name="connsiteY9" fmla="*/ 1538934 h 2033878"/>
                <a:gd name="connsiteX10" fmla="*/ 1062 w 1662160"/>
                <a:gd name="connsiteY10" fmla="*/ 907224 h 2033878"/>
                <a:gd name="connsiteX0" fmla="*/ 81 w 1661179"/>
                <a:gd name="connsiteY0" fmla="*/ 907224 h 2160565"/>
                <a:gd name="connsiteX1" fmla="*/ 196780 w 1661179"/>
                <a:gd name="connsiteY1" fmla="*/ 60510 h 2160565"/>
                <a:gd name="connsiteX2" fmla="*/ 436062 w 1661179"/>
                <a:gd name="connsiteY2" fmla="*/ 1051823 h 2160565"/>
                <a:gd name="connsiteX3" fmla="*/ 641162 w 1661179"/>
                <a:gd name="connsiteY3" fmla="*/ 992003 h 2160565"/>
                <a:gd name="connsiteX4" fmla="*/ 708532 w 1661179"/>
                <a:gd name="connsiteY4" fmla="*/ 37303 h 2160565"/>
                <a:gd name="connsiteX5" fmla="*/ 1000087 w 1661179"/>
                <a:gd name="connsiteY5" fmla="*/ 248519 h 2160565"/>
                <a:gd name="connsiteX6" fmla="*/ 1000086 w 1661179"/>
                <a:gd name="connsiteY6" fmla="*/ 1205648 h 2160565"/>
                <a:gd name="connsiteX7" fmla="*/ 1656265 w 1661179"/>
                <a:gd name="connsiteY7" fmla="*/ 907224 h 2160565"/>
                <a:gd name="connsiteX8" fmla="*/ 828173 w 1661179"/>
                <a:gd name="connsiteY8" fmla="*/ 2016428 h 2160565"/>
                <a:gd name="connsiteX9" fmla="*/ 213872 w 1661179"/>
                <a:gd name="connsiteY9" fmla="*/ 2026044 h 2160565"/>
                <a:gd name="connsiteX10" fmla="*/ 81 w 1661179"/>
                <a:gd name="connsiteY10" fmla="*/ 907224 h 2160565"/>
                <a:gd name="connsiteX0" fmla="*/ 81 w 1657629"/>
                <a:gd name="connsiteY0" fmla="*/ 907224 h 2121545"/>
                <a:gd name="connsiteX1" fmla="*/ 196780 w 1657629"/>
                <a:gd name="connsiteY1" fmla="*/ 60510 h 2121545"/>
                <a:gd name="connsiteX2" fmla="*/ 436062 w 1657629"/>
                <a:gd name="connsiteY2" fmla="*/ 1051823 h 2121545"/>
                <a:gd name="connsiteX3" fmla="*/ 641162 w 1657629"/>
                <a:gd name="connsiteY3" fmla="*/ 992003 h 2121545"/>
                <a:gd name="connsiteX4" fmla="*/ 708532 w 1657629"/>
                <a:gd name="connsiteY4" fmla="*/ 37303 h 2121545"/>
                <a:gd name="connsiteX5" fmla="*/ 1000087 w 1657629"/>
                <a:gd name="connsiteY5" fmla="*/ 248519 h 2121545"/>
                <a:gd name="connsiteX6" fmla="*/ 1000086 w 1657629"/>
                <a:gd name="connsiteY6" fmla="*/ 1205648 h 2121545"/>
                <a:gd name="connsiteX7" fmla="*/ 1656265 w 1657629"/>
                <a:gd name="connsiteY7" fmla="*/ 907224 h 2121545"/>
                <a:gd name="connsiteX8" fmla="*/ 1162456 w 1657629"/>
                <a:gd name="connsiteY8" fmla="*/ 1632938 h 2121545"/>
                <a:gd name="connsiteX9" fmla="*/ 828173 w 1657629"/>
                <a:gd name="connsiteY9" fmla="*/ 2016428 h 2121545"/>
                <a:gd name="connsiteX10" fmla="*/ 213872 w 1657629"/>
                <a:gd name="connsiteY10" fmla="*/ 2026044 h 2121545"/>
                <a:gd name="connsiteX11" fmla="*/ 81 w 1657629"/>
                <a:gd name="connsiteY11" fmla="*/ 907224 h 2121545"/>
                <a:gd name="connsiteX0" fmla="*/ 81 w 1661730"/>
                <a:gd name="connsiteY0" fmla="*/ 907224 h 2162048"/>
                <a:gd name="connsiteX1" fmla="*/ 196780 w 1661730"/>
                <a:gd name="connsiteY1" fmla="*/ 60510 h 2162048"/>
                <a:gd name="connsiteX2" fmla="*/ 436062 w 1661730"/>
                <a:gd name="connsiteY2" fmla="*/ 1051823 h 2162048"/>
                <a:gd name="connsiteX3" fmla="*/ 641162 w 1661730"/>
                <a:gd name="connsiteY3" fmla="*/ 992003 h 2162048"/>
                <a:gd name="connsiteX4" fmla="*/ 708532 w 1661730"/>
                <a:gd name="connsiteY4" fmla="*/ 37303 h 2162048"/>
                <a:gd name="connsiteX5" fmla="*/ 1000087 w 1661730"/>
                <a:gd name="connsiteY5" fmla="*/ 248519 h 2162048"/>
                <a:gd name="connsiteX6" fmla="*/ 1000086 w 1661730"/>
                <a:gd name="connsiteY6" fmla="*/ 1205648 h 2162048"/>
                <a:gd name="connsiteX7" fmla="*/ 1656265 w 1661730"/>
                <a:gd name="connsiteY7" fmla="*/ 907224 h 2162048"/>
                <a:gd name="connsiteX8" fmla="*/ 1470105 w 1661730"/>
                <a:gd name="connsiteY8" fmla="*/ 2094411 h 2162048"/>
                <a:gd name="connsiteX9" fmla="*/ 828173 w 1661730"/>
                <a:gd name="connsiteY9" fmla="*/ 2016428 h 2162048"/>
                <a:gd name="connsiteX10" fmla="*/ 213872 w 1661730"/>
                <a:gd name="connsiteY10" fmla="*/ 2026044 h 2162048"/>
                <a:gd name="connsiteX11" fmla="*/ 81 w 1661730"/>
                <a:gd name="connsiteY11" fmla="*/ 907224 h 2162048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828173 w 1661525"/>
                <a:gd name="connsiteY10" fmla="*/ 201642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751261 w 1661525"/>
                <a:gd name="connsiteY10" fmla="*/ 211897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1261 w 1661525"/>
                <a:gd name="connsiteY10" fmla="*/ 2118978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794987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290643 w 1662387"/>
                <a:gd name="connsiteY7" fmla="*/ 108495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76101 w 1662387"/>
                <a:gd name="connsiteY7" fmla="*/ 8814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188093 w 1662387"/>
                <a:gd name="connsiteY7" fmla="*/ 647759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24825 w 1662387"/>
                <a:gd name="connsiteY7" fmla="*/ 1146165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350605 w 1662387"/>
                <a:gd name="connsiteY2" fmla="*/ 534087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44608 w 1662387"/>
                <a:gd name="connsiteY3" fmla="*/ 81244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376101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444467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171002 w 1662387"/>
                <a:gd name="connsiteY8" fmla="*/ 1137899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00087 w 1662387"/>
                <a:gd name="connsiteY6" fmla="*/ 19086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51362 w 1662387"/>
                <a:gd name="connsiteY6" fmla="*/ 3347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29170 w 1662387"/>
                <a:gd name="connsiteY5" fmla="*/ 1027298 h 2138719"/>
                <a:gd name="connsiteX6" fmla="*/ 819627 w 1662387"/>
                <a:gd name="connsiteY6" fmla="*/ 259451 h 2138719"/>
                <a:gd name="connsiteX7" fmla="*/ 1051362 w 1662387"/>
                <a:gd name="connsiteY7" fmla="*/ 33471 h 2138719"/>
                <a:gd name="connsiteX8" fmla="*/ 1059906 w 1662387"/>
                <a:gd name="connsiteY8" fmla="*/ 598844 h 2138719"/>
                <a:gd name="connsiteX9" fmla="*/ 1171002 w 1662387"/>
                <a:gd name="connsiteY9" fmla="*/ 1086782 h 2138719"/>
                <a:gd name="connsiteX10" fmla="*/ 1324825 w 1662387"/>
                <a:gd name="connsiteY10" fmla="*/ 1088507 h 2138719"/>
                <a:gd name="connsiteX11" fmla="*/ 1282097 w 1662387"/>
                <a:gd name="connsiteY11" fmla="*/ 275317 h 2138719"/>
                <a:gd name="connsiteX12" fmla="*/ 1444467 w 1662387"/>
                <a:gd name="connsiteY12" fmla="*/ 30488 h 2138719"/>
                <a:gd name="connsiteX13" fmla="*/ 1656265 w 1662387"/>
                <a:gd name="connsiteY13" fmla="*/ 849566 h 2138719"/>
                <a:gd name="connsiteX14" fmla="*/ 1470105 w 1662387"/>
                <a:gd name="connsiteY14" fmla="*/ 2036753 h 2138719"/>
                <a:gd name="connsiteX15" fmla="*/ 794987 w 1662387"/>
                <a:gd name="connsiteY15" fmla="*/ 2088026 h 2138719"/>
                <a:gd name="connsiteX16" fmla="*/ 759807 w 1662387"/>
                <a:gd name="connsiteY16" fmla="*/ 2086957 h 2138719"/>
                <a:gd name="connsiteX17" fmla="*/ 213872 w 1662387"/>
                <a:gd name="connsiteY17" fmla="*/ 1968386 h 2138719"/>
                <a:gd name="connsiteX18" fmla="*/ 81 w 1662387"/>
                <a:gd name="connsiteY18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530067 w 1662387"/>
                <a:gd name="connsiteY4" fmla="*/ 406476 h 2138719"/>
                <a:gd name="connsiteX5" fmla="*/ 641162 w 1662387"/>
                <a:gd name="connsiteY5" fmla="*/ 934345 h 2138719"/>
                <a:gd name="connsiteX6" fmla="*/ 829170 w 1662387"/>
                <a:gd name="connsiteY6" fmla="*/ 1027298 h 2138719"/>
                <a:gd name="connsiteX7" fmla="*/ 819627 w 1662387"/>
                <a:gd name="connsiteY7" fmla="*/ 259451 h 2138719"/>
                <a:gd name="connsiteX8" fmla="*/ 1051362 w 1662387"/>
                <a:gd name="connsiteY8" fmla="*/ 33471 h 2138719"/>
                <a:gd name="connsiteX9" fmla="*/ 1059906 w 1662387"/>
                <a:gd name="connsiteY9" fmla="*/ 598844 h 2138719"/>
                <a:gd name="connsiteX10" fmla="*/ 1171002 w 1662387"/>
                <a:gd name="connsiteY10" fmla="*/ 1086782 h 2138719"/>
                <a:gd name="connsiteX11" fmla="*/ 1324825 w 1662387"/>
                <a:gd name="connsiteY11" fmla="*/ 1088507 h 2138719"/>
                <a:gd name="connsiteX12" fmla="*/ 1282097 w 1662387"/>
                <a:gd name="connsiteY12" fmla="*/ 275317 h 2138719"/>
                <a:gd name="connsiteX13" fmla="*/ 1444467 w 1662387"/>
                <a:gd name="connsiteY13" fmla="*/ 30488 h 2138719"/>
                <a:gd name="connsiteX14" fmla="*/ 1656265 w 1662387"/>
                <a:gd name="connsiteY14" fmla="*/ 849566 h 2138719"/>
                <a:gd name="connsiteX15" fmla="*/ 1470105 w 1662387"/>
                <a:gd name="connsiteY15" fmla="*/ 2036753 h 2138719"/>
                <a:gd name="connsiteX16" fmla="*/ 794987 w 1662387"/>
                <a:gd name="connsiteY16" fmla="*/ 2088026 h 2138719"/>
                <a:gd name="connsiteX17" fmla="*/ 759807 w 1662387"/>
                <a:gd name="connsiteY17" fmla="*/ 2086957 h 2138719"/>
                <a:gd name="connsiteX18" fmla="*/ 213872 w 1662387"/>
                <a:gd name="connsiteY18" fmla="*/ 1968386 h 2138719"/>
                <a:gd name="connsiteX19" fmla="*/ 81 w 1662387"/>
                <a:gd name="connsiteY19" fmla="*/ 849566 h 2138719"/>
                <a:gd name="connsiteX0" fmla="*/ 81 w 1662387"/>
                <a:gd name="connsiteY0" fmla="*/ 869188 h 2158341"/>
                <a:gd name="connsiteX1" fmla="*/ 196780 w 1662387"/>
                <a:gd name="connsiteY1" fmla="*/ 22474 h 2158341"/>
                <a:gd name="connsiteX2" fmla="*/ 290785 w 1662387"/>
                <a:gd name="connsiteY2" fmla="*/ 1099384 h 2158341"/>
                <a:gd name="connsiteX3" fmla="*/ 444608 w 1662387"/>
                <a:gd name="connsiteY3" fmla="*/ 43208 h 2158341"/>
                <a:gd name="connsiteX4" fmla="*/ 606979 w 1662387"/>
                <a:gd name="connsiteY4" fmla="*/ 207499 h 2158341"/>
                <a:gd name="connsiteX5" fmla="*/ 641162 w 1662387"/>
                <a:gd name="connsiteY5" fmla="*/ 953967 h 2158341"/>
                <a:gd name="connsiteX6" fmla="*/ 829170 w 1662387"/>
                <a:gd name="connsiteY6" fmla="*/ 1046920 h 2158341"/>
                <a:gd name="connsiteX7" fmla="*/ 819627 w 1662387"/>
                <a:gd name="connsiteY7" fmla="*/ 279073 h 2158341"/>
                <a:gd name="connsiteX8" fmla="*/ 1051362 w 1662387"/>
                <a:gd name="connsiteY8" fmla="*/ 53093 h 2158341"/>
                <a:gd name="connsiteX9" fmla="*/ 1059906 w 1662387"/>
                <a:gd name="connsiteY9" fmla="*/ 618466 h 2158341"/>
                <a:gd name="connsiteX10" fmla="*/ 1171002 w 1662387"/>
                <a:gd name="connsiteY10" fmla="*/ 1106404 h 2158341"/>
                <a:gd name="connsiteX11" fmla="*/ 1324825 w 1662387"/>
                <a:gd name="connsiteY11" fmla="*/ 1108129 h 2158341"/>
                <a:gd name="connsiteX12" fmla="*/ 1282097 w 1662387"/>
                <a:gd name="connsiteY12" fmla="*/ 294939 h 2158341"/>
                <a:gd name="connsiteX13" fmla="*/ 1444467 w 1662387"/>
                <a:gd name="connsiteY13" fmla="*/ 50110 h 2158341"/>
                <a:gd name="connsiteX14" fmla="*/ 1656265 w 1662387"/>
                <a:gd name="connsiteY14" fmla="*/ 869188 h 2158341"/>
                <a:gd name="connsiteX15" fmla="*/ 1470105 w 1662387"/>
                <a:gd name="connsiteY15" fmla="*/ 2056375 h 2158341"/>
                <a:gd name="connsiteX16" fmla="*/ 794987 w 1662387"/>
                <a:gd name="connsiteY16" fmla="*/ 2107648 h 2158341"/>
                <a:gd name="connsiteX17" fmla="*/ 759807 w 1662387"/>
                <a:gd name="connsiteY17" fmla="*/ 2106579 h 2158341"/>
                <a:gd name="connsiteX18" fmla="*/ 213872 w 1662387"/>
                <a:gd name="connsiteY18" fmla="*/ 1988008 h 2158341"/>
                <a:gd name="connsiteX19" fmla="*/ 81 w 1662387"/>
                <a:gd name="connsiteY19" fmla="*/ 869188 h 2158341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954685 w 1662387"/>
                <a:gd name="connsiteY10" fmla="*/ 665137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819627 w 1662387"/>
                <a:gd name="connsiteY9" fmla="*/ 259451 h 2138719"/>
                <a:gd name="connsiteX10" fmla="*/ 1051362 w 1662387"/>
                <a:gd name="connsiteY10" fmla="*/ 33471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52463 h 2141616"/>
                <a:gd name="connsiteX1" fmla="*/ 196780 w 1662387"/>
                <a:gd name="connsiteY1" fmla="*/ 5749 h 2141616"/>
                <a:gd name="connsiteX2" fmla="*/ 290785 w 1662387"/>
                <a:gd name="connsiteY2" fmla="*/ 1082659 h 2141616"/>
                <a:gd name="connsiteX3" fmla="*/ 391283 w 1662387"/>
                <a:gd name="connsiteY3" fmla="*/ 529921 h 2141616"/>
                <a:gd name="connsiteX4" fmla="*/ 444608 w 1662387"/>
                <a:gd name="connsiteY4" fmla="*/ 26483 h 2141616"/>
                <a:gd name="connsiteX5" fmla="*/ 541215 w 1662387"/>
                <a:gd name="connsiteY5" fmla="*/ 500143 h 2141616"/>
                <a:gd name="connsiteX6" fmla="*/ 641162 w 1662387"/>
                <a:gd name="connsiteY6" fmla="*/ 937242 h 2141616"/>
                <a:gd name="connsiteX7" fmla="*/ 829170 w 1662387"/>
                <a:gd name="connsiteY7" fmla="*/ 1030195 h 2141616"/>
                <a:gd name="connsiteX8" fmla="*/ 713904 w 1662387"/>
                <a:gd name="connsiteY8" fmla="*/ 458587 h 2141616"/>
                <a:gd name="connsiteX9" fmla="*/ 767016 w 1662387"/>
                <a:gd name="connsiteY9" fmla="*/ 52417 h 2141616"/>
                <a:gd name="connsiteX10" fmla="*/ 1051362 w 1662387"/>
                <a:gd name="connsiteY10" fmla="*/ 36368 h 2141616"/>
                <a:gd name="connsiteX11" fmla="*/ 954685 w 1662387"/>
                <a:gd name="connsiteY11" fmla="*/ 668034 h 2141616"/>
                <a:gd name="connsiteX12" fmla="*/ 1171002 w 1662387"/>
                <a:gd name="connsiteY12" fmla="*/ 1089679 h 2141616"/>
                <a:gd name="connsiteX13" fmla="*/ 1324825 w 1662387"/>
                <a:gd name="connsiteY13" fmla="*/ 1091404 h 2141616"/>
                <a:gd name="connsiteX14" fmla="*/ 1282097 w 1662387"/>
                <a:gd name="connsiteY14" fmla="*/ 278214 h 2141616"/>
                <a:gd name="connsiteX15" fmla="*/ 1444467 w 1662387"/>
                <a:gd name="connsiteY15" fmla="*/ 33385 h 2141616"/>
                <a:gd name="connsiteX16" fmla="*/ 1656265 w 1662387"/>
                <a:gd name="connsiteY16" fmla="*/ 852463 h 2141616"/>
                <a:gd name="connsiteX17" fmla="*/ 1470105 w 1662387"/>
                <a:gd name="connsiteY17" fmla="*/ 2039650 h 2141616"/>
                <a:gd name="connsiteX18" fmla="*/ 794987 w 1662387"/>
                <a:gd name="connsiteY18" fmla="*/ 2090923 h 2141616"/>
                <a:gd name="connsiteX19" fmla="*/ 759807 w 1662387"/>
                <a:gd name="connsiteY19" fmla="*/ 2089854 h 2141616"/>
                <a:gd name="connsiteX20" fmla="*/ 213872 w 1662387"/>
                <a:gd name="connsiteY20" fmla="*/ 1971283 h 2141616"/>
                <a:gd name="connsiteX21" fmla="*/ 81 w 1662387"/>
                <a:gd name="connsiteY21" fmla="*/ 852463 h 214161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347858 w 1662387"/>
                <a:gd name="connsiteY14" fmla="*/ 1026643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347858 w 1662387"/>
                <a:gd name="connsiteY15" fmla="*/ 1026643 h 2138719"/>
                <a:gd name="connsiteX16" fmla="*/ 1444467 w 1662387"/>
                <a:gd name="connsiteY16" fmla="*/ 30488 h 2138719"/>
                <a:gd name="connsiteX17" fmla="*/ 1656265 w 1662387"/>
                <a:gd name="connsiteY17" fmla="*/ 849566 h 2138719"/>
                <a:gd name="connsiteX18" fmla="*/ 1470105 w 1662387"/>
                <a:gd name="connsiteY18" fmla="*/ 2036753 h 2138719"/>
                <a:gd name="connsiteX19" fmla="*/ 794987 w 1662387"/>
                <a:gd name="connsiteY19" fmla="*/ 2088026 h 2138719"/>
                <a:gd name="connsiteX20" fmla="*/ 759807 w 1662387"/>
                <a:gd name="connsiteY20" fmla="*/ 2086957 h 2138719"/>
                <a:gd name="connsiteX21" fmla="*/ 213872 w 1662387"/>
                <a:gd name="connsiteY21" fmla="*/ 1968386 h 2138719"/>
                <a:gd name="connsiteX22" fmla="*/ 81 w 1662387"/>
                <a:gd name="connsiteY22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074927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204594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70913 w 1662387"/>
                <a:gd name="connsiteY4" fmla="*/ 156173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0702"/>
                <a:gd name="connsiteY0" fmla="*/ 849566 h 2153991"/>
                <a:gd name="connsiteX1" fmla="*/ 196780 w 1660702"/>
                <a:gd name="connsiteY1" fmla="*/ 2852 h 2153991"/>
                <a:gd name="connsiteX2" fmla="*/ 290785 w 1660702"/>
                <a:gd name="connsiteY2" fmla="*/ 1079762 h 2153991"/>
                <a:gd name="connsiteX3" fmla="*/ 325520 w 1660702"/>
                <a:gd name="connsiteY3" fmla="*/ 118215 h 2153991"/>
                <a:gd name="connsiteX4" fmla="*/ 470913 w 1660702"/>
                <a:gd name="connsiteY4" fmla="*/ 156173 h 2153991"/>
                <a:gd name="connsiteX5" fmla="*/ 541215 w 1660702"/>
                <a:gd name="connsiteY5" fmla="*/ 497246 h 2153991"/>
                <a:gd name="connsiteX6" fmla="*/ 641162 w 1660702"/>
                <a:gd name="connsiteY6" fmla="*/ 934345 h 2153991"/>
                <a:gd name="connsiteX7" fmla="*/ 829170 w 1660702"/>
                <a:gd name="connsiteY7" fmla="*/ 1027298 h 2153991"/>
                <a:gd name="connsiteX8" fmla="*/ 661294 w 1660702"/>
                <a:gd name="connsiteY8" fmla="*/ 135271 h 2153991"/>
                <a:gd name="connsiteX9" fmla="*/ 767016 w 1660702"/>
                <a:gd name="connsiteY9" fmla="*/ 49520 h 2153991"/>
                <a:gd name="connsiteX10" fmla="*/ 827768 w 1660702"/>
                <a:gd name="connsiteY10" fmla="*/ 99765 h 2153991"/>
                <a:gd name="connsiteX11" fmla="*/ 954685 w 1660702"/>
                <a:gd name="connsiteY11" fmla="*/ 665137 h 2153991"/>
                <a:gd name="connsiteX12" fmla="*/ 1171002 w 1660702"/>
                <a:gd name="connsiteY12" fmla="*/ 1086782 h 2153991"/>
                <a:gd name="connsiteX13" fmla="*/ 1101232 w 1660702"/>
                <a:gd name="connsiteY13" fmla="*/ 226692 h 2153991"/>
                <a:gd name="connsiteX14" fmla="*/ 1279468 w 1660702"/>
                <a:gd name="connsiteY14" fmla="*/ 234709 h 2153991"/>
                <a:gd name="connsiteX15" fmla="*/ 1279468 w 1660702"/>
                <a:gd name="connsiteY15" fmla="*/ 433591 h 2153991"/>
                <a:gd name="connsiteX16" fmla="*/ 1347858 w 1660702"/>
                <a:gd name="connsiteY16" fmla="*/ 1026643 h 2153991"/>
                <a:gd name="connsiteX17" fmla="*/ 1444467 w 1660702"/>
                <a:gd name="connsiteY17" fmla="*/ 30488 h 2153991"/>
                <a:gd name="connsiteX18" fmla="*/ 1656265 w 1660702"/>
                <a:gd name="connsiteY18" fmla="*/ 849566 h 2153991"/>
                <a:gd name="connsiteX19" fmla="*/ 1470105 w 1660702"/>
                <a:gd name="connsiteY19" fmla="*/ 2036753 h 2153991"/>
                <a:gd name="connsiteX20" fmla="*/ 1127240 w 1660702"/>
                <a:gd name="connsiteY20" fmla="*/ 2116229 h 2153991"/>
                <a:gd name="connsiteX21" fmla="*/ 794987 w 1660702"/>
                <a:gd name="connsiteY21" fmla="*/ 2088026 h 2153991"/>
                <a:gd name="connsiteX22" fmla="*/ 759807 w 1660702"/>
                <a:gd name="connsiteY22" fmla="*/ 2086957 h 2153991"/>
                <a:gd name="connsiteX23" fmla="*/ 213872 w 1660702"/>
                <a:gd name="connsiteY23" fmla="*/ 1968386 h 2153991"/>
                <a:gd name="connsiteX24" fmla="*/ 81 w 1660702"/>
                <a:gd name="connsiteY24" fmla="*/ 849566 h 2153991"/>
                <a:gd name="connsiteX0" fmla="*/ 81 w 1660700"/>
                <a:gd name="connsiteY0" fmla="*/ 849566 h 2156511"/>
                <a:gd name="connsiteX1" fmla="*/ 196780 w 1660700"/>
                <a:gd name="connsiteY1" fmla="*/ 2852 h 2156511"/>
                <a:gd name="connsiteX2" fmla="*/ 290785 w 1660700"/>
                <a:gd name="connsiteY2" fmla="*/ 1079762 h 2156511"/>
                <a:gd name="connsiteX3" fmla="*/ 325520 w 1660700"/>
                <a:gd name="connsiteY3" fmla="*/ 118215 h 2156511"/>
                <a:gd name="connsiteX4" fmla="*/ 470913 w 1660700"/>
                <a:gd name="connsiteY4" fmla="*/ 156173 h 2156511"/>
                <a:gd name="connsiteX5" fmla="*/ 541215 w 1660700"/>
                <a:gd name="connsiteY5" fmla="*/ 497246 h 2156511"/>
                <a:gd name="connsiteX6" fmla="*/ 641162 w 1660700"/>
                <a:gd name="connsiteY6" fmla="*/ 934345 h 2156511"/>
                <a:gd name="connsiteX7" fmla="*/ 829170 w 1660700"/>
                <a:gd name="connsiteY7" fmla="*/ 1027298 h 2156511"/>
                <a:gd name="connsiteX8" fmla="*/ 661294 w 1660700"/>
                <a:gd name="connsiteY8" fmla="*/ 135271 h 2156511"/>
                <a:gd name="connsiteX9" fmla="*/ 767016 w 1660700"/>
                <a:gd name="connsiteY9" fmla="*/ 49520 h 2156511"/>
                <a:gd name="connsiteX10" fmla="*/ 827768 w 1660700"/>
                <a:gd name="connsiteY10" fmla="*/ 99765 h 2156511"/>
                <a:gd name="connsiteX11" fmla="*/ 954685 w 1660700"/>
                <a:gd name="connsiteY11" fmla="*/ 665137 h 2156511"/>
                <a:gd name="connsiteX12" fmla="*/ 1171002 w 1660700"/>
                <a:gd name="connsiteY12" fmla="*/ 1086782 h 2156511"/>
                <a:gd name="connsiteX13" fmla="*/ 1101232 w 1660700"/>
                <a:gd name="connsiteY13" fmla="*/ 226692 h 2156511"/>
                <a:gd name="connsiteX14" fmla="*/ 1279468 w 1660700"/>
                <a:gd name="connsiteY14" fmla="*/ 234709 h 2156511"/>
                <a:gd name="connsiteX15" fmla="*/ 1279468 w 1660700"/>
                <a:gd name="connsiteY15" fmla="*/ 433591 h 2156511"/>
                <a:gd name="connsiteX16" fmla="*/ 1347858 w 1660700"/>
                <a:gd name="connsiteY16" fmla="*/ 1026643 h 2156511"/>
                <a:gd name="connsiteX17" fmla="*/ 1444467 w 1660700"/>
                <a:gd name="connsiteY17" fmla="*/ 30488 h 2156511"/>
                <a:gd name="connsiteX18" fmla="*/ 1656265 w 1660700"/>
                <a:gd name="connsiteY18" fmla="*/ 849566 h 2156511"/>
                <a:gd name="connsiteX19" fmla="*/ 1470105 w 1660700"/>
                <a:gd name="connsiteY19" fmla="*/ 2036753 h 2156511"/>
                <a:gd name="connsiteX20" fmla="*/ 1127240 w 1660700"/>
                <a:gd name="connsiteY20" fmla="*/ 2116229 h 2156511"/>
                <a:gd name="connsiteX21" fmla="*/ 794987 w 1660700"/>
                <a:gd name="connsiteY21" fmla="*/ 2088026 h 2156511"/>
                <a:gd name="connsiteX22" fmla="*/ 759807 w 1660700"/>
                <a:gd name="connsiteY22" fmla="*/ 2086957 h 2156511"/>
                <a:gd name="connsiteX23" fmla="*/ 213872 w 1660700"/>
                <a:gd name="connsiteY23" fmla="*/ 1968386 h 2156511"/>
                <a:gd name="connsiteX24" fmla="*/ 81 w 1660700"/>
                <a:gd name="connsiteY24" fmla="*/ 849566 h 2156511"/>
                <a:gd name="connsiteX0" fmla="*/ 81 w 1660702"/>
                <a:gd name="connsiteY0" fmla="*/ 849566 h 2156511"/>
                <a:gd name="connsiteX1" fmla="*/ 196780 w 1660702"/>
                <a:gd name="connsiteY1" fmla="*/ 2852 h 2156511"/>
                <a:gd name="connsiteX2" fmla="*/ 290785 w 1660702"/>
                <a:gd name="connsiteY2" fmla="*/ 1079762 h 2156511"/>
                <a:gd name="connsiteX3" fmla="*/ 325520 w 1660702"/>
                <a:gd name="connsiteY3" fmla="*/ 118215 h 2156511"/>
                <a:gd name="connsiteX4" fmla="*/ 470913 w 1660702"/>
                <a:gd name="connsiteY4" fmla="*/ 156173 h 2156511"/>
                <a:gd name="connsiteX5" fmla="*/ 541215 w 1660702"/>
                <a:gd name="connsiteY5" fmla="*/ 497246 h 2156511"/>
                <a:gd name="connsiteX6" fmla="*/ 641162 w 1660702"/>
                <a:gd name="connsiteY6" fmla="*/ 934345 h 2156511"/>
                <a:gd name="connsiteX7" fmla="*/ 829170 w 1660702"/>
                <a:gd name="connsiteY7" fmla="*/ 1027298 h 2156511"/>
                <a:gd name="connsiteX8" fmla="*/ 661294 w 1660702"/>
                <a:gd name="connsiteY8" fmla="*/ 135271 h 2156511"/>
                <a:gd name="connsiteX9" fmla="*/ 767016 w 1660702"/>
                <a:gd name="connsiteY9" fmla="*/ 49520 h 2156511"/>
                <a:gd name="connsiteX10" fmla="*/ 827768 w 1660702"/>
                <a:gd name="connsiteY10" fmla="*/ 99765 h 2156511"/>
                <a:gd name="connsiteX11" fmla="*/ 954685 w 1660702"/>
                <a:gd name="connsiteY11" fmla="*/ 665137 h 2156511"/>
                <a:gd name="connsiteX12" fmla="*/ 1171002 w 1660702"/>
                <a:gd name="connsiteY12" fmla="*/ 1086782 h 2156511"/>
                <a:gd name="connsiteX13" fmla="*/ 1101232 w 1660702"/>
                <a:gd name="connsiteY13" fmla="*/ 226692 h 2156511"/>
                <a:gd name="connsiteX14" fmla="*/ 1279468 w 1660702"/>
                <a:gd name="connsiteY14" fmla="*/ 234709 h 2156511"/>
                <a:gd name="connsiteX15" fmla="*/ 1279468 w 1660702"/>
                <a:gd name="connsiteY15" fmla="*/ 433591 h 2156511"/>
                <a:gd name="connsiteX16" fmla="*/ 1347858 w 1660702"/>
                <a:gd name="connsiteY16" fmla="*/ 1026643 h 2156511"/>
                <a:gd name="connsiteX17" fmla="*/ 1444467 w 1660702"/>
                <a:gd name="connsiteY17" fmla="*/ 30488 h 2156511"/>
                <a:gd name="connsiteX18" fmla="*/ 1656265 w 1660702"/>
                <a:gd name="connsiteY18" fmla="*/ 849566 h 2156511"/>
                <a:gd name="connsiteX19" fmla="*/ 1470105 w 1660702"/>
                <a:gd name="connsiteY19" fmla="*/ 2036753 h 2156511"/>
                <a:gd name="connsiteX20" fmla="*/ 1127240 w 1660702"/>
                <a:gd name="connsiteY20" fmla="*/ 2116229 h 2156511"/>
                <a:gd name="connsiteX21" fmla="*/ 794987 w 1660702"/>
                <a:gd name="connsiteY21" fmla="*/ 2088026 h 2156511"/>
                <a:gd name="connsiteX22" fmla="*/ 759807 w 1660702"/>
                <a:gd name="connsiteY22" fmla="*/ 2086957 h 2156511"/>
                <a:gd name="connsiteX23" fmla="*/ 213872 w 1660702"/>
                <a:gd name="connsiteY23" fmla="*/ 1968386 h 2156511"/>
                <a:gd name="connsiteX24" fmla="*/ 81 w 1660702"/>
                <a:gd name="connsiteY24" fmla="*/ 849566 h 2156511"/>
                <a:gd name="connsiteX0" fmla="*/ 81 w 1660700"/>
                <a:gd name="connsiteY0" fmla="*/ 849566 h 2163766"/>
                <a:gd name="connsiteX1" fmla="*/ 196780 w 1660700"/>
                <a:gd name="connsiteY1" fmla="*/ 2852 h 2163766"/>
                <a:gd name="connsiteX2" fmla="*/ 290785 w 1660700"/>
                <a:gd name="connsiteY2" fmla="*/ 1079762 h 2163766"/>
                <a:gd name="connsiteX3" fmla="*/ 325520 w 1660700"/>
                <a:gd name="connsiteY3" fmla="*/ 118215 h 2163766"/>
                <a:gd name="connsiteX4" fmla="*/ 470913 w 1660700"/>
                <a:gd name="connsiteY4" fmla="*/ 156173 h 2163766"/>
                <a:gd name="connsiteX5" fmla="*/ 541215 w 1660700"/>
                <a:gd name="connsiteY5" fmla="*/ 497246 h 2163766"/>
                <a:gd name="connsiteX6" fmla="*/ 641162 w 1660700"/>
                <a:gd name="connsiteY6" fmla="*/ 934345 h 2163766"/>
                <a:gd name="connsiteX7" fmla="*/ 829170 w 1660700"/>
                <a:gd name="connsiteY7" fmla="*/ 1027298 h 2163766"/>
                <a:gd name="connsiteX8" fmla="*/ 661294 w 1660700"/>
                <a:gd name="connsiteY8" fmla="*/ 135271 h 2163766"/>
                <a:gd name="connsiteX9" fmla="*/ 767016 w 1660700"/>
                <a:gd name="connsiteY9" fmla="*/ 49520 h 2163766"/>
                <a:gd name="connsiteX10" fmla="*/ 827768 w 1660700"/>
                <a:gd name="connsiteY10" fmla="*/ 99765 h 2163766"/>
                <a:gd name="connsiteX11" fmla="*/ 954685 w 1660700"/>
                <a:gd name="connsiteY11" fmla="*/ 665137 h 2163766"/>
                <a:gd name="connsiteX12" fmla="*/ 1171002 w 1660700"/>
                <a:gd name="connsiteY12" fmla="*/ 1086782 h 2163766"/>
                <a:gd name="connsiteX13" fmla="*/ 1101232 w 1660700"/>
                <a:gd name="connsiteY13" fmla="*/ 226692 h 2163766"/>
                <a:gd name="connsiteX14" fmla="*/ 1279468 w 1660700"/>
                <a:gd name="connsiteY14" fmla="*/ 234709 h 2163766"/>
                <a:gd name="connsiteX15" fmla="*/ 1279468 w 1660700"/>
                <a:gd name="connsiteY15" fmla="*/ 433591 h 2163766"/>
                <a:gd name="connsiteX16" fmla="*/ 1347858 w 1660700"/>
                <a:gd name="connsiteY16" fmla="*/ 1026643 h 2163766"/>
                <a:gd name="connsiteX17" fmla="*/ 1444467 w 1660700"/>
                <a:gd name="connsiteY17" fmla="*/ 30488 h 2163766"/>
                <a:gd name="connsiteX18" fmla="*/ 1656265 w 1660700"/>
                <a:gd name="connsiteY18" fmla="*/ 849566 h 2163766"/>
                <a:gd name="connsiteX19" fmla="*/ 1470105 w 1660700"/>
                <a:gd name="connsiteY19" fmla="*/ 2036753 h 2163766"/>
                <a:gd name="connsiteX20" fmla="*/ 1127240 w 1660700"/>
                <a:gd name="connsiteY20" fmla="*/ 2116229 h 2163766"/>
                <a:gd name="connsiteX21" fmla="*/ 794987 w 1660700"/>
                <a:gd name="connsiteY21" fmla="*/ 2088026 h 2163766"/>
                <a:gd name="connsiteX22" fmla="*/ 759807 w 1660700"/>
                <a:gd name="connsiteY22" fmla="*/ 2086957 h 2163766"/>
                <a:gd name="connsiteX23" fmla="*/ 213872 w 1660700"/>
                <a:gd name="connsiteY23" fmla="*/ 1968386 h 2163766"/>
                <a:gd name="connsiteX24" fmla="*/ 81 w 1660700"/>
                <a:gd name="connsiteY24" fmla="*/ 849566 h 2163766"/>
                <a:gd name="connsiteX0" fmla="*/ 81 w 1660702"/>
                <a:gd name="connsiteY0" fmla="*/ 849566 h 2180611"/>
                <a:gd name="connsiteX1" fmla="*/ 196780 w 1660702"/>
                <a:gd name="connsiteY1" fmla="*/ 2852 h 2180611"/>
                <a:gd name="connsiteX2" fmla="*/ 290785 w 1660702"/>
                <a:gd name="connsiteY2" fmla="*/ 1079762 h 2180611"/>
                <a:gd name="connsiteX3" fmla="*/ 325520 w 1660702"/>
                <a:gd name="connsiteY3" fmla="*/ 118215 h 2180611"/>
                <a:gd name="connsiteX4" fmla="*/ 470913 w 1660702"/>
                <a:gd name="connsiteY4" fmla="*/ 156173 h 2180611"/>
                <a:gd name="connsiteX5" fmla="*/ 541215 w 1660702"/>
                <a:gd name="connsiteY5" fmla="*/ 497246 h 2180611"/>
                <a:gd name="connsiteX6" fmla="*/ 641162 w 1660702"/>
                <a:gd name="connsiteY6" fmla="*/ 934345 h 2180611"/>
                <a:gd name="connsiteX7" fmla="*/ 829170 w 1660702"/>
                <a:gd name="connsiteY7" fmla="*/ 1027298 h 2180611"/>
                <a:gd name="connsiteX8" fmla="*/ 661294 w 1660702"/>
                <a:gd name="connsiteY8" fmla="*/ 135271 h 2180611"/>
                <a:gd name="connsiteX9" fmla="*/ 767016 w 1660702"/>
                <a:gd name="connsiteY9" fmla="*/ 49520 h 2180611"/>
                <a:gd name="connsiteX10" fmla="*/ 827768 w 1660702"/>
                <a:gd name="connsiteY10" fmla="*/ 99765 h 2180611"/>
                <a:gd name="connsiteX11" fmla="*/ 954685 w 1660702"/>
                <a:gd name="connsiteY11" fmla="*/ 665137 h 2180611"/>
                <a:gd name="connsiteX12" fmla="*/ 1171002 w 1660702"/>
                <a:gd name="connsiteY12" fmla="*/ 1086782 h 2180611"/>
                <a:gd name="connsiteX13" fmla="*/ 1101232 w 1660702"/>
                <a:gd name="connsiteY13" fmla="*/ 226692 h 2180611"/>
                <a:gd name="connsiteX14" fmla="*/ 1279468 w 1660702"/>
                <a:gd name="connsiteY14" fmla="*/ 234709 h 2180611"/>
                <a:gd name="connsiteX15" fmla="*/ 1279468 w 1660702"/>
                <a:gd name="connsiteY15" fmla="*/ 433591 h 2180611"/>
                <a:gd name="connsiteX16" fmla="*/ 1347858 w 1660702"/>
                <a:gd name="connsiteY16" fmla="*/ 1026643 h 2180611"/>
                <a:gd name="connsiteX17" fmla="*/ 1444467 w 1660702"/>
                <a:gd name="connsiteY17" fmla="*/ 30488 h 2180611"/>
                <a:gd name="connsiteX18" fmla="*/ 1656265 w 1660702"/>
                <a:gd name="connsiteY18" fmla="*/ 849566 h 2180611"/>
                <a:gd name="connsiteX19" fmla="*/ 1470105 w 1660702"/>
                <a:gd name="connsiteY19" fmla="*/ 2036753 h 2180611"/>
                <a:gd name="connsiteX20" fmla="*/ 1127240 w 1660702"/>
                <a:gd name="connsiteY20" fmla="*/ 2116229 h 2180611"/>
                <a:gd name="connsiteX21" fmla="*/ 794987 w 1660702"/>
                <a:gd name="connsiteY21" fmla="*/ 2088026 h 2180611"/>
                <a:gd name="connsiteX22" fmla="*/ 615128 w 1660702"/>
                <a:gd name="connsiteY22" fmla="*/ 2109054 h 2180611"/>
                <a:gd name="connsiteX23" fmla="*/ 213872 w 1660702"/>
                <a:gd name="connsiteY23" fmla="*/ 1968386 h 2180611"/>
                <a:gd name="connsiteX24" fmla="*/ 81 w 1660702"/>
                <a:gd name="connsiteY24" fmla="*/ 849566 h 2180611"/>
                <a:gd name="connsiteX0" fmla="*/ 81 w 1660700"/>
                <a:gd name="connsiteY0" fmla="*/ 849566 h 2203998"/>
                <a:gd name="connsiteX1" fmla="*/ 196780 w 1660700"/>
                <a:gd name="connsiteY1" fmla="*/ 2852 h 2203998"/>
                <a:gd name="connsiteX2" fmla="*/ 290785 w 1660700"/>
                <a:gd name="connsiteY2" fmla="*/ 1079762 h 2203998"/>
                <a:gd name="connsiteX3" fmla="*/ 325520 w 1660700"/>
                <a:gd name="connsiteY3" fmla="*/ 118215 h 2203998"/>
                <a:gd name="connsiteX4" fmla="*/ 470913 w 1660700"/>
                <a:gd name="connsiteY4" fmla="*/ 156173 h 2203998"/>
                <a:gd name="connsiteX5" fmla="*/ 541215 w 1660700"/>
                <a:gd name="connsiteY5" fmla="*/ 497246 h 2203998"/>
                <a:gd name="connsiteX6" fmla="*/ 641162 w 1660700"/>
                <a:gd name="connsiteY6" fmla="*/ 934345 h 2203998"/>
                <a:gd name="connsiteX7" fmla="*/ 829170 w 1660700"/>
                <a:gd name="connsiteY7" fmla="*/ 1027298 h 2203998"/>
                <a:gd name="connsiteX8" fmla="*/ 661294 w 1660700"/>
                <a:gd name="connsiteY8" fmla="*/ 135271 h 2203998"/>
                <a:gd name="connsiteX9" fmla="*/ 767016 w 1660700"/>
                <a:gd name="connsiteY9" fmla="*/ 49520 h 2203998"/>
                <a:gd name="connsiteX10" fmla="*/ 827768 w 1660700"/>
                <a:gd name="connsiteY10" fmla="*/ 99765 h 2203998"/>
                <a:gd name="connsiteX11" fmla="*/ 954685 w 1660700"/>
                <a:gd name="connsiteY11" fmla="*/ 665137 h 2203998"/>
                <a:gd name="connsiteX12" fmla="*/ 1171002 w 1660700"/>
                <a:gd name="connsiteY12" fmla="*/ 1086782 h 2203998"/>
                <a:gd name="connsiteX13" fmla="*/ 1101232 w 1660700"/>
                <a:gd name="connsiteY13" fmla="*/ 226692 h 2203998"/>
                <a:gd name="connsiteX14" fmla="*/ 1279468 w 1660700"/>
                <a:gd name="connsiteY14" fmla="*/ 234709 h 2203998"/>
                <a:gd name="connsiteX15" fmla="*/ 1279468 w 1660700"/>
                <a:gd name="connsiteY15" fmla="*/ 433591 h 2203998"/>
                <a:gd name="connsiteX16" fmla="*/ 1347858 w 1660700"/>
                <a:gd name="connsiteY16" fmla="*/ 1026643 h 2203998"/>
                <a:gd name="connsiteX17" fmla="*/ 1444467 w 1660700"/>
                <a:gd name="connsiteY17" fmla="*/ 30488 h 2203998"/>
                <a:gd name="connsiteX18" fmla="*/ 1656265 w 1660700"/>
                <a:gd name="connsiteY18" fmla="*/ 849566 h 2203998"/>
                <a:gd name="connsiteX19" fmla="*/ 1470105 w 1660700"/>
                <a:gd name="connsiteY19" fmla="*/ 2036753 h 2203998"/>
                <a:gd name="connsiteX20" fmla="*/ 1127240 w 1660700"/>
                <a:gd name="connsiteY20" fmla="*/ 2116229 h 2203998"/>
                <a:gd name="connsiteX21" fmla="*/ 913361 w 1660700"/>
                <a:gd name="connsiteY21" fmla="*/ 2198515 h 2203998"/>
                <a:gd name="connsiteX22" fmla="*/ 615128 w 1660700"/>
                <a:gd name="connsiteY22" fmla="*/ 2109054 h 2203998"/>
                <a:gd name="connsiteX23" fmla="*/ 213872 w 1660700"/>
                <a:gd name="connsiteY23" fmla="*/ 1968386 h 2203998"/>
                <a:gd name="connsiteX24" fmla="*/ 81 w 1660700"/>
                <a:gd name="connsiteY24" fmla="*/ 849566 h 2203998"/>
                <a:gd name="connsiteX0" fmla="*/ 81 w 1660702"/>
                <a:gd name="connsiteY0" fmla="*/ 849566 h 2203999"/>
                <a:gd name="connsiteX1" fmla="*/ 196780 w 1660702"/>
                <a:gd name="connsiteY1" fmla="*/ 2852 h 2203999"/>
                <a:gd name="connsiteX2" fmla="*/ 290785 w 1660702"/>
                <a:gd name="connsiteY2" fmla="*/ 1079762 h 2203999"/>
                <a:gd name="connsiteX3" fmla="*/ 325520 w 1660702"/>
                <a:gd name="connsiteY3" fmla="*/ 118215 h 2203999"/>
                <a:gd name="connsiteX4" fmla="*/ 470913 w 1660702"/>
                <a:gd name="connsiteY4" fmla="*/ 156173 h 2203999"/>
                <a:gd name="connsiteX5" fmla="*/ 541215 w 1660702"/>
                <a:gd name="connsiteY5" fmla="*/ 497246 h 2203999"/>
                <a:gd name="connsiteX6" fmla="*/ 641162 w 1660702"/>
                <a:gd name="connsiteY6" fmla="*/ 934345 h 2203999"/>
                <a:gd name="connsiteX7" fmla="*/ 829170 w 1660702"/>
                <a:gd name="connsiteY7" fmla="*/ 1027298 h 2203999"/>
                <a:gd name="connsiteX8" fmla="*/ 661294 w 1660702"/>
                <a:gd name="connsiteY8" fmla="*/ 135271 h 2203999"/>
                <a:gd name="connsiteX9" fmla="*/ 767016 w 1660702"/>
                <a:gd name="connsiteY9" fmla="*/ 49520 h 2203999"/>
                <a:gd name="connsiteX10" fmla="*/ 827768 w 1660702"/>
                <a:gd name="connsiteY10" fmla="*/ 99765 h 2203999"/>
                <a:gd name="connsiteX11" fmla="*/ 954685 w 1660702"/>
                <a:gd name="connsiteY11" fmla="*/ 665137 h 2203999"/>
                <a:gd name="connsiteX12" fmla="*/ 1171002 w 1660702"/>
                <a:gd name="connsiteY12" fmla="*/ 1086782 h 2203999"/>
                <a:gd name="connsiteX13" fmla="*/ 1101232 w 1660702"/>
                <a:gd name="connsiteY13" fmla="*/ 226692 h 2203999"/>
                <a:gd name="connsiteX14" fmla="*/ 1279468 w 1660702"/>
                <a:gd name="connsiteY14" fmla="*/ 234709 h 2203999"/>
                <a:gd name="connsiteX15" fmla="*/ 1279468 w 1660702"/>
                <a:gd name="connsiteY15" fmla="*/ 433591 h 2203999"/>
                <a:gd name="connsiteX16" fmla="*/ 1347858 w 1660702"/>
                <a:gd name="connsiteY16" fmla="*/ 1026643 h 2203999"/>
                <a:gd name="connsiteX17" fmla="*/ 1444467 w 1660702"/>
                <a:gd name="connsiteY17" fmla="*/ 30488 h 2203999"/>
                <a:gd name="connsiteX18" fmla="*/ 1656265 w 1660702"/>
                <a:gd name="connsiteY18" fmla="*/ 849566 h 2203999"/>
                <a:gd name="connsiteX19" fmla="*/ 1470105 w 1660702"/>
                <a:gd name="connsiteY19" fmla="*/ 2036753 h 2203999"/>
                <a:gd name="connsiteX20" fmla="*/ 1127240 w 1660702"/>
                <a:gd name="connsiteY20" fmla="*/ 2116229 h 2203999"/>
                <a:gd name="connsiteX21" fmla="*/ 913361 w 1660702"/>
                <a:gd name="connsiteY21" fmla="*/ 2198515 h 2203999"/>
                <a:gd name="connsiteX22" fmla="*/ 615128 w 1660702"/>
                <a:gd name="connsiteY22" fmla="*/ 2109054 h 2203999"/>
                <a:gd name="connsiteX23" fmla="*/ 213872 w 1660702"/>
                <a:gd name="connsiteY23" fmla="*/ 1968386 h 2203999"/>
                <a:gd name="connsiteX24" fmla="*/ 81 w 1660702"/>
                <a:gd name="connsiteY24" fmla="*/ 849566 h 2203999"/>
                <a:gd name="connsiteX0" fmla="*/ 81 w 1660700"/>
                <a:gd name="connsiteY0" fmla="*/ 849566 h 2199700"/>
                <a:gd name="connsiteX1" fmla="*/ 196780 w 1660700"/>
                <a:gd name="connsiteY1" fmla="*/ 2852 h 2199700"/>
                <a:gd name="connsiteX2" fmla="*/ 290785 w 1660700"/>
                <a:gd name="connsiteY2" fmla="*/ 1079762 h 2199700"/>
                <a:gd name="connsiteX3" fmla="*/ 325520 w 1660700"/>
                <a:gd name="connsiteY3" fmla="*/ 118215 h 2199700"/>
                <a:gd name="connsiteX4" fmla="*/ 470913 w 1660700"/>
                <a:gd name="connsiteY4" fmla="*/ 156173 h 2199700"/>
                <a:gd name="connsiteX5" fmla="*/ 541215 w 1660700"/>
                <a:gd name="connsiteY5" fmla="*/ 497246 h 2199700"/>
                <a:gd name="connsiteX6" fmla="*/ 641162 w 1660700"/>
                <a:gd name="connsiteY6" fmla="*/ 934345 h 2199700"/>
                <a:gd name="connsiteX7" fmla="*/ 829170 w 1660700"/>
                <a:gd name="connsiteY7" fmla="*/ 1027298 h 2199700"/>
                <a:gd name="connsiteX8" fmla="*/ 661294 w 1660700"/>
                <a:gd name="connsiteY8" fmla="*/ 135271 h 2199700"/>
                <a:gd name="connsiteX9" fmla="*/ 767016 w 1660700"/>
                <a:gd name="connsiteY9" fmla="*/ 49520 h 2199700"/>
                <a:gd name="connsiteX10" fmla="*/ 827768 w 1660700"/>
                <a:gd name="connsiteY10" fmla="*/ 99765 h 2199700"/>
                <a:gd name="connsiteX11" fmla="*/ 954685 w 1660700"/>
                <a:gd name="connsiteY11" fmla="*/ 665137 h 2199700"/>
                <a:gd name="connsiteX12" fmla="*/ 1171002 w 1660700"/>
                <a:gd name="connsiteY12" fmla="*/ 1086782 h 2199700"/>
                <a:gd name="connsiteX13" fmla="*/ 1101232 w 1660700"/>
                <a:gd name="connsiteY13" fmla="*/ 226692 h 2199700"/>
                <a:gd name="connsiteX14" fmla="*/ 1279468 w 1660700"/>
                <a:gd name="connsiteY14" fmla="*/ 234709 h 2199700"/>
                <a:gd name="connsiteX15" fmla="*/ 1279468 w 1660700"/>
                <a:gd name="connsiteY15" fmla="*/ 433591 h 2199700"/>
                <a:gd name="connsiteX16" fmla="*/ 1347858 w 1660700"/>
                <a:gd name="connsiteY16" fmla="*/ 1026643 h 2199700"/>
                <a:gd name="connsiteX17" fmla="*/ 1444467 w 1660700"/>
                <a:gd name="connsiteY17" fmla="*/ 30488 h 2199700"/>
                <a:gd name="connsiteX18" fmla="*/ 1656265 w 1660700"/>
                <a:gd name="connsiteY18" fmla="*/ 849566 h 2199700"/>
                <a:gd name="connsiteX19" fmla="*/ 1470105 w 1660700"/>
                <a:gd name="connsiteY19" fmla="*/ 2036753 h 2199700"/>
                <a:gd name="connsiteX20" fmla="*/ 1127240 w 1660700"/>
                <a:gd name="connsiteY20" fmla="*/ 2116229 h 2199700"/>
                <a:gd name="connsiteX21" fmla="*/ 837883 w 1660700"/>
                <a:gd name="connsiteY21" fmla="*/ 2083080 h 2199700"/>
                <a:gd name="connsiteX22" fmla="*/ 913361 w 1660700"/>
                <a:gd name="connsiteY22" fmla="*/ 2198515 h 2199700"/>
                <a:gd name="connsiteX23" fmla="*/ 615128 w 1660700"/>
                <a:gd name="connsiteY23" fmla="*/ 2109054 h 2199700"/>
                <a:gd name="connsiteX24" fmla="*/ 213872 w 1660700"/>
                <a:gd name="connsiteY24" fmla="*/ 1968386 h 2199700"/>
                <a:gd name="connsiteX25" fmla="*/ 81 w 1660700"/>
                <a:gd name="connsiteY25" fmla="*/ 849566 h 2199700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121174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52233"/>
                <a:gd name="connsiteX1" fmla="*/ 196780 w 1660702"/>
                <a:gd name="connsiteY1" fmla="*/ 2852 h 2152233"/>
                <a:gd name="connsiteX2" fmla="*/ 290785 w 1660702"/>
                <a:gd name="connsiteY2" fmla="*/ 1079762 h 2152233"/>
                <a:gd name="connsiteX3" fmla="*/ 325520 w 1660702"/>
                <a:gd name="connsiteY3" fmla="*/ 118215 h 2152233"/>
                <a:gd name="connsiteX4" fmla="*/ 470913 w 1660702"/>
                <a:gd name="connsiteY4" fmla="*/ 156173 h 2152233"/>
                <a:gd name="connsiteX5" fmla="*/ 541215 w 1660702"/>
                <a:gd name="connsiteY5" fmla="*/ 497246 h 2152233"/>
                <a:gd name="connsiteX6" fmla="*/ 641162 w 1660702"/>
                <a:gd name="connsiteY6" fmla="*/ 934345 h 2152233"/>
                <a:gd name="connsiteX7" fmla="*/ 829170 w 1660702"/>
                <a:gd name="connsiteY7" fmla="*/ 1027298 h 2152233"/>
                <a:gd name="connsiteX8" fmla="*/ 661294 w 1660702"/>
                <a:gd name="connsiteY8" fmla="*/ 135271 h 2152233"/>
                <a:gd name="connsiteX9" fmla="*/ 767016 w 1660702"/>
                <a:gd name="connsiteY9" fmla="*/ 49520 h 2152233"/>
                <a:gd name="connsiteX10" fmla="*/ 827768 w 1660702"/>
                <a:gd name="connsiteY10" fmla="*/ 99765 h 2152233"/>
                <a:gd name="connsiteX11" fmla="*/ 954685 w 1660702"/>
                <a:gd name="connsiteY11" fmla="*/ 665137 h 2152233"/>
                <a:gd name="connsiteX12" fmla="*/ 1171002 w 1660702"/>
                <a:gd name="connsiteY12" fmla="*/ 1086782 h 2152233"/>
                <a:gd name="connsiteX13" fmla="*/ 1101232 w 1660702"/>
                <a:gd name="connsiteY13" fmla="*/ 226692 h 2152233"/>
                <a:gd name="connsiteX14" fmla="*/ 1279468 w 1660702"/>
                <a:gd name="connsiteY14" fmla="*/ 234709 h 2152233"/>
                <a:gd name="connsiteX15" fmla="*/ 1279468 w 1660702"/>
                <a:gd name="connsiteY15" fmla="*/ 433591 h 2152233"/>
                <a:gd name="connsiteX16" fmla="*/ 1347858 w 1660702"/>
                <a:gd name="connsiteY16" fmla="*/ 1026643 h 2152233"/>
                <a:gd name="connsiteX17" fmla="*/ 1444467 w 1660702"/>
                <a:gd name="connsiteY17" fmla="*/ 30488 h 2152233"/>
                <a:gd name="connsiteX18" fmla="*/ 1656265 w 1660702"/>
                <a:gd name="connsiteY18" fmla="*/ 849566 h 2152233"/>
                <a:gd name="connsiteX19" fmla="*/ 1470105 w 1660702"/>
                <a:gd name="connsiteY19" fmla="*/ 2036753 h 2152233"/>
                <a:gd name="connsiteX20" fmla="*/ 1127240 w 1660702"/>
                <a:gd name="connsiteY20" fmla="*/ 2116229 h 2152233"/>
                <a:gd name="connsiteX21" fmla="*/ 847598 w 1660702"/>
                <a:gd name="connsiteY21" fmla="*/ 2121174 h 2152233"/>
                <a:gd name="connsiteX22" fmla="*/ 615128 w 1660702"/>
                <a:gd name="connsiteY22" fmla="*/ 2109054 h 2152233"/>
                <a:gd name="connsiteX23" fmla="*/ 213872 w 1660702"/>
                <a:gd name="connsiteY23" fmla="*/ 1968386 h 2152233"/>
                <a:gd name="connsiteX24" fmla="*/ 81 w 1660702"/>
                <a:gd name="connsiteY24" fmla="*/ 849566 h 2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702" h="2152233">
                  <a:moveTo>
                    <a:pt x="81" y="849566"/>
                  </a:moveTo>
                  <a:cubicBezTo>
                    <a:pt x="-2768" y="521977"/>
                    <a:pt x="69993" y="-16975"/>
                    <a:pt x="196780" y="2852"/>
                  </a:cubicBezTo>
                  <a:cubicBezTo>
                    <a:pt x="255201" y="-59338"/>
                    <a:pt x="250905" y="914543"/>
                    <a:pt x="290785" y="1079762"/>
                  </a:cubicBezTo>
                  <a:cubicBezTo>
                    <a:pt x="446508" y="1044708"/>
                    <a:pt x="299883" y="294244"/>
                    <a:pt x="325520" y="118215"/>
                  </a:cubicBezTo>
                  <a:cubicBezTo>
                    <a:pt x="351157" y="-57814"/>
                    <a:pt x="434964" y="212697"/>
                    <a:pt x="470913" y="156173"/>
                  </a:cubicBezTo>
                  <a:cubicBezTo>
                    <a:pt x="506862" y="99649"/>
                    <a:pt x="508456" y="345453"/>
                    <a:pt x="541215" y="497246"/>
                  </a:cubicBezTo>
                  <a:cubicBezTo>
                    <a:pt x="573974" y="649039"/>
                    <a:pt x="591312" y="830875"/>
                    <a:pt x="641162" y="934345"/>
                  </a:cubicBezTo>
                  <a:cubicBezTo>
                    <a:pt x="691012" y="1037815"/>
                    <a:pt x="799510" y="1094183"/>
                    <a:pt x="829170" y="1027298"/>
                  </a:cubicBezTo>
                  <a:cubicBezTo>
                    <a:pt x="858830" y="960413"/>
                    <a:pt x="662884" y="263245"/>
                    <a:pt x="661294" y="135271"/>
                  </a:cubicBezTo>
                  <a:cubicBezTo>
                    <a:pt x="659704" y="7297"/>
                    <a:pt x="739270" y="55438"/>
                    <a:pt x="767016" y="49520"/>
                  </a:cubicBezTo>
                  <a:cubicBezTo>
                    <a:pt x="794762" y="43602"/>
                    <a:pt x="776327" y="51944"/>
                    <a:pt x="827768" y="99765"/>
                  </a:cubicBezTo>
                  <a:cubicBezTo>
                    <a:pt x="879209" y="147586"/>
                    <a:pt x="954685" y="505616"/>
                    <a:pt x="954685" y="665137"/>
                  </a:cubicBezTo>
                  <a:cubicBezTo>
                    <a:pt x="954685" y="824658"/>
                    <a:pt x="975049" y="1203918"/>
                    <a:pt x="1171002" y="1086782"/>
                  </a:cubicBezTo>
                  <a:cubicBezTo>
                    <a:pt x="1222277" y="1223771"/>
                    <a:pt x="804665" y="253142"/>
                    <a:pt x="1101232" y="226692"/>
                  </a:cubicBezTo>
                  <a:cubicBezTo>
                    <a:pt x="1110541" y="123351"/>
                    <a:pt x="1240556" y="84810"/>
                    <a:pt x="1279468" y="234709"/>
                  </a:cubicBezTo>
                  <a:cubicBezTo>
                    <a:pt x="1296021" y="296815"/>
                    <a:pt x="1285607" y="218736"/>
                    <a:pt x="1279468" y="433591"/>
                  </a:cubicBezTo>
                  <a:cubicBezTo>
                    <a:pt x="1299635" y="526909"/>
                    <a:pt x="1309398" y="1104876"/>
                    <a:pt x="1347858" y="1026643"/>
                  </a:cubicBezTo>
                  <a:cubicBezTo>
                    <a:pt x="1386319" y="948410"/>
                    <a:pt x="1263398" y="64824"/>
                    <a:pt x="1444467" y="30488"/>
                  </a:cubicBezTo>
                  <a:cubicBezTo>
                    <a:pt x="1494010" y="95592"/>
                    <a:pt x="1626355" y="681323"/>
                    <a:pt x="1656265" y="849566"/>
                  </a:cubicBezTo>
                  <a:cubicBezTo>
                    <a:pt x="1686175" y="1017809"/>
                    <a:pt x="1558276" y="1825643"/>
                    <a:pt x="1470105" y="2036753"/>
                  </a:cubicBezTo>
                  <a:cubicBezTo>
                    <a:pt x="1381934" y="2247864"/>
                    <a:pt x="1230991" y="2102159"/>
                    <a:pt x="1127240" y="2116229"/>
                  </a:cubicBezTo>
                  <a:cubicBezTo>
                    <a:pt x="1023489" y="2130299"/>
                    <a:pt x="932950" y="2122370"/>
                    <a:pt x="847598" y="2121174"/>
                  </a:cubicBezTo>
                  <a:cubicBezTo>
                    <a:pt x="786359" y="2116295"/>
                    <a:pt x="720749" y="2134519"/>
                    <a:pt x="615128" y="2109054"/>
                  </a:cubicBezTo>
                  <a:cubicBezTo>
                    <a:pt x="509507" y="2083589"/>
                    <a:pt x="351887" y="2153253"/>
                    <a:pt x="213872" y="1968386"/>
                  </a:cubicBezTo>
                  <a:cubicBezTo>
                    <a:pt x="75857" y="1783519"/>
                    <a:pt x="2930" y="1177155"/>
                    <a:pt x="81" y="84956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Ellipse 3"/>
            <p:cNvSpPr/>
            <p:nvPr/>
          </p:nvSpPr>
          <p:spPr>
            <a:xfrm rot="2805184">
              <a:off x="7154324" y="3114866"/>
              <a:ext cx="223116" cy="405545"/>
            </a:xfrm>
            <a:custGeom>
              <a:avLst/>
              <a:gdLst>
                <a:gd name="connsiteX0" fmla="*/ 0 w 1656184"/>
                <a:gd name="connsiteY0" fmla="*/ 1109204 h 2218407"/>
                <a:gd name="connsiteX1" fmla="*/ 828092 w 1656184"/>
                <a:gd name="connsiteY1" fmla="*/ 0 h 2218407"/>
                <a:gd name="connsiteX2" fmla="*/ 1656184 w 1656184"/>
                <a:gd name="connsiteY2" fmla="*/ 1109204 h 2218407"/>
                <a:gd name="connsiteX3" fmla="*/ 828092 w 1656184"/>
                <a:gd name="connsiteY3" fmla="*/ 2218408 h 2218407"/>
                <a:gd name="connsiteX4" fmla="*/ 0 w 1656184"/>
                <a:gd name="connsiteY4" fmla="*/ 1109204 h 2218407"/>
                <a:gd name="connsiteX0" fmla="*/ 36 w 1656220"/>
                <a:gd name="connsiteY0" fmla="*/ 240481 h 1349685"/>
                <a:gd name="connsiteX1" fmla="*/ 853766 w 1656220"/>
                <a:gd name="connsiteY1" fmla="*/ 378963 h 1349685"/>
                <a:gd name="connsiteX2" fmla="*/ 1656220 w 1656220"/>
                <a:gd name="connsiteY2" fmla="*/ 240481 h 1349685"/>
                <a:gd name="connsiteX3" fmla="*/ 828128 w 1656220"/>
                <a:gd name="connsiteY3" fmla="*/ 1349685 h 1349685"/>
                <a:gd name="connsiteX4" fmla="*/ 36 w 1656220"/>
                <a:gd name="connsiteY4" fmla="*/ 240481 h 1349685"/>
                <a:gd name="connsiteX0" fmla="*/ 148 w 1656332"/>
                <a:gd name="connsiteY0" fmla="*/ 244068 h 1353272"/>
                <a:gd name="connsiteX1" fmla="*/ 760870 w 1656332"/>
                <a:gd name="connsiteY1" fmla="*/ 363029 h 1353272"/>
                <a:gd name="connsiteX2" fmla="*/ 853878 w 1656332"/>
                <a:gd name="connsiteY2" fmla="*/ 382550 h 1353272"/>
                <a:gd name="connsiteX3" fmla="*/ 1656332 w 1656332"/>
                <a:gd name="connsiteY3" fmla="*/ 244068 h 1353272"/>
                <a:gd name="connsiteX4" fmla="*/ 828240 w 1656332"/>
                <a:gd name="connsiteY4" fmla="*/ 1353272 h 1353272"/>
                <a:gd name="connsiteX5" fmla="*/ 148 w 1656332"/>
                <a:gd name="connsiteY5" fmla="*/ 244068 h 1353272"/>
                <a:gd name="connsiteX0" fmla="*/ 18755 w 1674939"/>
                <a:gd name="connsiteY0" fmla="*/ 244068 h 1353272"/>
                <a:gd name="connsiteX1" fmla="*/ 309458 w 1674939"/>
                <a:gd name="connsiteY1" fmla="*/ 234842 h 1353272"/>
                <a:gd name="connsiteX2" fmla="*/ 779477 w 1674939"/>
                <a:gd name="connsiteY2" fmla="*/ 363029 h 1353272"/>
                <a:gd name="connsiteX3" fmla="*/ 872485 w 1674939"/>
                <a:gd name="connsiteY3" fmla="*/ 382550 h 1353272"/>
                <a:gd name="connsiteX4" fmla="*/ 1674939 w 1674939"/>
                <a:gd name="connsiteY4" fmla="*/ 244068 h 1353272"/>
                <a:gd name="connsiteX5" fmla="*/ 846847 w 1674939"/>
                <a:gd name="connsiteY5" fmla="*/ 1353272 h 1353272"/>
                <a:gd name="connsiteX6" fmla="*/ 18755 w 1674939"/>
                <a:gd name="connsiteY6" fmla="*/ 244068 h 1353272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792982 w 1688444"/>
                <a:gd name="connsiteY2" fmla="*/ 966205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47244 h 1956448"/>
                <a:gd name="connsiteX1" fmla="*/ 228959 w 1688444"/>
                <a:gd name="connsiteY1" fmla="*/ 530 h 1956448"/>
                <a:gd name="connsiteX2" fmla="*/ 468241 w 1688444"/>
                <a:gd name="connsiteY2" fmla="*/ 991843 h 1956448"/>
                <a:gd name="connsiteX3" fmla="*/ 885990 w 1688444"/>
                <a:gd name="connsiteY3" fmla="*/ 985726 h 1956448"/>
                <a:gd name="connsiteX4" fmla="*/ 1688444 w 1688444"/>
                <a:gd name="connsiteY4" fmla="*/ 847244 h 1956448"/>
                <a:gd name="connsiteX5" fmla="*/ 860352 w 1688444"/>
                <a:gd name="connsiteY5" fmla="*/ 1956448 h 1956448"/>
                <a:gd name="connsiteX6" fmla="*/ 32260 w 1688444"/>
                <a:gd name="connsiteY6" fmla="*/ 847244 h 1956448"/>
                <a:gd name="connsiteX0" fmla="*/ 32260 w 1688444"/>
                <a:gd name="connsiteY0" fmla="*/ 871345 h 1980549"/>
                <a:gd name="connsiteX1" fmla="*/ 228959 w 1688444"/>
                <a:gd name="connsiteY1" fmla="*/ 24631 h 1980549"/>
                <a:gd name="connsiteX2" fmla="*/ 468241 w 1688444"/>
                <a:gd name="connsiteY2" fmla="*/ 1015944 h 1980549"/>
                <a:gd name="connsiteX3" fmla="*/ 740711 w 1688444"/>
                <a:gd name="connsiteY3" fmla="*/ 1424 h 1980549"/>
                <a:gd name="connsiteX4" fmla="*/ 1688444 w 1688444"/>
                <a:gd name="connsiteY4" fmla="*/ 871345 h 1980549"/>
                <a:gd name="connsiteX5" fmla="*/ 860352 w 1688444"/>
                <a:gd name="connsiteY5" fmla="*/ 1980549 h 1980549"/>
                <a:gd name="connsiteX6" fmla="*/ 32260 w 1688444"/>
                <a:gd name="connsiteY6" fmla="*/ 871345 h 1980549"/>
                <a:gd name="connsiteX0" fmla="*/ 32260 w 1688444"/>
                <a:gd name="connsiteY0" fmla="*/ 870341 h 1979545"/>
                <a:gd name="connsiteX1" fmla="*/ 228959 w 1688444"/>
                <a:gd name="connsiteY1" fmla="*/ 23627 h 1979545"/>
                <a:gd name="connsiteX2" fmla="*/ 468241 w 1688444"/>
                <a:gd name="connsiteY2" fmla="*/ 1014940 h 1979545"/>
                <a:gd name="connsiteX3" fmla="*/ 545154 w 1688444"/>
                <a:gd name="connsiteY3" fmla="*/ 758567 h 1979545"/>
                <a:gd name="connsiteX4" fmla="*/ 740711 w 1688444"/>
                <a:gd name="connsiteY4" fmla="*/ 420 h 1979545"/>
                <a:gd name="connsiteX5" fmla="*/ 1688444 w 1688444"/>
                <a:gd name="connsiteY5" fmla="*/ 870341 h 1979545"/>
                <a:gd name="connsiteX6" fmla="*/ 860352 w 1688444"/>
                <a:gd name="connsiteY6" fmla="*/ 1979545 h 1979545"/>
                <a:gd name="connsiteX7" fmla="*/ 32260 w 1688444"/>
                <a:gd name="connsiteY7" fmla="*/ 870341 h 1979545"/>
                <a:gd name="connsiteX0" fmla="*/ 32260 w 1688444"/>
                <a:gd name="connsiteY0" fmla="*/ 870444 h 1979648"/>
                <a:gd name="connsiteX1" fmla="*/ 228959 w 1688444"/>
                <a:gd name="connsiteY1" fmla="*/ 23730 h 1979648"/>
                <a:gd name="connsiteX2" fmla="*/ 468241 w 1688444"/>
                <a:gd name="connsiteY2" fmla="*/ 1015043 h 1979648"/>
                <a:gd name="connsiteX3" fmla="*/ 673341 w 1688444"/>
                <a:gd name="connsiteY3" fmla="*/ 955223 h 1979648"/>
                <a:gd name="connsiteX4" fmla="*/ 740711 w 1688444"/>
                <a:gd name="connsiteY4" fmla="*/ 523 h 1979648"/>
                <a:gd name="connsiteX5" fmla="*/ 1688444 w 1688444"/>
                <a:gd name="connsiteY5" fmla="*/ 870444 h 1979648"/>
                <a:gd name="connsiteX6" fmla="*/ 860352 w 1688444"/>
                <a:gd name="connsiteY6" fmla="*/ 1979648 h 1979648"/>
                <a:gd name="connsiteX7" fmla="*/ 32260 w 1688444"/>
                <a:gd name="connsiteY7" fmla="*/ 870444 h 1979648"/>
                <a:gd name="connsiteX0" fmla="*/ 32260 w 1691061"/>
                <a:gd name="connsiteY0" fmla="*/ 933847 h 2043051"/>
                <a:gd name="connsiteX1" fmla="*/ 228959 w 1691061"/>
                <a:gd name="connsiteY1" fmla="*/ 87133 h 2043051"/>
                <a:gd name="connsiteX2" fmla="*/ 468241 w 1691061"/>
                <a:gd name="connsiteY2" fmla="*/ 1078446 h 2043051"/>
                <a:gd name="connsiteX3" fmla="*/ 673341 w 1691061"/>
                <a:gd name="connsiteY3" fmla="*/ 1018626 h 2043051"/>
                <a:gd name="connsiteX4" fmla="*/ 740711 w 1691061"/>
                <a:gd name="connsiteY4" fmla="*/ 63926 h 2043051"/>
                <a:gd name="connsiteX5" fmla="*/ 1109177 w 1691061"/>
                <a:gd name="connsiteY5" fmla="*/ 181138 h 2043051"/>
                <a:gd name="connsiteX6" fmla="*/ 1688444 w 1691061"/>
                <a:gd name="connsiteY6" fmla="*/ 933847 h 2043051"/>
                <a:gd name="connsiteX7" fmla="*/ 860352 w 1691061"/>
                <a:gd name="connsiteY7" fmla="*/ 2043051 h 2043051"/>
                <a:gd name="connsiteX8" fmla="*/ 32260 w 1691061"/>
                <a:gd name="connsiteY8" fmla="*/ 933847 h 2043051"/>
                <a:gd name="connsiteX0" fmla="*/ 32260 w 1690743"/>
                <a:gd name="connsiteY0" fmla="*/ 917365 h 2026569"/>
                <a:gd name="connsiteX1" fmla="*/ 228959 w 1690743"/>
                <a:gd name="connsiteY1" fmla="*/ 70651 h 2026569"/>
                <a:gd name="connsiteX2" fmla="*/ 468241 w 1690743"/>
                <a:gd name="connsiteY2" fmla="*/ 1061964 h 2026569"/>
                <a:gd name="connsiteX3" fmla="*/ 673341 w 1690743"/>
                <a:gd name="connsiteY3" fmla="*/ 1002144 h 2026569"/>
                <a:gd name="connsiteX4" fmla="*/ 740711 w 1690743"/>
                <a:gd name="connsiteY4" fmla="*/ 47444 h 2026569"/>
                <a:gd name="connsiteX5" fmla="*/ 1040811 w 1690743"/>
                <a:gd name="connsiteY5" fmla="*/ 224476 h 2026569"/>
                <a:gd name="connsiteX6" fmla="*/ 1688444 w 1690743"/>
                <a:gd name="connsiteY6" fmla="*/ 917365 h 2026569"/>
                <a:gd name="connsiteX7" fmla="*/ 860352 w 1690743"/>
                <a:gd name="connsiteY7" fmla="*/ 2026569 h 2026569"/>
                <a:gd name="connsiteX8" fmla="*/ 32260 w 1690743"/>
                <a:gd name="connsiteY8" fmla="*/ 917365 h 2026569"/>
                <a:gd name="connsiteX0" fmla="*/ 32260 w 1690152"/>
                <a:gd name="connsiteY0" fmla="*/ 917365 h 2026569"/>
                <a:gd name="connsiteX1" fmla="*/ 228959 w 1690152"/>
                <a:gd name="connsiteY1" fmla="*/ 70651 h 2026569"/>
                <a:gd name="connsiteX2" fmla="*/ 468241 w 1690152"/>
                <a:gd name="connsiteY2" fmla="*/ 1061964 h 2026569"/>
                <a:gd name="connsiteX3" fmla="*/ 673341 w 1690152"/>
                <a:gd name="connsiteY3" fmla="*/ 1002144 h 2026569"/>
                <a:gd name="connsiteX4" fmla="*/ 740711 w 1690152"/>
                <a:gd name="connsiteY4" fmla="*/ 47444 h 2026569"/>
                <a:gd name="connsiteX5" fmla="*/ 1040811 w 1690152"/>
                <a:gd name="connsiteY5" fmla="*/ 224476 h 2026569"/>
                <a:gd name="connsiteX6" fmla="*/ 1688444 w 1690152"/>
                <a:gd name="connsiteY6" fmla="*/ 917365 h 2026569"/>
                <a:gd name="connsiteX7" fmla="*/ 860352 w 1690152"/>
                <a:gd name="connsiteY7" fmla="*/ 2026569 h 2026569"/>
                <a:gd name="connsiteX8" fmla="*/ 32260 w 1690152"/>
                <a:gd name="connsiteY8" fmla="*/ 917365 h 2026569"/>
                <a:gd name="connsiteX0" fmla="*/ 32260 w 1690133"/>
                <a:gd name="connsiteY0" fmla="*/ 909960 h 2019164"/>
                <a:gd name="connsiteX1" fmla="*/ 228959 w 1690133"/>
                <a:gd name="connsiteY1" fmla="*/ 63246 h 2019164"/>
                <a:gd name="connsiteX2" fmla="*/ 468241 w 1690133"/>
                <a:gd name="connsiteY2" fmla="*/ 1054559 h 2019164"/>
                <a:gd name="connsiteX3" fmla="*/ 673341 w 1690133"/>
                <a:gd name="connsiteY3" fmla="*/ 994739 h 2019164"/>
                <a:gd name="connsiteX4" fmla="*/ 740711 w 1690133"/>
                <a:gd name="connsiteY4" fmla="*/ 40039 h 2019164"/>
                <a:gd name="connsiteX5" fmla="*/ 1032266 w 1690133"/>
                <a:gd name="connsiteY5" fmla="*/ 251255 h 2019164"/>
                <a:gd name="connsiteX6" fmla="*/ 1688444 w 1690133"/>
                <a:gd name="connsiteY6" fmla="*/ 909960 h 2019164"/>
                <a:gd name="connsiteX7" fmla="*/ 860352 w 1690133"/>
                <a:gd name="connsiteY7" fmla="*/ 2019164 h 2019164"/>
                <a:gd name="connsiteX8" fmla="*/ 32260 w 1690133"/>
                <a:gd name="connsiteY8" fmla="*/ 909960 h 2019164"/>
                <a:gd name="connsiteX0" fmla="*/ 32260 w 1695842"/>
                <a:gd name="connsiteY0" fmla="*/ 907224 h 2016428"/>
                <a:gd name="connsiteX1" fmla="*/ 228959 w 1695842"/>
                <a:gd name="connsiteY1" fmla="*/ 60510 h 2016428"/>
                <a:gd name="connsiteX2" fmla="*/ 468241 w 1695842"/>
                <a:gd name="connsiteY2" fmla="*/ 1051823 h 2016428"/>
                <a:gd name="connsiteX3" fmla="*/ 673341 w 1695842"/>
                <a:gd name="connsiteY3" fmla="*/ 992003 h 2016428"/>
                <a:gd name="connsiteX4" fmla="*/ 740711 w 1695842"/>
                <a:gd name="connsiteY4" fmla="*/ 37303 h 2016428"/>
                <a:gd name="connsiteX5" fmla="*/ 1032266 w 1695842"/>
                <a:gd name="connsiteY5" fmla="*/ 248519 h 2016428"/>
                <a:gd name="connsiteX6" fmla="*/ 1254456 w 1695842"/>
                <a:gd name="connsiteY6" fmla="*/ 761267 h 2016428"/>
                <a:gd name="connsiteX7" fmla="*/ 1688444 w 1695842"/>
                <a:gd name="connsiteY7" fmla="*/ 907224 h 2016428"/>
                <a:gd name="connsiteX8" fmla="*/ 860352 w 1695842"/>
                <a:gd name="connsiteY8" fmla="*/ 2016428 h 2016428"/>
                <a:gd name="connsiteX9" fmla="*/ 32260 w 1695842"/>
                <a:gd name="connsiteY9" fmla="*/ 907224 h 2016428"/>
                <a:gd name="connsiteX0" fmla="*/ 32260 w 1693358"/>
                <a:gd name="connsiteY0" fmla="*/ 907224 h 2016428"/>
                <a:gd name="connsiteX1" fmla="*/ 228959 w 1693358"/>
                <a:gd name="connsiteY1" fmla="*/ 60510 h 2016428"/>
                <a:gd name="connsiteX2" fmla="*/ 468241 w 1693358"/>
                <a:gd name="connsiteY2" fmla="*/ 1051823 h 2016428"/>
                <a:gd name="connsiteX3" fmla="*/ 673341 w 1693358"/>
                <a:gd name="connsiteY3" fmla="*/ 992003 h 2016428"/>
                <a:gd name="connsiteX4" fmla="*/ 740711 w 1693358"/>
                <a:gd name="connsiteY4" fmla="*/ 37303 h 2016428"/>
                <a:gd name="connsiteX5" fmla="*/ 1032266 w 1693358"/>
                <a:gd name="connsiteY5" fmla="*/ 248519 h 2016428"/>
                <a:gd name="connsiteX6" fmla="*/ 1032265 w 1693358"/>
                <a:gd name="connsiteY6" fmla="*/ 1205648 h 2016428"/>
                <a:gd name="connsiteX7" fmla="*/ 1688444 w 1693358"/>
                <a:gd name="connsiteY7" fmla="*/ 907224 h 2016428"/>
                <a:gd name="connsiteX8" fmla="*/ 860352 w 1693358"/>
                <a:gd name="connsiteY8" fmla="*/ 2016428 h 2016428"/>
                <a:gd name="connsiteX9" fmla="*/ 32260 w 1693358"/>
                <a:gd name="connsiteY9" fmla="*/ 907224 h 2016428"/>
                <a:gd name="connsiteX0" fmla="*/ 1062 w 1662160"/>
                <a:gd name="connsiteY0" fmla="*/ 907224 h 2033878"/>
                <a:gd name="connsiteX1" fmla="*/ 197761 w 1662160"/>
                <a:gd name="connsiteY1" fmla="*/ 60510 h 2033878"/>
                <a:gd name="connsiteX2" fmla="*/ 437043 w 1662160"/>
                <a:gd name="connsiteY2" fmla="*/ 1051823 h 2033878"/>
                <a:gd name="connsiteX3" fmla="*/ 642143 w 1662160"/>
                <a:gd name="connsiteY3" fmla="*/ 992003 h 2033878"/>
                <a:gd name="connsiteX4" fmla="*/ 709513 w 1662160"/>
                <a:gd name="connsiteY4" fmla="*/ 37303 h 2033878"/>
                <a:gd name="connsiteX5" fmla="*/ 1001068 w 1662160"/>
                <a:gd name="connsiteY5" fmla="*/ 248519 h 2033878"/>
                <a:gd name="connsiteX6" fmla="*/ 1001067 w 1662160"/>
                <a:gd name="connsiteY6" fmla="*/ 1205648 h 2033878"/>
                <a:gd name="connsiteX7" fmla="*/ 1657246 w 1662160"/>
                <a:gd name="connsiteY7" fmla="*/ 907224 h 2033878"/>
                <a:gd name="connsiteX8" fmla="*/ 829154 w 1662160"/>
                <a:gd name="connsiteY8" fmla="*/ 2016428 h 2033878"/>
                <a:gd name="connsiteX9" fmla="*/ 266128 w 1662160"/>
                <a:gd name="connsiteY9" fmla="*/ 1538934 h 2033878"/>
                <a:gd name="connsiteX10" fmla="*/ 1062 w 1662160"/>
                <a:gd name="connsiteY10" fmla="*/ 907224 h 2033878"/>
                <a:gd name="connsiteX0" fmla="*/ 81 w 1661179"/>
                <a:gd name="connsiteY0" fmla="*/ 907224 h 2160565"/>
                <a:gd name="connsiteX1" fmla="*/ 196780 w 1661179"/>
                <a:gd name="connsiteY1" fmla="*/ 60510 h 2160565"/>
                <a:gd name="connsiteX2" fmla="*/ 436062 w 1661179"/>
                <a:gd name="connsiteY2" fmla="*/ 1051823 h 2160565"/>
                <a:gd name="connsiteX3" fmla="*/ 641162 w 1661179"/>
                <a:gd name="connsiteY3" fmla="*/ 992003 h 2160565"/>
                <a:gd name="connsiteX4" fmla="*/ 708532 w 1661179"/>
                <a:gd name="connsiteY4" fmla="*/ 37303 h 2160565"/>
                <a:gd name="connsiteX5" fmla="*/ 1000087 w 1661179"/>
                <a:gd name="connsiteY5" fmla="*/ 248519 h 2160565"/>
                <a:gd name="connsiteX6" fmla="*/ 1000086 w 1661179"/>
                <a:gd name="connsiteY6" fmla="*/ 1205648 h 2160565"/>
                <a:gd name="connsiteX7" fmla="*/ 1656265 w 1661179"/>
                <a:gd name="connsiteY7" fmla="*/ 907224 h 2160565"/>
                <a:gd name="connsiteX8" fmla="*/ 828173 w 1661179"/>
                <a:gd name="connsiteY8" fmla="*/ 2016428 h 2160565"/>
                <a:gd name="connsiteX9" fmla="*/ 213872 w 1661179"/>
                <a:gd name="connsiteY9" fmla="*/ 2026044 h 2160565"/>
                <a:gd name="connsiteX10" fmla="*/ 81 w 1661179"/>
                <a:gd name="connsiteY10" fmla="*/ 907224 h 2160565"/>
                <a:gd name="connsiteX0" fmla="*/ 81 w 1657629"/>
                <a:gd name="connsiteY0" fmla="*/ 907224 h 2121545"/>
                <a:gd name="connsiteX1" fmla="*/ 196780 w 1657629"/>
                <a:gd name="connsiteY1" fmla="*/ 60510 h 2121545"/>
                <a:gd name="connsiteX2" fmla="*/ 436062 w 1657629"/>
                <a:gd name="connsiteY2" fmla="*/ 1051823 h 2121545"/>
                <a:gd name="connsiteX3" fmla="*/ 641162 w 1657629"/>
                <a:gd name="connsiteY3" fmla="*/ 992003 h 2121545"/>
                <a:gd name="connsiteX4" fmla="*/ 708532 w 1657629"/>
                <a:gd name="connsiteY4" fmla="*/ 37303 h 2121545"/>
                <a:gd name="connsiteX5" fmla="*/ 1000087 w 1657629"/>
                <a:gd name="connsiteY5" fmla="*/ 248519 h 2121545"/>
                <a:gd name="connsiteX6" fmla="*/ 1000086 w 1657629"/>
                <a:gd name="connsiteY6" fmla="*/ 1205648 h 2121545"/>
                <a:gd name="connsiteX7" fmla="*/ 1656265 w 1657629"/>
                <a:gd name="connsiteY7" fmla="*/ 907224 h 2121545"/>
                <a:gd name="connsiteX8" fmla="*/ 1162456 w 1657629"/>
                <a:gd name="connsiteY8" fmla="*/ 1632938 h 2121545"/>
                <a:gd name="connsiteX9" fmla="*/ 828173 w 1657629"/>
                <a:gd name="connsiteY9" fmla="*/ 2016428 h 2121545"/>
                <a:gd name="connsiteX10" fmla="*/ 213872 w 1657629"/>
                <a:gd name="connsiteY10" fmla="*/ 2026044 h 2121545"/>
                <a:gd name="connsiteX11" fmla="*/ 81 w 1657629"/>
                <a:gd name="connsiteY11" fmla="*/ 907224 h 2121545"/>
                <a:gd name="connsiteX0" fmla="*/ 81 w 1661730"/>
                <a:gd name="connsiteY0" fmla="*/ 907224 h 2162048"/>
                <a:gd name="connsiteX1" fmla="*/ 196780 w 1661730"/>
                <a:gd name="connsiteY1" fmla="*/ 60510 h 2162048"/>
                <a:gd name="connsiteX2" fmla="*/ 436062 w 1661730"/>
                <a:gd name="connsiteY2" fmla="*/ 1051823 h 2162048"/>
                <a:gd name="connsiteX3" fmla="*/ 641162 w 1661730"/>
                <a:gd name="connsiteY3" fmla="*/ 992003 h 2162048"/>
                <a:gd name="connsiteX4" fmla="*/ 708532 w 1661730"/>
                <a:gd name="connsiteY4" fmla="*/ 37303 h 2162048"/>
                <a:gd name="connsiteX5" fmla="*/ 1000087 w 1661730"/>
                <a:gd name="connsiteY5" fmla="*/ 248519 h 2162048"/>
                <a:gd name="connsiteX6" fmla="*/ 1000086 w 1661730"/>
                <a:gd name="connsiteY6" fmla="*/ 1205648 h 2162048"/>
                <a:gd name="connsiteX7" fmla="*/ 1656265 w 1661730"/>
                <a:gd name="connsiteY7" fmla="*/ 907224 h 2162048"/>
                <a:gd name="connsiteX8" fmla="*/ 1470105 w 1661730"/>
                <a:gd name="connsiteY8" fmla="*/ 2094411 h 2162048"/>
                <a:gd name="connsiteX9" fmla="*/ 828173 w 1661730"/>
                <a:gd name="connsiteY9" fmla="*/ 2016428 h 2162048"/>
                <a:gd name="connsiteX10" fmla="*/ 213872 w 1661730"/>
                <a:gd name="connsiteY10" fmla="*/ 2026044 h 2162048"/>
                <a:gd name="connsiteX11" fmla="*/ 81 w 1661730"/>
                <a:gd name="connsiteY11" fmla="*/ 907224 h 2162048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828173 w 1661525"/>
                <a:gd name="connsiteY10" fmla="*/ 201642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84586"/>
                <a:gd name="connsiteX1" fmla="*/ 196780 w 1661525"/>
                <a:gd name="connsiteY1" fmla="*/ 60510 h 2184586"/>
                <a:gd name="connsiteX2" fmla="*/ 436062 w 1661525"/>
                <a:gd name="connsiteY2" fmla="*/ 1051823 h 2184586"/>
                <a:gd name="connsiteX3" fmla="*/ 641162 w 1661525"/>
                <a:gd name="connsiteY3" fmla="*/ 992003 h 2184586"/>
                <a:gd name="connsiteX4" fmla="*/ 708532 w 1661525"/>
                <a:gd name="connsiteY4" fmla="*/ 37303 h 2184586"/>
                <a:gd name="connsiteX5" fmla="*/ 1000087 w 1661525"/>
                <a:gd name="connsiteY5" fmla="*/ 248519 h 2184586"/>
                <a:gd name="connsiteX6" fmla="*/ 1000086 w 1661525"/>
                <a:gd name="connsiteY6" fmla="*/ 1205648 h 2184586"/>
                <a:gd name="connsiteX7" fmla="*/ 1656265 w 1661525"/>
                <a:gd name="connsiteY7" fmla="*/ 907224 h 2184586"/>
                <a:gd name="connsiteX8" fmla="*/ 1470105 w 1661525"/>
                <a:gd name="connsiteY8" fmla="*/ 2094411 h 2184586"/>
                <a:gd name="connsiteX9" fmla="*/ 871898 w 1661525"/>
                <a:gd name="connsiteY9" fmla="*/ 2111501 h 2184586"/>
                <a:gd name="connsiteX10" fmla="*/ 751261 w 1661525"/>
                <a:gd name="connsiteY10" fmla="*/ 2118978 h 2184586"/>
                <a:gd name="connsiteX11" fmla="*/ 213872 w 1661525"/>
                <a:gd name="connsiteY11" fmla="*/ 2026044 h 2184586"/>
                <a:gd name="connsiteX12" fmla="*/ 81 w 1661525"/>
                <a:gd name="connsiteY12" fmla="*/ 907224 h 2184586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1261 w 1661525"/>
                <a:gd name="connsiteY10" fmla="*/ 2118978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940265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1525"/>
                <a:gd name="connsiteY0" fmla="*/ 907224 h 2196377"/>
                <a:gd name="connsiteX1" fmla="*/ 196780 w 1661525"/>
                <a:gd name="connsiteY1" fmla="*/ 60510 h 2196377"/>
                <a:gd name="connsiteX2" fmla="*/ 436062 w 1661525"/>
                <a:gd name="connsiteY2" fmla="*/ 1051823 h 2196377"/>
                <a:gd name="connsiteX3" fmla="*/ 641162 w 1661525"/>
                <a:gd name="connsiteY3" fmla="*/ 992003 h 2196377"/>
                <a:gd name="connsiteX4" fmla="*/ 708532 w 1661525"/>
                <a:gd name="connsiteY4" fmla="*/ 37303 h 2196377"/>
                <a:gd name="connsiteX5" fmla="*/ 1000087 w 1661525"/>
                <a:gd name="connsiteY5" fmla="*/ 248519 h 2196377"/>
                <a:gd name="connsiteX6" fmla="*/ 1000086 w 1661525"/>
                <a:gd name="connsiteY6" fmla="*/ 1205648 h 2196377"/>
                <a:gd name="connsiteX7" fmla="*/ 1656265 w 1661525"/>
                <a:gd name="connsiteY7" fmla="*/ 907224 h 2196377"/>
                <a:gd name="connsiteX8" fmla="*/ 1470105 w 1661525"/>
                <a:gd name="connsiteY8" fmla="*/ 2094411 h 2196377"/>
                <a:gd name="connsiteX9" fmla="*/ 794987 w 1661525"/>
                <a:gd name="connsiteY9" fmla="*/ 2145684 h 2196377"/>
                <a:gd name="connsiteX10" fmla="*/ 759807 w 1661525"/>
                <a:gd name="connsiteY10" fmla="*/ 2144615 h 2196377"/>
                <a:gd name="connsiteX11" fmla="*/ 213872 w 1661525"/>
                <a:gd name="connsiteY11" fmla="*/ 2026044 h 2196377"/>
                <a:gd name="connsiteX12" fmla="*/ 81 w 1661525"/>
                <a:gd name="connsiteY12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290643 w 1662387"/>
                <a:gd name="connsiteY7" fmla="*/ 108495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76101 w 1662387"/>
                <a:gd name="connsiteY7" fmla="*/ 88146 h 2196377"/>
                <a:gd name="connsiteX8" fmla="*/ 1656265 w 1662387"/>
                <a:gd name="connsiteY8" fmla="*/ 907224 h 2196377"/>
                <a:gd name="connsiteX9" fmla="*/ 1470105 w 1662387"/>
                <a:gd name="connsiteY9" fmla="*/ 2094411 h 2196377"/>
                <a:gd name="connsiteX10" fmla="*/ 794987 w 1662387"/>
                <a:gd name="connsiteY10" fmla="*/ 2145684 h 2196377"/>
                <a:gd name="connsiteX11" fmla="*/ 759807 w 1662387"/>
                <a:gd name="connsiteY11" fmla="*/ 2144615 h 2196377"/>
                <a:gd name="connsiteX12" fmla="*/ 213872 w 1662387"/>
                <a:gd name="connsiteY12" fmla="*/ 2026044 h 2196377"/>
                <a:gd name="connsiteX13" fmla="*/ 81 w 1662387"/>
                <a:gd name="connsiteY13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188093 w 1662387"/>
                <a:gd name="connsiteY7" fmla="*/ 647759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436062 w 1662387"/>
                <a:gd name="connsiteY2" fmla="*/ 1051823 h 2196377"/>
                <a:gd name="connsiteX3" fmla="*/ 641162 w 1662387"/>
                <a:gd name="connsiteY3" fmla="*/ 992003 h 2196377"/>
                <a:gd name="connsiteX4" fmla="*/ 708532 w 1662387"/>
                <a:gd name="connsiteY4" fmla="*/ 37303 h 2196377"/>
                <a:gd name="connsiteX5" fmla="*/ 1000087 w 1662387"/>
                <a:gd name="connsiteY5" fmla="*/ 248519 h 2196377"/>
                <a:gd name="connsiteX6" fmla="*/ 1000086 w 1662387"/>
                <a:gd name="connsiteY6" fmla="*/ 1205648 h 2196377"/>
                <a:gd name="connsiteX7" fmla="*/ 1324825 w 1662387"/>
                <a:gd name="connsiteY7" fmla="*/ 1146165 h 2196377"/>
                <a:gd name="connsiteX8" fmla="*/ 1376101 w 1662387"/>
                <a:gd name="connsiteY8" fmla="*/ 88146 h 2196377"/>
                <a:gd name="connsiteX9" fmla="*/ 1656265 w 1662387"/>
                <a:gd name="connsiteY9" fmla="*/ 907224 h 2196377"/>
                <a:gd name="connsiteX10" fmla="*/ 1470105 w 1662387"/>
                <a:gd name="connsiteY10" fmla="*/ 2094411 h 2196377"/>
                <a:gd name="connsiteX11" fmla="*/ 794987 w 1662387"/>
                <a:gd name="connsiteY11" fmla="*/ 2145684 h 2196377"/>
                <a:gd name="connsiteX12" fmla="*/ 759807 w 1662387"/>
                <a:gd name="connsiteY12" fmla="*/ 2144615 h 2196377"/>
                <a:gd name="connsiteX13" fmla="*/ 213872 w 1662387"/>
                <a:gd name="connsiteY13" fmla="*/ 2026044 h 2196377"/>
                <a:gd name="connsiteX14" fmla="*/ 81 w 1662387"/>
                <a:gd name="connsiteY14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350605 w 1662387"/>
                <a:gd name="connsiteY2" fmla="*/ 534087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36062 w 1662387"/>
                <a:gd name="connsiteY3" fmla="*/ 1051823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7224 h 2196377"/>
                <a:gd name="connsiteX1" fmla="*/ 196780 w 1662387"/>
                <a:gd name="connsiteY1" fmla="*/ 60510 h 2196377"/>
                <a:gd name="connsiteX2" fmla="*/ 290785 w 1662387"/>
                <a:gd name="connsiteY2" fmla="*/ 1137420 h 2196377"/>
                <a:gd name="connsiteX3" fmla="*/ 444608 w 1662387"/>
                <a:gd name="connsiteY3" fmla="*/ 81244 h 2196377"/>
                <a:gd name="connsiteX4" fmla="*/ 641162 w 1662387"/>
                <a:gd name="connsiteY4" fmla="*/ 992003 h 2196377"/>
                <a:gd name="connsiteX5" fmla="*/ 708532 w 1662387"/>
                <a:gd name="connsiteY5" fmla="*/ 37303 h 2196377"/>
                <a:gd name="connsiteX6" fmla="*/ 1000087 w 1662387"/>
                <a:gd name="connsiteY6" fmla="*/ 248519 h 2196377"/>
                <a:gd name="connsiteX7" fmla="*/ 1000086 w 1662387"/>
                <a:gd name="connsiteY7" fmla="*/ 1205648 h 2196377"/>
                <a:gd name="connsiteX8" fmla="*/ 1324825 w 1662387"/>
                <a:gd name="connsiteY8" fmla="*/ 1146165 h 2196377"/>
                <a:gd name="connsiteX9" fmla="*/ 1376101 w 1662387"/>
                <a:gd name="connsiteY9" fmla="*/ 88146 h 2196377"/>
                <a:gd name="connsiteX10" fmla="*/ 1656265 w 1662387"/>
                <a:gd name="connsiteY10" fmla="*/ 907224 h 2196377"/>
                <a:gd name="connsiteX11" fmla="*/ 1470105 w 1662387"/>
                <a:gd name="connsiteY11" fmla="*/ 2094411 h 2196377"/>
                <a:gd name="connsiteX12" fmla="*/ 794987 w 1662387"/>
                <a:gd name="connsiteY12" fmla="*/ 2145684 h 2196377"/>
                <a:gd name="connsiteX13" fmla="*/ 759807 w 1662387"/>
                <a:gd name="connsiteY13" fmla="*/ 2144615 h 2196377"/>
                <a:gd name="connsiteX14" fmla="*/ 213872 w 1662387"/>
                <a:gd name="connsiteY14" fmla="*/ 2026044 h 2196377"/>
                <a:gd name="connsiteX15" fmla="*/ 81 w 1662387"/>
                <a:gd name="connsiteY15" fmla="*/ 907224 h 2196377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376101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444467 w 1662387"/>
                <a:gd name="connsiteY10" fmla="*/ 81605 h 2189836"/>
                <a:gd name="connsiteX11" fmla="*/ 1656265 w 1662387"/>
                <a:gd name="connsiteY11" fmla="*/ 900683 h 2189836"/>
                <a:gd name="connsiteX12" fmla="*/ 1470105 w 1662387"/>
                <a:gd name="connsiteY12" fmla="*/ 2087870 h 2189836"/>
                <a:gd name="connsiteX13" fmla="*/ 794987 w 1662387"/>
                <a:gd name="connsiteY13" fmla="*/ 2139143 h 2189836"/>
                <a:gd name="connsiteX14" fmla="*/ 759807 w 1662387"/>
                <a:gd name="connsiteY14" fmla="*/ 2138074 h 2189836"/>
                <a:gd name="connsiteX15" fmla="*/ 213872 w 1662387"/>
                <a:gd name="connsiteY15" fmla="*/ 2019503 h 2189836"/>
                <a:gd name="connsiteX16" fmla="*/ 81 w 1662387"/>
                <a:gd name="connsiteY16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000086 w 1662387"/>
                <a:gd name="connsiteY8" fmla="*/ 1199107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900683 h 2189836"/>
                <a:gd name="connsiteX1" fmla="*/ 196780 w 1662387"/>
                <a:gd name="connsiteY1" fmla="*/ 53969 h 2189836"/>
                <a:gd name="connsiteX2" fmla="*/ 290785 w 1662387"/>
                <a:gd name="connsiteY2" fmla="*/ 1130879 h 2189836"/>
                <a:gd name="connsiteX3" fmla="*/ 444608 w 1662387"/>
                <a:gd name="connsiteY3" fmla="*/ 74703 h 2189836"/>
                <a:gd name="connsiteX4" fmla="*/ 641162 w 1662387"/>
                <a:gd name="connsiteY4" fmla="*/ 985462 h 2189836"/>
                <a:gd name="connsiteX5" fmla="*/ 708532 w 1662387"/>
                <a:gd name="connsiteY5" fmla="*/ 30762 h 2189836"/>
                <a:gd name="connsiteX6" fmla="*/ 1000087 w 1662387"/>
                <a:gd name="connsiteY6" fmla="*/ 241978 h 2189836"/>
                <a:gd name="connsiteX7" fmla="*/ 1059906 w 1662387"/>
                <a:gd name="connsiteY7" fmla="*/ 649961 h 2189836"/>
                <a:gd name="connsiteX8" fmla="*/ 1171002 w 1662387"/>
                <a:gd name="connsiteY8" fmla="*/ 1137899 h 2189836"/>
                <a:gd name="connsiteX9" fmla="*/ 1324825 w 1662387"/>
                <a:gd name="connsiteY9" fmla="*/ 1139624 h 2189836"/>
                <a:gd name="connsiteX10" fmla="*/ 1282097 w 1662387"/>
                <a:gd name="connsiteY10" fmla="*/ 326434 h 2189836"/>
                <a:gd name="connsiteX11" fmla="*/ 1444467 w 1662387"/>
                <a:gd name="connsiteY11" fmla="*/ 81605 h 2189836"/>
                <a:gd name="connsiteX12" fmla="*/ 1656265 w 1662387"/>
                <a:gd name="connsiteY12" fmla="*/ 900683 h 2189836"/>
                <a:gd name="connsiteX13" fmla="*/ 1470105 w 1662387"/>
                <a:gd name="connsiteY13" fmla="*/ 2087870 h 2189836"/>
                <a:gd name="connsiteX14" fmla="*/ 794987 w 1662387"/>
                <a:gd name="connsiteY14" fmla="*/ 2139143 h 2189836"/>
                <a:gd name="connsiteX15" fmla="*/ 759807 w 1662387"/>
                <a:gd name="connsiteY15" fmla="*/ 2138074 h 2189836"/>
                <a:gd name="connsiteX16" fmla="*/ 213872 w 1662387"/>
                <a:gd name="connsiteY16" fmla="*/ 2019503 h 2189836"/>
                <a:gd name="connsiteX17" fmla="*/ 81 w 1662387"/>
                <a:gd name="connsiteY17" fmla="*/ 900683 h 218983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00087 w 1662387"/>
                <a:gd name="connsiteY6" fmla="*/ 19086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19627 w 1662387"/>
                <a:gd name="connsiteY5" fmla="*/ 259451 h 2138719"/>
                <a:gd name="connsiteX6" fmla="*/ 1051362 w 1662387"/>
                <a:gd name="connsiteY6" fmla="*/ 33471 h 2138719"/>
                <a:gd name="connsiteX7" fmla="*/ 1059906 w 1662387"/>
                <a:gd name="connsiteY7" fmla="*/ 598844 h 2138719"/>
                <a:gd name="connsiteX8" fmla="*/ 1171002 w 1662387"/>
                <a:gd name="connsiteY8" fmla="*/ 1086782 h 2138719"/>
                <a:gd name="connsiteX9" fmla="*/ 1324825 w 1662387"/>
                <a:gd name="connsiteY9" fmla="*/ 1088507 h 2138719"/>
                <a:gd name="connsiteX10" fmla="*/ 1282097 w 1662387"/>
                <a:gd name="connsiteY10" fmla="*/ 275317 h 2138719"/>
                <a:gd name="connsiteX11" fmla="*/ 1444467 w 1662387"/>
                <a:gd name="connsiteY11" fmla="*/ 30488 h 2138719"/>
                <a:gd name="connsiteX12" fmla="*/ 1656265 w 1662387"/>
                <a:gd name="connsiteY12" fmla="*/ 849566 h 2138719"/>
                <a:gd name="connsiteX13" fmla="*/ 1470105 w 1662387"/>
                <a:gd name="connsiteY13" fmla="*/ 2036753 h 2138719"/>
                <a:gd name="connsiteX14" fmla="*/ 794987 w 1662387"/>
                <a:gd name="connsiteY14" fmla="*/ 2088026 h 2138719"/>
                <a:gd name="connsiteX15" fmla="*/ 759807 w 1662387"/>
                <a:gd name="connsiteY15" fmla="*/ 2086957 h 2138719"/>
                <a:gd name="connsiteX16" fmla="*/ 213872 w 1662387"/>
                <a:gd name="connsiteY16" fmla="*/ 1968386 h 2138719"/>
                <a:gd name="connsiteX17" fmla="*/ 81 w 1662387"/>
                <a:gd name="connsiteY17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641162 w 1662387"/>
                <a:gd name="connsiteY4" fmla="*/ 934345 h 2138719"/>
                <a:gd name="connsiteX5" fmla="*/ 829170 w 1662387"/>
                <a:gd name="connsiteY5" fmla="*/ 1027298 h 2138719"/>
                <a:gd name="connsiteX6" fmla="*/ 819627 w 1662387"/>
                <a:gd name="connsiteY6" fmla="*/ 259451 h 2138719"/>
                <a:gd name="connsiteX7" fmla="*/ 1051362 w 1662387"/>
                <a:gd name="connsiteY7" fmla="*/ 33471 h 2138719"/>
                <a:gd name="connsiteX8" fmla="*/ 1059906 w 1662387"/>
                <a:gd name="connsiteY8" fmla="*/ 598844 h 2138719"/>
                <a:gd name="connsiteX9" fmla="*/ 1171002 w 1662387"/>
                <a:gd name="connsiteY9" fmla="*/ 1086782 h 2138719"/>
                <a:gd name="connsiteX10" fmla="*/ 1324825 w 1662387"/>
                <a:gd name="connsiteY10" fmla="*/ 1088507 h 2138719"/>
                <a:gd name="connsiteX11" fmla="*/ 1282097 w 1662387"/>
                <a:gd name="connsiteY11" fmla="*/ 275317 h 2138719"/>
                <a:gd name="connsiteX12" fmla="*/ 1444467 w 1662387"/>
                <a:gd name="connsiteY12" fmla="*/ 30488 h 2138719"/>
                <a:gd name="connsiteX13" fmla="*/ 1656265 w 1662387"/>
                <a:gd name="connsiteY13" fmla="*/ 849566 h 2138719"/>
                <a:gd name="connsiteX14" fmla="*/ 1470105 w 1662387"/>
                <a:gd name="connsiteY14" fmla="*/ 2036753 h 2138719"/>
                <a:gd name="connsiteX15" fmla="*/ 794987 w 1662387"/>
                <a:gd name="connsiteY15" fmla="*/ 2088026 h 2138719"/>
                <a:gd name="connsiteX16" fmla="*/ 759807 w 1662387"/>
                <a:gd name="connsiteY16" fmla="*/ 2086957 h 2138719"/>
                <a:gd name="connsiteX17" fmla="*/ 213872 w 1662387"/>
                <a:gd name="connsiteY17" fmla="*/ 1968386 h 2138719"/>
                <a:gd name="connsiteX18" fmla="*/ 81 w 1662387"/>
                <a:gd name="connsiteY18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444608 w 1662387"/>
                <a:gd name="connsiteY3" fmla="*/ 23586 h 2138719"/>
                <a:gd name="connsiteX4" fmla="*/ 530067 w 1662387"/>
                <a:gd name="connsiteY4" fmla="*/ 406476 h 2138719"/>
                <a:gd name="connsiteX5" fmla="*/ 641162 w 1662387"/>
                <a:gd name="connsiteY5" fmla="*/ 934345 h 2138719"/>
                <a:gd name="connsiteX6" fmla="*/ 829170 w 1662387"/>
                <a:gd name="connsiteY6" fmla="*/ 1027298 h 2138719"/>
                <a:gd name="connsiteX7" fmla="*/ 819627 w 1662387"/>
                <a:gd name="connsiteY7" fmla="*/ 259451 h 2138719"/>
                <a:gd name="connsiteX8" fmla="*/ 1051362 w 1662387"/>
                <a:gd name="connsiteY8" fmla="*/ 33471 h 2138719"/>
                <a:gd name="connsiteX9" fmla="*/ 1059906 w 1662387"/>
                <a:gd name="connsiteY9" fmla="*/ 598844 h 2138719"/>
                <a:gd name="connsiteX10" fmla="*/ 1171002 w 1662387"/>
                <a:gd name="connsiteY10" fmla="*/ 1086782 h 2138719"/>
                <a:gd name="connsiteX11" fmla="*/ 1324825 w 1662387"/>
                <a:gd name="connsiteY11" fmla="*/ 1088507 h 2138719"/>
                <a:gd name="connsiteX12" fmla="*/ 1282097 w 1662387"/>
                <a:gd name="connsiteY12" fmla="*/ 275317 h 2138719"/>
                <a:gd name="connsiteX13" fmla="*/ 1444467 w 1662387"/>
                <a:gd name="connsiteY13" fmla="*/ 30488 h 2138719"/>
                <a:gd name="connsiteX14" fmla="*/ 1656265 w 1662387"/>
                <a:gd name="connsiteY14" fmla="*/ 849566 h 2138719"/>
                <a:gd name="connsiteX15" fmla="*/ 1470105 w 1662387"/>
                <a:gd name="connsiteY15" fmla="*/ 2036753 h 2138719"/>
                <a:gd name="connsiteX16" fmla="*/ 794987 w 1662387"/>
                <a:gd name="connsiteY16" fmla="*/ 2088026 h 2138719"/>
                <a:gd name="connsiteX17" fmla="*/ 759807 w 1662387"/>
                <a:gd name="connsiteY17" fmla="*/ 2086957 h 2138719"/>
                <a:gd name="connsiteX18" fmla="*/ 213872 w 1662387"/>
                <a:gd name="connsiteY18" fmla="*/ 1968386 h 2138719"/>
                <a:gd name="connsiteX19" fmla="*/ 81 w 1662387"/>
                <a:gd name="connsiteY19" fmla="*/ 849566 h 2138719"/>
                <a:gd name="connsiteX0" fmla="*/ 81 w 1662387"/>
                <a:gd name="connsiteY0" fmla="*/ 869188 h 2158341"/>
                <a:gd name="connsiteX1" fmla="*/ 196780 w 1662387"/>
                <a:gd name="connsiteY1" fmla="*/ 22474 h 2158341"/>
                <a:gd name="connsiteX2" fmla="*/ 290785 w 1662387"/>
                <a:gd name="connsiteY2" fmla="*/ 1099384 h 2158341"/>
                <a:gd name="connsiteX3" fmla="*/ 444608 w 1662387"/>
                <a:gd name="connsiteY3" fmla="*/ 43208 h 2158341"/>
                <a:gd name="connsiteX4" fmla="*/ 606979 w 1662387"/>
                <a:gd name="connsiteY4" fmla="*/ 207499 h 2158341"/>
                <a:gd name="connsiteX5" fmla="*/ 641162 w 1662387"/>
                <a:gd name="connsiteY5" fmla="*/ 953967 h 2158341"/>
                <a:gd name="connsiteX6" fmla="*/ 829170 w 1662387"/>
                <a:gd name="connsiteY6" fmla="*/ 1046920 h 2158341"/>
                <a:gd name="connsiteX7" fmla="*/ 819627 w 1662387"/>
                <a:gd name="connsiteY7" fmla="*/ 279073 h 2158341"/>
                <a:gd name="connsiteX8" fmla="*/ 1051362 w 1662387"/>
                <a:gd name="connsiteY8" fmla="*/ 53093 h 2158341"/>
                <a:gd name="connsiteX9" fmla="*/ 1059906 w 1662387"/>
                <a:gd name="connsiteY9" fmla="*/ 618466 h 2158341"/>
                <a:gd name="connsiteX10" fmla="*/ 1171002 w 1662387"/>
                <a:gd name="connsiteY10" fmla="*/ 1106404 h 2158341"/>
                <a:gd name="connsiteX11" fmla="*/ 1324825 w 1662387"/>
                <a:gd name="connsiteY11" fmla="*/ 1108129 h 2158341"/>
                <a:gd name="connsiteX12" fmla="*/ 1282097 w 1662387"/>
                <a:gd name="connsiteY12" fmla="*/ 294939 h 2158341"/>
                <a:gd name="connsiteX13" fmla="*/ 1444467 w 1662387"/>
                <a:gd name="connsiteY13" fmla="*/ 50110 h 2158341"/>
                <a:gd name="connsiteX14" fmla="*/ 1656265 w 1662387"/>
                <a:gd name="connsiteY14" fmla="*/ 869188 h 2158341"/>
                <a:gd name="connsiteX15" fmla="*/ 1470105 w 1662387"/>
                <a:gd name="connsiteY15" fmla="*/ 2056375 h 2158341"/>
                <a:gd name="connsiteX16" fmla="*/ 794987 w 1662387"/>
                <a:gd name="connsiteY16" fmla="*/ 2107648 h 2158341"/>
                <a:gd name="connsiteX17" fmla="*/ 759807 w 1662387"/>
                <a:gd name="connsiteY17" fmla="*/ 2106579 h 2158341"/>
                <a:gd name="connsiteX18" fmla="*/ 213872 w 1662387"/>
                <a:gd name="connsiteY18" fmla="*/ 1988008 h 2158341"/>
                <a:gd name="connsiteX19" fmla="*/ 81 w 1662387"/>
                <a:gd name="connsiteY19" fmla="*/ 869188 h 2158341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606979 w 1662387"/>
                <a:gd name="connsiteY5" fmla="*/ 187877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1059906 w 1662387"/>
                <a:gd name="connsiteY10" fmla="*/ 598844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819627 w 1662387"/>
                <a:gd name="connsiteY8" fmla="*/ 259451 h 2138719"/>
                <a:gd name="connsiteX9" fmla="*/ 1051362 w 1662387"/>
                <a:gd name="connsiteY9" fmla="*/ 33471 h 2138719"/>
                <a:gd name="connsiteX10" fmla="*/ 954685 w 1662387"/>
                <a:gd name="connsiteY10" fmla="*/ 665137 h 2138719"/>
                <a:gd name="connsiteX11" fmla="*/ 1171002 w 1662387"/>
                <a:gd name="connsiteY11" fmla="*/ 1086782 h 2138719"/>
                <a:gd name="connsiteX12" fmla="*/ 1324825 w 1662387"/>
                <a:gd name="connsiteY12" fmla="*/ 1088507 h 2138719"/>
                <a:gd name="connsiteX13" fmla="*/ 1282097 w 1662387"/>
                <a:gd name="connsiteY13" fmla="*/ 275317 h 2138719"/>
                <a:gd name="connsiteX14" fmla="*/ 1444467 w 1662387"/>
                <a:gd name="connsiteY14" fmla="*/ 30488 h 2138719"/>
                <a:gd name="connsiteX15" fmla="*/ 1656265 w 1662387"/>
                <a:gd name="connsiteY15" fmla="*/ 849566 h 2138719"/>
                <a:gd name="connsiteX16" fmla="*/ 1470105 w 1662387"/>
                <a:gd name="connsiteY16" fmla="*/ 2036753 h 2138719"/>
                <a:gd name="connsiteX17" fmla="*/ 794987 w 1662387"/>
                <a:gd name="connsiteY17" fmla="*/ 2088026 h 2138719"/>
                <a:gd name="connsiteX18" fmla="*/ 759807 w 1662387"/>
                <a:gd name="connsiteY18" fmla="*/ 2086957 h 2138719"/>
                <a:gd name="connsiteX19" fmla="*/ 213872 w 1662387"/>
                <a:gd name="connsiteY19" fmla="*/ 1968386 h 2138719"/>
                <a:gd name="connsiteX20" fmla="*/ 81 w 1662387"/>
                <a:gd name="connsiteY20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819627 w 1662387"/>
                <a:gd name="connsiteY9" fmla="*/ 259451 h 2138719"/>
                <a:gd name="connsiteX10" fmla="*/ 1051362 w 1662387"/>
                <a:gd name="connsiteY10" fmla="*/ 33471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52463 h 2141616"/>
                <a:gd name="connsiteX1" fmla="*/ 196780 w 1662387"/>
                <a:gd name="connsiteY1" fmla="*/ 5749 h 2141616"/>
                <a:gd name="connsiteX2" fmla="*/ 290785 w 1662387"/>
                <a:gd name="connsiteY2" fmla="*/ 1082659 h 2141616"/>
                <a:gd name="connsiteX3" fmla="*/ 391283 w 1662387"/>
                <a:gd name="connsiteY3" fmla="*/ 529921 h 2141616"/>
                <a:gd name="connsiteX4" fmla="*/ 444608 w 1662387"/>
                <a:gd name="connsiteY4" fmla="*/ 26483 h 2141616"/>
                <a:gd name="connsiteX5" fmla="*/ 541215 w 1662387"/>
                <a:gd name="connsiteY5" fmla="*/ 500143 h 2141616"/>
                <a:gd name="connsiteX6" fmla="*/ 641162 w 1662387"/>
                <a:gd name="connsiteY6" fmla="*/ 937242 h 2141616"/>
                <a:gd name="connsiteX7" fmla="*/ 829170 w 1662387"/>
                <a:gd name="connsiteY7" fmla="*/ 1030195 h 2141616"/>
                <a:gd name="connsiteX8" fmla="*/ 713904 w 1662387"/>
                <a:gd name="connsiteY8" fmla="*/ 458587 h 2141616"/>
                <a:gd name="connsiteX9" fmla="*/ 767016 w 1662387"/>
                <a:gd name="connsiteY9" fmla="*/ 52417 h 2141616"/>
                <a:gd name="connsiteX10" fmla="*/ 1051362 w 1662387"/>
                <a:gd name="connsiteY10" fmla="*/ 36368 h 2141616"/>
                <a:gd name="connsiteX11" fmla="*/ 954685 w 1662387"/>
                <a:gd name="connsiteY11" fmla="*/ 668034 h 2141616"/>
                <a:gd name="connsiteX12" fmla="*/ 1171002 w 1662387"/>
                <a:gd name="connsiteY12" fmla="*/ 1089679 h 2141616"/>
                <a:gd name="connsiteX13" fmla="*/ 1324825 w 1662387"/>
                <a:gd name="connsiteY13" fmla="*/ 1091404 h 2141616"/>
                <a:gd name="connsiteX14" fmla="*/ 1282097 w 1662387"/>
                <a:gd name="connsiteY14" fmla="*/ 278214 h 2141616"/>
                <a:gd name="connsiteX15" fmla="*/ 1444467 w 1662387"/>
                <a:gd name="connsiteY15" fmla="*/ 33385 h 2141616"/>
                <a:gd name="connsiteX16" fmla="*/ 1656265 w 1662387"/>
                <a:gd name="connsiteY16" fmla="*/ 852463 h 2141616"/>
                <a:gd name="connsiteX17" fmla="*/ 1470105 w 1662387"/>
                <a:gd name="connsiteY17" fmla="*/ 2039650 h 2141616"/>
                <a:gd name="connsiteX18" fmla="*/ 794987 w 1662387"/>
                <a:gd name="connsiteY18" fmla="*/ 2090923 h 2141616"/>
                <a:gd name="connsiteX19" fmla="*/ 759807 w 1662387"/>
                <a:gd name="connsiteY19" fmla="*/ 2089854 h 2141616"/>
                <a:gd name="connsiteX20" fmla="*/ 213872 w 1662387"/>
                <a:gd name="connsiteY20" fmla="*/ 1971283 h 2141616"/>
                <a:gd name="connsiteX21" fmla="*/ 81 w 1662387"/>
                <a:gd name="connsiteY21" fmla="*/ 852463 h 2141616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324825 w 1662387"/>
                <a:gd name="connsiteY13" fmla="*/ 1088507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82097 w 1662387"/>
                <a:gd name="connsiteY14" fmla="*/ 275317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713904 w 1662387"/>
                <a:gd name="connsiteY8" fmla="*/ 455690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439927 w 1662387"/>
                <a:gd name="connsiteY14" fmla="*/ 1059791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91283 w 1662387"/>
                <a:gd name="connsiteY3" fmla="*/ 527024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505690 w 1662387"/>
                <a:gd name="connsiteY14" fmla="*/ 816714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347858 w 1662387"/>
                <a:gd name="connsiteY14" fmla="*/ 1026643 h 2138719"/>
                <a:gd name="connsiteX15" fmla="*/ 1444467 w 1662387"/>
                <a:gd name="connsiteY15" fmla="*/ 30488 h 2138719"/>
                <a:gd name="connsiteX16" fmla="*/ 1656265 w 1662387"/>
                <a:gd name="connsiteY16" fmla="*/ 849566 h 2138719"/>
                <a:gd name="connsiteX17" fmla="*/ 1470105 w 1662387"/>
                <a:gd name="connsiteY17" fmla="*/ 2036753 h 2138719"/>
                <a:gd name="connsiteX18" fmla="*/ 794987 w 1662387"/>
                <a:gd name="connsiteY18" fmla="*/ 2088026 h 2138719"/>
                <a:gd name="connsiteX19" fmla="*/ 759807 w 1662387"/>
                <a:gd name="connsiteY19" fmla="*/ 2086957 h 2138719"/>
                <a:gd name="connsiteX20" fmla="*/ 213872 w 1662387"/>
                <a:gd name="connsiteY20" fmla="*/ 1968386 h 2138719"/>
                <a:gd name="connsiteX21" fmla="*/ 81 w 1662387"/>
                <a:gd name="connsiteY21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347858 w 1662387"/>
                <a:gd name="connsiteY15" fmla="*/ 1026643 h 2138719"/>
                <a:gd name="connsiteX16" fmla="*/ 1444467 w 1662387"/>
                <a:gd name="connsiteY16" fmla="*/ 30488 h 2138719"/>
                <a:gd name="connsiteX17" fmla="*/ 1656265 w 1662387"/>
                <a:gd name="connsiteY17" fmla="*/ 849566 h 2138719"/>
                <a:gd name="connsiteX18" fmla="*/ 1470105 w 1662387"/>
                <a:gd name="connsiteY18" fmla="*/ 2036753 h 2138719"/>
                <a:gd name="connsiteX19" fmla="*/ 794987 w 1662387"/>
                <a:gd name="connsiteY19" fmla="*/ 2088026 h 2138719"/>
                <a:gd name="connsiteX20" fmla="*/ 759807 w 1662387"/>
                <a:gd name="connsiteY20" fmla="*/ 2086957 h 2138719"/>
                <a:gd name="connsiteX21" fmla="*/ 213872 w 1662387"/>
                <a:gd name="connsiteY21" fmla="*/ 1968386 h 2138719"/>
                <a:gd name="connsiteX22" fmla="*/ 81 w 1662387"/>
                <a:gd name="connsiteY22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26857 w 1662387"/>
                <a:gd name="connsiteY14" fmla="*/ 466737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074927 w 1662387"/>
                <a:gd name="connsiteY13" fmla="*/ 127251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14385 w 1662387"/>
                <a:gd name="connsiteY13" fmla="*/ 204594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44608 w 1662387"/>
                <a:gd name="connsiteY4" fmla="*/ 23586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2387"/>
                <a:gd name="connsiteY0" fmla="*/ 849566 h 2138719"/>
                <a:gd name="connsiteX1" fmla="*/ 196780 w 1662387"/>
                <a:gd name="connsiteY1" fmla="*/ 2852 h 2138719"/>
                <a:gd name="connsiteX2" fmla="*/ 290785 w 1662387"/>
                <a:gd name="connsiteY2" fmla="*/ 1079762 h 2138719"/>
                <a:gd name="connsiteX3" fmla="*/ 325520 w 1662387"/>
                <a:gd name="connsiteY3" fmla="*/ 118215 h 2138719"/>
                <a:gd name="connsiteX4" fmla="*/ 470913 w 1662387"/>
                <a:gd name="connsiteY4" fmla="*/ 156173 h 2138719"/>
                <a:gd name="connsiteX5" fmla="*/ 541215 w 1662387"/>
                <a:gd name="connsiteY5" fmla="*/ 497246 h 2138719"/>
                <a:gd name="connsiteX6" fmla="*/ 641162 w 1662387"/>
                <a:gd name="connsiteY6" fmla="*/ 934345 h 2138719"/>
                <a:gd name="connsiteX7" fmla="*/ 829170 w 1662387"/>
                <a:gd name="connsiteY7" fmla="*/ 1027298 h 2138719"/>
                <a:gd name="connsiteX8" fmla="*/ 661294 w 1662387"/>
                <a:gd name="connsiteY8" fmla="*/ 135271 h 2138719"/>
                <a:gd name="connsiteX9" fmla="*/ 767016 w 1662387"/>
                <a:gd name="connsiteY9" fmla="*/ 49520 h 2138719"/>
                <a:gd name="connsiteX10" fmla="*/ 827768 w 1662387"/>
                <a:gd name="connsiteY10" fmla="*/ 99765 h 2138719"/>
                <a:gd name="connsiteX11" fmla="*/ 954685 w 1662387"/>
                <a:gd name="connsiteY11" fmla="*/ 665137 h 2138719"/>
                <a:gd name="connsiteX12" fmla="*/ 1171002 w 1662387"/>
                <a:gd name="connsiteY12" fmla="*/ 1086782 h 2138719"/>
                <a:gd name="connsiteX13" fmla="*/ 1101232 w 1662387"/>
                <a:gd name="connsiteY13" fmla="*/ 226692 h 2138719"/>
                <a:gd name="connsiteX14" fmla="*/ 1279468 w 1662387"/>
                <a:gd name="connsiteY14" fmla="*/ 234709 h 2138719"/>
                <a:gd name="connsiteX15" fmla="*/ 1279468 w 1662387"/>
                <a:gd name="connsiteY15" fmla="*/ 433591 h 2138719"/>
                <a:gd name="connsiteX16" fmla="*/ 1347858 w 1662387"/>
                <a:gd name="connsiteY16" fmla="*/ 1026643 h 2138719"/>
                <a:gd name="connsiteX17" fmla="*/ 1444467 w 1662387"/>
                <a:gd name="connsiteY17" fmla="*/ 30488 h 2138719"/>
                <a:gd name="connsiteX18" fmla="*/ 1656265 w 1662387"/>
                <a:gd name="connsiteY18" fmla="*/ 849566 h 2138719"/>
                <a:gd name="connsiteX19" fmla="*/ 1470105 w 1662387"/>
                <a:gd name="connsiteY19" fmla="*/ 2036753 h 2138719"/>
                <a:gd name="connsiteX20" fmla="*/ 794987 w 1662387"/>
                <a:gd name="connsiteY20" fmla="*/ 2088026 h 2138719"/>
                <a:gd name="connsiteX21" fmla="*/ 759807 w 1662387"/>
                <a:gd name="connsiteY21" fmla="*/ 2086957 h 2138719"/>
                <a:gd name="connsiteX22" fmla="*/ 213872 w 1662387"/>
                <a:gd name="connsiteY22" fmla="*/ 1968386 h 2138719"/>
                <a:gd name="connsiteX23" fmla="*/ 81 w 1662387"/>
                <a:gd name="connsiteY23" fmla="*/ 849566 h 2138719"/>
                <a:gd name="connsiteX0" fmla="*/ 81 w 1660702"/>
                <a:gd name="connsiteY0" fmla="*/ 849566 h 2153991"/>
                <a:gd name="connsiteX1" fmla="*/ 196780 w 1660702"/>
                <a:gd name="connsiteY1" fmla="*/ 2852 h 2153991"/>
                <a:gd name="connsiteX2" fmla="*/ 290785 w 1660702"/>
                <a:gd name="connsiteY2" fmla="*/ 1079762 h 2153991"/>
                <a:gd name="connsiteX3" fmla="*/ 325520 w 1660702"/>
                <a:gd name="connsiteY3" fmla="*/ 118215 h 2153991"/>
                <a:gd name="connsiteX4" fmla="*/ 470913 w 1660702"/>
                <a:gd name="connsiteY4" fmla="*/ 156173 h 2153991"/>
                <a:gd name="connsiteX5" fmla="*/ 541215 w 1660702"/>
                <a:gd name="connsiteY5" fmla="*/ 497246 h 2153991"/>
                <a:gd name="connsiteX6" fmla="*/ 641162 w 1660702"/>
                <a:gd name="connsiteY6" fmla="*/ 934345 h 2153991"/>
                <a:gd name="connsiteX7" fmla="*/ 829170 w 1660702"/>
                <a:gd name="connsiteY7" fmla="*/ 1027298 h 2153991"/>
                <a:gd name="connsiteX8" fmla="*/ 661294 w 1660702"/>
                <a:gd name="connsiteY8" fmla="*/ 135271 h 2153991"/>
                <a:gd name="connsiteX9" fmla="*/ 767016 w 1660702"/>
                <a:gd name="connsiteY9" fmla="*/ 49520 h 2153991"/>
                <a:gd name="connsiteX10" fmla="*/ 827768 w 1660702"/>
                <a:gd name="connsiteY10" fmla="*/ 99765 h 2153991"/>
                <a:gd name="connsiteX11" fmla="*/ 954685 w 1660702"/>
                <a:gd name="connsiteY11" fmla="*/ 665137 h 2153991"/>
                <a:gd name="connsiteX12" fmla="*/ 1171002 w 1660702"/>
                <a:gd name="connsiteY12" fmla="*/ 1086782 h 2153991"/>
                <a:gd name="connsiteX13" fmla="*/ 1101232 w 1660702"/>
                <a:gd name="connsiteY13" fmla="*/ 226692 h 2153991"/>
                <a:gd name="connsiteX14" fmla="*/ 1279468 w 1660702"/>
                <a:gd name="connsiteY14" fmla="*/ 234709 h 2153991"/>
                <a:gd name="connsiteX15" fmla="*/ 1279468 w 1660702"/>
                <a:gd name="connsiteY15" fmla="*/ 433591 h 2153991"/>
                <a:gd name="connsiteX16" fmla="*/ 1347858 w 1660702"/>
                <a:gd name="connsiteY16" fmla="*/ 1026643 h 2153991"/>
                <a:gd name="connsiteX17" fmla="*/ 1444467 w 1660702"/>
                <a:gd name="connsiteY17" fmla="*/ 30488 h 2153991"/>
                <a:gd name="connsiteX18" fmla="*/ 1656265 w 1660702"/>
                <a:gd name="connsiteY18" fmla="*/ 849566 h 2153991"/>
                <a:gd name="connsiteX19" fmla="*/ 1470105 w 1660702"/>
                <a:gd name="connsiteY19" fmla="*/ 2036753 h 2153991"/>
                <a:gd name="connsiteX20" fmla="*/ 1127240 w 1660702"/>
                <a:gd name="connsiteY20" fmla="*/ 2116229 h 2153991"/>
                <a:gd name="connsiteX21" fmla="*/ 794987 w 1660702"/>
                <a:gd name="connsiteY21" fmla="*/ 2088026 h 2153991"/>
                <a:gd name="connsiteX22" fmla="*/ 759807 w 1660702"/>
                <a:gd name="connsiteY22" fmla="*/ 2086957 h 2153991"/>
                <a:gd name="connsiteX23" fmla="*/ 213872 w 1660702"/>
                <a:gd name="connsiteY23" fmla="*/ 1968386 h 2153991"/>
                <a:gd name="connsiteX24" fmla="*/ 81 w 1660702"/>
                <a:gd name="connsiteY24" fmla="*/ 849566 h 2153991"/>
                <a:gd name="connsiteX0" fmla="*/ 81 w 1660700"/>
                <a:gd name="connsiteY0" fmla="*/ 849566 h 2156511"/>
                <a:gd name="connsiteX1" fmla="*/ 196780 w 1660700"/>
                <a:gd name="connsiteY1" fmla="*/ 2852 h 2156511"/>
                <a:gd name="connsiteX2" fmla="*/ 290785 w 1660700"/>
                <a:gd name="connsiteY2" fmla="*/ 1079762 h 2156511"/>
                <a:gd name="connsiteX3" fmla="*/ 325520 w 1660700"/>
                <a:gd name="connsiteY3" fmla="*/ 118215 h 2156511"/>
                <a:gd name="connsiteX4" fmla="*/ 470913 w 1660700"/>
                <a:gd name="connsiteY4" fmla="*/ 156173 h 2156511"/>
                <a:gd name="connsiteX5" fmla="*/ 541215 w 1660700"/>
                <a:gd name="connsiteY5" fmla="*/ 497246 h 2156511"/>
                <a:gd name="connsiteX6" fmla="*/ 641162 w 1660700"/>
                <a:gd name="connsiteY6" fmla="*/ 934345 h 2156511"/>
                <a:gd name="connsiteX7" fmla="*/ 829170 w 1660700"/>
                <a:gd name="connsiteY7" fmla="*/ 1027298 h 2156511"/>
                <a:gd name="connsiteX8" fmla="*/ 661294 w 1660700"/>
                <a:gd name="connsiteY8" fmla="*/ 135271 h 2156511"/>
                <a:gd name="connsiteX9" fmla="*/ 767016 w 1660700"/>
                <a:gd name="connsiteY9" fmla="*/ 49520 h 2156511"/>
                <a:gd name="connsiteX10" fmla="*/ 827768 w 1660700"/>
                <a:gd name="connsiteY10" fmla="*/ 99765 h 2156511"/>
                <a:gd name="connsiteX11" fmla="*/ 954685 w 1660700"/>
                <a:gd name="connsiteY11" fmla="*/ 665137 h 2156511"/>
                <a:gd name="connsiteX12" fmla="*/ 1171002 w 1660700"/>
                <a:gd name="connsiteY12" fmla="*/ 1086782 h 2156511"/>
                <a:gd name="connsiteX13" fmla="*/ 1101232 w 1660700"/>
                <a:gd name="connsiteY13" fmla="*/ 226692 h 2156511"/>
                <a:gd name="connsiteX14" fmla="*/ 1279468 w 1660700"/>
                <a:gd name="connsiteY14" fmla="*/ 234709 h 2156511"/>
                <a:gd name="connsiteX15" fmla="*/ 1279468 w 1660700"/>
                <a:gd name="connsiteY15" fmla="*/ 433591 h 2156511"/>
                <a:gd name="connsiteX16" fmla="*/ 1347858 w 1660700"/>
                <a:gd name="connsiteY16" fmla="*/ 1026643 h 2156511"/>
                <a:gd name="connsiteX17" fmla="*/ 1444467 w 1660700"/>
                <a:gd name="connsiteY17" fmla="*/ 30488 h 2156511"/>
                <a:gd name="connsiteX18" fmla="*/ 1656265 w 1660700"/>
                <a:gd name="connsiteY18" fmla="*/ 849566 h 2156511"/>
                <a:gd name="connsiteX19" fmla="*/ 1470105 w 1660700"/>
                <a:gd name="connsiteY19" fmla="*/ 2036753 h 2156511"/>
                <a:gd name="connsiteX20" fmla="*/ 1127240 w 1660700"/>
                <a:gd name="connsiteY20" fmla="*/ 2116229 h 2156511"/>
                <a:gd name="connsiteX21" fmla="*/ 794987 w 1660700"/>
                <a:gd name="connsiteY21" fmla="*/ 2088026 h 2156511"/>
                <a:gd name="connsiteX22" fmla="*/ 759807 w 1660700"/>
                <a:gd name="connsiteY22" fmla="*/ 2086957 h 2156511"/>
                <a:gd name="connsiteX23" fmla="*/ 213872 w 1660700"/>
                <a:gd name="connsiteY23" fmla="*/ 1968386 h 2156511"/>
                <a:gd name="connsiteX24" fmla="*/ 81 w 1660700"/>
                <a:gd name="connsiteY24" fmla="*/ 849566 h 2156511"/>
                <a:gd name="connsiteX0" fmla="*/ 81 w 1660702"/>
                <a:gd name="connsiteY0" fmla="*/ 849566 h 2156511"/>
                <a:gd name="connsiteX1" fmla="*/ 196780 w 1660702"/>
                <a:gd name="connsiteY1" fmla="*/ 2852 h 2156511"/>
                <a:gd name="connsiteX2" fmla="*/ 290785 w 1660702"/>
                <a:gd name="connsiteY2" fmla="*/ 1079762 h 2156511"/>
                <a:gd name="connsiteX3" fmla="*/ 325520 w 1660702"/>
                <a:gd name="connsiteY3" fmla="*/ 118215 h 2156511"/>
                <a:gd name="connsiteX4" fmla="*/ 470913 w 1660702"/>
                <a:gd name="connsiteY4" fmla="*/ 156173 h 2156511"/>
                <a:gd name="connsiteX5" fmla="*/ 541215 w 1660702"/>
                <a:gd name="connsiteY5" fmla="*/ 497246 h 2156511"/>
                <a:gd name="connsiteX6" fmla="*/ 641162 w 1660702"/>
                <a:gd name="connsiteY6" fmla="*/ 934345 h 2156511"/>
                <a:gd name="connsiteX7" fmla="*/ 829170 w 1660702"/>
                <a:gd name="connsiteY7" fmla="*/ 1027298 h 2156511"/>
                <a:gd name="connsiteX8" fmla="*/ 661294 w 1660702"/>
                <a:gd name="connsiteY8" fmla="*/ 135271 h 2156511"/>
                <a:gd name="connsiteX9" fmla="*/ 767016 w 1660702"/>
                <a:gd name="connsiteY9" fmla="*/ 49520 h 2156511"/>
                <a:gd name="connsiteX10" fmla="*/ 827768 w 1660702"/>
                <a:gd name="connsiteY10" fmla="*/ 99765 h 2156511"/>
                <a:gd name="connsiteX11" fmla="*/ 954685 w 1660702"/>
                <a:gd name="connsiteY11" fmla="*/ 665137 h 2156511"/>
                <a:gd name="connsiteX12" fmla="*/ 1171002 w 1660702"/>
                <a:gd name="connsiteY12" fmla="*/ 1086782 h 2156511"/>
                <a:gd name="connsiteX13" fmla="*/ 1101232 w 1660702"/>
                <a:gd name="connsiteY13" fmla="*/ 226692 h 2156511"/>
                <a:gd name="connsiteX14" fmla="*/ 1279468 w 1660702"/>
                <a:gd name="connsiteY14" fmla="*/ 234709 h 2156511"/>
                <a:gd name="connsiteX15" fmla="*/ 1279468 w 1660702"/>
                <a:gd name="connsiteY15" fmla="*/ 433591 h 2156511"/>
                <a:gd name="connsiteX16" fmla="*/ 1347858 w 1660702"/>
                <a:gd name="connsiteY16" fmla="*/ 1026643 h 2156511"/>
                <a:gd name="connsiteX17" fmla="*/ 1444467 w 1660702"/>
                <a:gd name="connsiteY17" fmla="*/ 30488 h 2156511"/>
                <a:gd name="connsiteX18" fmla="*/ 1656265 w 1660702"/>
                <a:gd name="connsiteY18" fmla="*/ 849566 h 2156511"/>
                <a:gd name="connsiteX19" fmla="*/ 1470105 w 1660702"/>
                <a:gd name="connsiteY19" fmla="*/ 2036753 h 2156511"/>
                <a:gd name="connsiteX20" fmla="*/ 1127240 w 1660702"/>
                <a:gd name="connsiteY20" fmla="*/ 2116229 h 2156511"/>
                <a:gd name="connsiteX21" fmla="*/ 794987 w 1660702"/>
                <a:gd name="connsiteY21" fmla="*/ 2088026 h 2156511"/>
                <a:gd name="connsiteX22" fmla="*/ 759807 w 1660702"/>
                <a:gd name="connsiteY22" fmla="*/ 2086957 h 2156511"/>
                <a:gd name="connsiteX23" fmla="*/ 213872 w 1660702"/>
                <a:gd name="connsiteY23" fmla="*/ 1968386 h 2156511"/>
                <a:gd name="connsiteX24" fmla="*/ 81 w 1660702"/>
                <a:gd name="connsiteY24" fmla="*/ 849566 h 2156511"/>
                <a:gd name="connsiteX0" fmla="*/ 81 w 1660700"/>
                <a:gd name="connsiteY0" fmla="*/ 849566 h 2163766"/>
                <a:gd name="connsiteX1" fmla="*/ 196780 w 1660700"/>
                <a:gd name="connsiteY1" fmla="*/ 2852 h 2163766"/>
                <a:gd name="connsiteX2" fmla="*/ 290785 w 1660700"/>
                <a:gd name="connsiteY2" fmla="*/ 1079762 h 2163766"/>
                <a:gd name="connsiteX3" fmla="*/ 325520 w 1660700"/>
                <a:gd name="connsiteY3" fmla="*/ 118215 h 2163766"/>
                <a:gd name="connsiteX4" fmla="*/ 470913 w 1660700"/>
                <a:gd name="connsiteY4" fmla="*/ 156173 h 2163766"/>
                <a:gd name="connsiteX5" fmla="*/ 541215 w 1660700"/>
                <a:gd name="connsiteY5" fmla="*/ 497246 h 2163766"/>
                <a:gd name="connsiteX6" fmla="*/ 641162 w 1660700"/>
                <a:gd name="connsiteY6" fmla="*/ 934345 h 2163766"/>
                <a:gd name="connsiteX7" fmla="*/ 829170 w 1660700"/>
                <a:gd name="connsiteY7" fmla="*/ 1027298 h 2163766"/>
                <a:gd name="connsiteX8" fmla="*/ 661294 w 1660700"/>
                <a:gd name="connsiteY8" fmla="*/ 135271 h 2163766"/>
                <a:gd name="connsiteX9" fmla="*/ 767016 w 1660700"/>
                <a:gd name="connsiteY9" fmla="*/ 49520 h 2163766"/>
                <a:gd name="connsiteX10" fmla="*/ 827768 w 1660700"/>
                <a:gd name="connsiteY10" fmla="*/ 99765 h 2163766"/>
                <a:gd name="connsiteX11" fmla="*/ 954685 w 1660700"/>
                <a:gd name="connsiteY11" fmla="*/ 665137 h 2163766"/>
                <a:gd name="connsiteX12" fmla="*/ 1171002 w 1660700"/>
                <a:gd name="connsiteY12" fmla="*/ 1086782 h 2163766"/>
                <a:gd name="connsiteX13" fmla="*/ 1101232 w 1660700"/>
                <a:gd name="connsiteY13" fmla="*/ 226692 h 2163766"/>
                <a:gd name="connsiteX14" fmla="*/ 1279468 w 1660700"/>
                <a:gd name="connsiteY14" fmla="*/ 234709 h 2163766"/>
                <a:gd name="connsiteX15" fmla="*/ 1279468 w 1660700"/>
                <a:gd name="connsiteY15" fmla="*/ 433591 h 2163766"/>
                <a:gd name="connsiteX16" fmla="*/ 1347858 w 1660700"/>
                <a:gd name="connsiteY16" fmla="*/ 1026643 h 2163766"/>
                <a:gd name="connsiteX17" fmla="*/ 1444467 w 1660700"/>
                <a:gd name="connsiteY17" fmla="*/ 30488 h 2163766"/>
                <a:gd name="connsiteX18" fmla="*/ 1656265 w 1660700"/>
                <a:gd name="connsiteY18" fmla="*/ 849566 h 2163766"/>
                <a:gd name="connsiteX19" fmla="*/ 1470105 w 1660700"/>
                <a:gd name="connsiteY19" fmla="*/ 2036753 h 2163766"/>
                <a:gd name="connsiteX20" fmla="*/ 1127240 w 1660700"/>
                <a:gd name="connsiteY20" fmla="*/ 2116229 h 2163766"/>
                <a:gd name="connsiteX21" fmla="*/ 794987 w 1660700"/>
                <a:gd name="connsiteY21" fmla="*/ 2088026 h 2163766"/>
                <a:gd name="connsiteX22" fmla="*/ 759807 w 1660700"/>
                <a:gd name="connsiteY22" fmla="*/ 2086957 h 2163766"/>
                <a:gd name="connsiteX23" fmla="*/ 213872 w 1660700"/>
                <a:gd name="connsiteY23" fmla="*/ 1968386 h 2163766"/>
                <a:gd name="connsiteX24" fmla="*/ 81 w 1660700"/>
                <a:gd name="connsiteY24" fmla="*/ 849566 h 2163766"/>
                <a:gd name="connsiteX0" fmla="*/ 81 w 1660702"/>
                <a:gd name="connsiteY0" fmla="*/ 849566 h 2180611"/>
                <a:gd name="connsiteX1" fmla="*/ 196780 w 1660702"/>
                <a:gd name="connsiteY1" fmla="*/ 2852 h 2180611"/>
                <a:gd name="connsiteX2" fmla="*/ 290785 w 1660702"/>
                <a:gd name="connsiteY2" fmla="*/ 1079762 h 2180611"/>
                <a:gd name="connsiteX3" fmla="*/ 325520 w 1660702"/>
                <a:gd name="connsiteY3" fmla="*/ 118215 h 2180611"/>
                <a:gd name="connsiteX4" fmla="*/ 470913 w 1660702"/>
                <a:gd name="connsiteY4" fmla="*/ 156173 h 2180611"/>
                <a:gd name="connsiteX5" fmla="*/ 541215 w 1660702"/>
                <a:gd name="connsiteY5" fmla="*/ 497246 h 2180611"/>
                <a:gd name="connsiteX6" fmla="*/ 641162 w 1660702"/>
                <a:gd name="connsiteY6" fmla="*/ 934345 h 2180611"/>
                <a:gd name="connsiteX7" fmla="*/ 829170 w 1660702"/>
                <a:gd name="connsiteY7" fmla="*/ 1027298 h 2180611"/>
                <a:gd name="connsiteX8" fmla="*/ 661294 w 1660702"/>
                <a:gd name="connsiteY8" fmla="*/ 135271 h 2180611"/>
                <a:gd name="connsiteX9" fmla="*/ 767016 w 1660702"/>
                <a:gd name="connsiteY9" fmla="*/ 49520 h 2180611"/>
                <a:gd name="connsiteX10" fmla="*/ 827768 w 1660702"/>
                <a:gd name="connsiteY10" fmla="*/ 99765 h 2180611"/>
                <a:gd name="connsiteX11" fmla="*/ 954685 w 1660702"/>
                <a:gd name="connsiteY11" fmla="*/ 665137 h 2180611"/>
                <a:gd name="connsiteX12" fmla="*/ 1171002 w 1660702"/>
                <a:gd name="connsiteY12" fmla="*/ 1086782 h 2180611"/>
                <a:gd name="connsiteX13" fmla="*/ 1101232 w 1660702"/>
                <a:gd name="connsiteY13" fmla="*/ 226692 h 2180611"/>
                <a:gd name="connsiteX14" fmla="*/ 1279468 w 1660702"/>
                <a:gd name="connsiteY14" fmla="*/ 234709 h 2180611"/>
                <a:gd name="connsiteX15" fmla="*/ 1279468 w 1660702"/>
                <a:gd name="connsiteY15" fmla="*/ 433591 h 2180611"/>
                <a:gd name="connsiteX16" fmla="*/ 1347858 w 1660702"/>
                <a:gd name="connsiteY16" fmla="*/ 1026643 h 2180611"/>
                <a:gd name="connsiteX17" fmla="*/ 1444467 w 1660702"/>
                <a:gd name="connsiteY17" fmla="*/ 30488 h 2180611"/>
                <a:gd name="connsiteX18" fmla="*/ 1656265 w 1660702"/>
                <a:gd name="connsiteY18" fmla="*/ 849566 h 2180611"/>
                <a:gd name="connsiteX19" fmla="*/ 1470105 w 1660702"/>
                <a:gd name="connsiteY19" fmla="*/ 2036753 h 2180611"/>
                <a:gd name="connsiteX20" fmla="*/ 1127240 w 1660702"/>
                <a:gd name="connsiteY20" fmla="*/ 2116229 h 2180611"/>
                <a:gd name="connsiteX21" fmla="*/ 794987 w 1660702"/>
                <a:gd name="connsiteY21" fmla="*/ 2088026 h 2180611"/>
                <a:gd name="connsiteX22" fmla="*/ 615128 w 1660702"/>
                <a:gd name="connsiteY22" fmla="*/ 2109054 h 2180611"/>
                <a:gd name="connsiteX23" fmla="*/ 213872 w 1660702"/>
                <a:gd name="connsiteY23" fmla="*/ 1968386 h 2180611"/>
                <a:gd name="connsiteX24" fmla="*/ 81 w 1660702"/>
                <a:gd name="connsiteY24" fmla="*/ 849566 h 2180611"/>
                <a:gd name="connsiteX0" fmla="*/ 81 w 1660700"/>
                <a:gd name="connsiteY0" fmla="*/ 849566 h 2203998"/>
                <a:gd name="connsiteX1" fmla="*/ 196780 w 1660700"/>
                <a:gd name="connsiteY1" fmla="*/ 2852 h 2203998"/>
                <a:gd name="connsiteX2" fmla="*/ 290785 w 1660700"/>
                <a:gd name="connsiteY2" fmla="*/ 1079762 h 2203998"/>
                <a:gd name="connsiteX3" fmla="*/ 325520 w 1660700"/>
                <a:gd name="connsiteY3" fmla="*/ 118215 h 2203998"/>
                <a:gd name="connsiteX4" fmla="*/ 470913 w 1660700"/>
                <a:gd name="connsiteY4" fmla="*/ 156173 h 2203998"/>
                <a:gd name="connsiteX5" fmla="*/ 541215 w 1660700"/>
                <a:gd name="connsiteY5" fmla="*/ 497246 h 2203998"/>
                <a:gd name="connsiteX6" fmla="*/ 641162 w 1660700"/>
                <a:gd name="connsiteY6" fmla="*/ 934345 h 2203998"/>
                <a:gd name="connsiteX7" fmla="*/ 829170 w 1660700"/>
                <a:gd name="connsiteY7" fmla="*/ 1027298 h 2203998"/>
                <a:gd name="connsiteX8" fmla="*/ 661294 w 1660700"/>
                <a:gd name="connsiteY8" fmla="*/ 135271 h 2203998"/>
                <a:gd name="connsiteX9" fmla="*/ 767016 w 1660700"/>
                <a:gd name="connsiteY9" fmla="*/ 49520 h 2203998"/>
                <a:gd name="connsiteX10" fmla="*/ 827768 w 1660700"/>
                <a:gd name="connsiteY10" fmla="*/ 99765 h 2203998"/>
                <a:gd name="connsiteX11" fmla="*/ 954685 w 1660700"/>
                <a:gd name="connsiteY11" fmla="*/ 665137 h 2203998"/>
                <a:gd name="connsiteX12" fmla="*/ 1171002 w 1660700"/>
                <a:gd name="connsiteY12" fmla="*/ 1086782 h 2203998"/>
                <a:gd name="connsiteX13" fmla="*/ 1101232 w 1660700"/>
                <a:gd name="connsiteY13" fmla="*/ 226692 h 2203998"/>
                <a:gd name="connsiteX14" fmla="*/ 1279468 w 1660700"/>
                <a:gd name="connsiteY14" fmla="*/ 234709 h 2203998"/>
                <a:gd name="connsiteX15" fmla="*/ 1279468 w 1660700"/>
                <a:gd name="connsiteY15" fmla="*/ 433591 h 2203998"/>
                <a:gd name="connsiteX16" fmla="*/ 1347858 w 1660700"/>
                <a:gd name="connsiteY16" fmla="*/ 1026643 h 2203998"/>
                <a:gd name="connsiteX17" fmla="*/ 1444467 w 1660700"/>
                <a:gd name="connsiteY17" fmla="*/ 30488 h 2203998"/>
                <a:gd name="connsiteX18" fmla="*/ 1656265 w 1660700"/>
                <a:gd name="connsiteY18" fmla="*/ 849566 h 2203998"/>
                <a:gd name="connsiteX19" fmla="*/ 1470105 w 1660700"/>
                <a:gd name="connsiteY19" fmla="*/ 2036753 h 2203998"/>
                <a:gd name="connsiteX20" fmla="*/ 1127240 w 1660700"/>
                <a:gd name="connsiteY20" fmla="*/ 2116229 h 2203998"/>
                <a:gd name="connsiteX21" fmla="*/ 913361 w 1660700"/>
                <a:gd name="connsiteY21" fmla="*/ 2198515 h 2203998"/>
                <a:gd name="connsiteX22" fmla="*/ 615128 w 1660700"/>
                <a:gd name="connsiteY22" fmla="*/ 2109054 h 2203998"/>
                <a:gd name="connsiteX23" fmla="*/ 213872 w 1660700"/>
                <a:gd name="connsiteY23" fmla="*/ 1968386 h 2203998"/>
                <a:gd name="connsiteX24" fmla="*/ 81 w 1660700"/>
                <a:gd name="connsiteY24" fmla="*/ 849566 h 2203998"/>
                <a:gd name="connsiteX0" fmla="*/ 81 w 1660702"/>
                <a:gd name="connsiteY0" fmla="*/ 849566 h 2203999"/>
                <a:gd name="connsiteX1" fmla="*/ 196780 w 1660702"/>
                <a:gd name="connsiteY1" fmla="*/ 2852 h 2203999"/>
                <a:gd name="connsiteX2" fmla="*/ 290785 w 1660702"/>
                <a:gd name="connsiteY2" fmla="*/ 1079762 h 2203999"/>
                <a:gd name="connsiteX3" fmla="*/ 325520 w 1660702"/>
                <a:gd name="connsiteY3" fmla="*/ 118215 h 2203999"/>
                <a:gd name="connsiteX4" fmla="*/ 470913 w 1660702"/>
                <a:gd name="connsiteY4" fmla="*/ 156173 h 2203999"/>
                <a:gd name="connsiteX5" fmla="*/ 541215 w 1660702"/>
                <a:gd name="connsiteY5" fmla="*/ 497246 h 2203999"/>
                <a:gd name="connsiteX6" fmla="*/ 641162 w 1660702"/>
                <a:gd name="connsiteY6" fmla="*/ 934345 h 2203999"/>
                <a:gd name="connsiteX7" fmla="*/ 829170 w 1660702"/>
                <a:gd name="connsiteY7" fmla="*/ 1027298 h 2203999"/>
                <a:gd name="connsiteX8" fmla="*/ 661294 w 1660702"/>
                <a:gd name="connsiteY8" fmla="*/ 135271 h 2203999"/>
                <a:gd name="connsiteX9" fmla="*/ 767016 w 1660702"/>
                <a:gd name="connsiteY9" fmla="*/ 49520 h 2203999"/>
                <a:gd name="connsiteX10" fmla="*/ 827768 w 1660702"/>
                <a:gd name="connsiteY10" fmla="*/ 99765 h 2203999"/>
                <a:gd name="connsiteX11" fmla="*/ 954685 w 1660702"/>
                <a:gd name="connsiteY11" fmla="*/ 665137 h 2203999"/>
                <a:gd name="connsiteX12" fmla="*/ 1171002 w 1660702"/>
                <a:gd name="connsiteY12" fmla="*/ 1086782 h 2203999"/>
                <a:gd name="connsiteX13" fmla="*/ 1101232 w 1660702"/>
                <a:gd name="connsiteY13" fmla="*/ 226692 h 2203999"/>
                <a:gd name="connsiteX14" fmla="*/ 1279468 w 1660702"/>
                <a:gd name="connsiteY14" fmla="*/ 234709 h 2203999"/>
                <a:gd name="connsiteX15" fmla="*/ 1279468 w 1660702"/>
                <a:gd name="connsiteY15" fmla="*/ 433591 h 2203999"/>
                <a:gd name="connsiteX16" fmla="*/ 1347858 w 1660702"/>
                <a:gd name="connsiteY16" fmla="*/ 1026643 h 2203999"/>
                <a:gd name="connsiteX17" fmla="*/ 1444467 w 1660702"/>
                <a:gd name="connsiteY17" fmla="*/ 30488 h 2203999"/>
                <a:gd name="connsiteX18" fmla="*/ 1656265 w 1660702"/>
                <a:gd name="connsiteY18" fmla="*/ 849566 h 2203999"/>
                <a:gd name="connsiteX19" fmla="*/ 1470105 w 1660702"/>
                <a:gd name="connsiteY19" fmla="*/ 2036753 h 2203999"/>
                <a:gd name="connsiteX20" fmla="*/ 1127240 w 1660702"/>
                <a:gd name="connsiteY20" fmla="*/ 2116229 h 2203999"/>
                <a:gd name="connsiteX21" fmla="*/ 913361 w 1660702"/>
                <a:gd name="connsiteY21" fmla="*/ 2198515 h 2203999"/>
                <a:gd name="connsiteX22" fmla="*/ 615128 w 1660702"/>
                <a:gd name="connsiteY22" fmla="*/ 2109054 h 2203999"/>
                <a:gd name="connsiteX23" fmla="*/ 213872 w 1660702"/>
                <a:gd name="connsiteY23" fmla="*/ 1968386 h 2203999"/>
                <a:gd name="connsiteX24" fmla="*/ 81 w 1660702"/>
                <a:gd name="connsiteY24" fmla="*/ 849566 h 2203999"/>
                <a:gd name="connsiteX0" fmla="*/ 81 w 1660700"/>
                <a:gd name="connsiteY0" fmla="*/ 849566 h 2199700"/>
                <a:gd name="connsiteX1" fmla="*/ 196780 w 1660700"/>
                <a:gd name="connsiteY1" fmla="*/ 2852 h 2199700"/>
                <a:gd name="connsiteX2" fmla="*/ 290785 w 1660700"/>
                <a:gd name="connsiteY2" fmla="*/ 1079762 h 2199700"/>
                <a:gd name="connsiteX3" fmla="*/ 325520 w 1660700"/>
                <a:gd name="connsiteY3" fmla="*/ 118215 h 2199700"/>
                <a:gd name="connsiteX4" fmla="*/ 470913 w 1660700"/>
                <a:gd name="connsiteY4" fmla="*/ 156173 h 2199700"/>
                <a:gd name="connsiteX5" fmla="*/ 541215 w 1660700"/>
                <a:gd name="connsiteY5" fmla="*/ 497246 h 2199700"/>
                <a:gd name="connsiteX6" fmla="*/ 641162 w 1660700"/>
                <a:gd name="connsiteY6" fmla="*/ 934345 h 2199700"/>
                <a:gd name="connsiteX7" fmla="*/ 829170 w 1660700"/>
                <a:gd name="connsiteY7" fmla="*/ 1027298 h 2199700"/>
                <a:gd name="connsiteX8" fmla="*/ 661294 w 1660700"/>
                <a:gd name="connsiteY8" fmla="*/ 135271 h 2199700"/>
                <a:gd name="connsiteX9" fmla="*/ 767016 w 1660700"/>
                <a:gd name="connsiteY9" fmla="*/ 49520 h 2199700"/>
                <a:gd name="connsiteX10" fmla="*/ 827768 w 1660700"/>
                <a:gd name="connsiteY10" fmla="*/ 99765 h 2199700"/>
                <a:gd name="connsiteX11" fmla="*/ 954685 w 1660700"/>
                <a:gd name="connsiteY11" fmla="*/ 665137 h 2199700"/>
                <a:gd name="connsiteX12" fmla="*/ 1171002 w 1660700"/>
                <a:gd name="connsiteY12" fmla="*/ 1086782 h 2199700"/>
                <a:gd name="connsiteX13" fmla="*/ 1101232 w 1660700"/>
                <a:gd name="connsiteY13" fmla="*/ 226692 h 2199700"/>
                <a:gd name="connsiteX14" fmla="*/ 1279468 w 1660700"/>
                <a:gd name="connsiteY14" fmla="*/ 234709 h 2199700"/>
                <a:gd name="connsiteX15" fmla="*/ 1279468 w 1660700"/>
                <a:gd name="connsiteY15" fmla="*/ 433591 h 2199700"/>
                <a:gd name="connsiteX16" fmla="*/ 1347858 w 1660700"/>
                <a:gd name="connsiteY16" fmla="*/ 1026643 h 2199700"/>
                <a:gd name="connsiteX17" fmla="*/ 1444467 w 1660700"/>
                <a:gd name="connsiteY17" fmla="*/ 30488 h 2199700"/>
                <a:gd name="connsiteX18" fmla="*/ 1656265 w 1660700"/>
                <a:gd name="connsiteY18" fmla="*/ 849566 h 2199700"/>
                <a:gd name="connsiteX19" fmla="*/ 1470105 w 1660700"/>
                <a:gd name="connsiteY19" fmla="*/ 2036753 h 2199700"/>
                <a:gd name="connsiteX20" fmla="*/ 1127240 w 1660700"/>
                <a:gd name="connsiteY20" fmla="*/ 2116229 h 2199700"/>
                <a:gd name="connsiteX21" fmla="*/ 837883 w 1660700"/>
                <a:gd name="connsiteY21" fmla="*/ 2083080 h 2199700"/>
                <a:gd name="connsiteX22" fmla="*/ 913361 w 1660700"/>
                <a:gd name="connsiteY22" fmla="*/ 2198515 h 2199700"/>
                <a:gd name="connsiteX23" fmla="*/ 615128 w 1660700"/>
                <a:gd name="connsiteY23" fmla="*/ 2109054 h 2199700"/>
                <a:gd name="connsiteX24" fmla="*/ 213872 w 1660700"/>
                <a:gd name="connsiteY24" fmla="*/ 1968386 h 2199700"/>
                <a:gd name="connsiteX25" fmla="*/ 81 w 1660700"/>
                <a:gd name="connsiteY25" fmla="*/ 849566 h 2199700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065929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48503"/>
                <a:gd name="connsiteX1" fmla="*/ 196780 w 1660702"/>
                <a:gd name="connsiteY1" fmla="*/ 2852 h 2148503"/>
                <a:gd name="connsiteX2" fmla="*/ 290785 w 1660702"/>
                <a:gd name="connsiteY2" fmla="*/ 1079762 h 2148503"/>
                <a:gd name="connsiteX3" fmla="*/ 325520 w 1660702"/>
                <a:gd name="connsiteY3" fmla="*/ 118215 h 2148503"/>
                <a:gd name="connsiteX4" fmla="*/ 470913 w 1660702"/>
                <a:gd name="connsiteY4" fmla="*/ 156173 h 2148503"/>
                <a:gd name="connsiteX5" fmla="*/ 541215 w 1660702"/>
                <a:gd name="connsiteY5" fmla="*/ 497246 h 2148503"/>
                <a:gd name="connsiteX6" fmla="*/ 641162 w 1660702"/>
                <a:gd name="connsiteY6" fmla="*/ 934345 h 2148503"/>
                <a:gd name="connsiteX7" fmla="*/ 829170 w 1660702"/>
                <a:gd name="connsiteY7" fmla="*/ 1027298 h 2148503"/>
                <a:gd name="connsiteX8" fmla="*/ 661294 w 1660702"/>
                <a:gd name="connsiteY8" fmla="*/ 135271 h 2148503"/>
                <a:gd name="connsiteX9" fmla="*/ 767016 w 1660702"/>
                <a:gd name="connsiteY9" fmla="*/ 49520 h 2148503"/>
                <a:gd name="connsiteX10" fmla="*/ 827768 w 1660702"/>
                <a:gd name="connsiteY10" fmla="*/ 99765 h 2148503"/>
                <a:gd name="connsiteX11" fmla="*/ 954685 w 1660702"/>
                <a:gd name="connsiteY11" fmla="*/ 665137 h 2148503"/>
                <a:gd name="connsiteX12" fmla="*/ 1171002 w 1660702"/>
                <a:gd name="connsiteY12" fmla="*/ 1086782 h 2148503"/>
                <a:gd name="connsiteX13" fmla="*/ 1101232 w 1660702"/>
                <a:gd name="connsiteY13" fmla="*/ 226692 h 2148503"/>
                <a:gd name="connsiteX14" fmla="*/ 1279468 w 1660702"/>
                <a:gd name="connsiteY14" fmla="*/ 234709 h 2148503"/>
                <a:gd name="connsiteX15" fmla="*/ 1279468 w 1660702"/>
                <a:gd name="connsiteY15" fmla="*/ 433591 h 2148503"/>
                <a:gd name="connsiteX16" fmla="*/ 1347858 w 1660702"/>
                <a:gd name="connsiteY16" fmla="*/ 1026643 h 2148503"/>
                <a:gd name="connsiteX17" fmla="*/ 1444467 w 1660702"/>
                <a:gd name="connsiteY17" fmla="*/ 30488 h 2148503"/>
                <a:gd name="connsiteX18" fmla="*/ 1656265 w 1660702"/>
                <a:gd name="connsiteY18" fmla="*/ 849566 h 2148503"/>
                <a:gd name="connsiteX19" fmla="*/ 1470105 w 1660702"/>
                <a:gd name="connsiteY19" fmla="*/ 2036753 h 2148503"/>
                <a:gd name="connsiteX20" fmla="*/ 1127240 w 1660702"/>
                <a:gd name="connsiteY20" fmla="*/ 2116229 h 2148503"/>
                <a:gd name="connsiteX21" fmla="*/ 837883 w 1660702"/>
                <a:gd name="connsiteY21" fmla="*/ 2083080 h 2148503"/>
                <a:gd name="connsiteX22" fmla="*/ 847598 w 1660702"/>
                <a:gd name="connsiteY22" fmla="*/ 2065929 h 2148503"/>
                <a:gd name="connsiteX23" fmla="*/ 615128 w 1660702"/>
                <a:gd name="connsiteY23" fmla="*/ 2109054 h 2148503"/>
                <a:gd name="connsiteX24" fmla="*/ 213872 w 1660702"/>
                <a:gd name="connsiteY24" fmla="*/ 1968386 h 2148503"/>
                <a:gd name="connsiteX25" fmla="*/ 81 w 1660702"/>
                <a:gd name="connsiteY25" fmla="*/ 849566 h 2148503"/>
                <a:gd name="connsiteX0" fmla="*/ 81 w 1660700"/>
                <a:gd name="connsiteY0" fmla="*/ 849566 h 2148503"/>
                <a:gd name="connsiteX1" fmla="*/ 196780 w 1660700"/>
                <a:gd name="connsiteY1" fmla="*/ 2852 h 2148503"/>
                <a:gd name="connsiteX2" fmla="*/ 290785 w 1660700"/>
                <a:gd name="connsiteY2" fmla="*/ 1079762 h 2148503"/>
                <a:gd name="connsiteX3" fmla="*/ 325520 w 1660700"/>
                <a:gd name="connsiteY3" fmla="*/ 118215 h 2148503"/>
                <a:gd name="connsiteX4" fmla="*/ 470913 w 1660700"/>
                <a:gd name="connsiteY4" fmla="*/ 156173 h 2148503"/>
                <a:gd name="connsiteX5" fmla="*/ 541215 w 1660700"/>
                <a:gd name="connsiteY5" fmla="*/ 497246 h 2148503"/>
                <a:gd name="connsiteX6" fmla="*/ 641162 w 1660700"/>
                <a:gd name="connsiteY6" fmla="*/ 934345 h 2148503"/>
                <a:gd name="connsiteX7" fmla="*/ 829170 w 1660700"/>
                <a:gd name="connsiteY7" fmla="*/ 1027298 h 2148503"/>
                <a:gd name="connsiteX8" fmla="*/ 661294 w 1660700"/>
                <a:gd name="connsiteY8" fmla="*/ 135271 h 2148503"/>
                <a:gd name="connsiteX9" fmla="*/ 767016 w 1660700"/>
                <a:gd name="connsiteY9" fmla="*/ 49520 h 2148503"/>
                <a:gd name="connsiteX10" fmla="*/ 827768 w 1660700"/>
                <a:gd name="connsiteY10" fmla="*/ 99765 h 2148503"/>
                <a:gd name="connsiteX11" fmla="*/ 954685 w 1660700"/>
                <a:gd name="connsiteY11" fmla="*/ 665137 h 2148503"/>
                <a:gd name="connsiteX12" fmla="*/ 1171002 w 1660700"/>
                <a:gd name="connsiteY12" fmla="*/ 1086782 h 2148503"/>
                <a:gd name="connsiteX13" fmla="*/ 1101232 w 1660700"/>
                <a:gd name="connsiteY13" fmla="*/ 226692 h 2148503"/>
                <a:gd name="connsiteX14" fmla="*/ 1279468 w 1660700"/>
                <a:gd name="connsiteY14" fmla="*/ 234709 h 2148503"/>
                <a:gd name="connsiteX15" fmla="*/ 1279468 w 1660700"/>
                <a:gd name="connsiteY15" fmla="*/ 433591 h 2148503"/>
                <a:gd name="connsiteX16" fmla="*/ 1347858 w 1660700"/>
                <a:gd name="connsiteY16" fmla="*/ 1026643 h 2148503"/>
                <a:gd name="connsiteX17" fmla="*/ 1444467 w 1660700"/>
                <a:gd name="connsiteY17" fmla="*/ 30488 h 2148503"/>
                <a:gd name="connsiteX18" fmla="*/ 1656265 w 1660700"/>
                <a:gd name="connsiteY18" fmla="*/ 849566 h 2148503"/>
                <a:gd name="connsiteX19" fmla="*/ 1470105 w 1660700"/>
                <a:gd name="connsiteY19" fmla="*/ 2036753 h 2148503"/>
                <a:gd name="connsiteX20" fmla="*/ 1127240 w 1660700"/>
                <a:gd name="connsiteY20" fmla="*/ 2116229 h 2148503"/>
                <a:gd name="connsiteX21" fmla="*/ 837883 w 1660700"/>
                <a:gd name="connsiteY21" fmla="*/ 2083080 h 2148503"/>
                <a:gd name="connsiteX22" fmla="*/ 847598 w 1660700"/>
                <a:gd name="connsiteY22" fmla="*/ 2121174 h 2148503"/>
                <a:gd name="connsiteX23" fmla="*/ 615128 w 1660700"/>
                <a:gd name="connsiteY23" fmla="*/ 2109054 h 2148503"/>
                <a:gd name="connsiteX24" fmla="*/ 213872 w 1660700"/>
                <a:gd name="connsiteY24" fmla="*/ 1968386 h 2148503"/>
                <a:gd name="connsiteX25" fmla="*/ 81 w 1660700"/>
                <a:gd name="connsiteY25" fmla="*/ 849566 h 2148503"/>
                <a:gd name="connsiteX0" fmla="*/ 81 w 1660702"/>
                <a:gd name="connsiteY0" fmla="*/ 849566 h 2152233"/>
                <a:gd name="connsiteX1" fmla="*/ 196780 w 1660702"/>
                <a:gd name="connsiteY1" fmla="*/ 2852 h 2152233"/>
                <a:gd name="connsiteX2" fmla="*/ 290785 w 1660702"/>
                <a:gd name="connsiteY2" fmla="*/ 1079762 h 2152233"/>
                <a:gd name="connsiteX3" fmla="*/ 325520 w 1660702"/>
                <a:gd name="connsiteY3" fmla="*/ 118215 h 2152233"/>
                <a:gd name="connsiteX4" fmla="*/ 470913 w 1660702"/>
                <a:gd name="connsiteY4" fmla="*/ 156173 h 2152233"/>
                <a:gd name="connsiteX5" fmla="*/ 541215 w 1660702"/>
                <a:gd name="connsiteY5" fmla="*/ 497246 h 2152233"/>
                <a:gd name="connsiteX6" fmla="*/ 641162 w 1660702"/>
                <a:gd name="connsiteY6" fmla="*/ 934345 h 2152233"/>
                <a:gd name="connsiteX7" fmla="*/ 829170 w 1660702"/>
                <a:gd name="connsiteY7" fmla="*/ 1027298 h 2152233"/>
                <a:gd name="connsiteX8" fmla="*/ 661294 w 1660702"/>
                <a:gd name="connsiteY8" fmla="*/ 135271 h 2152233"/>
                <a:gd name="connsiteX9" fmla="*/ 767016 w 1660702"/>
                <a:gd name="connsiteY9" fmla="*/ 49520 h 2152233"/>
                <a:gd name="connsiteX10" fmla="*/ 827768 w 1660702"/>
                <a:gd name="connsiteY10" fmla="*/ 99765 h 2152233"/>
                <a:gd name="connsiteX11" fmla="*/ 954685 w 1660702"/>
                <a:gd name="connsiteY11" fmla="*/ 665137 h 2152233"/>
                <a:gd name="connsiteX12" fmla="*/ 1171002 w 1660702"/>
                <a:gd name="connsiteY12" fmla="*/ 1086782 h 2152233"/>
                <a:gd name="connsiteX13" fmla="*/ 1101232 w 1660702"/>
                <a:gd name="connsiteY13" fmla="*/ 226692 h 2152233"/>
                <a:gd name="connsiteX14" fmla="*/ 1279468 w 1660702"/>
                <a:gd name="connsiteY14" fmla="*/ 234709 h 2152233"/>
                <a:gd name="connsiteX15" fmla="*/ 1279468 w 1660702"/>
                <a:gd name="connsiteY15" fmla="*/ 433591 h 2152233"/>
                <a:gd name="connsiteX16" fmla="*/ 1347858 w 1660702"/>
                <a:gd name="connsiteY16" fmla="*/ 1026643 h 2152233"/>
                <a:gd name="connsiteX17" fmla="*/ 1444467 w 1660702"/>
                <a:gd name="connsiteY17" fmla="*/ 30488 h 2152233"/>
                <a:gd name="connsiteX18" fmla="*/ 1656265 w 1660702"/>
                <a:gd name="connsiteY18" fmla="*/ 849566 h 2152233"/>
                <a:gd name="connsiteX19" fmla="*/ 1470105 w 1660702"/>
                <a:gd name="connsiteY19" fmla="*/ 2036753 h 2152233"/>
                <a:gd name="connsiteX20" fmla="*/ 1127240 w 1660702"/>
                <a:gd name="connsiteY20" fmla="*/ 2116229 h 2152233"/>
                <a:gd name="connsiteX21" fmla="*/ 847598 w 1660702"/>
                <a:gd name="connsiteY21" fmla="*/ 2121174 h 2152233"/>
                <a:gd name="connsiteX22" fmla="*/ 615128 w 1660702"/>
                <a:gd name="connsiteY22" fmla="*/ 2109054 h 2152233"/>
                <a:gd name="connsiteX23" fmla="*/ 213872 w 1660702"/>
                <a:gd name="connsiteY23" fmla="*/ 1968386 h 2152233"/>
                <a:gd name="connsiteX24" fmla="*/ 81 w 1660702"/>
                <a:gd name="connsiteY24" fmla="*/ 849566 h 2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702" h="2152233">
                  <a:moveTo>
                    <a:pt x="81" y="849566"/>
                  </a:moveTo>
                  <a:cubicBezTo>
                    <a:pt x="-2768" y="521977"/>
                    <a:pt x="69993" y="-16975"/>
                    <a:pt x="196780" y="2852"/>
                  </a:cubicBezTo>
                  <a:cubicBezTo>
                    <a:pt x="255201" y="-59338"/>
                    <a:pt x="250905" y="914543"/>
                    <a:pt x="290785" y="1079762"/>
                  </a:cubicBezTo>
                  <a:cubicBezTo>
                    <a:pt x="446508" y="1044708"/>
                    <a:pt x="299883" y="294244"/>
                    <a:pt x="325520" y="118215"/>
                  </a:cubicBezTo>
                  <a:cubicBezTo>
                    <a:pt x="351157" y="-57814"/>
                    <a:pt x="434964" y="212697"/>
                    <a:pt x="470913" y="156173"/>
                  </a:cubicBezTo>
                  <a:cubicBezTo>
                    <a:pt x="506862" y="99649"/>
                    <a:pt x="508456" y="345453"/>
                    <a:pt x="541215" y="497246"/>
                  </a:cubicBezTo>
                  <a:cubicBezTo>
                    <a:pt x="573974" y="649039"/>
                    <a:pt x="591312" y="830875"/>
                    <a:pt x="641162" y="934345"/>
                  </a:cubicBezTo>
                  <a:cubicBezTo>
                    <a:pt x="691012" y="1037815"/>
                    <a:pt x="799510" y="1094183"/>
                    <a:pt x="829170" y="1027298"/>
                  </a:cubicBezTo>
                  <a:cubicBezTo>
                    <a:pt x="858830" y="960413"/>
                    <a:pt x="662884" y="263245"/>
                    <a:pt x="661294" y="135271"/>
                  </a:cubicBezTo>
                  <a:cubicBezTo>
                    <a:pt x="659704" y="7297"/>
                    <a:pt x="739270" y="55438"/>
                    <a:pt x="767016" y="49520"/>
                  </a:cubicBezTo>
                  <a:cubicBezTo>
                    <a:pt x="794762" y="43602"/>
                    <a:pt x="776327" y="51944"/>
                    <a:pt x="827768" y="99765"/>
                  </a:cubicBezTo>
                  <a:cubicBezTo>
                    <a:pt x="879209" y="147586"/>
                    <a:pt x="954685" y="505616"/>
                    <a:pt x="954685" y="665137"/>
                  </a:cubicBezTo>
                  <a:cubicBezTo>
                    <a:pt x="954685" y="824658"/>
                    <a:pt x="975049" y="1203918"/>
                    <a:pt x="1171002" y="1086782"/>
                  </a:cubicBezTo>
                  <a:cubicBezTo>
                    <a:pt x="1222277" y="1223771"/>
                    <a:pt x="804665" y="253142"/>
                    <a:pt x="1101232" y="226692"/>
                  </a:cubicBezTo>
                  <a:cubicBezTo>
                    <a:pt x="1110541" y="123351"/>
                    <a:pt x="1240556" y="84810"/>
                    <a:pt x="1279468" y="234709"/>
                  </a:cubicBezTo>
                  <a:cubicBezTo>
                    <a:pt x="1296021" y="296815"/>
                    <a:pt x="1285607" y="218736"/>
                    <a:pt x="1279468" y="433591"/>
                  </a:cubicBezTo>
                  <a:cubicBezTo>
                    <a:pt x="1299635" y="526909"/>
                    <a:pt x="1309398" y="1104876"/>
                    <a:pt x="1347858" y="1026643"/>
                  </a:cubicBezTo>
                  <a:cubicBezTo>
                    <a:pt x="1386319" y="948410"/>
                    <a:pt x="1263398" y="64824"/>
                    <a:pt x="1444467" y="30488"/>
                  </a:cubicBezTo>
                  <a:cubicBezTo>
                    <a:pt x="1494010" y="95592"/>
                    <a:pt x="1626355" y="681323"/>
                    <a:pt x="1656265" y="849566"/>
                  </a:cubicBezTo>
                  <a:cubicBezTo>
                    <a:pt x="1686175" y="1017809"/>
                    <a:pt x="1558276" y="1825643"/>
                    <a:pt x="1470105" y="2036753"/>
                  </a:cubicBezTo>
                  <a:cubicBezTo>
                    <a:pt x="1381934" y="2247864"/>
                    <a:pt x="1230991" y="2102159"/>
                    <a:pt x="1127240" y="2116229"/>
                  </a:cubicBezTo>
                  <a:cubicBezTo>
                    <a:pt x="1023489" y="2130299"/>
                    <a:pt x="932950" y="2122370"/>
                    <a:pt x="847598" y="2121174"/>
                  </a:cubicBezTo>
                  <a:cubicBezTo>
                    <a:pt x="786359" y="2116295"/>
                    <a:pt x="720749" y="2134519"/>
                    <a:pt x="615128" y="2109054"/>
                  </a:cubicBezTo>
                  <a:cubicBezTo>
                    <a:pt x="509507" y="2083589"/>
                    <a:pt x="351887" y="2153253"/>
                    <a:pt x="213872" y="1968386"/>
                  </a:cubicBezTo>
                  <a:cubicBezTo>
                    <a:pt x="75857" y="1783519"/>
                    <a:pt x="2930" y="1177155"/>
                    <a:pt x="81" y="84956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Oval 10"/>
            <p:cNvSpPr>
              <a:spLocks noChangeArrowheads="1"/>
            </p:cNvSpPr>
            <p:nvPr/>
          </p:nvSpPr>
          <p:spPr bwMode="auto">
            <a:xfrm rot="787250">
              <a:off x="6966291" y="3209879"/>
              <a:ext cx="103510" cy="64799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vert27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4" name="Oval 10"/>
            <p:cNvSpPr>
              <a:spLocks noChangeArrowheads="1"/>
            </p:cNvSpPr>
            <p:nvPr/>
          </p:nvSpPr>
          <p:spPr bwMode="auto">
            <a:xfrm rot="787250">
              <a:off x="7125578" y="3370219"/>
              <a:ext cx="103510" cy="64799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vert27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5" name="Rectangle à coins arrondis 10"/>
            <p:cNvSpPr/>
            <p:nvPr/>
          </p:nvSpPr>
          <p:spPr>
            <a:xfrm rot="19317310" flipV="1">
              <a:off x="7320741" y="3522859"/>
              <a:ext cx="257256" cy="395397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6690" y="308159"/>
                    <a:pt x="186190" y="308159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Rectangle à coins arrondis 10"/>
            <p:cNvSpPr/>
            <p:nvPr/>
          </p:nvSpPr>
          <p:spPr>
            <a:xfrm rot="20239407" flipV="1">
              <a:off x="7232252" y="3413127"/>
              <a:ext cx="344393" cy="241766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322353"/>
                <a:gd name="connsiteX1" fmla="*/ 62755 w 377132"/>
                <a:gd name="connsiteY1" fmla="*/ 0 h 322353"/>
                <a:gd name="connsiteX2" fmla="*/ 322922 w 377132"/>
                <a:gd name="connsiteY2" fmla="*/ 8546 h 322353"/>
                <a:gd name="connsiteX3" fmla="*/ 360040 w 377132"/>
                <a:gd name="connsiteY3" fmla="*/ 45664 h 322353"/>
                <a:gd name="connsiteX4" fmla="*/ 377132 w 377132"/>
                <a:gd name="connsiteY4" fmla="*/ 151400 h 322353"/>
                <a:gd name="connsiteX5" fmla="*/ 186190 w 377132"/>
                <a:gd name="connsiteY5" fmla="*/ 214155 h 322353"/>
                <a:gd name="connsiteX6" fmla="*/ 57108 w 377132"/>
                <a:gd name="connsiteY6" fmla="*/ 322353 h 322353"/>
                <a:gd name="connsiteX7" fmla="*/ 0 w 377132"/>
                <a:gd name="connsiteY7" fmla="*/ 194129 h 322353"/>
                <a:gd name="connsiteX8" fmla="*/ 0 w 377132"/>
                <a:gd name="connsiteY8" fmla="*/ 45664 h 322353"/>
                <a:gd name="connsiteX0" fmla="*/ 0 w 377132"/>
                <a:gd name="connsiteY0" fmla="*/ 45664 h 236451"/>
                <a:gd name="connsiteX1" fmla="*/ 62755 w 377132"/>
                <a:gd name="connsiteY1" fmla="*/ 0 h 236451"/>
                <a:gd name="connsiteX2" fmla="*/ 322922 w 377132"/>
                <a:gd name="connsiteY2" fmla="*/ 8546 h 236451"/>
                <a:gd name="connsiteX3" fmla="*/ 360040 w 377132"/>
                <a:gd name="connsiteY3" fmla="*/ 45664 h 236451"/>
                <a:gd name="connsiteX4" fmla="*/ 377132 w 377132"/>
                <a:gd name="connsiteY4" fmla="*/ 151400 h 236451"/>
                <a:gd name="connsiteX5" fmla="*/ 186190 w 377132"/>
                <a:gd name="connsiteY5" fmla="*/ 214155 h 236451"/>
                <a:gd name="connsiteX6" fmla="*/ 111789 w 377132"/>
                <a:gd name="connsiteY6" fmla="*/ 236451 h 236451"/>
                <a:gd name="connsiteX7" fmla="*/ 0 w 377132"/>
                <a:gd name="connsiteY7" fmla="*/ 194129 h 236451"/>
                <a:gd name="connsiteX8" fmla="*/ 0 w 377132"/>
                <a:gd name="connsiteY8" fmla="*/ 45664 h 236451"/>
                <a:gd name="connsiteX0" fmla="*/ 0 w 395197"/>
                <a:gd name="connsiteY0" fmla="*/ 72000 h 262787"/>
                <a:gd name="connsiteX1" fmla="*/ 62755 w 395197"/>
                <a:gd name="connsiteY1" fmla="*/ 26336 h 262787"/>
                <a:gd name="connsiteX2" fmla="*/ 390322 w 395197"/>
                <a:gd name="connsiteY2" fmla="*/ 0 h 262787"/>
                <a:gd name="connsiteX3" fmla="*/ 360040 w 395197"/>
                <a:gd name="connsiteY3" fmla="*/ 72000 h 262787"/>
                <a:gd name="connsiteX4" fmla="*/ 377132 w 395197"/>
                <a:gd name="connsiteY4" fmla="*/ 177736 h 262787"/>
                <a:gd name="connsiteX5" fmla="*/ 186190 w 395197"/>
                <a:gd name="connsiteY5" fmla="*/ 240491 h 262787"/>
                <a:gd name="connsiteX6" fmla="*/ 111789 w 395197"/>
                <a:gd name="connsiteY6" fmla="*/ 262787 h 262787"/>
                <a:gd name="connsiteX7" fmla="*/ 0 w 395197"/>
                <a:gd name="connsiteY7" fmla="*/ 220465 h 262787"/>
                <a:gd name="connsiteX8" fmla="*/ 0 w 395197"/>
                <a:gd name="connsiteY8" fmla="*/ 72000 h 262787"/>
                <a:gd name="connsiteX0" fmla="*/ 0 w 397249"/>
                <a:gd name="connsiteY0" fmla="*/ 72000 h 262787"/>
                <a:gd name="connsiteX1" fmla="*/ 62755 w 397249"/>
                <a:gd name="connsiteY1" fmla="*/ 26336 h 262787"/>
                <a:gd name="connsiteX2" fmla="*/ 390322 w 397249"/>
                <a:gd name="connsiteY2" fmla="*/ 0 h 262787"/>
                <a:gd name="connsiteX3" fmla="*/ 379298 w 397249"/>
                <a:gd name="connsiteY3" fmla="*/ 89442 h 262787"/>
                <a:gd name="connsiteX4" fmla="*/ 377132 w 397249"/>
                <a:gd name="connsiteY4" fmla="*/ 177736 h 262787"/>
                <a:gd name="connsiteX5" fmla="*/ 186190 w 397249"/>
                <a:gd name="connsiteY5" fmla="*/ 240491 h 262787"/>
                <a:gd name="connsiteX6" fmla="*/ 111789 w 397249"/>
                <a:gd name="connsiteY6" fmla="*/ 262787 h 262787"/>
                <a:gd name="connsiteX7" fmla="*/ 0 w 397249"/>
                <a:gd name="connsiteY7" fmla="*/ 220465 h 262787"/>
                <a:gd name="connsiteX8" fmla="*/ 0 w 397249"/>
                <a:gd name="connsiteY8" fmla="*/ 72000 h 26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7249" h="262787">
                  <a:moveTo>
                    <a:pt x="0" y="72000"/>
                  </a:moveTo>
                  <a:cubicBezTo>
                    <a:pt x="0" y="51500"/>
                    <a:pt x="42255" y="26336"/>
                    <a:pt x="62755" y="26336"/>
                  </a:cubicBezTo>
                  <a:cubicBezTo>
                    <a:pt x="158023" y="26336"/>
                    <a:pt x="295054" y="0"/>
                    <a:pt x="390322" y="0"/>
                  </a:cubicBezTo>
                  <a:cubicBezTo>
                    <a:pt x="410822" y="0"/>
                    <a:pt x="379298" y="68942"/>
                    <a:pt x="379298" y="89442"/>
                  </a:cubicBezTo>
                  <a:lnTo>
                    <a:pt x="377132" y="177736"/>
                  </a:lnTo>
                  <a:cubicBezTo>
                    <a:pt x="377132" y="198236"/>
                    <a:pt x="206690" y="240491"/>
                    <a:pt x="186190" y="240491"/>
                  </a:cubicBezTo>
                  <a:lnTo>
                    <a:pt x="111789" y="262787"/>
                  </a:lnTo>
                  <a:cubicBezTo>
                    <a:pt x="91289" y="262787"/>
                    <a:pt x="0" y="240965"/>
                    <a:pt x="0" y="220465"/>
                  </a:cubicBezTo>
                  <a:lnTo>
                    <a:pt x="0" y="7200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Rectangle à coins arrondis 10"/>
            <p:cNvSpPr/>
            <p:nvPr/>
          </p:nvSpPr>
          <p:spPr>
            <a:xfrm rot="19760830" flipV="1">
              <a:off x="7353803" y="3801323"/>
              <a:ext cx="263155" cy="313234"/>
            </a:xfrm>
            <a:custGeom>
              <a:avLst/>
              <a:gdLst>
                <a:gd name="connsiteX0" fmla="*/ 0 w 360040"/>
                <a:gd name="connsiteY0" fmla="*/ 37118 h 222701"/>
                <a:gd name="connsiteX1" fmla="*/ 37118 w 360040"/>
                <a:gd name="connsiteY1" fmla="*/ 0 h 222701"/>
                <a:gd name="connsiteX2" fmla="*/ 322922 w 360040"/>
                <a:gd name="connsiteY2" fmla="*/ 0 h 222701"/>
                <a:gd name="connsiteX3" fmla="*/ 360040 w 360040"/>
                <a:gd name="connsiteY3" fmla="*/ 37118 h 222701"/>
                <a:gd name="connsiteX4" fmla="*/ 360040 w 360040"/>
                <a:gd name="connsiteY4" fmla="*/ 185583 h 222701"/>
                <a:gd name="connsiteX5" fmla="*/ 322922 w 360040"/>
                <a:gd name="connsiteY5" fmla="*/ 222701 h 222701"/>
                <a:gd name="connsiteX6" fmla="*/ 37118 w 360040"/>
                <a:gd name="connsiteY6" fmla="*/ 222701 h 222701"/>
                <a:gd name="connsiteX7" fmla="*/ 0 w 360040"/>
                <a:gd name="connsiteY7" fmla="*/ 185583 h 222701"/>
                <a:gd name="connsiteX8" fmla="*/ 0 w 360040"/>
                <a:gd name="connsiteY8" fmla="*/ 37118 h 222701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322922 w 360040"/>
                <a:gd name="connsiteY5" fmla="*/ 231247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31247"/>
                <a:gd name="connsiteX1" fmla="*/ 62755 w 360040"/>
                <a:gd name="connsiteY1" fmla="*/ 0 h 231247"/>
                <a:gd name="connsiteX2" fmla="*/ 322922 w 360040"/>
                <a:gd name="connsiteY2" fmla="*/ 8546 h 231247"/>
                <a:gd name="connsiteX3" fmla="*/ 360040 w 360040"/>
                <a:gd name="connsiteY3" fmla="*/ 45664 h 231247"/>
                <a:gd name="connsiteX4" fmla="*/ 360040 w 360040"/>
                <a:gd name="connsiteY4" fmla="*/ 194129 h 231247"/>
                <a:gd name="connsiteX5" fmla="*/ 228919 w 360040"/>
                <a:gd name="connsiteY5" fmla="*/ 171426 h 231247"/>
                <a:gd name="connsiteX6" fmla="*/ 37118 w 360040"/>
                <a:gd name="connsiteY6" fmla="*/ 231247 h 231247"/>
                <a:gd name="connsiteX7" fmla="*/ 0 w 360040"/>
                <a:gd name="connsiteY7" fmla="*/ 194129 h 231247"/>
                <a:gd name="connsiteX8" fmla="*/ 0 w 360040"/>
                <a:gd name="connsiteY8" fmla="*/ 45664 h 231247"/>
                <a:gd name="connsiteX0" fmla="*/ 0 w 360040"/>
                <a:gd name="connsiteY0" fmla="*/ 45664 h 222701"/>
                <a:gd name="connsiteX1" fmla="*/ 62755 w 360040"/>
                <a:gd name="connsiteY1" fmla="*/ 0 h 222701"/>
                <a:gd name="connsiteX2" fmla="*/ 322922 w 360040"/>
                <a:gd name="connsiteY2" fmla="*/ 8546 h 222701"/>
                <a:gd name="connsiteX3" fmla="*/ 360040 w 360040"/>
                <a:gd name="connsiteY3" fmla="*/ 45664 h 222701"/>
                <a:gd name="connsiteX4" fmla="*/ 360040 w 360040"/>
                <a:gd name="connsiteY4" fmla="*/ 194129 h 222701"/>
                <a:gd name="connsiteX5" fmla="*/ 228919 w 360040"/>
                <a:gd name="connsiteY5" fmla="*/ 171426 h 222701"/>
                <a:gd name="connsiteX6" fmla="*/ 71301 w 360040"/>
                <a:gd name="connsiteY6" fmla="*/ 222701 h 222701"/>
                <a:gd name="connsiteX7" fmla="*/ 0 w 360040"/>
                <a:gd name="connsiteY7" fmla="*/ 194129 h 222701"/>
                <a:gd name="connsiteX8" fmla="*/ 0 w 360040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228919 w 377132"/>
                <a:gd name="connsiteY5" fmla="*/ 171426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45664 h 222701"/>
                <a:gd name="connsiteX1" fmla="*/ 62755 w 377132"/>
                <a:gd name="connsiteY1" fmla="*/ 0 h 222701"/>
                <a:gd name="connsiteX2" fmla="*/ 322922 w 377132"/>
                <a:gd name="connsiteY2" fmla="*/ 8546 h 222701"/>
                <a:gd name="connsiteX3" fmla="*/ 360040 w 377132"/>
                <a:gd name="connsiteY3" fmla="*/ 45664 h 222701"/>
                <a:gd name="connsiteX4" fmla="*/ 377132 w 377132"/>
                <a:gd name="connsiteY4" fmla="*/ 151400 h 222701"/>
                <a:gd name="connsiteX5" fmla="*/ 186190 w 377132"/>
                <a:gd name="connsiteY5" fmla="*/ 214155 h 222701"/>
                <a:gd name="connsiteX6" fmla="*/ 71301 w 377132"/>
                <a:gd name="connsiteY6" fmla="*/ 222701 h 222701"/>
                <a:gd name="connsiteX7" fmla="*/ 0 w 377132"/>
                <a:gd name="connsiteY7" fmla="*/ 194129 h 222701"/>
                <a:gd name="connsiteX8" fmla="*/ 0 w 377132"/>
                <a:gd name="connsiteY8" fmla="*/ 45664 h 222701"/>
                <a:gd name="connsiteX0" fmla="*/ 0 w 377132"/>
                <a:gd name="connsiteY0" fmla="*/ 37118 h 214155"/>
                <a:gd name="connsiteX1" fmla="*/ 173850 w 377132"/>
                <a:gd name="connsiteY1" fmla="*/ 68366 h 214155"/>
                <a:gd name="connsiteX2" fmla="*/ 322922 w 377132"/>
                <a:gd name="connsiteY2" fmla="*/ 0 h 214155"/>
                <a:gd name="connsiteX3" fmla="*/ 360040 w 377132"/>
                <a:gd name="connsiteY3" fmla="*/ 37118 h 214155"/>
                <a:gd name="connsiteX4" fmla="*/ 377132 w 377132"/>
                <a:gd name="connsiteY4" fmla="*/ 142854 h 214155"/>
                <a:gd name="connsiteX5" fmla="*/ 186190 w 377132"/>
                <a:gd name="connsiteY5" fmla="*/ 205609 h 214155"/>
                <a:gd name="connsiteX6" fmla="*/ 71301 w 377132"/>
                <a:gd name="connsiteY6" fmla="*/ 214155 h 214155"/>
                <a:gd name="connsiteX7" fmla="*/ 0 w 377132"/>
                <a:gd name="connsiteY7" fmla="*/ 185583 h 214155"/>
                <a:gd name="connsiteX8" fmla="*/ 0 w 377132"/>
                <a:gd name="connsiteY8" fmla="*/ 37118 h 21415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22922 w 377132"/>
                <a:gd name="connsiteY2" fmla="*/ 102550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377132"/>
                <a:gd name="connsiteY0" fmla="*/ 139668 h 316705"/>
                <a:gd name="connsiteX1" fmla="*/ 208033 w 377132"/>
                <a:gd name="connsiteY1" fmla="*/ 0 h 316705"/>
                <a:gd name="connsiteX2" fmla="*/ 365651 w 377132"/>
                <a:gd name="connsiteY2" fmla="*/ 42729 h 316705"/>
                <a:gd name="connsiteX3" fmla="*/ 360040 w 377132"/>
                <a:gd name="connsiteY3" fmla="*/ 139668 h 316705"/>
                <a:gd name="connsiteX4" fmla="*/ 377132 w 377132"/>
                <a:gd name="connsiteY4" fmla="*/ 245404 h 316705"/>
                <a:gd name="connsiteX5" fmla="*/ 186190 w 377132"/>
                <a:gd name="connsiteY5" fmla="*/ 308159 h 316705"/>
                <a:gd name="connsiteX6" fmla="*/ 71301 w 377132"/>
                <a:gd name="connsiteY6" fmla="*/ 316705 h 316705"/>
                <a:gd name="connsiteX7" fmla="*/ 0 w 377132"/>
                <a:gd name="connsiteY7" fmla="*/ 288133 h 316705"/>
                <a:gd name="connsiteX8" fmla="*/ 0 w 377132"/>
                <a:gd name="connsiteY8" fmla="*/ 139668 h 316705"/>
                <a:gd name="connsiteX0" fmla="*/ 0 w 457966"/>
                <a:gd name="connsiteY0" fmla="*/ 139668 h 316705"/>
                <a:gd name="connsiteX1" fmla="*/ 208033 w 457966"/>
                <a:gd name="connsiteY1" fmla="*/ 0 h 316705"/>
                <a:gd name="connsiteX2" fmla="*/ 365651 w 457966"/>
                <a:gd name="connsiteY2" fmla="*/ 42729 h 316705"/>
                <a:gd name="connsiteX3" fmla="*/ 457966 w 457966"/>
                <a:gd name="connsiteY3" fmla="*/ 104138 h 316705"/>
                <a:gd name="connsiteX4" fmla="*/ 377132 w 457966"/>
                <a:gd name="connsiteY4" fmla="*/ 245404 h 316705"/>
                <a:gd name="connsiteX5" fmla="*/ 186190 w 457966"/>
                <a:gd name="connsiteY5" fmla="*/ 308159 h 316705"/>
                <a:gd name="connsiteX6" fmla="*/ 71301 w 457966"/>
                <a:gd name="connsiteY6" fmla="*/ 316705 h 316705"/>
                <a:gd name="connsiteX7" fmla="*/ 0 w 457966"/>
                <a:gd name="connsiteY7" fmla="*/ 288133 h 316705"/>
                <a:gd name="connsiteX8" fmla="*/ 0 w 457966"/>
                <a:gd name="connsiteY8" fmla="*/ 139668 h 316705"/>
                <a:gd name="connsiteX0" fmla="*/ 0 w 429743"/>
                <a:gd name="connsiteY0" fmla="*/ 139668 h 316705"/>
                <a:gd name="connsiteX1" fmla="*/ 208033 w 429743"/>
                <a:gd name="connsiteY1" fmla="*/ 0 h 316705"/>
                <a:gd name="connsiteX2" fmla="*/ 365651 w 429743"/>
                <a:gd name="connsiteY2" fmla="*/ 42729 h 316705"/>
                <a:gd name="connsiteX3" fmla="*/ 429743 w 429743"/>
                <a:gd name="connsiteY3" fmla="*/ 187701 h 316705"/>
                <a:gd name="connsiteX4" fmla="*/ 377132 w 429743"/>
                <a:gd name="connsiteY4" fmla="*/ 245404 h 316705"/>
                <a:gd name="connsiteX5" fmla="*/ 186190 w 429743"/>
                <a:gd name="connsiteY5" fmla="*/ 308159 h 316705"/>
                <a:gd name="connsiteX6" fmla="*/ 71301 w 429743"/>
                <a:gd name="connsiteY6" fmla="*/ 316705 h 316705"/>
                <a:gd name="connsiteX7" fmla="*/ 0 w 429743"/>
                <a:gd name="connsiteY7" fmla="*/ 288133 h 316705"/>
                <a:gd name="connsiteX8" fmla="*/ 0 w 429743"/>
                <a:gd name="connsiteY8" fmla="*/ 139668 h 316705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190 w 429743"/>
                <a:gd name="connsiteY5" fmla="*/ 308159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  <a:gd name="connsiteX0" fmla="*/ 0 w 429743"/>
                <a:gd name="connsiteY0" fmla="*/ 139668 h 419338"/>
                <a:gd name="connsiteX1" fmla="*/ 208033 w 429743"/>
                <a:gd name="connsiteY1" fmla="*/ 0 h 419338"/>
                <a:gd name="connsiteX2" fmla="*/ 365651 w 429743"/>
                <a:gd name="connsiteY2" fmla="*/ 42729 h 419338"/>
                <a:gd name="connsiteX3" fmla="*/ 429743 w 429743"/>
                <a:gd name="connsiteY3" fmla="*/ 187701 h 419338"/>
                <a:gd name="connsiteX4" fmla="*/ 377132 w 429743"/>
                <a:gd name="connsiteY4" fmla="*/ 245404 h 419338"/>
                <a:gd name="connsiteX5" fmla="*/ 186685 w 429743"/>
                <a:gd name="connsiteY5" fmla="*/ 351724 h 419338"/>
                <a:gd name="connsiteX6" fmla="*/ 73996 w 429743"/>
                <a:gd name="connsiteY6" fmla="*/ 419338 h 419338"/>
                <a:gd name="connsiteX7" fmla="*/ 0 w 429743"/>
                <a:gd name="connsiteY7" fmla="*/ 288133 h 419338"/>
                <a:gd name="connsiteX8" fmla="*/ 0 w 429743"/>
                <a:gd name="connsiteY8" fmla="*/ 139668 h 4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743" h="419338">
                  <a:moveTo>
                    <a:pt x="0" y="139668"/>
                  </a:moveTo>
                  <a:cubicBezTo>
                    <a:pt x="0" y="119168"/>
                    <a:pt x="187533" y="0"/>
                    <a:pt x="208033" y="0"/>
                  </a:cubicBezTo>
                  <a:cubicBezTo>
                    <a:pt x="303301" y="0"/>
                    <a:pt x="270383" y="42729"/>
                    <a:pt x="365651" y="42729"/>
                  </a:cubicBezTo>
                  <a:cubicBezTo>
                    <a:pt x="386151" y="42729"/>
                    <a:pt x="429743" y="167201"/>
                    <a:pt x="429743" y="187701"/>
                  </a:cubicBezTo>
                  <a:lnTo>
                    <a:pt x="377132" y="245404"/>
                  </a:lnTo>
                  <a:cubicBezTo>
                    <a:pt x="377132" y="265904"/>
                    <a:pt x="207185" y="351724"/>
                    <a:pt x="186685" y="351724"/>
                  </a:cubicBezTo>
                  <a:lnTo>
                    <a:pt x="73996" y="419338"/>
                  </a:lnTo>
                  <a:cubicBezTo>
                    <a:pt x="53496" y="419338"/>
                    <a:pt x="0" y="308633"/>
                    <a:pt x="0" y="288133"/>
                  </a:cubicBezTo>
                  <a:lnTo>
                    <a:pt x="0" y="139668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10"/>
            <p:cNvSpPr>
              <a:spLocks noChangeArrowheads="1"/>
            </p:cNvSpPr>
            <p:nvPr/>
          </p:nvSpPr>
          <p:spPr bwMode="auto">
            <a:xfrm rot="787250">
              <a:off x="7266689" y="3502351"/>
              <a:ext cx="103510" cy="64799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vert27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9" name="Oval 10"/>
            <p:cNvSpPr>
              <a:spLocks noChangeArrowheads="1"/>
            </p:cNvSpPr>
            <p:nvPr/>
          </p:nvSpPr>
          <p:spPr bwMode="auto">
            <a:xfrm rot="787250">
              <a:off x="7380627" y="3737134"/>
              <a:ext cx="82109" cy="57952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vert27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90" name="Oval 10"/>
            <p:cNvSpPr>
              <a:spLocks noChangeArrowheads="1"/>
            </p:cNvSpPr>
            <p:nvPr/>
          </p:nvSpPr>
          <p:spPr bwMode="auto">
            <a:xfrm rot="787250">
              <a:off x="7405050" y="3928686"/>
              <a:ext cx="42332" cy="8003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vert27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291" name="Connecteur droit avec flèche 290"/>
            <p:cNvCxnSpPr/>
            <p:nvPr/>
          </p:nvCxnSpPr>
          <p:spPr>
            <a:xfrm flipH="1">
              <a:off x="8275449" y="5192506"/>
              <a:ext cx="523041" cy="226156"/>
            </a:xfrm>
            <a:prstGeom prst="straightConnector1">
              <a:avLst/>
            </a:prstGeom>
            <a:ln w="12700">
              <a:solidFill>
                <a:schemeClr val="tx1"/>
              </a:solidFill>
              <a:round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Connecteur droit avec flèche 291"/>
            <p:cNvCxnSpPr>
              <a:endCxn id="285" idx="2"/>
            </p:cNvCxnSpPr>
            <p:nvPr/>
          </p:nvCxnSpPr>
          <p:spPr>
            <a:xfrm flipH="1">
              <a:off x="7624050" y="3156024"/>
              <a:ext cx="254742" cy="636411"/>
            </a:xfrm>
            <a:prstGeom prst="straightConnector1">
              <a:avLst/>
            </a:prstGeom>
            <a:ln w="12700">
              <a:solidFill>
                <a:schemeClr val="tx1"/>
              </a:solidFill>
              <a:round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Connecteur droit avec flèche 292"/>
            <p:cNvCxnSpPr/>
            <p:nvPr/>
          </p:nvCxnSpPr>
          <p:spPr>
            <a:xfrm flipH="1" flipV="1">
              <a:off x="7272217" y="3124626"/>
              <a:ext cx="615177" cy="37095"/>
            </a:xfrm>
            <a:prstGeom prst="straightConnector1">
              <a:avLst/>
            </a:prstGeom>
            <a:ln w="12700">
              <a:solidFill>
                <a:schemeClr val="tx1"/>
              </a:solidFill>
              <a:round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Connecteur droit avec flèche 293"/>
            <p:cNvCxnSpPr/>
            <p:nvPr/>
          </p:nvCxnSpPr>
          <p:spPr>
            <a:xfrm flipH="1" flipV="1">
              <a:off x="7964876" y="5958819"/>
              <a:ext cx="204299" cy="256440"/>
            </a:xfrm>
            <a:prstGeom prst="straightConnector1">
              <a:avLst/>
            </a:prstGeom>
            <a:ln w="12700">
              <a:solidFill>
                <a:schemeClr val="tx1"/>
              </a:solidFill>
              <a:round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5" name="Forme libre 294"/>
            <p:cNvSpPr/>
            <p:nvPr/>
          </p:nvSpPr>
          <p:spPr>
            <a:xfrm>
              <a:off x="7561999" y="6251697"/>
              <a:ext cx="116423" cy="128482"/>
            </a:xfrm>
            <a:custGeom>
              <a:avLst/>
              <a:gdLst>
                <a:gd name="connsiteX0" fmla="*/ 307652 w 335961"/>
                <a:gd name="connsiteY0" fmla="*/ 0 h 202307"/>
                <a:gd name="connsiteX1" fmla="*/ 307652 w 335961"/>
                <a:gd name="connsiteY1" fmla="*/ 182880 h 202307"/>
                <a:gd name="connsiteX2" fmla="*/ 13454 w 335961"/>
                <a:gd name="connsiteY2" fmla="*/ 198782 h 202307"/>
                <a:gd name="connsiteX3" fmla="*/ 77065 w 335961"/>
                <a:gd name="connsiteY3" fmla="*/ 198782 h 20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961" h="202307">
                  <a:moveTo>
                    <a:pt x="307652" y="0"/>
                  </a:moveTo>
                  <a:cubicBezTo>
                    <a:pt x="332168" y="74875"/>
                    <a:pt x="356685" y="149750"/>
                    <a:pt x="307652" y="182880"/>
                  </a:cubicBezTo>
                  <a:cubicBezTo>
                    <a:pt x="258619" y="216010"/>
                    <a:pt x="51885" y="196132"/>
                    <a:pt x="13454" y="198782"/>
                  </a:cubicBezTo>
                  <a:cubicBezTo>
                    <a:pt x="-24977" y="201432"/>
                    <a:pt x="26044" y="200107"/>
                    <a:pt x="77065" y="198782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8" name="Groupe 297"/>
          <p:cNvGrpSpPr/>
          <p:nvPr/>
        </p:nvGrpSpPr>
        <p:grpSpPr>
          <a:xfrm>
            <a:off x="4183915" y="1485133"/>
            <a:ext cx="1140173" cy="4404772"/>
            <a:chOff x="4611730" y="1850786"/>
            <a:chExt cx="1140173" cy="4404772"/>
          </a:xfrm>
        </p:grpSpPr>
        <p:grpSp>
          <p:nvGrpSpPr>
            <p:cNvPr id="299" name="Groupe 298"/>
            <p:cNvGrpSpPr/>
            <p:nvPr/>
          </p:nvGrpSpPr>
          <p:grpSpPr>
            <a:xfrm>
              <a:off x="4611730" y="4121605"/>
              <a:ext cx="991443" cy="2133953"/>
              <a:chOff x="4611730" y="4121605"/>
              <a:chExt cx="991443" cy="2133953"/>
            </a:xfrm>
          </p:grpSpPr>
          <p:grpSp>
            <p:nvGrpSpPr>
              <p:cNvPr id="301" name="Groupe 300"/>
              <p:cNvGrpSpPr/>
              <p:nvPr/>
            </p:nvGrpSpPr>
            <p:grpSpPr>
              <a:xfrm rot="809273">
                <a:off x="4923798" y="6139070"/>
                <a:ext cx="313316" cy="116488"/>
                <a:chOff x="7636573" y="5985282"/>
                <a:chExt cx="259335" cy="493959"/>
              </a:xfrm>
              <a:solidFill>
                <a:srgbClr val="FFCC66"/>
              </a:solidFill>
            </p:grpSpPr>
            <p:sp>
              <p:nvSpPr>
                <p:cNvPr id="391" name="Oval 91"/>
                <p:cNvSpPr>
                  <a:spLocks/>
                </p:cNvSpPr>
                <p:nvPr/>
              </p:nvSpPr>
              <p:spPr bwMode="auto">
                <a:xfrm rot="14266491" flipV="1">
                  <a:off x="7519261" y="6102594"/>
                  <a:ext cx="493959" cy="259335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744551 w 4201528"/>
                    <a:gd name="connsiteY0" fmla="*/ 33702 h 64417"/>
                    <a:gd name="connsiteX1" fmla="*/ 2 w 4201528"/>
                    <a:gd name="connsiteY1" fmla="*/ 6981 h 64417"/>
                    <a:gd name="connsiteX2" fmla="*/ 1415386 w 4201528"/>
                    <a:gd name="connsiteY2" fmla="*/ 4214 h 64417"/>
                    <a:gd name="connsiteX3" fmla="*/ 2093763 w 4201528"/>
                    <a:gd name="connsiteY3" fmla="*/ 18609 h 64417"/>
                    <a:gd name="connsiteX4" fmla="*/ 3096069 w 4201528"/>
                    <a:gd name="connsiteY4" fmla="*/ 25179 h 64417"/>
                    <a:gd name="connsiteX5" fmla="*/ 3850059 w 4201528"/>
                    <a:gd name="connsiteY5" fmla="*/ 33702 h 64417"/>
                    <a:gd name="connsiteX6" fmla="*/ 4120464 w 4201528"/>
                    <a:gd name="connsiteY6" fmla="*/ 63143 h 64417"/>
                    <a:gd name="connsiteX7" fmla="*/ 2297305 w 4201528"/>
                    <a:gd name="connsiteY7" fmla="*/ 56562 h 64417"/>
                    <a:gd name="connsiteX8" fmla="*/ 744551 w 4201528"/>
                    <a:gd name="connsiteY8" fmla="*/ 33702 h 64417"/>
                    <a:gd name="connsiteX0" fmla="*/ 744551 w 4408237"/>
                    <a:gd name="connsiteY0" fmla="*/ 33702 h 70486"/>
                    <a:gd name="connsiteX1" fmla="*/ 2 w 4408237"/>
                    <a:gd name="connsiteY1" fmla="*/ 6981 h 70486"/>
                    <a:gd name="connsiteX2" fmla="*/ 1415386 w 4408237"/>
                    <a:gd name="connsiteY2" fmla="*/ 4214 h 70486"/>
                    <a:gd name="connsiteX3" fmla="*/ 2093763 w 4408237"/>
                    <a:gd name="connsiteY3" fmla="*/ 18609 h 70486"/>
                    <a:gd name="connsiteX4" fmla="*/ 3096069 w 4408237"/>
                    <a:gd name="connsiteY4" fmla="*/ 25179 h 70486"/>
                    <a:gd name="connsiteX5" fmla="*/ 3850059 w 4408237"/>
                    <a:gd name="connsiteY5" fmla="*/ 33702 h 70486"/>
                    <a:gd name="connsiteX6" fmla="*/ 4348743 w 4408237"/>
                    <a:gd name="connsiteY6" fmla="*/ 70486 h 70486"/>
                    <a:gd name="connsiteX7" fmla="*/ 2297305 w 4408237"/>
                    <a:gd name="connsiteY7" fmla="*/ 56562 h 70486"/>
                    <a:gd name="connsiteX8" fmla="*/ 744551 w 4408237"/>
                    <a:gd name="connsiteY8" fmla="*/ 33702 h 70486"/>
                    <a:gd name="connsiteX0" fmla="*/ 744551 w 4394158"/>
                    <a:gd name="connsiteY0" fmla="*/ 33702 h 70486"/>
                    <a:gd name="connsiteX1" fmla="*/ 2 w 4394158"/>
                    <a:gd name="connsiteY1" fmla="*/ 6981 h 70486"/>
                    <a:gd name="connsiteX2" fmla="*/ 1415386 w 4394158"/>
                    <a:gd name="connsiteY2" fmla="*/ 4214 h 70486"/>
                    <a:gd name="connsiteX3" fmla="*/ 2093763 w 4394158"/>
                    <a:gd name="connsiteY3" fmla="*/ 18609 h 70486"/>
                    <a:gd name="connsiteX4" fmla="*/ 3096069 w 4394158"/>
                    <a:gd name="connsiteY4" fmla="*/ 25179 h 70486"/>
                    <a:gd name="connsiteX5" fmla="*/ 3586081 w 4394158"/>
                    <a:gd name="connsiteY5" fmla="*/ 43398 h 70486"/>
                    <a:gd name="connsiteX6" fmla="*/ 4348743 w 4394158"/>
                    <a:gd name="connsiteY6" fmla="*/ 70486 h 70486"/>
                    <a:gd name="connsiteX7" fmla="*/ 2297305 w 4394158"/>
                    <a:gd name="connsiteY7" fmla="*/ 56562 h 70486"/>
                    <a:gd name="connsiteX8" fmla="*/ 744551 w 4394158"/>
                    <a:gd name="connsiteY8" fmla="*/ 33702 h 7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4158" h="70486">
                      <a:moveTo>
                        <a:pt x="744551" y="33702"/>
                      </a:moveTo>
                      <a:cubicBezTo>
                        <a:pt x="361667" y="25439"/>
                        <a:pt x="248185" y="15888"/>
                        <a:pt x="2" y="6981"/>
                      </a:cubicBezTo>
                      <a:cubicBezTo>
                        <a:pt x="116253" y="-1590"/>
                        <a:pt x="1218722" y="-1972"/>
                        <a:pt x="1415386" y="4214"/>
                      </a:cubicBezTo>
                      <a:lnTo>
                        <a:pt x="2093763" y="18609"/>
                      </a:lnTo>
                      <a:cubicBezTo>
                        <a:pt x="2236304" y="23370"/>
                        <a:pt x="2847349" y="21047"/>
                        <a:pt x="3096069" y="25179"/>
                      </a:cubicBezTo>
                      <a:cubicBezTo>
                        <a:pt x="3344789" y="29311"/>
                        <a:pt x="3422744" y="37325"/>
                        <a:pt x="3586081" y="43398"/>
                      </a:cubicBezTo>
                      <a:cubicBezTo>
                        <a:pt x="3679973" y="48607"/>
                        <a:pt x="4607535" y="66676"/>
                        <a:pt x="4348743" y="70486"/>
                      </a:cubicBezTo>
                      <a:lnTo>
                        <a:pt x="2297305" y="56562"/>
                      </a:lnTo>
                      <a:lnTo>
                        <a:pt x="744551" y="33702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92" name="Ellipse 391"/>
                <p:cNvSpPr/>
                <p:nvPr/>
              </p:nvSpPr>
              <p:spPr>
                <a:xfrm rot="19527605" flipH="1">
                  <a:off x="7746266" y="6133713"/>
                  <a:ext cx="66529" cy="15631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2" name="Rectangle à coins arrondis 10"/>
              <p:cNvSpPr/>
              <p:nvPr/>
            </p:nvSpPr>
            <p:spPr>
              <a:xfrm rot="18442386">
                <a:off x="4861101" y="5919898"/>
                <a:ext cx="190970" cy="136194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322353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57108" y="322353"/>
                    </a:lnTo>
                    <a:cubicBezTo>
                      <a:pt x="36608" y="322353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Rectangle à coins arrondis 10"/>
              <p:cNvSpPr/>
              <p:nvPr/>
            </p:nvSpPr>
            <p:spPr>
              <a:xfrm rot="17678196">
                <a:off x="4934332" y="5981516"/>
                <a:ext cx="167952" cy="10141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316705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360040" y="119168"/>
                      <a:pt x="360040" y="139668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1301" y="316705"/>
                    </a:lnTo>
                    <a:cubicBezTo>
                      <a:pt x="50801" y="316705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Rectangle à coins arrondis 10"/>
              <p:cNvSpPr/>
              <p:nvPr/>
            </p:nvSpPr>
            <p:spPr>
              <a:xfrm rot="14574882">
                <a:off x="5098398" y="5949587"/>
                <a:ext cx="158976" cy="10197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96939 h 273976"/>
                  <a:gd name="connsiteX1" fmla="*/ 233670 w 377132"/>
                  <a:gd name="connsiteY1" fmla="*/ 76912 h 273976"/>
                  <a:gd name="connsiteX2" fmla="*/ 365651 w 377132"/>
                  <a:gd name="connsiteY2" fmla="*/ 0 h 273976"/>
                  <a:gd name="connsiteX3" fmla="*/ 360040 w 377132"/>
                  <a:gd name="connsiteY3" fmla="*/ 96939 h 273976"/>
                  <a:gd name="connsiteX4" fmla="*/ 377132 w 377132"/>
                  <a:gd name="connsiteY4" fmla="*/ 202675 h 273976"/>
                  <a:gd name="connsiteX5" fmla="*/ 186190 w 377132"/>
                  <a:gd name="connsiteY5" fmla="*/ 265430 h 273976"/>
                  <a:gd name="connsiteX6" fmla="*/ 71301 w 377132"/>
                  <a:gd name="connsiteY6" fmla="*/ 273976 h 273976"/>
                  <a:gd name="connsiteX7" fmla="*/ 0 w 377132"/>
                  <a:gd name="connsiteY7" fmla="*/ 245404 h 273976"/>
                  <a:gd name="connsiteX8" fmla="*/ 0 w 377132"/>
                  <a:gd name="connsiteY8" fmla="*/ 96939 h 273976"/>
                  <a:gd name="connsiteX0" fmla="*/ 0 w 377132"/>
                  <a:gd name="connsiteY0" fmla="*/ 20028 h 197065"/>
                  <a:gd name="connsiteX1" fmla="*/ 233670 w 377132"/>
                  <a:gd name="connsiteY1" fmla="*/ 1 h 197065"/>
                  <a:gd name="connsiteX2" fmla="*/ 340014 w 377132"/>
                  <a:gd name="connsiteY2" fmla="*/ 17093 h 197065"/>
                  <a:gd name="connsiteX3" fmla="*/ 360040 w 377132"/>
                  <a:gd name="connsiteY3" fmla="*/ 20028 h 197065"/>
                  <a:gd name="connsiteX4" fmla="*/ 377132 w 377132"/>
                  <a:gd name="connsiteY4" fmla="*/ 125764 h 197065"/>
                  <a:gd name="connsiteX5" fmla="*/ 186190 w 377132"/>
                  <a:gd name="connsiteY5" fmla="*/ 188519 h 197065"/>
                  <a:gd name="connsiteX6" fmla="*/ 71301 w 377132"/>
                  <a:gd name="connsiteY6" fmla="*/ 197065 h 197065"/>
                  <a:gd name="connsiteX7" fmla="*/ 0 w 377132"/>
                  <a:gd name="connsiteY7" fmla="*/ 168493 h 197065"/>
                  <a:gd name="connsiteX8" fmla="*/ 0 w 377132"/>
                  <a:gd name="connsiteY8" fmla="*/ 20028 h 197065"/>
                  <a:gd name="connsiteX0" fmla="*/ 5630 w 377132"/>
                  <a:gd name="connsiteY0" fmla="*/ 5321 h 227223"/>
                  <a:gd name="connsiteX1" fmla="*/ 233670 w 377132"/>
                  <a:gd name="connsiteY1" fmla="*/ 30159 h 227223"/>
                  <a:gd name="connsiteX2" fmla="*/ 340014 w 377132"/>
                  <a:gd name="connsiteY2" fmla="*/ 47251 h 227223"/>
                  <a:gd name="connsiteX3" fmla="*/ 360040 w 377132"/>
                  <a:gd name="connsiteY3" fmla="*/ 50186 h 227223"/>
                  <a:gd name="connsiteX4" fmla="*/ 377132 w 377132"/>
                  <a:gd name="connsiteY4" fmla="*/ 155922 h 227223"/>
                  <a:gd name="connsiteX5" fmla="*/ 186190 w 377132"/>
                  <a:gd name="connsiteY5" fmla="*/ 218677 h 227223"/>
                  <a:gd name="connsiteX6" fmla="*/ 71301 w 377132"/>
                  <a:gd name="connsiteY6" fmla="*/ 227223 h 227223"/>
                  <a:gd name="connsiteX7" fmla="*/ 0 w 377132"/>
                  <a:gd name="connsiteY7" fmla="*/ 198651 h 227223"/>
                  <a:gd name="connsiteX8" fmla="*/ 5630 w 377132"/>
                  <a:gd name="connsiteY8" fmla="*/ 5321 h 22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27223">
                    <a:moveTo>
                      <a:pt x="5630" y="5321"/>
                    </a:moveTo>
                    <a:cubicBezTo>
                      <a:pt x="5630" y="-15179"/>
                      <a:pt x="213170" y="30159"/>
                      <a:pt x="233670" y="30159"/>
                    </a:cubicBezTo>
                    <a:cubicBezTo>
                      <a:pt x="328938" y="30159"/>
                      <a:pt x="244746" y="47251"/>
                      <a:pt x="340014" y="47251"/>
                    </a:cubicBezTo>
                    <a:cubicBezTo>
                      <a:pt x="360514" y="47251"/>
                      <a:pt x="360040" y="29686"/>
                      <a:pt x="360040" y="50186"/>
                    </a:cubicBezTo>
                    <a:lnTo>
                      <a:pt x="377132" y="155922"/>
                    </a:lnTo>
                    <a:cubicBezTo>
                      <a:pt x="377132" y="176422"/>
                      <a:pt x="206690" y="218677"/>
                      <a:pt x="186190" y="218677"/>
                    </a:cubicBezTo>
                    <a:lnTo>
                      <a:pt x="71301" y="227223"/>
                    </a:lnTo>
                    <a:cubicBezTo>
                      <a:pt x="50801" y="227223"/>
                      <a:pt x="0" y="219151"/>
                      <a:pt x="0" y="198651"/>
                    </a:cubicBezTo>
                    <a:lnTo>
                      <a:pt x="5630" y="5321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Rectangle à coins arrondis 10"/>
              <p:cNvSpPr/>
              <p:nvPr/>
            </p:nvSpPr>
            <p:spPr>
              <a:xfrm rot="18690037">
                <a:off x="4806427" y="5875566"/>
                <a:ext cx="182186" cy="85723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ectangle à coins arrondis 10"/>
              <p:cNvSpPr/>
              <p:nvPr/>
            </p:nvSpPr>
            <p:spPr>
              <a:xfrm rot="1461078" flipH="1">
                <a:off x="5049351" y="5952621"/>
                <a:ext cx="120071" cy="17717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37473 h 314510"/>
                  <a:gd name="connsiteX1" fmla="*/ 78892 w 419210"/>
                  <a:gd name="connsiteY1" fmla="*/ 10094 h 314510"/>
                  <a:gd name="connsiteX2" fmla="*/ 344439 w 419210"/>
                  <a:gd name="connsiteY2" fmla="*/ 11832 h 314510"/>
                  <a:gd name="connsiteX3" fmla="*/ 419210 w 419210"/>
                  <a:gd name="connsiteY3" fmla="*/ 137473 h 314510"/>
                  <a:gd name="connsiteX4" fmla="*/ 377132 w 419210"/>
                  <a:gd name="connsiteY4" fmla="*/ 243209 h 314510"/>
                  <a:gd name="connsiteX5" fmla="*/ 186190 w 419210"/>
                  <a:gd name="connsiteY5" fmla="*/ 305964 h 314510"/>
                  <a:gd name="connsiteX6" fmla="*/ 71301 w 419210"/>
                  <a:gd name="connsiteY6" fmla="*/ 314510 h 314510"/>
                  <a:gd name="connsiteX7" fmla="*/ 0 w 419210"/>
                  <a:gd name="connsiteY7" fmla="*/ 285938 h 314510"/>
                  <a:gd name="connsiteX8" fmla="*/ 0 w 419210"/>
                  <a:gd name="connsiteY8" fmla="*/ 137473 h 314510"/>
                  <a:gd name="connsiteX0" fmla="*/ 0 w 419210"/>
                  <a:gd name="connsiteY0" fmla="*/ 146842 h 323879"/>
                  <a:gd name="connsiteX1" fmla="*/ 283299 w 419210"/>
                  <a:gd name="connsiteY1" fmla="*/ 5844 h 323879"/>
                  <a:gd name="connsiteX2" fmla="*/ 344439 w 419210"/>
                  <a:gd name="connsiteY2" fmla="*/ 21201 h 323879"/>
                  <a:gd name="connsiteX3" fmla="*/ 419210 w 419210"/>
                  <a:gd name="connsiteY3" fmla="*/ 146842 h 323879"/>
                  <a:gd name="connsiteX4" fmla="*/ 377132 w 419210"/>
                  <a:gd name="connsiteY4" fmla="*/ 252578 h 323879"/>
                  <a:gd name="connsiteX5" fmla="*/ 186190 w 419210"/>
                  <a:gd name="connsiteY5" fmla="*/ 315333 h 323879"/>
                  <a:gd name="connsiteX6" fmla="*/ 71301 w 419210"/>
                  <a:gd name="connsiteY6" fmla="*/ 323879 h 323879"/>
                  <a:gd name="connsiteX7" fmla="*/ 0 w 419210"/>
                  <a:gd name="connsiteY7" fmla="*/ 295307 h 323879"/>
                  <a:gd name="connsiteX8" fmla="*/ 0 w 419210"/>
                  <a:gd name="connsiteY8" fmla="*/ 146842 h 323879"/>
                  <a:gd name="connsiteX0" fmla="*/ 0 w 419210"/>
                  <a:gd name="connsiteY0" fmla="*/ 137475 h 314512"/>
                  <a:gd name="connsiteX1" fmla="*/ 261782 w 419210"/>
                  <a:gd name="connsiteY1" fmla="*/ 10095 h 314512"/>
                  <a:gd name="connsiteX2" fmla="*/ 344439 w 419210"/>
                  <a:gd name="connsiteY2" fmla="*/ 11834 h 314512"/>
                  <a:gd name="connsiteX3" fmla="*/ 419210 w 419210"/>
                  <a:gd name="connsiteY3" fmla="*/ 137475 h 314512"/>
                  <a:gd name="connsiteX4" fmla="*/ 377132 w 419210"/>
                  <a:gd name="connsiteY4" fmla="*/ 243211 h 314512"/>
                  <a:gd name="connsiteX5" fmla="*/ 186190 w 419210"/>
                  <a:gd name="connsiteY5" fmla="*/ 305966 h 314512"/>
                  <a:gd name="connsiteX6" fmla="*/ 71301 w 419210"/>
                  <a:gd name="connsiteY6" fmla="*/ 314512 h 314512"/>
                  <a:gd name="connsiteX7" fmla="*/ 0 w 419210"/>
                  <a:gd name="connsiteY7" fmla="*/ 285940 h 314512"/>
                  <a:gd name="connsiteX8" fmla="*/ 0 w 419210"/>
                  <a:gd name="connsiteY8" fmla="*/ 137475 h 314512"/>
                  <a:gd name="connsiteX0" fmla="*/ 0 w 419210"/>
                  <a:gd name="connsiteY0" fmla="*/ 163046 h 340083"/>
                  <a:gd name="connsiteX1" fmla="*/ 256404 w 419210"/>
                  <a:gd name="connsiteY1" fmla="*/ 1619 h 340083"/>
                  <a:gd name="connsiteX2" fmla="*/ 344439 w 419210"/>
                  <a:gd name="connsiteY2" fmla="*/ 37405 h 340083"/>
                  <a:gd name="connsiteX3" fmla="*/ 419210 w 419210"/>
                  <a:gd name="connsiteY3" fmla="*/ 163046 h 340083"/>
                  <a:gd name="connsiteX4" fmla="*/ 377132 w 419210"/>
                  <a:gd name="connsiteY4" fmla="*/ 268782 h 340083"/>
                  <a:gd name="connsiteX5" fmla="*/ 186190 w 419210"/>
                  <a:gd name="connsiteY5" fmla="*/ 331537 h 340083"/>
                  <a:gd name="connsiteX6" fmla="*/ 71301 w 419210"/>
                  <a:gd name="connsiteY6" fmla="*/ 340083 h 340083"/>
                  <a:gd name="connsiteX7" fmla="*/ 0 w 419210"/>
                  <a:gd name="connsiteY7" fmla="*/ 311511 h 340083"/>
                  <a:gd name="connsiteX8" fmla="*/ 0 w 419210"/>
                  <a:gd name="connsiteY8" fmla="*/ 163046 h 340083"/>
                  <a:gd name="connsiteX0" fmla="*/ 0 w 419210"/>
                  <a:gd name="connsiteY0" fmla="*/ 125641 h 302678"/>
                  <a:gd name="connsiteX1" fmla="*/ 240266 w 419210"/>
                  <a:gd name="connsiteY1" fmla="*/ 25499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37474 h 314511"/>
                  <a:gd name="connsiteX1" fmla="*/ 234887 w 419210"/>
                  <a:gd name="connsiteY1" fmla="*/ 10094 h 314511"/>
                  <a:gd name="connsiteX2" fmla="*/ 344439 w 419210"/>
                  <a:gd name="connsiteY2" fmla="*/ 11833 h 314511"/>
                  <a:gd name="connsiteX3" fmla="*/ 419210 w 419210"/>
                  <a:gd name="connsiteY3" fmla="*/ 137474 h 314511"/>
                  <a:gd name="connsiteX4" fmla="*/ 377132 w 419210"/>
                  <a:gd name="connsiteY4" fmla="*/ 243210 h 314511"/>
                  <a:gd name="connsiteX5" fmla="*/ 186190 w 419210"/>
                  <a:gd name="connsiteY5" fmla="*/ 305965 h 314511"/>
                  <a:gd name="connsiteX6" fmla="*/ 71301 w 419210"/>
                  <a:gd name="connsiteY6" fmla="*/ 314511 h 314511"/>
                  <a:gd name="connsiteX7" fmla="*/ 0 w 419210"/>
                  <a:gd name="connsiteY7" fmla="*/ 285939 h 314511"/>
                  <a:gd name="connsiteX8" fmla="*/ 0 w 419210"/>
                  <a:gd name="connsiteY8" fmla="*/ 137474 h 314511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125641 h 302678"/>
                  <a:gd name="connsiteX1" fmla="*/ 191854 w 419210"/>
                  <a:gd name="connsiteY1" fmla="*/ 18690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70664"/>
                  <a:gd name="connsiteX1" fmla="*/ 159580 w 419210"/>
                  <a:gd name="connsiteY1" fmla="*/ 11881 h 370664"/>
                  <a:gd name="connsiteX2" fmla="*/ 344439 w 419210"/>
                  <a:gd name="connsiteY2" fmla="*/ 0 h 370664"/>
                  <a:gd name="connsiteX3" fmla="*/ 419210 w 419210"/>
                  <a:gd name="connsiteY3" fmla="*/ 125641 h 370664"/>
                  <a:gd name="connsiteX4" fmla="*/ 377132 w 419210"/>
                  <a:gd name="connsiteY4" fmla="*/ 231377 h 370664"/>
                  <a:gd name="connsiteX5" fmla="*/ 259449 w 419210"/>
                  <a:gd name="connsiteY5" fmla="*/ 370664 h 370664"/>
                  <a:gd name="connsiteX6" fmla="*/ 71301 w 419210"/>
                  <a:gd name="connsiteY6" fmla="*/ 302678 h 370664"/>
                  <a:gd name="connsiteX7" fmla="*/ 0 w 419210"/>
                  <a:gd name="connsiteY7" fmla="*/ 274106 h 370664"/>
                  <a:gd name="connsiteX8" fmla="*/ 0 w 419210"/>
                  <a:gd name="connsiteY8" fmla="*/ 125641 h 370664"/>
                  <a:gd name="connsiteX0" fmla="*/ 10674 w 429884"/>
                  <a:gd name="connsiteY0" fmla="*/ 125641 h 370664"/>
                  <a:gd name="connsiteX1" fmla="*/ 170254 w 429884"/>
                  <a:gd name="connsiteY1" fmla="*/ 11881 h 370664"/>
                  <a:gd name="connsiteX2" fmla="*/ 355113 w 429884"/>
                  <a:gd name="connsiteY2" fmla="*/ 0 h 370664"/>
                  <a:gd name="connsiteX3" fmla="*/ 429884 w 429884"/>
                  <a:gd name="connsiteY3" fmla="*/ 125641 h 370664"/>
                  <a:gd name="connsiteX4" fmla="*/ 387806 w 429884"/>
                  <a:gd name="connsiteY4" fmla="*/ 231377 h 370664"/>
                  <a:gd name="connsiteX5" fmla="*/ 270123 w 429884"/>
                  <a:gd name="connsiteY5" fmla="*/ 370664 h 370664"/>
                  <a:gd name="connsiteX6" fmla="*/ 8604 w 429884"/>
                  <a:gd name="connsiteY6" fmla="*/ 350125 h 370664"/>
                  <a:gd name="connsiteX7" fmla="*/ 10674 w 429884"/>
                  <a:gd name="connsiteY7" fmla="*/ 274106 h 370664"/>
                  <a:gd name="connsiteX8" fmla="*/ 10674 w 429884"/>
                  <a:gd name="connsiteY8" fmla="*/ 125641 h 370664"/>
                  <a:gd name="connsiteX0" fmla="*/ 195936 w 615146"/>
                  <a:gd name="connsiteY0" fmla="*/ 125641 h 370664"/>
                  <a:gd name="connsiteX1" fmla="*/ 355516 w 615146"/>
                  <a:gd name="connsiteY1" fmla="*/ 11881 h 370664"/>
                  <a:gd name="connsiteX2" fmla="*/ 540375 w 615146"/>
                  <a:gd name="connsiteY2" fmla="*/ 0 h 370664"/>
                  <a:gd name="connsiteX3" fmla="*/ 615146 w 615146"/>
                  <a:gd name="connsiteY3" fmla="*/ 125641 h 370664"/>
                  <a:gd name="connsiteX4" fmla="*/ 573068 w 615146"/>
                  <a:gd name="connsiteY4" fmla="*/ 231377 h 370664"/>
                  <a:gd name="connsiteX5" fmla="*/ 455385 w 615146"/>
                  <a:gd name="connsiteY5" fmla="*/ 370664 h 370664"/>
                  <a:gd name="connsiteX6" fmla="*/ 193866 w 615146"/>
                  <a:gd name="connsiteY6" fmla="*/ 350125 h 370664"/>
                  <a:gd name="connsiteX7" fmla="*/ 0 w 615146"/>
                  <a:gd name="connsiteY7" fmla="*/ 251174 h 370664"/>
                  <a:gd name="connsiteX8" fmla="*/ 195936 w 615146"/>
                  <a:gd name="connsiteY8" fmla="*/ 125641 h 370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5146" h="370664">
                    <a:moveTo>
                      <a:pt x="195936" y="125641"/>
                    </a:moveTo>
                    <a:cubicBezTo>
                      <a:pt x="486409" y="-71905"/>
                      <a:pt x="146747" y="161690"/>
                      <a:pt x="355516" y="11881"/>
                    </a:cubicBezTo>
                    <a:lnTo>
                      <a:pt x="540375" y="0"/>
                    </a:lnTo>
                    <a:cubicBezTo>
                      <a:pt x="560875" y="0"/>
                      <a:pt x="615146" y="105141"/>
                      <a:pt x="615146" y="125641"/>
                    </a:cubicBezTo>
                    <a:lnTo>
                      <a:pt x="573068" y="231377"/>
                    </a:lnTo>
                    <a:cubicBezTo>
                      <a:pt x="573068" y="251877"/>
                      <a:pt x="475885" y="370664"/>
                      <a:pt x="455385" y="370664"/>
                    </a:cubicBezTo>
                    <a:lnTo>
                      <a:pt x="193866" y="350125"/>
                    </a:lnTo>
                    <a:cubicBezTo>
                      <a:pt x="173366" y="350125"/>
                      <a:pt x="0" y="271674"/>
                      <a:pt x="0" y="251174"/>
                    </a:cubicBezTo>
                    <a:lnTo>
                      <a:pt x="195936" y="125641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ectangle à coins arrondis 10"/>
              <p:cNvSpPr/>
              <p:nvPr/>
            </p:nvSpPr>
            <p:spPr>
              <a:xfrm rot="19738901">
                <a:off x="5196776" y="5829484"/>
                <a:ext cx="94912" cy="177885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37473 h 314510"/>
                  <a:gd name="connsiteX1" fmla="*/ 78892 w 419210"/>
                  <a:gd name="connsiteY1" fmla="*/ 10094 h 314510"/>
                  <a:gd name="connsiteX2" fmla="*/ 344439 w 419210"/>
                  <a:gd name="connsiteY2" fmla="*/ 11832 h 314510"/>
                  <a:gd name="connsiteX3" fmla="*/ 419210 w 419210"/>
                  <a:gd name="connsiteY3" fmla="*/ 137473 h 314510"/>
                  <a:gd name="connsiteX4" fmla="*/ 377132 w 419210"/>
                  <a:gd name="connsiteY4" fmla="*/ 243209 h 314510"/>
                  <a:gd name="connsiteX5" fmla="*/ 186190 w 419210"/>
                  <a:gd name="connsiteY5" fmla="*/ 305964 h 314510"/>
                  <a:gd name="connsiteX6" fmla="*/ 71301 w 419210"/>
                  <a:gd name="connsiteY6" fmla="*/ 314510 h 314510"/>
                  <a:gd name="connsiteX7" fmla="*/ 0 w 419210"/>
                  <a:gd name="connsiteY7" fmla="*/ 285938 h 314510"/>
                  <a:gd name="connsiteX8" fmla="*/ 0 w 419210"/>
                  <a:gd name="connsiteY8" fmla="*/ 137473 h 314510"/>
                  <a:gd name="connsiteX0" fmla="*/ 0 w 419210"/>
                  <a:gd name="connsiteY0" fmla="*/ 146842 h 323879"/>
                  <a:gd name="connsiteX1" fmla="*/ 283299 w 419210"/>
                  <a:gd name="connsiteY1" fmla="*/ 5844 h 323879"/>
                  <a:gd name="connsiteX2" fmla="*/ 344439 w 419210"/>
                  <a:gd name="connsiteY2" fmla="*/ 21201 h 323879"/>
                  <a:gd name="connsiteX3" fmla="*/ 419210 w 419210"/>
                  <a:gd name="connsiteY3" fmla="*/ 146842 h 323879"/>
                  <a:gd name="connsiteX4" fmla="*/ 377132 w 419210"/>
                  <a:gd name="connsiteY4" fmla="*/ 252578 h 323879"/>
                  <a:gd name="connsiteX5" fmla="*/ 186190 w 419210"/>
                  <a:gd name="connsiteY5" fmla="*/ 315333 h 323879"/>
                  <a:gd name="connsiteX6" fmla="*/ 71301 w 419210"/>
                  <a:gd name="connsiteY6" fmla="*/ 323879 h 323879"/>
                  <a:gd name="connsiteX7" fmla="*/ 0 w 419210"/>
                  <a:gd name="connsiteY7" fmla="*/ 295307 h 323879"/>
                  <a:gd name="connsiteX8" fmla="*/ 0 w 419210"/>
                  <a:gd name="connsiteY8" fmla="*/ 146842 h 323879"/>
                  <a:gd name="connsiteX0" fmla="*/ 0 w 419210"/>
                  <a:gd name="connsiteY0" fmla="*/ 137475 h 314512"/>
                  <a:gd name="connsiteX1" fmla="*/ 261782 w 419210"/>
                  <a:gd name="connsiteY1" fmla="*/ 10095 h 314512"/>
                  <a:gd name="connsiteX2" fmla="*/ 344439 w 419210"/>
                  <a:gd name="connsiteY2" fmla="*/ 11834 h 314512"/>
                  <a:gd name="connsiteX3" fmla="*/ 419210 w 419210"/>
                  <a:gd name="connsiteY3" fmla="*/ 137475 h 314512"/>
                  <a:gd name="connsiteX4" fmla="*/ 377132 w 419210"/>
                  <a:gd name="connsiteY4" fmla="*/ 243211 h 314512"/>
                  <a:gd name="connsiteX5" fmla="*/ 186190 w 419210"/>
                  <a:gd name="connsiteY5" fmla="*/ 305966 h 314512"/>
                  <a:gd name="connsiteX6" fmla="*/ 71301 w 419210"/>
                  <a:gd name="connsiteY6" fmla="*/ 314512 h 314512"/>
                  <a:gd name="connsiteX7" fmla="*/ 0 w 419210"/>
                  <a:gd name="connsiteY7" fmla="*/ 285940 h 314512"/>
                  <a:gd name="connsiteX8" fmla="*/ 0 w 419210"/>
                  <a:gd name="connsiteY8" fmla="*/ 137475 h 314512"/>
                  <a:gd name="connsiteX0" fmla="*/ 0 w 419210"/>
                  <a:gd name="connsiteY0" fmla="*/ 163046 h 340083"/>
                  <a:gd name="connsiteX1" fmla="*/ 256404 w 419210"/>
                  <a:gd name="connsiteY1" fmla="*/ 1619 h 340083"/>
                  <a:gd name="connsiteX2" fmla="*/ 344439 w 419210"/>
                  <a:gd name="connsiteY2" fmla="*/ 37405 h 340083"/>
                  <a:gd name="connsiteX3" fmla="*/ 419210 w 419210"/>
                  <a:gd name="connsiteY3" fmla="*/ 163046 h 340083"/>
                  <a:gd name="connsiteX4" fmla="*/ 377132 w 419210"/>
                  <a:gd name="connsiteY4" fmla="*/ 268782 h 340083"/>
                  <a:gd name="connsiteX5" fmla="*/ 186190 w 419210"/>
                  <a:gd name="connsiteY5" fmla="*/ 331537 h 340083"/>
                  <a:gd name="connsiteX6" fmla="*/ 71301 w 419210"/>
                  <a:gd name="connsiteY6" fmla="*/ 340083 h 340083"/>
                  <a:gd name="connsiteX7" fmla="*/ 0 w 419210"/>
                  <a:gd name="connsiteY7" fmla="*/ 311511 h 340083"/>
                  <a:gd name="connsiteX8" fmla="*/ 0 w 419210"/>
                  <a:gd name="connsiteY8" fmla="*/ 163046 h 340083"/>
                  <a:gd name="connsiteX0" fmla="*/ 0 w 419210"/>
                  <a:gd name="connsiteY0" fmla="*/ 125641 h 302678"/>
                  <a:gd name="connsiteX1" fmla="*/ 240266 w 419210"/>
                  <a:gd name="connsiteY1" fmla="*/ 25499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37474 h 314511"/>
                  <a:gd name="connsiteX1" fmla="*/ 234887 w 419210"/>
                  <a:gd name="connsiteY1" fmla="*/ 10094 h 314511"/>
                  <a:gd name="connsiteX2" fmla="*/ 344439 w 419210"/>
                  <a:gd name="connsiteY2" fmla="*/ 11833 h 314511"/>
                  <a:gd name="connsiteX3" fmla="*/ 419210 w 419210"/>
                  <a:gd name="connsiteY3" fmla="*/ 137474 h 314511"/>
                  <a:gd name="connsiteX4" fmla="*/ 377132 w 419210"/>
                  <a:gd name="connsiteY4" fmla="*/ 243210 h 314511"/>
                  <a:gd name="connsiteX5" fmla="*/ 186190 w 419210"/>
                  <a:gd name="connsiteY5" fmla="*/ 305965 h 314511"/>
                  <a:gd name="connsiteX6" fmla="*/ 71301 w 419210"/>
                  <a:gd name="connsiteY6" fmla="*/ 314511 h 314511"/>
                  <a:gd name="connsiteX7" fmla="*/ 0 w 419210"/>
                  <a:gd name="connsiteY7" fmla="*/ 285939 h 314511"/>
                  <a:gd name="connsiteX8" fmla="*/ 0 w 419210"/>
                  <a:gd name="connsiteY8" fmla="*/ 137474 h 314511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125641 h 302678"/>
                  <a:gd name="connsiteX1" fmla="*/ 191854 w 419210"/>
                  <a:gd name="connsiteY1" fmla="*/ 18690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377132"/>
                  <a:gd name="connsiteY0" fmla="*/ 125641 h 302678"/>
                  <a:gd name="connsiteX1" fmla="*/ 159580 w 377132"/>
                  <a:gd name="connsiteY1" fmla="*/ 11881 h 302678"/>
                  <a:gd name="connsiteX2" fmla="*/ 344439 w 377132"/>
                  <a:gd name="connsiteY2" fmla="*/ 0 h 302678"/>
                  <a:gd name="connsiteX3" fmla="*/ 225561 w 377132"/>
                  <a:gd name="connsiteY3" fmla="*/ 105212 h 302678"/>
                  <a:gd name="connsiteX4" fmla="*/ 377132 w 377132"/>
                  <a:gd name="connsiteY4" fmla="*/ 231377 h 302678"/>
                  <a:gd name="connsiteX5" fmla="*/ 186190 w 377132"/>
                  <a:gd name="connsiteY5" fmla="*/ 294132 h 302678"/>
                  <a:gd name="connsiteX6" fmla="*/ 71301 w 377132"/>
                  <a:gd name="connsiteY6" fmla="*/ 302678 h 302678"/>
                  <a:gd name="connsiteX7" fmla="*/ 0 w 377132"/>
                  <a:gd name="connsiteY7" fmla="*/ 274106 h 302678"/>
                  <a:gd name="connsiteX8" fmla="*/ 0 w 377132"/>
                  <a:gd name="connsiteY8" fmla="*/ 125641 h 302678"/>
                  <a:gd name="connsiteX0" fmla="*/ 0 w 377132"/>
                  <a:gd name="connsiteY0" fmla="*/ 113760 h 290797"/>
                  <a:gd name="connsiteX1" fmla="*/ 159580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86522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86522 h 290797"/>
                  <a:gd name="connsiteX0" fmla="*/ 0 w 377132"/>
                  <a:gd name="connsiteY0" fmla="*/ 86522 h 290797"/>
                  <a:gd name="connsiteX1" fmla="*/ 16686 w 377132"/>
                  <a:gd name="connsiteY1" fmla="*/ 59333 h 290797"/>
                  <a:gd name="connsiteX2" fmla="*/ 138063 w 377132"/>
                  <a:gd name="connsiteY2" fmla="*/ 0 h 290797"/>
                  <a:gd name="connsiteX3" fmla="*/ 134654 w 377132"/>
                  <a:gd name="connsiteY3" fmla="*/ 1738 h 290797"/>
                  <a:gd name="connsiteX4" fmla="*/ 327764 w 377132"/>
                  <a:gd name="connsiteY4" fmla="*/ 18427 h 290797"/>
                  <a:gd name="connsiteX5" fmla="*/ 377132 w 377132"/>
                  <a:gd name="connsiteY5" fmla="*/ 219496 h 290797"/>
                  <a:gd name="connsiteX6" fmla="*/ 186190 w 377132"/>
                  <a:gd name="connsiteY6" fmla="*/ 282251 h 290797"/>
                  <a:gd name="connsiteX7" fmla="*/ 71301 w 377132"/>
                  <a:gd name="connsiteY7" fmla="*/ 290797 h 290797"/>
                  <a:gd name="connsiteX8" fmla="*/ 0 w 377132"/>
                  <a:gd name="connsiteY8" fmla="*/ 262225 h 290797"/>
                  <a:gd name="connsiteX9" fmla="*/ 0 w 377132"/>
                  <a:gd name="connsiteY9" fmla="*/ 86522 h 29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132" h="290797">
                    <a:moveTo>
                      <a:pt x="0" y="86522"/>
                    </a:moveTo>
                    <a:cubicBezTo>
                      <a:pt x="18918" y="47032"/>
                      <a:pt x="-6324" y="73753"/>
                      <a:pt x="16686" y="59333"/>
                    </a:cubicBezTo>
                    <a:cubicBezTo>
                      <a:pt x="39696" y="44913"/>
                      <a:pt x="134539" y="3925"/>
                      <a:pt x="138063" y="0"/>
                    </a:cubicBezTo>
                    <a:lnTo>
                      <a:pt x="134654" y="1738"/>
                    </a:lnTo>
                    <a:cubicBezTo>
                      <a:pt x="155154" y="1738"/>
                      <a:pt x="327764" y="-2073"/>
                      <a:pt x="327764" y="18427"/>
                    </a:cubicBezTo>
                    <a:lnTo>
                      <a:pt x="377132" y="219496"/>
                    </a:lnTo>
                    <a:cubicBezTo>
                      <a:pt x="377132" y="239996"/>
                      <a:pt x="206690" y="282251"/>
                      <a:pt x="186190" y="282251"/>
                    </a:cubicBezTo>
                    <a:lnTo>
                      <a:pt x="71301" y="290797"/>
                    </a:lnTo>
                    <a:cubicBezTo>
                      <a:pt x="50801" y="290797"/>
                      <a:pt x="0" y="282725"/>
                      <a:pt x="0" y="262225"/>
                    </a:cubicBezTo>
                    <a:lnTo>
                      <a:pt x="0" y="86522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Rectangle à coins arrondis 10"/>
              <p:cNvSpPr/>
              <p:nvPr/>
            </p:nvSpPr>
            <p:spPr>
              <a:xfrm rot="18690037">
                <a:off x="4763923" y="5802111"/>
                <a:ext cx="182186" cy="85723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Rectangle à coins arrondis 10"/>
              <p:cNvSpPr/>
              <p:nvPr/>
            </p:nvSpPr>
            <p:spPr>
              <a:xfrm rot="20478979">
                <a:off x="4766372" y="5672444"/>
                <a:ext cx="130418" cy="14007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Rectangle à coins arrondis 10"/>
              <p:cNvSpPr/>
              <p:nvPr/>
            </p:nvSpPr>
            <p:spPr>
              <a:xfrm rot="17030360">
                <a:off x="5219370" y="5760178"/>
                <a:ext cx="125468" cy="11233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Rectangle à coins arrondis 10"/>
              <p:cNvSpPr/>
              <p:nvPr/>
            </p:nvSpPr>
            <p:spPr>
              <a:xfrm rot="17030360">
                <a:off x="5242082" y="5647273"/>
                <a:ext cx="103682" cy="127615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129687 w 548897"/>
                  <a:gd name="connsiteY0" fmla="*/ 156694 h 333731"/>
                  <a:gd name="connsiteX1" fmla="*/ 1945 w 548897"/>
                  <a:gd name="connsiteY1" fmla="*/ 0 h 333731"/>
                  <a:gd name="connsiteX2" fmla="*/ 474126 w 548897"/>
                  <a:gd name="connsiteY2" fmla="*/ 31053 h 333731"/>
                  <a:gd name="connsiteX3" fmla="*/ 548897 w 548897"/>
                  <a:gd name="connsiteY3" fmla="*/ 156694 h 333731"/>
                  <a:gd name="connsiteX4" fmla="*/ 506819 w 548897"/>
                  <a:gd name="connsiteY4" fmla="*/ 262430 h 333731"/>
                  <a:gd name="connsiteX5" fmla="*/ 315877 w 548897"/>
                  <a:gd name="connsiteY5" fmla="*/ 325185 h 333731"/>
                  <a:gd name="connsiteX6" fmla="*/ 200988 w 548897"/>
                  <a:gd name="connsiteY6" fmla="*/ 333731 h 333731"/>
                  <a:gd name="connsiteX7" fmla="*/ 129687 w 548897"/>
                  <a:gd name="connsiteY7" fmla="*/ 305159 h 333731"/>
                  <a:gd name="connsiteX8" fmla="*/ 129687 w 548897"/>
                  <a:gd name="connsiteY8" fmla="*/ 156694 h 333731"/>
                  <a:gd name="connsiteX0" fmla="*/ 118863 w 549038"/>
                  <a:gd name="connsiteY0" fmla="*/ 214256 h 333731"/>
                  <a:gd name="connsiteX1" fmla="*/ 2086 w 549038"/>
                  <a:gd name="connsiteY1" fmla="*/ 0 h 333731"/>
                  <a:gd name="connsiteX2" fmla="*/ 474267 w 549038"/>
                  <a:gd name="connsiteY2" fmla="*/ 31053 h 333731"/>
                  <a:gd name="connsiteX3" fmla="*/ 549038 w 549038"/>
                  <a:gd name="connsiteY3" fmla="*/ 156694 h 333731"/>
                  <a:gd name="connsiteX4" fmla="*/ 506960 w 549038"/>
                  <a:gd name="connsiteY4" fmla="*/ 262430 h 333731"/>
                  <a:gd name="connsiteX5" fmla="*/ 316018 w 549038"/>
                  <a:gd name="connsiteY5" fmla="*/ 325185 h 333731"/>
                  <a:gd name="connsiteX6" fmla="*/ 201129 w 549038"/>
                  <a:gd name="connsiteY6" fmla="*/ 333731 h 333731"/>
                  <a:gd name="connsiteX7" fmla="*/ 129828 w 549038"/>
                  <a:gd name="connsiteY7" fmla="*/ 305159 h 333731"/>
                  <a:gd name="connsiteX8" fmla="*/ 118863 w 549038"/>
                  <a:gd name="connsiteY8" fmla="*/ 214256 h 333731"/>
                  <a:gd name="connsiteX0" fmla="*/ 118863 w 506960"/>
                  <a:gd name="connsiteY0" fmla="*/ 214256 h 333731"/>
                  <a:gd name="connsiteX1" fmla="*/ 2086 w 506960"/>
                  <a:gd name="connsiteY1" fmla="*/ 0 h 333731"/>
                  <a:gd name="connsiteX2" fmla="*/ 474267 w 506960"/>
                  <a:gd name="connsiteY2" fmla="*/ 31053 h 333731"/>
                  <a:gd name="connsiteX3" fmla="*/ 406524 w 506960"/>
                  <a:gd name="connsiteY3" fmla="*/ 138012 h 333731"/>
                  <a:gd name="connsiteX4" fmla="*/ 506960 w 506960"/>
                  <a:gd name="connsiteY4" fmla="*/ 262430 h 333731"/>
                  <a:gd name="connsiteX5" fmla="*/ 316018 w 506960"/>
                  <a:gd name="connsiteY5" fmla="*/ 325185 h 333731"/>
                  <a:gd name="connsiteX6" fmla="*/ 201129 w 506960"/>
                  <a:gd name="connsiteY6" fmla="*/ 333731 h 333731"/>
                  <a:gd name="connsiteX7" fmla="*/ 129828 w 506960"/>
                  <a:gd name="connsiteY7" fmla="*/ 305159 h 333731"/>
                  <a:gd name="connsiteX8" fmla="*/ 118863 w 506960"/>
                  <a:gd name="connsiteY8" fmla="*/ 214256 h 333731"/>
                  <a:gd name="connsiteX0" fmla="*/ 112139 w 500236"/>
                  <a:gd name="connsiteY0" fmla="*/ 183203 h 302678"/>
                  <a:gd name="connsiteX1" fmla="*/ 2185 w 500236"/>
                  <a:gd name="connsiteY1" fmla="*/ 34406 h 302678"/>
                  <a:gd name="connsiteX2" fmla="*/ 467543 w 500236"/>
                  <a:gd name="connsiteY2" fmla="*/ 0 h 302678"/>
                  <a:gd name="connsiteX3" fmla="*/ 399800 w 500236"/>
                  <a:gd name="connsiteY3" fmla="*/ 106959 h 302678"/>
                  <a:gd name="connsiteX4" fmla="*/ 500236 w 500236"/>
                  <a:gd name="connsiteY4" fmla="*/ 231377 h 302678"/>
                  <a:gd name="connsiteX5" fmla="*/ 309294 w 500236"/>
                  <a:gd name="connsiteY5" fmla="*/ 294132 h 302678"/>
                  <a:gd name="connsiteX6" fmla="*/ 194405 w 500236"/>
                  <a:gd name="connsiteY6" fmla="*/ 302678 h 302678"/>
                  <a:gd name="connsiteX7" fmla="*/ 123104 w 500236"/>
                  <a:gd name="connsiteY7" fmla="*/ 274106 h 302678"/>
                  <a:gd name="connsiteX8" fmla="*/ 112139 w 500236"/>
                  <a:gd name="connsiteY8" fmla="*/ 183203 h 302678"/>
                  <a:gd name="connsiteX0" fmla="*/ 32521 w 420618"/>
                  <a:gd name="connsiteY0" fmla="*/ 263767 h 383242"/>
                  <a:gd name="connsiteX1" fmla="*/ 5100 w 420618"/>
                  <a:gd name="connsiteY1" fmla="*/ 0 h 383242"/>
                  <a:gd name="connsiteX2" fmla="*/ 387925 w 420618"/>
                  <a:gd name="connsiteY2" fmla="*/ 80564 h 383242"/>
                  <a:gd name="connsiteX3" fmla="*/ 320182 w 420618"/>
                  <a:gd name="connsiteY3" fmla="*/ 187523 h 383242"/>
                  <a:gd name="connsiteX4" fmla="*/ 420618 w 420618"/>
                  <a:gd name="connsiteY4" fmla="*/ 311941 h 383242"/>
                  <a:gd name="connsiteX5" fmla="*/ 229676 w 420618"/>
                  <a:gd name="connsiteY5" fmla="*/ 374696 h 383242"/>
                  <a:gd name="connsiteX6" fmla="*/ 114787 w 420618"/>
                  <a:gd name="connsiteY6" fmla="*/ 383242 h 383242"/>
                  <a:gd name="connsiteX7" fmla="*/ 43486 w 420618"/>
                  <a:gd name="connsiteY7" fmla="*/ 354670 h 383242"/>
                  <a:gd name="connsiteX8" fmla="*/ 32521 w 420618"/>
                  <a:gd name="connsiteY8" fmla="*/ 263767 h 383242"/>
                  <a:gd name="connsiteX0" fmla="*/ 32521 w 420618"/>
                  <a:gd name="connsiteY0" fmla="*/ 325666 h 445141"/>
                  <a:gd name="connsiteX1" fmla="*/ 5100 w 420618"/>
                  <a:gd name="connsiteY1" fmla="*/ 61899 h 445141"/>
                  <a:gd name="connsiteX2" fmla="*/ 387925 w 420618"/>
                  <a:gd name="connsiteY2" fmla="*/ 142463 h 445141"/>
                  <a:gd name="connsiteX3" fmla="*/ 320182 w 420618"/>
                  <a:gd name="connsiteY3" fmla="*/ 249422 h 445141"/>
                  <a:gd name="connsiteX4" fmla="*/ 420618 w 420618"/>
                  <a:gd name="connsiteY4" fmla="*/ 373840 h 445141"/>
                  <a:gd name="connsiteX5" fmla="*/ 229676 w 420618"/>
                  <a:gd name="connsiteY5" fmla="*/ 436595 h 445141"/>
                  <a:gd name="connsiteX6" fmla="*/ 114787 w 420618"/>
                  <a:gd name="connsiteY6" fmla="*/ 445141 h 445141"/>
                  <a:gd name="connsiteX7" fmla="*/ 43486 w 420618"/>
                  <a:gd name="connsiteY7" fmla="*/ 416569 h 445141"/>
                  <a:gd name="connsiteX8" fmla="*/ 32521 w 420618"/>
                  <a:gd name="connsiteY8" fmla="*/ 325666 h 445141"/>
                  <a:gd name="connsiteX0" fmla="*/ 3926 w 392023"/>
                  <a:gd name="connsiteY0" fmla="*/ 247354 h 366829"/>
                  <a:gd name="connsiteX1" fmla="*/ 11664 w 392023"/>
                  <a:gd name="connsiteY1" fmla="*/ 88383 h 366829"/>
                  <a:gd name="connsiteX2" fmla="*/ 359330 w 392023"/>
                  <a:gd name="connsiteY2" fmla="*/ 64151 h 366829"/>
                  <a:gd name="connsiteX3" fmla="*/ 291587 w 392023"/>
                  <a:gd name="connsiteY3" fmla="*/ 171110 h 366829"/>
                  <a:gd name="connsiteX4" fmla="*/ 392023 w 392023"/>
                  <a:gd name="connsiteY4" fmla="*/ 295528 h 366829"/>
                  <a:gd name="connsiteX5" fmla="*/ 201081 w 392023"/>
                  <a:gd name="connsiteY5" fmla="*/ 358283 h 366829"/>
                  <a:gd name="connsiteX6" fmla="*/ 86192 w 392023"/>
                  <a:gd name="connsiteY6" fmla="*/ 366829 h 366829"/>
                  <a:gd name="connsiteX7" fmla="*/ 14891 w 392023"/>
                  <a:gd name="connsiteY7" fmla="*/ 338257 h 366829"/>
                  <a:gd name="connsiteX8" fmla="*/ 3926 w 392023"/>
                  <a:gd name="connsiteY8" fmla="*/ 247354 h 366829"/>
                  <a:gd name="connsiteX0" fmla="*/ 3926 w 448371"/>
                  <a:gd name="connsiteY0" fmla="*/ 247354 h 366829"/>
                  <a:gd name="connsiteX1" fmla="*/ 11664 w 448371"/>
                  <a:gd name="connsiteY1" fmla="*/ 88383 h 366829"/>
                  <a:gd name="connsiteX2" fmla="*/ 359330 w 448371"/>
                  <a:gd name="connsiteY2" fmla="*/ 64151 h 366829"/>
                  <a:gd name="connsiteX3" fmla="*/ 448370 w 448371"/>
                  <a:gd name="connsiteY3" fmla="*/ 187212 h 366829"/>
                  <a:gd name="connsiteX4" fmla="*/ 392023 w 448371"/>
                  <a:gd name="connsiteY4" fmla="*/ 295528 h 366829"/>
                  <a:gd name="connsiteX5" fmla="*/ 201081 w 448371"/>
                  <a:gd name="connsiteY5" fmla="*/ 358283 h 366829"/>
                  <a:gd name="connsiteX6" fmla="*/ 86192 w 448371"/>
                  <a:gd name="connsiteY6" fmla="*/ 366829 h 366829"/>
                  <a:gd name="connsiteX7" fmla="*/ 14891 w 448371"/>
                  <a:gd name="connsiteY7" fmla="*/ 338257 h 366829"/>
                  <a:gd name="connsiteX8" fmla="*/ 3926 w 448371"/>
                  <a:gd name="connsiteY8" fmla="*/ 247354 h 36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371" h="366829">
                    <a:moveTo>
                      <a:pt x="3926" y="247354"/>
                    </a:moveTo>
                    <a:cubicBezTo>
                      <a:pt x="3926" y="226854"/>
                      <a:pt x="-8836" y="88383"/>
                      <a:pt x="11664" y="88383"/>
                    </a:cubicBezTo>
                    <a:cubicBezTo>
                      <a:pt x="104528" y="-78558"/>
                      <a:pt x="231722" y="37296"/>
                      <a:pt x="359330" y="64151"/>
                    </a:cubicBezTo>
                    <a:cubicBezTo>
                      <a:pt x="379830" y="64151"/>
                      <a:pt x="448370" y="166712"/>
                      <a:pt x="448370" y="187212"/>
                    </a:cubicBezTo>
                    <a:lnTo>
                      <a:pt x="392023" y="295528"/>
                    </a:lnTo>
                    <a:cubicBezTo>
                      <a:pt x="392023" y="316028"/>
                      <a:pt x="221581" y="358283"/>
                      <a:pt x="201081" y="358283"/>
                    </a:cubicBezTo>
                    <a:lnTo>
                      <a:pt x="86192" y="366829"/>
                    </a:lnTo>
                    <a:cubicBezTo>
                      <a:pt x="65692" y="366829"/>
                      <a:pt x="14891" y="358757"/>
                      <a:pt x="14891" y="338257"/>
                    </a:cubicBezTo>
                    <a:lnTo>
                      <a:pt x="3926" y="247354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Rectangle à coins arrondis 10"/>
              <p:cNvSpPr/>
              <p:nvPr/>
            </p:nvSpPr>
            <p:spPr>
              <a:xfrm rot="1754928">
                <a:off x="5255384" y="5610003"/>
                <a:ext cx="119261" cy="9975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ectangle à coins arrondis 10"/>
              <p:cNvSpPr/>
              <p:nvPr/>
            </p:nvSpPr>
            <p:spPr>
              <a:xfrm rot="20022356" flipV="1">
                <a:off x="4703911" y="5457494"/>
                <a:ext cx="147061" cy="12977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ectangle à coins arrondis 10"/>
              <p:cNvSpPr/>
              <p:nvPr/>
            </p:nvSpPr>
            <p:spPr>
              <a:xfrm rot="18777988" flipV="1">
                <a:off x="4712058" y="5560264"/>
                <a:ext cx="191381" cy="10840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Rectangle à coins arrondis 10"/>
              <p:cNvSpPr/>
              <p:nvPr/>
            </p:nvSpPr>
            <p:spPr>
              <a:xfrm rot="11875379">
                <a:off x="5275643" y="5498207"/>
                <a:ext cx="124709" cy="12999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96939 h 273976"/>
                  <a:gd name="connsiteX1" fmla="*/ 233670 w 377132"/>
                  <a:gd name="connsiteY1" fmla="*/ 76912 h 273976"/>
                  <a:gd name="connsiteX2" fmla="*/ 365651 w 377132"/>
                  <a:gd name="connsiteY2" fmla="*/ 0 h 273976"/>
                  <a:gd name="connsiteX3" fmla="*/ 360040 w 377132"/>
                  <a:gd name="connsiteY3" fmla="*/ 96939 h 273976"/>
                  <a:gd name="connsiteX4" fmla="*/ 377132 w 377132"/>
                  <a:gd name="connsiteY4" fmla="*/ 202675 h 273976"/>
                  <a:gd name="connsiteX5" fmla="*/ 186190 w 377132"/>
                  <a:gd name="connsiteY5" fmla="*/ 265430 h 273976"/>
                  <a:gd name="connsiteX6" fmla="*/ 71301 w 377132"/>
                  <a:gd name="connsiteY6" fmla="*/ 273976 h 273976"/>
                  <a:gd name="connsiteX7" fmla="*/ 0 w 377132"/>
                  <a:gd name="connsiteY7" fmla="*/ 245404 h 273976"/>
                  <a:gd name="connsiteX8" fmla="*/ 0 w 377132"/>
                  <a:gd name="connsiteY8" fmla="*/ 96939 h 273976"/>
                  <a:gd name="connsiteX0" fmla="*/ 0 w 377132"/>
                  <a:gd name="connsiteY0" fmla="*/ 20028 h 197065"/>
                  <a:gd name="connsiteX1" fmla="*/ 233670 w 377132"/>
                  <a:gd name="connsiteY1" fmla="*/ 1 h 197065"/>
                  <a:gd name="connsiteX2" fmla="*/ 340014 w 377132"/>
                  <a:gd name="connsiteY2" fmla="*/ 17093 h 197065"/>
                  <a:gd name="connsiteX3" fmla="*/ 360040 w 377132"/>
                  <a:gd name="connsiteY3" fmla="*/ 20028 h 197065"/>
                  <a:gd name="connsiteX4" fmla="*/ 377132 w 377132"/>
                  <a:gd name="connsiteY4" fmla="*/ 125764 h 197065"/>
                  <a:gd name="connsiteX5" fmla="*/ 186190 w 377132"/>
                  <a:gd name="connsiteY5" fmla="*/ 188519 h 197065"/>
                  <a:gd name="connsiteX6" fmla="*/ 71301 w 377132"/>
                  <a:gd name="connsiteY6" fmla="*/ 197065 h 197065"/>
                  <a:gd name="connsiteX7" fmla="*/ 0 w 377132"/>
                  <a:gd name="connsiteY7" fmla="*/ 168493 h 197065"/>
                  <a:gd name="connsiteX8" fmla="*/ 0 w 377132"/>
                  <a:gd name="connsiteY8" fmla="*/ 20028 h 197065"/>
                  <a:gd name="connsiteX0" fmla="*/ 5630 w 377132"/>
                  <a:gd name="connsiteY0" fmla="*/ 5321 h 227223"/>
                  <a:gd name="connsiteX1" fmla="*/ 233670 w 377132"/>
                  <a:gd name="connsiteY1" fmla="*/ 30159 h 227223"/>
                  <a:gd name="connsiteX2" fmla="*/ 340014 w 377132"/>
                  <a:gd name="connsiteY2" fmla="*/ 47251 h 227223"/>
                  <a:gd name="connsiteX3" fmla="*/ 360040 w 377132"/>
                  <a:gd name="connsiteY3" fmla="*/ 50186 h 227223"/>
                  <a:gd name="connsiteX4" fmla="*/ 377132 w 377132"/>
                  <a:gd name="connsiteY4" fmla="*/ 155922 h 227223"/>
                  <a:gd name="connsiteX5" fmla="*/ 186190 w 377132"/>
                  <a:gd name="connsiteY5" fmla="*/ 218677 h 227223"/>
                  <a:gd name="connsiteX6" fmla="*/ 71301 w 377132"/>
                  <a:gd name="connsiteY6" fmla="*/ 227223 h 227223"/>
                  <a:gd name="connsiteX7" fmla="*/ 0 w 377132"/>
                  <a:gd name="connsiteY7" fmla="*/ 198651 h 227223"/>
                  <a:gd name="connsiteX8" fmla="*/ 5630 w 377132"/>
                  <a:gd name="connsiteY8" fmla="*/ 5321 h 22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27223">
                    <a:moveTo>
                      <a:pt x="5630" y="5321"/>
                    </a:moveTo>
                    <a:cubicBezTo>
                      <a:pt x="5630" y="-15179"/>
                      <a:pt x="213170" y="30159"/>
                      <a:pt x="233670" y="30159"/>
                    </a:cubicBezTo>
                    <a:cubicBezTo>
                      <a:pt x="328938" y="30159"/>
                      <a:pt x="244746" y="47251"/>
                      <a:pt x="340014" y="47251"/>
                    </a:cubicBezTo>
                    <a:cubicBezTo>
                      <a:pt x="360514" y="47251"/>
                      <a:pt x="360040" y="29686"/>
                      <a:pt x="360040" y="50186"/>
                    </a:cubicBezTo>
                    <a:lnTo>
                      <a:pt x="377132" y="155922"/>
                    </a:lnTo>
                    <a:cubicBezTo>
                      <a:pt x="377132" y="176422"/>
                      <a:pt x="206690" y="218677"/>
                      <a:pt x="186190" y="218677"/>
                    </a:cubicBezTo>
                    <a:lnTo>
                      <a:pt x="71301" y="227223"/>
                    </a:lnTo>
                    <a:cubicBezTo>
                      <a:pt x="50801" y="227223"/>
                      <a:pt x="0" y="219151"/>
                      <a:pt x="0" y="198651"/>
                    </a:cubicBezTo>
                    <a:lnTo>
                      <a:pt x="5630" y="5321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Rectangle à coins arrondis 10"/>
              <p:cNvSpPr/>
              <p:nvPr/>
            </p:nvSpPr>
            <p:spPr>
              <a:xfrm rot="17765145">
                <a:off x="5304104" y="5399989"/>
                <a:ext cx="120992" cy="13954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37473 h 314510"/>
                  <a:gd name="connsiteX1" fmla="*/ 78892 w 419210"/>
                  <a:gd name="connsiteY1" fmla="*/ 10094 h 314510"/>
                  <a:gd name="connsiteX2" fmla="*/ 344439 w 419210"/>
                  <a:gd name="connsiteY2" fmla="*/ 11832 h 314510"/>
                  <a:gd name="connsiteX3" fmla="*/ 419210 w 419210"/>
                  <a:gd name="connsiteY3" fmla="*/ 137473 h 314510"/>
                  <a:gd name="connsiteX4" fmla="*/ 377132 w 419210"/>
                  <a:gd name="connsiteY4" fmla="*/ 243209 h 314510"/>
                  <a:gd name="connsiteX5" fmla="*/ 186190 w 419210"/>
                  <a:gd name="connsiteY5" fmla="*/ 305964 h 314510"/>
                  <a:gd name="connsiteX6" fmla="*/ 71301 w 419210"/>
                  <a:gd name="connsiteY6" fmla="*/ 314510 h 314510"/>
                  <a:gd name="connsiteX7" fmla="*/ 0 w 419210"/>
                  <a:gd name="connsiteY7" fmla="*/ 285938 h 314510"/>
                  <a:gd name="connsiteX8" fmla="*/ 0 w 419210"/>
                  <a:gd name="connsiteY8" fmla="*/ 137473 h 314510"/>
                  <a:gd name="connsiteX0" fmla="*/ 0 w 419210"/>
                  <a:gd name="connsiteY0" fmla="*/ 146842 h 323879"/>
                  <a:gd name="connsiteX1" fmla="*/ 283299 w 419210"/>
                  <a:gd name="connsiteY1" fmla="*/ 5844 h 323879"/>
                  <a:gd name="connsiteX2" fmla="*/ 344439 w 419210"/>
                  <a:gd name="connsiteY2" fmla="*/ 21201 h 323879"/>
                  <a:gd name="connsiteX3" fmla="*/ 419210 w 419210"/>
                  <a:gd name="connsiteY3" fmla="*/ 146842 h 323879"/>
                  <a:gd name="connsiteX4" fmla="*/ 377132 w 419210"/>
                  <a:gd name="connsiteY4" fmla="*/ 252578 h 323879"/>
                  <a:gd name="connsiteX5" fmla="*/ 186190 w 419210"/>
                  <a:gd name="connsiteY5" fmla="*/ 315333 h 323879"/>
                  <a:gd name="connsiteX6" fmla="*/ 71301 w 419210"/>
                  <a:gd name="connsiteY6" fmla="*/ 323879 h 323879"/>
                  <a:gd name="connsiteX7" fmla="*/ 0 w 419210"/>
                  <a:gd name="connsiteY7" fmla="*/ 295307 h 323879"/>
                  <a:gd name="connsiteX8" fmla="*/ 0 w 419210"/>
                  <a:gd name="connsiteY8" fmla="*/ 146842 h 323879"/>
                  <a:gd name="connsiteX0" fmla="*/ 0 w 419210"/>
                  <a:gd name="connsiteY0" fmla="*/ 137475 h 314512"/>
                  <a:gd name="connsiteX1" fmla="*/ 261782 w 419210"/>
                  <a:gd name="connsiteY1" fmla="*/ 10095 h 314512"/>
                  <a:gd name="connsiteX2" fmla="*/ 344439 w 419210"/>
                  <a:gd name="connsiteY2" fmla="*/ 11834 h 314512"/>
                  <a:gd name="connsiteX3" fmla="*/ 419210 w 419210"/>
                  <a:gd name="connsiteY3" fmla="*/ 137475 h 314512"/>
                  <a:gd name="connsiteX4" fmla="*/ 377132 w 419210"/>
                  <a:gd name="connsiteY4" fmla="*/ 243211 h 314512"/>
                  <a:gd name="connsiteX5" fmla="*/ 186190 w 419210"/>
                  <a:gd name="connsiteY5" fmla="*/ 305966 h 314512"/>
                  <a:gd name="connsiteX6" fmla="*/ 71301 w 419210"/>
                  <a:gd name="connsiteY6" fmla="*/ 314512 h 314512"/>
                  <a:gd name="connsiteX7" fmla="*/ 0 w 419210"/>
                  <a:gd name="connsiteY7" fmla="*/ 285940 h 314512"/>
                  <a:gd name="connsiteX8" fmla="*/ 0 w 419210"/>
                  <a:gd name="connsiteY8" fmla="*/ 137475 h 314512"/>
                  <a:gd name="connsiteX0" fmla="*/ 0 w 419210"/>
                  <a:gd name="connsiteY0" fmla="*/ 163046 h 340083"/>
                  <a:gd name="connsiteX1" fmla="*/ 256404 w 419210"/>
                  <a:gd name="connsiteY1" fmla="*/ 1619 h 340083"/>
                  <a:gd name="connsiteX2" fmla="*/ 344439 w 419210"/>
                  <a:gd name="connsiteY2" fmla="*/ 37405 h 340083"/>
                  <a:gd name="connsiteX3" fmla="*/ 419210 w 419210"/>
                  <a:gd name="connsiteY3" fmla="*/ 163046 h 340083"/>
                  <a:gd name="connsiteX4" fmla="*/ 377132 w 419210"/>
                  <a:gd name="connsiteY4" fmla="*/ 268782 h 340083"/>
                  <a:gd name="connsiteX5" fmla="*/ 186190 w 419210"/>
                  <a:gd name="connsiteY5" fmla="*/ 331537 h 340083"/>
                  <a:gd name="connsiteX6" fmla="*/ 71301 w 419210"/>
                  <a:gd name="connsiteY6" fmla="*/ 340083 h 340083"/>
                  <a:gd name="connsiteX7" fmla="*/ 0 w 419210"/>
                  <a:gd name="connsiteY7" fmla="*/ 311511 h 340083"/>
                  <a:gd name="connsiteX8" fmla="*/ 0 w 419210"/>
                  <a:gd name="connsiteY8" fmla="*/ 163046 h 340083"/>
                  <a:gd name="connsiteX0" fmla="*/ 0 w 419210"/>
                  <a:gd name="connsiteY0" fmla="*/ 125641 h 302678"/>
                  <a:gd name="connsiteX1" fmla="*/ 240266 w 419210"/>
                  <a:gd name="connsiteY1" fmla="*/ 25499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37474 h 314511"/>
                  <a:gd name="connsiteX1" fmla="*/ 234887 w 419210"/>
                  <a:gd name="connsiteY1" fmla="*/ 10094 h 314511"/>
                  <a:gd name="connsiteX2" fmla="*/ 344439 w 419210"/>
                  <a:gd name="connsiteY2" fmla="*/ 11833 h 314511"/>
                  <a:gd name="connsiteX3" fmla="*/ 419210 w 419210"/>
                  <a:gd name="connsiteY3" fmla="*/ 137474 h 314511"/>
                  <a:gd name="connsiteX4" fmla="*/ 377132 w 419210"/>
                  <a:gd name="connsiteY4" fmla="*/ 243210 h 314511"/>
                  <a:gd name="connsiteX5" fmla="*/ 186190 w 419210"/>
                  <a:gd name="connsiteY5" fmla="*/ 305965 h 314511"/>
                  <a:gd name="connsiteX6" fmla="*/ 71301 w 419210"/>
                  <a:gd name="connsiteY6" fmla="*/ 314511 h 314511"/>
                  <a:gd name="connsiteX7" fmla="*/ 0 w 419210"/>
                  <a:gd name="connsiteY7" fmla="*/ 285939 h 314511"/>
                  <a:gd name="connsiteX8" fmla="*/ 0 w 419210"/>
                  <a:gd name="connsiteY8" fmla="*/ 137474 h 314511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243141 h 420178"/>
                  <a:gd name="connsiteX1" fmla="*/ 374744 w 419210"/>
                  <a:gd name="connsiteY1" fmla="*/ 0 h 420178"/>
                  <a:gd name="connsiteX2" fmla="*/ 344439 w 419210"/>
                  <a:gd name="connsiteY2" fmla="*/ 117500 h 420178"/>
                  <a:gd name="connsiteX3" fmla="*/ 419210 w 419210"/>
                  <a:gd name="connsiteY3" fmla="*/ 243141 h 420178"/>
                  <a:gd name="connsiteX4" fmla="*/ 377132 w 419210"/>
                  <a:gd name="connsiteY4" fmla="*/ 348877 h 420178"/>
                  <a:gd name="connsiteX5" fmla="*/ 186190 w 419210"/>
                  <a:gd name="connsiteY5" fmla="*/ 411632 h 420178"/>
                  <a:gd name="connsiteX6" fmla="*/ 71301 w 419210"/>
                  <a:gd name="connsiteY6" fmla="*/ 420178 h 420178"/>
                  <a:gd name="connsiteX7" fmla="*/ 0 w 419210"/>
                  <a:gd name="connsiteY7" fmla="*/ 391606 h 420178"/>
                  <a:gd name="connsiteX8" fmla="*/ 0 w 419210"/>
                  <a:gd name="connsiteY8" fmla="*/ 243141 h 420178"/>
                  <a:gd name="connsiteX0" fmla="*/ 0 w 419210"/>
                  <a:gd name="connsiteY0" fmla="*/ 125641 h 302678"/>
                  <a:gd name="connsiteX1" fmla="*/ 191854 w 419210"/>
                  <a:gd name="connsiteY1" fmla="*/ 18690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419210"/>
                  <a:gd name="connsiteY0" fmla="*/ 125641 h 302678"/>
                  <a:gd name="connsiteX1" fmla="*/ 159580 w 419210"/>
                  <a:gd name="connsiteY1" fmla="*/ 11881 h 302678"/>
                  <a:gd name="connsiteX2" fmla="*/ 344439 w 419210"/>
                  <a:gd name="connsiteY2" fmla="*/ 0 h 302678"/>
                  <a:gd name="connsiteX3" fmla="*/ 419210 w 419210"/>
                  <a:gd name="connsiteY3" fmla="*/ 125641 h 302678"/>
                  <a:gd name="connsiteX4" fmla="*/ 377132 w 419210"/>
                  <a:gd name="connsiteY4" fmla="*/ 231377 h 302678"/>
                  <a:gd name="connsiteX5" fmla="*/ 186190 w 419210"/>
                  <a:gd name="connsiteY5" fmla="*/ 294132 h 302678"/>
                  <a:gd name="connsiteX6" fmla="*/ 71301 w 419210"/>
                  <a:gd name="connsiteY6" fmla="*/ 302678 h 302678"/>
                  <a:gd name="connsiteX7" fmla="*/ 0 w 419210"/>
                  <a:gd name="connsiteY7" fmla="*/ 274106 h 302678"/>
                  <a:gd name="connsiteX8" fmla="*/ 0 w 419210"/>
                  <a:gd name="connsiteY8" fmla="*/ 125641 h 302678"/>
                  <a:gd name="connsiteX0" fmla="*/ 0 w 377132"/>
                  <a:gd name="connsiteY0" fmla="*/ 125641 h 302678"/>
                  <a:gd name="connsiteX1" fmla="*/ 159580 w 377132"/>
                  <a:gd name="connsiteY1" fmla="*/ 11881 h 302678"/>
                  <a:gd name="connsiteX2" fmla="*/ 344439 w 377132"/>
                  <a:gd name="connsiteY2" fmla="*/ 0 h 302678"/>
                  <a:gd name="connsiteX3" fmla="*/ 225561 w 377132"/>
                  <a:gd name="connsiteY3" fmla="*/ 105212 h 302678"/>
                  <a:gd name="connsiteX4" fmla="*/ 377132 w 377132"/>
                  <a:gd name="connsiteY4" fmla="*/ 231377 h 302678"/>
                  <a:gd name="connsiteX5" fmla="*/ 186190 w 377132"/>
                  <a:gd name="connsiteY5" fmla="*/ 294132 h 302678"/>
                  <a:gd name="connsiteX6" fmla="*/ 71301 w 377132"/>
                  <a:gd name="connsiteY6" fmla="*/ 302678 h 302678"/>
                  <a:gd name="connsiteX7" fmla="*/ 0 w 377132"/>
                  <a:gd name="connsiteY7" fmla="*/ 274106 h 302678"/>
                  <a:gd name="connsiteX8" fmla="*/ 0 w 377132"/>
                  <a:gd name="connsiteY8" fmla="*/ 125641 h 302678"/>
                  <a:gd name="connsiteX0" fmla="*/ 0 w 377132"/>
                  <a:gd name="connsiteY0" fmla="*/ 113760 h 290797"/>
                  <a:gd name="connsiteX1" fmla="*/ 159580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225561 w 377132"/>
                  <a:gd name="connsiteY3" fmla="*/ 93331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113760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113760 h 290797"/>
                  <a:gd name="connsiteX0" fmla="*/ 0 w 377132"/>
                  <a:gd name="connsiteY0" fmla="*/ 86522 h 290797"/>
                  <a:gd name="connsiteX1" fmla="*/ 138063 w 377132"/>
                  <a:gd name="connsiteY1" fmla="*/ 0 h 290797"/>
                  <a:gd name="connsiteX2" fmla="*/ 134654 w 377132"/>
                  <a:gd name="connsiteY2" fmla="*/ 1738 h 290797"/>
                  <a:gd name="connsiteX3" fmla="*/ 327764 w 377132"/>
                  <a:gd name="connsiteY3" fmla="*/ 18427 h 290797"/>
                  <a:gd name="connsiteX4" fmla="*/ 377132 w 377132"/>
                  <a:gd name="connsiteY4" fmla="*/ 219496 h 290797"/>
                  <a:gd name="connsiteX5" fmla="*/ 186190 w 377132"/>
                  <a:gd name="connsiteY5" fmla="*/ 282251 h 290797"/>
                  <a:gd name="connsiteX6" fmla="*/ 71301 w 377132"/>
                  <a:gd name="connsiteY6" fmla="*/ 290797 h 290797"/>
                  <a:gd name="connsiteX7" fmla="*/ 0 w 377132"/>
                  <a:gd name="connsiteY7" fmla="*/ 262225 h 290797"/>
                  <a:gd name="connsiteX8" fmla="*/ 0 w 377132"/>
                  <a:gd name="connsiteY8" fmla="*/ 86522 h 290797"/>
                  <a:gd name="connsiteX0" fmla="*/ 0 w 377132"/>
                  <a:gd name="connsiteY0" fmla="*/ 86522 h 290797"/>
                  <a:gd name="connsiteX1" fmla="*/ 16686 w 377132"/>
                  <a:gd name="connsiteY1" fmla="*/ 59333 h 290797"/>
                  <a:gd name="connsiteX2" fmla="*/ 138063 w 377132"/>
                  <a:gd name="connsiteY2" fmla="*/ 0 h 290797"/>
                  <a:gd name="connsiteX3" fmla="*/ 134654 w 377132"/>
                  <a:gd name="connsiteY3" fmla="*/ 1738 h 290797"/>
                  <a:gd name="connsiteX4" fmla="*/ 327764 w 377132"/>
                  <a:gd name="connsiteY4" fmla="*/ 18427 h 290797"/>
                  <a:gd name="connsiteX5" fmla="*/ 377132 w 377132"/>
                  <a:gd name="connsiteY5" fmla="*/ 219496 h 290797"/>
                  <a:gd name="connsiteX6" fmla="*/ 186190 w 377132"/>
                  <a:gd name="connsiteY6" fmla="*/ 282251 h 290797"/>
                  <a:gd name="connsiteX7" fmla="*/ 71301 w 377132"/>
                  <a:gd name="connsiteY7" fmla="*/ 290797 h 290797"/>
                  <a:gd name="connsiteX8" fmla="*/ 0 w 377132"/>
                  <a:gd name="connsiteY8" fmla="*/ 262225 h 290797"/>
                  <a:gd name="connsiteX9" fmla="*/ 0 w 377132"/>
                  <a:gd name="connsiteY9" fmla="*/ 86522 h 29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132" h="290797">
                    <a:moveTo>
                      <a:pt x="0" y="86522"/>
                    </a:moveTo>
                    <a:cubicBezTo>
                      <a:pt x="18918" y="47032"/>
                      <a:pt x="-6324" y="73753"/>
                      <a:pt x="16686" y="59333"/>
                    </a:cubicBezTo>
                    <a:cubicBezTo>
                      <a:pt x="39696" y="44913"/>
                      <a:pt x="134539" y="3925"/>
                      <a:pt x="138063" y="0"/>
                    </a:cubicBezTo>
                    <a:lnTo>
                      <a:pt x="134654" y="1738"/>
                    </a:lnTo>
                    <a:cubicBezTo>
                      <a:pt x="155154" y="1738"/>
                      <a:pt x="327764" y="-2073"/>
                      <a:pt x="327764" y="18427"/>
                    </a:cubicBezTo>
                    <a:lnTo>
                      <a:pt x="377132" y="219496"/>
                    </a:lnTo>
                    <a:cubicBezTo>
                      <a:pt x="377132" y="239996"/>
                      <a:pt x="206690" y="282251"/>
                      <a:pt x="186190" y="282251"/>
                    </a:cubicBezTo>
                    <a:lnTo>
                      <a:pt x="71301" y="290797"/>
                    </a:lnTo>
                    <a:cubicBezTo>
                      <a:pt x="50801" y="290797"/>
                      <a:pt x="0" y="282725"/>
                      <a:pt x="0" y="262225"/>
                    </a:cubicBezTo>
                    <a:lnTo>
                      <a:pt x="0" y="86522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Rectangle à coins arrondis 10"/>
              <p:cNvSpPr/>
              <p:nvPr/>
            </p:nvSpPr>
            <p:spPr>
              <a:xfrm rot="21427710">
                <a:off x="4663557" y="5220872"/>
                <a:ext cx="147483" cy="13162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Rectangle à coins arrondis 10"/>
              <p:cNvSpPr/>
              <p:nvPr/>
            </p:nvSpPr>
            <p:spPr>
              <a:xfrm rot="1546737">
                <a:off x="4692211" y="5330004"/>
                <a:ext cx="147332" cy="19778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186190 w 419210"/>
                  <a:gd name="connsiteY5" fmla="*/ 295870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212803 w 419210"/>
                  <a:gd name="connsiteY5" fmla="*/ 323653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62252"/>
                  <a:gd name="connsiteX1" fmla="*/ 78892 w 419210"/>
                  <a:gd name="connsiteY1" fmla="*/ 0 h 462252"/>
                  <a:gd name="connsiteX2" fmla="*/ 344439 w 419210"/>
                  <a:gd name="connsiteY2" fmla="*/ 1738 h 462252"/>
                  <a:gd name="connsiteX3" fmla="*/ 419210 w 419210"/>
                  <a:gd name="connsiteY3" fmla="*/ 127379 h 462252"/>
                  <a:gd name="connsiteX4" fmla="*/ 377132 w 419210"/>
                  <a:gd name="connsiteY4" fmla="*/ 233115 h 462252"/>
                  <a:gd name="connsiteX5" fmla="*/ 212803 w 419210"/>
                  <a:gd name="connsiteY5" fmla="*/ 323653 h 462252"/>
                  <a:gd name="connsiteX6" fmla="*/ 34120 w 419210"/>
                  <a:gd name="connsiteY6" fmla="*/ 462252 h 462252"/>
                  <a:gd name="connsiteX7" fmla="*/ 0 w 419210"/>
                  <a:gd name="connsiteY7" fmla="*/ 275844 h 462252"/>
                  <a:gd name="connsiteX8" fmla="*/ 0 w 419210"/>
                  <a:gd name="connsiteY8" fmla="*/ 127379 h 462252"/>
                  <a:gd name="connsiteX0" fmla="*/ 144568 w 563778"/>
                  <a:gd name="connsiteY0" fmla="*/ 127379 h 462252"/>
                  <a:gd name="connsiteX1" fmla="*/ 223460 w 563778"/>
                  <a:gd name="connsiteY1" fmla="*/ 0 h 462252"/>
                  <a:gd name="connsiteX2" fmla="*/ 489007 w 563778"/>
                  <a:gd name="connsiteY2" fmla="*/ 1738 h 462252"/>
                  <a:gd name="connsiteX3" fmla="*/ 563778 w 563778"/>
                  <a:gd name="connsiteY3" fmla="*/ 127379 h 462252"/>
                  <a:gd name="connsiteX4" fmla="*/ 521700 w 563778"/>
                  <a:gd name="connsiteY4" fmla="*/ 233115 h 462252"/>
                  <a:gd name="connsiteX5" fmla="*/ 357371 w 563778"/>
                  <a:gd name="connsiteY5" fmla="*/ 323653 h 462252"/>
                  <a:gd name="connsiteX6" fmla="*/ 178688 w 563778"/>
                  <a:gd name="connsiteY6" fmla="*/ 462252 h 462252"/>
                  <a:gd name="connsiteX7" fmla="*/ 144568 w 563778"/>
                  <a:gd name="connsiteY7" fmla="*/ 275844 h 462252"/>
                  <a:gd name="connsiteX8" fmla="*/ -1 w 563778"/>
                  <a:gd name="connsiteY8" fmla="*/ 175854 h 462252"/>
                  <a:gd name="connsiteX9" fmla="*/ 144568 w 563778"/>
                  <a:gd name="connsiteY9" fmla="*/ 127379 h 462252"/>
                  <a:gd name="connsiteX0" fmla="*/ 144569 w 563779"/>
                  <a:gd name="connsiteY0" fmla="*/ 127379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44569 w 563779"/>
                  <a:gd name="connsiteY9" fmla="*/ 127379 h 462252"/>
                  <a:gd name="connsiteX0" fmla="*/ 134813 w 563779"/>
                  <a:gd name="connsiteY0" fmla="*/ 50495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34813 w 563779"/>
                  <a:gd name="connsiteY9" fmla="*/ 50495 h 462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3779" h="462252">
                    <a:moveTo>
                      <a:pt x="134813" y="50495"/>
                    </a:moveTo>
                    <a:cubicBezTo>
                      <a:pt x="134813" y="29995"/>
                      <a:pt x="202961" y="0"/>
                      <a:pt x="223461" y="0"/>
                    </a:cubicBezTo>
                    <a:lnTo>
                      <a:pt x="489008" y="1738"/>
                    </a:lnTo>
                    <a:cubicBezTo>
                      <a:pt x="509508" y="1738"/>
                      <a:pt x="563779" y="106879"/>
                      <a:pt x="563779" y="127379"/>
                    </a:cubicBezTo>
                    <a:lnTo>
                      <a:pt x="521701" y="233115"/>
                    </a:lnTo>
                    <a:cubicBezTo>
                      <a:pt x="521701" y="253615"/>
                      <a:pt x="377872" y="323653"/>
                      <a:pt x="357372" y="323653"/>
                    </a:cubicBezTo>
                    <a:lnTo>
                      <a:pt x="178689" y="462252"/>
                    </a:lnTo>
                    <a:cubicBezTo>
                      <a:pt x="158189" y="462252"/>
                      <a:pt x="72635" y="426909"/>
                      <a:pt x="72635" y="406409"/>
                    </a:cubicBezTo>
                    <a:cubicBezTo>
                      <a:pt x="64047" y="371803"/>
                      <a:pt x="8588" y="210460"/>
                      <a:pt x="0" y="175854"/>
                    </a:cubicBezTo>
                    <a:lnTo>
                      <a:pt x="134813" y="50495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Rectangle à coins arrondis 10"/>
              <p:cNvSpPr/>
              <p:nvPr/>
            </p:nvSpPr>
            <p:spPr>
              <a:xfrm rot="20891696" flipV="1">
                <a:off x="4654149" y="5013857"/>
                <a:ext cx="147061" cy="12977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ectangle à coins arrondis 10"/>
              <p:cNvSpPr/>
              <p:nvPr/>
            </p:nvSpPr>
            <p:spPr>
              <a:xfrm rot="19647328" flipV="1">
                <a:off x="4668883" y="5105169"/>
                <a:ext cx="150129" cy="13819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Rectangle à coins arrondis 10"/>
              <p:cNvSpPr/>
              <p:nvPr/>
            </p:nvSpPr>
            <p:spPr>
              <a:xfrm rot="1159971">
                <a:off x="5325068" y="5302000"/>
                <a:ext cx="147483" cy="13162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04416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1301" y="304416"/>
                    </a:lnTo>
                    <a:cubicBezTo>
                      <a:pt x="50801" y="304416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Rectangle à coins arrondis 10"/>
              <p:cNvSpPr/>
              <p:nvPr/>
            </p:nvSpPr>
            <p:spPr>
              <a:xfrm rot="623957" flipV="1">
                <a:off x="5339486" y="5081805"/>
                <a:ext cx="147061" cy="12977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Rectangle à coins arrondis 10"/>
              <p:cNvSpPr/>
              <p:nvPr/>
            </p:nvSpPr>
            <p:spPr>
              <a:xfrm rot="20979589" flipV="1">
                <a:off x="5321211" y="5182862"/>
                <a:ext cx="150129" cy="13819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221769 w 429743"/>
                  <a:gd name="connsiteY5" fmla="*/ 328916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42269" y="328916"/>
                      <a:pt x="221769" y="328916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Rectangle à coins arrondis 10"/>
              <p:cNvSpPr/>
              <p:nvPr/>
            </p:nvSpPr>
            <p:spPr>
              <a:xfrm rot="778894">
                <a:off x="4655131" y="4910483"/>
                <a:ext cx="130418" cy="14007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Rectangle à coins arrondis 10"/>
              <p:cNvSpPr/>
              <p:nvPr/>
            </p:nvSpPr>
            <p:spPr>
              <a:xfrm rot="322271" flipV="1">
                <a:off x="5352855" y="4975382"/>
                <a:ext cx="147061" cy="12977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32" h="236451">
                    <a:moveTo>
                      <a:pt x="0" y="45664"/>
                    </a:moveTo>
                    <a:cubicBezTo>
                      <a:pt x="0" y="25164"/>
                      <a:pt x="42255" y="0"/>
                      <a:pt x="62755" y="0"/>
                    </a:cubicBezTo>
                    <a:cubicBezTo>
                      <a:pt x="158023" y="0"/>
                      <a:pt x="227654" y="8546"/>
                      <a:pt x="322922" y="8546"/>
                    </a:cubicBezTo>
                    <a:cubicBezTo>
                      <a:pt x="343422" y="8546"/>
                      <a:pt x="360040" y="25164"/>
                      <a:pt x="360040" y="45664"/>
                    </a:cubicBezTo>
                    <a:lnTo>
                      <a:pt x="377132" y="151400"/>
                    </a:lnTo>
                    <a:cubicBezTo>
                      <a:pt x="377132" y="171900"/>
                      <a:pt x="206690" y="214155"/>
                      <a:pt x="186190" y="214155"/>
                    </a:cubicBezTo>
                    <a:lnTo>
                      <a:pt x="111789" y="236451"/>
                    </a:lnTo>
                    <a:cubicBezTo>
                      <a:pt x="91289" y="236451"/>
                      <a:pt x="0" y="214629"/>
                      <a:pt x="0" y="194129"/>
                    </a:cubicBezTo>
                    <a:lnTo>
                      <a:pt x="0" y="45664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Rectangle à coins arrondis 10"/>
              <p:cNvSpPr/>
              <p:nvPr/>
            </p:nvSpPr>
            <p:spPr>
              <a:xfrm rot="20677903" flipV="1">
                <a:off x="4649411" y="4789372"/>
                <a:ext cx="150129" cy="16043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Rectangle à coins arrondis 10"/>
              <p:cNvSpPr/>
              <p:nvPr/>
            </p:nvSpPr>
            <p:spPr>
              <a:xfrm rot="3446652">
                <a:off x="5337358" y="4902409"/>
                <a:ext cx="168897" cy="124742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186190 w 419210"/>
                  <a:gd name="connsiteY5" fmla="*/ 295870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58048"/>
                  <a:gd name="connsiteX1" fmla="*/ 78892 w 419210"/>
                  <a:gd name="connsiteY1" fmla="*/ 0 h 458048"/>
                  <a:gd name="connsiteX2" fmla="*/ 344439 w 419210"/>
                  <a:gd name="connsiteY2" fmla="*/ 1738 h 458048"/>
                  <a:gd name="connsiteX3" fmla="*/ 419210 w 419210"/>
                  <a:gd name="connsiteY3" fmla="*/ 127379 h 458048"/>
                  <a:gd name="connsiteX4" fmla="*/ 377132 w 419210"/>
                  <a:gd name="connsiteY4" fmla="*/ 233115 h 458048"/>
                  <a:gd name="connsiteX5" fmla="*/ 212803 w 419210"/>
                  <a:gd name="connsiteY5" fmla="*/ 323653 h 458048"/>
                  <a:gd name="connsiteX6" fmla="*/ 125941 w 419210"/>
                  <a:gd name="connsiteY6" fmla="*/ 458048 h 458048"/>
                  <a:gd name="connsiteX7" fmla="*/ 0 w 419210"/>
                  <a:gd name="connsiteY7" fmla="*/ 275844 h 458048"/>
                  <a:gd name="connsiteX8" fmla="*/ 0 w 419210"/>
                  <a:gd name="connsiteY8" fmla="*/ 127379 h 458048"/>
                  <a:gd name="connsiteX0" fmla="*/ 0 w 419210"/>
                  <a:gd name="connsiteY0" fmla="*/ 127379 h 462252"/>
                  <a:gd name="connsiteX1" fmla="*/ 78892 w 419210"/>
                  <a:gd name="connsiteY1" fmla="*/ 0 h 462252"/>
                  <a:gd name="connsiteX2" fmla="*/ 344439 w 419210"/>
                  <a:gd name="connsiteY2" fmla="*/ 1738 h 462252"/>
                  <a:gd name="connsiteX3" fmla="*/ 419210 w 419210"/>
                  <a:gd name="connsiteY3" fmla="*/ 127379 h 462252"/>
                  <a:gd name="connsiteX4" fmla="*/ 377132 w 419210"/>
                  <a:gd name="connsiteY4" fmla="*/ 233115 h 462252"/>
                  <a:gd name="connsiteX5" fmla="*/ 212803 w 419210"/>
                  <a:gd name="connsiteY5" fmla="*/ 323653 h 462252"/>
                  <a:gd name="connsiteX6" fmla="*/ 34120 w 419210"/>
                  <a:gd name="connsiteY6" fmla="*/ 462252 h 462252"/>
                  <a:gd name="connsiteX7" fmla="*/ 0 w 419210"/>
                  <a:gd name="connsiteY7" fmla="*/ 275844 h 462252"/>
                  <a:gd name="connsiteX8" fmla="*/ 0 w 419210"/>
                  <a:gd name="connsiteY8" fmla="*/ 127379 h 462252"/>
                  <a:gd name="connsiteX0" fmla="*/ 144568 w 563778"/>
                  <a:gd name="connsiteY0" fmla="*/ 127379 h 462252"/>
                  <a:gd name="connsiteX1" fmla="*/ 223460 w 563778"/>
                  <a:gd name="connsiteY1" fmla="*/ 0 h 462252"/>
                  <a:gd name="connsiteX2" fmla="*/ 489007 w 563778"/>
                  <a:gd name="connsiteY2" fmla="*/ 1738 h 462252"/>
                  <a:gd name="connsiteX3" fmla="*/ 563778 w 563778"/>
                  <a:gd name="connsiteY3" fmla="*/ 127379 h 462252"/>
                  <a:gd name="connsiteX4" fmla="*/ 521700 w 563778"/>
                  <a:gd name="connsiteY4" fmla="*/ 233115 h 462252"/>
                  <a:gd name="connsiteX5" fmla="*/ 357371 w 563778"/>
                  <a:gd name="connsiteY5" fmla="*/ 323653 h 462252"/>
                  <a:gd name="connsiteX6" fmla="*/ 178688 w 563778"/>
                  <a:gd name="connsiteY6" fmla="*/ 462252 h 462252"/>
                  <a:gd name="connsiteX7" fmla="*/ 144568 w 563778"/>
                  <a:gd name="connsiteY7" fmla="*/ 275844 h 462252"/>
                  <a:gd name="connsiteX8" fmla="*/ -1 w 563778"/>
                  <a:gd name="connsiteY8" fmla="*/ 175854 h 462252"/>
                  <a:gd name="connsiteX9" fmla="*/ 144568 w 563778"/>
                  <a:gd name="connsiteY9" fmla="*/ 127379 h 462252"/>
                  <a:gd name="connsiteX0" fmla="*/ 144569 w 563779"/>
                  <a:gd name="connsiteY0" fmla="*/ 127379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44569 w 563779"/>
                  <a:gd name="connsiteY9" fmla="*/ 127379 h 462252"/>
                  <a:gd name="connsiteX0" fmla="*/ 134813 w 563779"/>
                  <a:gd name="connsiteY0" fmla="*/ 50495 h 462252"/>
                  <a:gd name="connsiteX1" fmla="*/ 223461 w 563779"/>
                  <a:gd name="connsiteY1" fmla="*/ 0 h 462252"/>
                  <a:gd name="connsiteX2" fmla="*/ 489008 w 563779"/>
                  <a:gd name="connsiteY2" fmla="*/ 1738 h 462252"/>
                  <a:gd name="connsiteX3" fmla="*/ 563779 w 563779"/>
                  <a:gd name="connsiteY3" fmla="*/ 127379 h 462252"/>
                  <a:gd name="connsiteX4" fmla="*/ 521701 w 563779"/>
                  <a:gd name="connsiteY4" fmla="*/ 233115 h 462252"/>
                  <a:gd name="connsiteX5" fmla="*/ 357372 w 563779"/>
                  <a:gd name="connsiteY5" fmla="*/ 323653 h 462252"/>
                  <a:gd name="connsiteX6" fmla="*/ 178689 w 563779"/>
                  <a:gd name="connsiteY6" fmla="*/ 462252 h 462252"/>
                  <a:gd name="connsiteX7" fmla="*/ 72635 w 563779"/>
                  <a:gd name="connsiteY7" fmla="*/ 406409 h 462252"/>
                  <a:gd name="connsiteX8" fmla="*/ 0 w 563779"/>
                  <a:gd name="connsiteY8" fmla="*/ 175854 h 462252"/>
                  <a:gd name="connsiteX9" fmla="*/ 134813 w 563779"/>
                  <a:gd name="connsiteY9" fmla="*/ 50495 h 462252"/>
                  <a:gd name="connsiteX0" fmla="*/ 185069 w 614035"/>
                  <a:gd name="connsiteY0" fmla="*/ 50495 h 462252"/>
                  <a:gd name="connsiteX1" fmla="*/ 273717 w 614035"/>
                  <a:gd name="connsiteY1" fmla="*/ 0 h 462252"/>
                  <a:gd name="connsiteX2" fmla="*/ 539264 w 614035"/>
                  <a:gd name="connsiteY2" fmla="*/ 1738 h 462252"/>
                  <a:gd name="connsiteX3" fmla="*/ 614035 w 614035"/>
                  <a:gd name="connsiteY3" fmla="*/ 127379 h 462252"/>
                  <a:gd name="connsiteX4" fmla="*/ 571957 w 614035"/>
                  <a:gd name="connsiteY4" fmla="*/ 233115 h 462252"/>
                  <a:gd name="connsiteX5" fmla="*/ 407628 w 614035"/>
                  <a:gd name="connsiteY5" fmla="*/ 323653 h 462252"/>
                  <a:gd name="connsiteX6" fmla="*/ 228945 w 614035"/>
                  <a:gd name="connsiteY6" fmla="*/ 462252 h 462252"/>
                  <a:gd name="connsiteX7" fmla="*/ 765 w 614035"/>
                  <a:gd name="connsiteY7" fmla="*/ 305890 h 462252"/>
                  <a:gd name="connsiteX8" fmla="*/ 50256 w 614035"/>
                  <a:gd name="connsiteY8" fmla="*/ 175854 h 462252"/>
                  <a:gd name="connsiteX9" fmla="*/ 185069 w 614035"/>
                  <a:gd name="connsiteY9" fmla="*/ 50495 h 462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4035" h="462252">
                    <a:moveTo>
                      <a:pt x="185069" y="50495"/>
                    </a:moveTo>
                    <a:cubicBezTo>
                      <a:pt x="185069" y="29995"/>
                      <a:pt x="253217" y="0"/>
                      <a:pt x="273717" y="0"/>
                    </a:cubicBezTo>
                    <a:lnTo>
                      <a:pt x="539264" y="1738"/>
                    </a:lnTo>
                    <a:cubicBezTo>
                      <a:pt x="559764" y="1738"/>
                      <a:pt x="614035" y="106879"/>
                      <a:pt x="614035" y="127379"/>
                    </a:cubicBezTo>
                    <a:lnTo>
                      <a:pt x="571957" y="233115"/>
                    </a:lnTo>
                    <a:cubicBezTo>
                      <a:pt x="571957" y="253615"/>
                      <a:pt x="428128" y="323653"/>
                      <a:pt x="407628" y="323653"/>
                    </a:cubicBezTo>
                    <a:lnTo>
                      <a:pt x="228945" y="462252"/>
                    </a:lnTo>
                    <a:cubicBezTo>
                      <a:pt x="208445" y="462252"/>
                      <a:pt x="765" y="326390"/>
                      <a:pt x="765" y="305890"/>
                    </a:cubicBezTo>
                    <a:cubicBezTo>
                      <a:pt x="-7823" y="271284"/>
                      <a:pt x="58844" y="210460"/>
                      <a:pt x="50256" y="175854"/>
                    </a:cubicBezTo>
                    <a:lnTo>
                      <a:pt x="185069" y="50495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Rectangle à coins arrondis 10"/>
              <p:cNvSpPr/>
              <p:nvPr/>
            </p:nvSpPr>
            <p:spPr>
              <a:xfrm flipV="1">
                <a:off x="4652843" y="4568146"/>
                <a:ext cx="154905" cy="14423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Rectangle à coins arrondis 10"/>
              <p:cNvSpPr/>
              <p:nvPr/>
            </p:nvSpPr>
            <p:spPr>
              <a:xfrm rot="21121423" flipV="1">
                <a:off x="4650473" y="4679976"/>
                <a:ext cx="166738" cy="16408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Rectangle à coins arrondis 10"/>
              <p:cNvSpPr/>
              <p:nvPr/>
            </p:nvSpPr>
            <p:spPr>
              <a:xfrm flipV="1">
                <a:off x="5364600" y="4762019"/>
                <a:ext cx="155905" cy="14423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  <a:gd name="connsiteX0" fmla="*/ 0 w 464649"/>
                  <a:gd name="connsiteY0" fmla="*/ 45838 h 262787"/>
                  <a:gd name="connsiteX1" fmla="*/ 130155 w 464649"/>
                  <a:gd name="connsiteY1" fmla="*/ 26336 h 262787"/>
                  <a:gd name="connsiteX2" fmla="*/ 457722 w 464649"/>
                  <a:gd name="connsiteY2" fmla="*/ 0 h 262787"/>
                  <a:gd name="connsiteX3" fmla="*/ 446698 w 464649"/>
                  <a:gd name="connsiteY3" fmla="*/ 89442 h 262787"/>
                  <a:gd name="connsiteX4" fmla="*/ 444532 w 464649"/>
                  <a:gd name="connsiteY4" fmla="*/ 177736 h 262787"/>
                  <a:gd name="connsiteX5" fmla="*/ 253590 w 464649"/>
                  <a:gd name="connsiteY5" fmla="*/ 240491 h 262787"/>
                  <a:gd name="connsiteX6" fmla="*/ 179189 w 464649"/>
                  <a:gd name="connsiteY6" fmla="*/ 262787 h 262787"/>
                  <a:gd name="connsiteX7" fmla="*/ 67400 w 464649"/>
                  <a:gd name="connsiteY7" fmla="*/ 220465 h 262787"/>
                  <a:gd name="connsiteX8" fmla="*/ 0 w 464649"/>
                  <a:gd name="connsiteY8" fmla="*/ 45838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649" h="262787">
                    <a:moveTo>
                      <a:pt x="0" y="45838"/>
                    </a:moveTo>
                    <a:cubicBezTo>
                      <a:pt x="0" y="25338"/>
                      <a:pt x="109655" y="26336"/>
                      <a:pt x="130155" y="26336"/>
                    </a:cubicBezTo>
                    <a:cubicBezTo>
                      <a:pt x="225423" y="26336"/>
                      <a:pt x="362454" y="0"/>
                      <a:pt x="457722" y="0"/>
                    </a:cubicBezTo>
                    <a:cubicBezTo>
                      <a:pt x="478222" y="0"/>
                      <a:pt x="446698" y="68942"/>
                      <a:pt x="446698" y="89442"/>
                    </a:cubicBezTo>
                    <a:lnTo>
                      <a:pt x="444532" y="177736"/>
                    </a:lnTo>
                    <a:cubicBezTo>
                      <a:pt x="444532" y="198236"/>
                      <a:pt x="274090" y="240491"/>
                      <a:pt x="253590" y="240491"/>
                    </a:cubicBezTo>
                    <a:lnTo>
                      <a:pt x="179189" y="262787"/>
                    </a:lnTo>
                    <a:cubicBezTo>
                      <a:pt x="158689" y="262787"/>
                      <a:pt x="67400" y="240965"/>
                      <a:pt x="67400" y="220465"/>
                    </a:cubicBezTo>
                    <a:lnTo>
                      <a:pt x="0" y="4583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Rectangle à coins arrondis 10"/>
              <p:cNvSpPr/>
              <p:nvPr/>
            </p:nvSpPr>
            <p:spPr>
              <a:xfrm flipV="1">
                <a:off x="5384189" y="4547943"/>
                <a:ext cx="154905" cy="14423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Rectangle à coins arrondis 10"/>
              <p:cNvSpPr/>
              <p:nvPr/>
            </p:nvSpPr>
            <p:spPr>
              <a:xfrm rot="21121423" flipV="1">
                <a:off x="5390356" y="4652871"/>
                <a:ext cx="150129" cy="138196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à coins arrondis 10"/>
              <p:cNvSpPr/>
              <p:nvPr/>
            </p:nvSpPr>
            <p:spPr>
              <a:xfrm rot="778894">
                <a:off x="4654826" y="4467365"/>
                <a:ext cx="154322" cy="14007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à coins arrondis 10"/>
              <p:cNvSpPr/>
              <p:nvPr/>
            </p:nvSpPr>
            <p:spPr>
              <a:xfrm rot="20677903" flipV="1">
                <a:off x="4649411" y="4342832"/>
                <a:ext cx="150129" cy="16043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à coins arrondis 10"/>
              <p:cNvSpPr/>
              <p:nvPr/>
            </p:nvSpPr>
            <p:spPr>
              <a:xfrm flipV="1">
                <a:off x="4652843" y="4121605"/>
                <a:ext cx="154905" cy="14423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à coins arrondis 10"/>
              <p:cNvSpPr/>
              <p:nvPr/>
            </p:nvSpPr>
            <p:spPr>
              <a:xfrm rot="21121423" flipV="1">
                <a:off x="4650473" y="4233435"/>
                <a:ext cx="166738" cy="16408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à coins arrondis 10"/>
              <p:cNvSpPr/>
              <p:nvPr/>
            </p:nvSpPr>
            <p:spPr>
              <a:xfrm rot="1838908">
                <a:off x="5404953" y="4458313"/>
                <a:ext cx="154322" cy="14007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22922 w 377132"/>
                  <a:gd name="connsiteY2" fmla="*/ 137927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377132"/>
                  <a:gd name="connsiteY0" fmla="*/ 175045 h 352082"/>
                  <a:gd name="connsiteX1" fmla="*/ 78892 w 377132"/>
                  <a:gd name="connsiteY1" fmla="*/ 0 h 352082"/>
                  <a:gd name="connsiteX2" fmla="*/ 344439 w 377132"/>
                  <a:gd name="connsiteY2" fmla="*/ 49404 h 352082"/>
                  <a:gd name="connsiteX3" fmla="*/ 360040 w 377132"/>
                  <a:gd name="connsiteY3" fmla="*/ 175045 h 352082"/>
                  <a:gd name="connsiteX4" fmla="*/ 377132 w 377132"/>
                  <a:gd name="connsiteY4" fmla="*/ 280781 h 352082"/>
                  <a:gd name="connsiteX5" fmla="*/ 186190 w 377132"/>
                  <a:gd name="connsiteY5" fmla="*/ 343536 h 352082"/>
                  <a:gd name="connsiteX6" fmla="*/ 71301 w 377132"/>
                  <a:gd name="connsiteY6" fmla="*/ 352082 h 352082"/>
                  <a:gd name="connsiteX7" fmla="*/ 0 w 377132"/>
                  <a:gd name="connsiteY7" fmla="*/ 323510 h 352082"/>
                  <a:gd name="connsiteX8" fmla="*/ 0 w 377132"/>
                  <a:gd name="connsiteY8" fmla="*/ 175045 h 352082"/>
                  <a:gd name="connsiteX0" fmla="*/ 0 w 467622"/>
                  <a:gd name="connsiteY0" fmla="*/ 175045 h 352082"/>
                  <a:gd name="connsiteX1" fmla="*/ 78892 w 467622"/>
                  <a:gd name="connsiteY1" fmla="*/ 0 h 352082"/>
                  <a:gd name="connsiteX2" fmla="*/ 344439 w 467622"/>
                  <a:gd name="connsiteY2" fmla="*/ 49404 h 352082"/>
                  <a:gd name="connsiteX3" fmla="*/ 467622 w 467622"/>
                  <a:gd name="connsiteY3" fmla="*/ 161426 h 352082"/>
                  <a:gd name="connsiteX4" fmla="*/ 377132 w 467622"/>
                  <a:gd name="connsiteY4" fmla="*/ 280781 h 352082"/>
                  <a:gd name="connsiteX5" fmla="*/ 186190 w 467622"/>
                  <a:gd name="connsiteY5" fmla="*/ 343536 h 352082"/>
                  <a:gd name="connsiteX6" fmla="*/ 71301 w 467622"/>
                  <a:gd name="connsiteY6" fmla="*/ 352082 h 352082"/>
                  <a:gd name="connsiteX7" fmla="*/ 0 w 467622"/>
                  <a:gd name="connsiteY7" fmla="*/ 323510 h 352082"/>
                  <a:gd name="connsiteX8" fmla="*/ 0 w 467622"/>
                  <a:gd name="connsiteY8" fmla="*/ 175045 h 352082"/>
                  <a:gd name="connsiteX0" fmla="*/ 0 w 419210"/>
                  <a:gd name="connsiteY0" fmla="*/ 175045 h 352082"/>
                  <a:gd name="connsiteX1" fmla="*/ 78892 w 419210"/>
                  <a:gd name="connsiteY1" fmla="*/ 0 h 352082"/>
                  <a:gd name="connsiteX2" fmla="*/ 344439 w 419210"/>
                  <a:gd name="connsiteY2" fmla="*/ 49404 h 352082"/>
                  <a:gd name="connsiteX3" fmla="*/ 419210 w 419210"/>
                  <a:gd name="connsiteY3" fmla="*/ 175045 h 352082"/>
                  <a:gd name="connsiteX4" fmla="*/ 377132 w 419210"/>
                  <a:gd name="connsiteY4" fmla="*/ 280781 h 352082"/>
                  <a:gd name="connsiteX5" fmla="*/ 186190 w 419210"/>
                  <a:gd name="connsiteY5" fmla="*/ 343536 h 352082"/>
                  <a:gd name="connsiteX6" fmla="*/ 71301 w 419210"/>
                  <a:gd name="connsiteY6" fmla="*/ 352082 h 352082"/>
                  <a:gd name="connsiteX7" fmla="*/ 0 w 419210"/>
                  <a:gd name="connsiteY7" fmla="*/ 323510 h 352082"/>
                  <a:gd name="connsiteX8" fmla="*/ 0 w 419210"/>
                  <a:gd name="connsiteY8" fmla="*/ 175045 h 352082"/>
                  <a:gd name="connsiteX0" fmla="*/ 0 w 419210"/>
                  <a:gd name="connsiteY0" fmla="*/ 127379 h 304416"/>
                  <a:gd name="connsiteX1" fmla="*/ 78892 w 419210"/>
                  <a:gd name="connsiteY1" fmla="*/ 0 h 304416"/>
                  <a:gd name="connsiteX2" fmla="*/ 344439 w 419210"/>
                  <a:gd name="connsiteY2" fmla="*/ 1738 h 304416"/>
                  <a:gd name="connsiteX3" fmla="*/ 419210 w 419210"/>
                  <a:gd name="connsiteY3" fmla="*/ 127379 h 304416"/>
                  <a:gd name="connsiteX4" fmla="*/ 377132 w 419210"/>
                  <a:gd name="connsiteY4" fmla="*/ 233115 h 304416"/>
                  <a:gd name="connsiteX5" fmla="*/ 186190 w 419210"/>
                  <a:gd name="connsiteY5" fmla="*/ 295870 h 304416"/>
                  <a:gd name="connsiteX6" fmla="*/ 71301 w 419210"/>
                  <a:gd name="connsiteY6" fmla="*/ 304416 h 304416"/>
                  <a:gd name="connsiteX7" fmla="*/ 0 w 419210"/>
                  <a:gd name="connsiteY7" fmla="*/ 275844 h 304416"/>
                  <a:gd name="connsiteX8" fmla="*/ 0 w 419210"/>
                  <a:gd name="connsiteY8" fmla="*/ 127379 h 304416"/>
                  <a:gd name="connsiteX0" fmla="*/ 0 w 419210"/>
                  <a:gd name="connsiteY0" fmla="*/ 127379 h 358713"/>
                  <a:gd name="connsiteX1" fmla="*/ 78892 w 419210"/>
                  <a:gd name="connsiteY1" fmla="*/ 0 h 358713"/>
                  <a:gd name="connsiteX2" fmla="*/ 344439 w 419210"/>
                  <a:gd name="connsiteY2" fmla="*/ 1738 h 358713"/>
                  <a:gd name="connsiteX3" fmla="*/ 419210 w 419210"/>
                  <a:gd name="connsiteY3" fmla="*/ 127379 h 358713"/>
                  <a:gd name="connsiteX4" fmla="*/ 377132 w 419210"/>
                  <a:gd name="connsiteY4" fmla="*/ 233115 h 358713"/>
                  <a:gd name="connsiteX5" fmla="*/ 186190 w 419210"/>
                  <a:gd name="connsiteY5" fmla="*/ 295870 h 358713"/>
                  <a:gd name="connsiteX6" fmla="*/ 78702 w 419210"/>
                  <a:gd name="connsiteY6" fmla="*/ 358713 h 358713"/>
                  <a:gd name="connsiteX7" fmla="*/ 0 w 419210"/>
                  <a:gd name="connsiteY7" fmla="*/ 275844 h 358713"/>
                  <a:gd name="connsiteX8" fmla="*/ 0 w 419210"/>
                  <a:gd name="connsiteY8" fmla="*/ 127379 h 3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10" h="358713">
                    <a:moveTo>
                      <a:pt x="0" y="127379"/>
                    </a:moveTo>
                    <a:cubicBezTo>
                      <a:pt x="0" y="106879"/>
                      <a:pt x="58392" y="0"/>
                      <a:pt x="78892" y="0"/>
                    </a:cubicBezTo>
                    <a:lnTo>
                      <a:pt x="344439" y="1738"/>
                    </a:lnTo>
                    <a:cubicBezTo>
                      <a:pt x="364939" y="1738"/>
                      <a:pt x="419210" y="106879"/>
                      <a:pt x="419210" y="127379"/>
                    </a:cubicBezTo>
                    <a:lnTo>
                      <a:pt x="377132" y="233115"/>
                    </a:lnTo>
                    <a:cubicBezTo>
                      <a:pt x="377132" y="253615"/>
                      <a:pt x="206690" y="295870"/>
                      <a:pt x="186190" y="295870"/>
                    </a:cubicBezTo>
                    <a:lnTo>
                      <a:pt x="78702" y="358713"/>
                    </a:lnTo>
                    <a:cubicBezTo>
                      <a:pt x="58202" y="358713"/>
                      <a:pt x="0" y="296344"/>
                      <a:pt x="0" y="275844"/>
                    </a:cubicBezTo>
                    <a:lnTo>
                      <a:pt x="0" y="127379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Rectangle à coins arrondis 10"/>
              <p:cNvSpPr/>
              <p:nvPr/>
            </p:nvSpPr>
            <p:spPr>
              <a:xfrm rot="137917" flipV="1">
                <a:off x="5399539" y="4333779"/>
                <a:ext cx="150129" cy="160438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6690" y="308159"/>
                      <a:pt x="186190" y="308159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à coins arrondis 10"/>
              <p:cNvSpPr/>
              <p:nvPr/>
            </p:nvSpPr>
            <p:spPr>
              <a:xfrm flipV="1">
                <a:off x="5402970" y="4121605"/>
                <a:ext cx="154905" cy="144231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322353"/>
                  <a:gd name="connsiteX1" fmla="*/ 62755 w 377132"/>
                  <a:gd name="connsiteY1" fmla="*/ 0 h 322353"/>
                  <a:gd name="connsiteX2" fmla="*/ 322922 w 377132"/>
                  <a:gd name="connsiteY2" fmla="*/ 8546 h 322353"/>
                  <a:gd name="connsiteX3" fmla="*/ 360040 w 377132"/>
                  <a:gd name="connsiteY3" fmla="*/ 45664 h 322353"/>
                  <a:gd name="connsiteX4" fmla="*/ 377132 w 377132"/>
                  <a:gd name="connsiteY4" fmla="*/ 151400 h 322353"/>
                  <a:gd name="connsiteX5" fmla="*/ 186190 w 377132"/>
                  <a:gd name="connsiteY5" fmla="*/ 214155 h 322353"/>
                  <a:gd name="connsiteX6" fmla="*/ 57108 w 377132"/>
                  <a:gd name="connsiteY6" fmla="*/ 322353 h 322353"/>
                  <a:gd name="connsiteX7" fmla="*/ 0 w 377132"/>
                  <a:gd name="connsiteY7" fmla="*/ 194129 h 322353"/>
                  <a:gd name="connsiteX8" fmla="*/ 0 w 377132"/>
                  <a:gd name="connsiteY8" fmla="*/ 45664 h 322353"/>
                  <a:gd name="connsiteX0" fmla="*/ 0 w 377132"/>
                  <a:gd name="connsiteY0" fmla="*/ 45664 h 236451"/>
                  <a:gd name="connsiteX1" fmla="*/ 62755 w 377132"/>
                  <a:gd name="connsiteY1" fmla="*/ 0 h 236451"/>
                  <a:gd name="connsiteX2" fmla="*/ 322922 w 377132"/>
                  <a:gd name="connsiteY2" fmla="*/ 8546 h 236451"/>
                  <a:gd name="connsiteX3" fmla="*/ 360040 w 377132"/>
                  <a:gd name="connsiteY3" fmla="*/ 45664 h 236451"/>
                  <a:gd name="connsiteX4" fmla="*/ 377132 w 377132"/>
                  <a:gd name="connsiteY4" fmla="*/ 151400 h 236451"/>
                  <a:gd name="connsiteX5" fmla="*/ 186190 w 377132"/>
                  <a:gd name="connsiteY5" fmla="*/ 214155 h 236451"/>
                  <a:gd name="connsiteX6" fmla="*/ 111789 w 377132"/>
                  <a:gd name="connsiteY6" fmla="*/ 236451 h 236451"/>
                  <a:gd name="connsiteX7" fmla="*/ 0 w 377132"/>
                  <a:gd name="connsiteY7" fmla="*/ 194129 h 236451"/>
                  <a:gd name="connsiteX8" fmla="*/ 0 w 377132"/>
                  <a:gd name="connsiteY8" fmla="*/ 45664 h 236451"/>
                  <a:gd name="connsiteX0" fmla="*/ 0 w 395197"/>
                  <a:gd name="connsiteY0" fmla="*/ 72000 h 262787"/>
                  <a:gd name="connsiteX1" fmla="*/ 62755 w 395197"/>
                  <a:gd name="connsiteY1" fmla="*/ 26336 h 262787"/>
                  <a:gd name="connsiteX2" fmla="*/ 390322 w 395197"/>
                  <a:gd name="connsiteY2" fmla="*/ 0 h 262787"/>
                  <a:gd name="connsiteX3" fmla="*/ 360040 w 395197"/>
                  <a:gd name="connsiteY3" fmla="*/ 72000 h 262787"/>
                  <a:gd name="connsiteX4" fmla="*/ 377132 w 395197"/>
                  <a:gd name="connsiteY4" fmla="*/ 177736 h 262787"/>
                  <a:gd name="connsiteX5" fmla="*/ 186190 w 395197"/>
                  <a:gd name="connsiteY5" fmla="*/ 240491 h 262787"/>
                  <a:gd name="connsiteX6" fmla="*/ 111789 w 395197"/>
                  <a:gd name="connsiteY6" fmla="*/ 262787 h 262787"/>
                  <a:gd name="connsiteX7" fmla="*/ 0 w 395197"/>
                  <a:gd name="connsiteY7" fmla="*/ 220465 h 262787"/>
                  <a:gd name="connsiteX8" fmla="*/ 0 w 395197"/>
                  <a:gd name="connsiteY8" fmla="*/ 72000 h 262787"/>
                  <a:gd name="connsiteX0" fmla="*/ 0 w 397249"/>
                  <a:gd name="connsiteY0" fmla="*/ 72000 h 262787"/>
                  <a:gd name="connsiteX1" fmla="*/ 62755 w 397249"/>
                  <a:gd name="connsiteY1" fmla="*/ 26336 h 262787"/>
                  <a:gd name="connsiteX2" fmla="*/ 390322 w 397249"/>
                  <a:gd name="connsiteY2" fmla="*/ 0 h 262787"/>
                  <a:gd name="connsiteX3" fmla="*/ 379298 w 397249"/>
                  <a:gd name="connsiteY3" fmla="*/ 89442 h 262787"/>
                  <a:gd name="connsiteX4" fmla="*/ 377132 w 397249"/>
                  <a:gd name="connsiteY4" fmla="*/ 177736 h 262787"/>
                  <a:gd name="connsiteX5" fmla="*/ 186190 w 397249"/>
                  <a:gd name="connsiteY5" fmla="*/ 240491 h 262787"/>
                  <a:gd name="connsiteX6" fmla="*/ 111789 w 397249"/>
                  <a:gd name="connsiteY6" fmla="*/ 262787 h 262787"/>
                  <a:gd name="connsiteX7" fmla="*/ 0 w 397249"/>
                  <a:gd name="connsiteY7" fmla="*/ 220465 h 262787"/>
                  <a:gd name="connsiteX8" fmla="*/ 0 w 397249"/>
                  <a:gd name="connsiteY8" fmla="*/ 72000 h 26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249" h="262787">
                    <a:moveTo>
                      <a:pt x="0" y="72000"/>
                    </a:moveTo>
                    <a:cubicBezTo>
                      <a:pt x="0" y="51500"/>
                      <a:pt x="42255" y="26336"/>
                      <a:pt x="62755" y="26336"/>
                    </a:cubicBezTo>
                    <a:cubicBezTo>
                      <a:pt x="158023" y="26336"/>
                      <a:pt x="295054" y="0"/>
                      <a:pt x="390322" y="0"/>
                    </a:cubicBezTo>
                    <a:cubicBezTo>
                      <a:pt x="410822" y="0"/>
                      <a:pt x="379298" y="68942"/>
                      <a:pt x="379298" y="89442"/>
                    </a:cubicBezTo>
                    <a:lnTo>
                      <a:pt x="377132" y="177736"/>
                    </a:lnTo>
                    <a:cubicBezTo>
                      <a:pt x="377132" y="198236"/>
                      <a:pt x="206690" y="240491"/>
                      <a:pt x="186190" y="240491"/>
                    </a:cubicBezTo>
                    <a:lnTo>
                      <a:pt x="111789" y="262787"/>
                    </a:lnTo>
                    <a:cubicBezTo>
                      <a:pt x="91289" y="262787"/>
                      <a:pt x="0" y="240965"/>
                      <a:pt x="0" y="220465"/>
                    </a:cubicBezTo>
                    <a:lnTo>
                      <a:pt x="0" y="7200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à coins arrondis 10"/>
              <p:cNvSpPr/>
              <p:nvPr/>
            </p:nvSpPr>
            <p:spPr>
              <a:xfrm rot="21255134" flipV="1">
                <a:off x="5400600" y="4224382"/>
                <a:ext cx="166738" cy="164087"/>
              </a:xfrm>
              <a:custGeom>
                <a:avLst/>
                <a:gdLst>
                  <a:gd name="connsiteX0" fmla="*/ 0 w 360040"/>
                  <a:gd name="connsiteY0" fmla="*/ 37118 h 222701"/>
                  <a:gd name="connsiteX1" fmla="*/ 37118 w 360040"/>
                  <a:gd name="connsiteY1" fmla="*/ 0 h 222701"/>
                  <a:gd name="connsiteX2" fmla="*/ 322922 w 360040"/>
                  <a:gd name="connsiteY2" fmla="*/ 0 h 222701"/>
                  <a:gd name="connsiteX3" fmla="*/ 360040 w 360040"/>
                  <a:gd name="connsiteY3" fmla="*/ 37118 h 222701"/>
                  <a:gd name="connsiteX4" fmla="*/ 360040 w 360040"/>
                  <a:gd name="connsiteY4" fmla="*/ 185583 h 222701"/>
                  <a:gd name="connsiteX5" fmla="*/ 322922 w 360040"/>
                  <a:gd name="connsiteY5" fmla="*/ 222701 h 222701"/>
                  <a:gd name="connsiteX6" fmla="*/ 37118 w 360040"/>
                  <a:gd name="connsiteY6" fmla="*/ 222701 h 222701"/>
                  <a:gd name="connsiteX7" fmla="*/ 0 w 360040"/>
                  <a:gd name="connsiteY7" fmla="*/ 185583 h 222701"/>
                  <a:gd name="connsiteX8" fmla="*/ 0 w 360040"/>
                  <a:gd name="connsiteY8" fmla="*/ 37118 h 222701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322922 w 360040"/>
                  <a:gd name="connsiteY5" fmla="*/ 231247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31247"/>
                  <a:gd name="connsiteX1" fmla="*/ 62755 w 360040"/>
                  <a:gd name="connsiteY1" fmla="*/ 0 h 231247"/>
                  <a:gd name="connsiteX2" fmla="*/ 322922 w 360040"/>
                  <a:gd name="connsiteY2" fmla="*/ 8546 h 231247"/>
                  <a:gd name="connsiteX3" fmla="*/ 360040 w 360040"/>
                  <a:gd name="connsiteY3" fmla="*/ 45664 h 231247"/>
                  <a:gd name="connsiteX4" fmla="*/ 360040 w 360040"/>
                  <a:gd name="connsiteY4" fmla="*/ 194129 h 231247"/>
                  <a:gd name="connsiteX5" fmla="*/ 228919 w 360040"/>
                  <a:gd name="connsiteY5" fmla="*/ 171426 h 231247"/>
                  <a:gd name="connsiteX6" fmla="*/ 37118 w 360040"/>
                  <a:gd name="connsiteY6" fmla="*/ 231247 h 231247"/>
                  <a:gd name="connsiteX7" fmla="*/ 0 w 360040"/>
                  <a:gd name="connsiteY7" fmla="*/ 194129 h 231247"/>
                  <a:gd name="connsiteX8" fmla="*/ 0 w 360040"/>
                  <a:gd name="connsiteY8" fmla="*/ 45664 h 231247"/>
                  <a:gd name="connsiteX0" fmla="*/ 0 w 360040"/>
                  <a:gd name="connsiteY0" fmla="*/ 45664 h 222701"/>
                  <a:gd name="connsiteX1" fmla="*/ 62755 w 360040"/>
                  <a:gd name="connsiteY1" fmla="*/ 0 h 222701"/>
                  <a:gd name="connsiteX2" fmla="*/ 322922 w 360040"/>
                  <a:gd name="connsiteY2" fmla="*/ 8546 h 222701"/>
                  <a:gd name="connsiteX3" fmla="*/ 360040 w 360040"/>
                  <a:gd name="connsiteY3" fmla="*/ 45664 h 222701"/>
                  <a:gd name="connsiteX4" fmla="*/ 360040 w 360040"/>
                  <a:gd name="connsiteY4" fmla="*/ 194129 h 222701"/>
                  <a:gd name="connsiteX5" fmla="*/ 228919 w 360040"/>
                  <a:gd name="connsiteY5" fmla="*/ 171426 h 222701"/>
                  <a:gd name="connsiteX6" fmla="*/ 71301 w 360040"/>
                  <a:gd name="connsiteY6" fmla="*/ 222701 h 222701"/>
                  <a:gd name="connsiteX7" fmla="*/ 0 w 360040"/>
                  <a:gd name="connsiteY7" fmla="*/ 194129 h 222701"/>
                  <a:gd name="connsiteX8" fmla="*/ 0 w 360040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228919 w 377132"/>
                  <a:gd name="connsiteY5" fmla="*/ 171426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45664 h 222701"/>
                  <a:gd name="connsiteX1" fmla="*/ 62755 w 377132"/>
                  <a:gd name="connsiteY1" fmla="*/ 0 h 222701"/>
                  <a:gd name="connsiteX2" fmla="*/ 322922 w 377132"/>
                  <a:gd name="connsiteY2" fmla="*/ 8546 h 222701"/>
                  <a:gd name="connsiteX3" fmla="*/ 360040 w 377132"/>
                  <a:gd name="connsiteY3" fmla="*/ 45664 h 222701"/>
                  <a:gd name="connsiteX4" fmla="*/ 377132 w 377132"/>
                  <a:gd name="connsiteY4" fmla="*/ 151400 h 222701"/>
                  <a:gd name="connsiteX5" fmla="*/ 186190 w 377132"/>
                  <a:gd name="connsiteY5" fmla="*/ 214155 h 222701"/>
                  <a:gd name="connsiteX6" fmla="*/ 71301 w 377132"/>
                  <a:gd name="connsiteY6" fmla="*/ 222701 h 222701"/>
                  <a:gd name="connsiteX7" fmla="*/ 0 w 377132"/>
                  <a:gd name="connsiteY7" fmla="*/ 194129 h 222701"/>
                  <a:gd name="connsiteX8" fmla="*/ 0 w 377132"/>
                  <a:gd name="connsiteY8" fmla="*/ 45664 h 222701"/>
                  <a:gd name="connsiteX0" fmla="*/ 0 w 377132"/>
                  <a:gd name="connsiteY0" fmla="*/ 37118 h 214155"/>
                  <a:gd name="connsiteX1" fmla="*/ 173850 w 377132"/>
                  <a:gd name="connsiteY1" fmla="*/ 68366 h 214155"/>
                  <a:gd name="connsiteX2" fmla="*/ 322922 w 377132"/>
                  <a:gd name="connsiteY2" fmla="*/ 0 h 214155"/>
                  <a:gd name="connsiteX3" fmla="*/ 360040 w 377132"/>
                  <a:gd name="connsiteY3" fmla="*/ 37118 h 214155"/>
                  <a:gd name="connsiteX4" fmla="*/ 377132 w 377132"/>
                  <a:gd name="connsiteY4" fmla="*/ 142854 h 214155"/>
                  <a:gd name="connsiteX5" fmla="*/ 186190 w 377132"/>
                  <a:gd name="connsiteY5" fmla="*/ 205609 h 214155"/>
                  <a:gd name="connsiteX6" fmla="*/ 71301 w 377132"/>
                  <a:gd name="connsiteY6" fmla="*/ 214155 h 214155"/>
                  <a:gd name="connsiteX7" fmla="*/ 0 w 377132"/>
                  <a:gd name="connsiteY7" fmla="*/ 185583 h 214155"/>
                  <a:gd name="connsiteX8" fmla="*/ 0 w 377132"/>
                  <a:gd name="connsiteY8" fmla="*/ 37118 h 21415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22922 w 377132"/>
                  <a:gd name="connsiteY2" fmla="*/ 102550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377132"/>
                  <a:gd name="connsiteY0" fmla="*/ 139668 h 316705"/>
                  <a:gd name="connsiteX1" fmla="*/ 208033 w 377132"/>
                  <a:gd name="connsiteY1" fmla="*/ 0 h 316705"/>
                  <a:gd name="connsiteX2" fmla="*/ 365651 w 377132"/>
                  <a:gd name="connsiteY2" fmla="*/ 42729 h 316705"/>
                  <a:gd name="connsiteX3" fmla="*/ 360040 w 377132"/>
                  <a:gd name="connsiteY3" fmla="*/ 139668 h 316705"/>
                  <a:gd name="connsiteX4" fmla="*/ 377132 w 377132"/>
                  <a:gd name="connsiteY4" fmla="*/ 245404 h 316705"/>
                  <a:gd name="connsiteX5" fmla="*/ 186190 w 377132"/>
                  <a:gd name="connsiteY5" fmla="*/ 308159 h 316705"/>
                  <a:gd name="connsiteX6" fmla="*/ 71301 w 377132"/>
                  <a:gd name="connsiteY6" fmla="*/ 316705 h 316705"/>
                  <a:gd name="connsiteX7" fmla="*/ 0 w 377132"/>
                  <a:gd name="connsiteY7" fmla="*/ 288133 h 316705"/>
                  <a:gd name="connsiteX8" fmla="*/ 0 w 377132"/>
                  <a:gd name="connsiteY8" fmla="*/ 139668 h 316705"/>
                  <a:gd name="connsiteX0" fmla="*/ 0 w 457966"/>
                  <a:gd name="connsiteY0" fmla="*/ 139668 h 316705"/>
                  <a:gd name="connsiteX1" fmla="*/ 208033 w 457966"/>
                  <a:gd name="connsiteY1" fmla="*/ 0 h 316705"/>
                  <a:gd name="connsiteX2" fmla="*/ 365651 w 457966"/>
                  <a:gd name="connsiteY2" fmla="*/ 42729 h 316705"/>
                  <a:gd name="connsiteX3" fmla="*/ 457966 w 457966"/>
                  <a:gd name="connsiteY3" fmla="*/ 104138 h 316705"/>
                  <a:gd name="connsiteX4" fmla="*/ 377132 w 457966"/>
                  <a:gd name="connsiteY4" fmla="*/ 245404 h 316705"/>
                  <a:gd name="connsiteX5" fmla="*/ 186190 w 457966"/>
                  <a:gd name="connsiteY5" fmla="*/ 308159 h 316705"/>
                  <a:gd name="connsiteX6" fmla="*/ 71301 w 457966"/>
                  <a:gd name="connsiteY6" fmla="*/ 316705 h 316705"/>
                  <a:gd name="connsiteX7" fmla="*/ 0 w 457966"/>
                  <a:gd name="connsiteY7" fmla="*/ 288133 h 316705"/>
                  <a:gd name="connsiteX8" fmla="*/ 0 w 457966"/>
                  <a:gd name="connsiteY8" fmla="*/ 139668 h 316705"/>
                  <a:gd name="connsiteX0" fmla="*/ 0 w 429743"/>
                  <a:gd name="connsiteY0" fmla="*/ 139668 h 316705"/>
                  <a:gd name="connsiteX1" fmla="*/ 208033 w 429743"/>
                  <a:gd name="connsiteY1" fmla="*/ 0 h 316705"/>
                  <a:gd name="connsiteX2" fmla="*/ 365651 w 429743"/>
                  <a:gd name="connsiteY2" fmla="*/ 42729 h 316705"/>
                  <a:gd name="connsiteX3" fmla="*/ 429743 w 429743"/>
                  <a:gd name="connsiteY3" fmla="*/ 187701 h 316705"/>
                  <a:gd name="connsiteX4" fmla="*/ 377132 w 429743"/>
                  <a:gd name="connsiteY4" fmla="*/ 245404 h 316705"/>
                  <a:gd name="connsiteX5" fmla="*/ 186190 w 429743"/>
                  <a:gd name="connsiteY5" fmla="*/ 308159 h 316705"/>
                  <a:gd name="connsiteX6" fmla="*/ 71301 w 429743"/>
                  <a:gd name="connsiteY6" fmla="*/ 316705 h 316705"/>
                  <a:gd name="connsiteX7" fmla="*/ 0 w 429743"/>
                  <a:gd name="connsiteY7" fmla="*/ 288133 h 316705"/>
                  <a:gd name="connsiteX8" fmla="*/ 0 w 429743"/>
                  <a:gd name="connsiteY8" fmla="*/ 139668 h 316705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190 w 429743"/>
                  <a:gd name="connsiteY5" fmla="*/ 308159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  <a:gd name="connsiteX0" fmla="*/ 0 w 429743"/>
                  <a:gd name="connsiteY0" fmla="*/ 139668 h 419338"/>
                  <a:gd name="connsiteX1" fmla="*/ 208033 w 429743"/>
                  <a:gd name="connsiteY1" fmla="*/ 0 h 419338"/>
                  <a:gd name="connsiteX2" fmla="*/ 365651 w 429743"/>
                  <a:gd name="connsiteY2" fmla="*/ 42729 h 419338"/>
                  <a:gd name="connsiteX3" fmla="*/ 429743 w 429743"/>
                  <a:gd name="connsiteY3" fmla="*/ 187701 h 419338"/>
                  <a:gd name="connsiteX4" fmla="*/ 377132 w 429743"/>
                  <a:gd name="connsiteY4" fmla="*/ 245404 h 419338"/>
                  <a:gd name="connsiteX5" fmla="*/ 186685 w 429743"/>
                  <a:gd name="connsiteY5" fmla="*/ 351724 h 419338"/>
                  <a:gd name="connsiteX6" fmla="*/ 73996 w 429743"/>
                  <a:gd name="connsiteY6" fmla="*/ 419338 h 419338"/>
                  <a:gd name="connsiteX7" fmla="*/ 0 w 429743"/>
                  <a:gd name="connsiteY7" fmla="*/ 288133 h 419338"/>
                  <a:gd name="connsiteX8" fmla="*/ 0 w 429743"/>
                  <a:gd name="connsiteY8" fmla="*/ 139668 h 4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43" h="419338">
                    <a:moveTo>
                      <a:pt x="0" y="139668"/>
                    </a:moveTo>
                    <a:cubicBezTo>
                      <a:pt x="0" y="119168"/>
                      <a:pt x="187533" y="0"/>
                      <a:pt x="208033" y="0"/>
                    </a:cubicBezTo>
                    <a:cubicBezTo>
                      <a:pt x="303301" y="0"/>
                      <a:pt x="270383" y="42729"/>
                      <a:pt x="365651" y="42729"/>
                    </a:cubicBezTo>
                    <a:cubicBezTo>
                      <a:pt x="386151" y="42729"/>
                      <a:pt x="429743" y="167201"/>
                      <a:pt x="429743" y="187701"/>
                    </a:cubicBezTo>
                    <a:lnTo>
                      <a:pt x="377132" y="245404"/>
                    </a:lnTo>
                    <a:cubicBezTo>
                      <a:pt x="377132" y="265904"/>
                      <a:pt x="207185" y="351724"/>
                      <a:pt x="186685" y="351724"/>
                    </a:cubicBezTo>
                    <a:lnTo>
                      <a:pt x="73996" y="419338"/>
                    </a:lnTo>
                    <a:cubicBezTo>
                      <a:pt x="53496" y="419338"/>
                      <a:pt x="0" y="308633"/>
                      <a:pt x="0" y="288133"/>
                    </a:cubicBezTo>
                    <a:lnTo>
                      <a:pt x="0" y="139668"/>
                    </a:ln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Oval 10"/>
              <p:cNvSpPr>
                <a:spLocks noChangeArrowheads="1"/>
              </p:cNvSpPr>
              <p:nvPr/>
            </p:nvSpPr>
            <p:spPr bwMode="auto">
              <a:xfrm rot="10885347">
                <a:off x="5491485" y="4417440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42" name="Oval 10"/>
              <p:cNvSpPr>
                <a:spLocks noChangeArrowheads="1"/>
              </p:cNvSpPr>
              <p:nvPr/>
            </p:nvSpPr>
            <p:spPr bwMode="auto">
              <a:xfrm rot="10885347">
                <a:off x="5512397" y="4298757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43" name="Oval 10"/>
              <p:cNvSpPr>
                <a:spLocks noChangeArrowheads="1"/>
              </p:cNvSpPr>
              <p:nvPr/>
            </p:nvSpPr>
            <p:spPr bwMode="auto">
              <a:xfrm rot="10885347">
                <a:off x="5502653" y="4186683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44" name="Oval 10"/>
              <p:cNvSpPr>
                <a:spLocks noChangeArrowheads="1"/>
              </p:cNvSpPr>
              <p:nvPr/>
            </p:nvSpPr>
            <p:spPr bwMode="auto">
              <a:xfrm rot="10885347">
                <a:off x="5504888" y="4502797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45" name="Oval 10"/>
              <p:cNvSpPr>
                <a:spLocks noChangeArrowheads="1"/>
              </p:cNvSpPr>
              <p:nvPr/>
            </p:nvSpPr>
            <p:spPr bwMode="auto">
              <a:xfrm rot="10885347">
                <a:off x="5480953" y="4610590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46" name="Oval 10"/>
              <p:cNvSpPr>
                <a:spLocks noChangeArrowheads="1"/>
              </p:cNvSpPr>
              <p:nvPr/>
            </p:nvSpPr>
            <p:spPr bwMode="auto">
              <a:xfrm rot="10885347">
                <a:off x="5484145" y="4706587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47" name="Oval 10"/>
              <p:cNvSpPr>
                <a:spLocks noChangeArrowheads="1"/>
              </p:cNvSpPr>
              <p:nvPr/>
            </p:nvSpPr>
            <p:spPr bwMode="auto">
              <a:xfrm rot="10885347">
                <a:off x="5457721" y="4814159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48" name="Oval 10"/>
              <p:cNvSpPr>
                <a:spLocks noChangeArrowheads="1"/>
              </p:cNvSpPr>
              <p:nvPr/>
            </p:nvSpPr>
            <p:spPr bwMode="auto">
              <a:xfrm rot="10885347">
                <a:off x="5448662" y="4944236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49" name="Oval 10"/>
              <p:cNvSpPr>
                <a:spLocks noChangeArrowheads="1"/>
              </p:cNvSpPr>
              <p:nvPr/>
            </p:nvSpPr>
            <p:spPr bwMode="auto">
              <a:xfrm rot="10885347">
                <a:off x="5445004" y="5037672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0" name="Oval 10"/>
              <p:cNvSpPr>
                <a:spLocks noChangeArrowheads="1"/>
              </p:cNvSpPr>
              <p:nvPr/>
            </p:nvSpPr>
            <p:spPr bwMode="auto">
              <a:xfrm rot="10885347">
                <a:off x="5428868" y="5143363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1" name="Oval 10"/>
              <p:cNvSpPr>
                <a:spLocks noChangeArrowheads="1"/>
              </p:cNvSpPr>
              <p:nvPr/>
            </p:nvSpPr>
            <p:spPr bwMode="auto">
              <a:xfrm rot="10885347">
                <a:off x="5420966" y="5234000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2" name="Oval 10"/>
              <p:cNvSpPr>
                <a:spLocks noChangeArrowheads="1"/>
              </p:cNvSpPr>
              <p:nvPr/>
            </p:nvSpPr>
            <p:spPr bwMode="auto">
              <a:xfrm rot="10885347">
                <a:off x="5415662" y="5348849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3" name="Oval 10"/>
              <p:cNvSpPr>
                <a:spLocks noChangeArrowheads="1"/>
              </p:cNvSpPr>
              <p:nvPr/>
            </p:nvSpPr>
            <p:spPr bwMode="auto">
              <a:xfrm rot="10885347">
                <a:off x="5378273" y="5456546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4" name="Oval 10"/>
              <p:cNvSpPr>
                <a:spLocks noChangeArrowheads="1"/>
              </p:cNvSpPr>
              <p:nvPr/>
            </p:nvSpPr>
            <p:spPr bwMode="auto">
              <a:xfrm rot="10885347">
                <a:off x="4666333" y="4160864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5" name="Oval 10"/>
              <p:cNvSpPr>
                <a:spLocks noChangeArrowheads="1"/>
              </p:cNvSpPr>
              <p:nvPr/>
            </p:nvSpPr>
            <p:spPr bwMode="auto">
              <a:xfrm rot="10885347">
                <a:off x="4689365" y="5163855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6" name="Oval 10"/>
              <p:cNvSpPr>
                <a:spLocks noChangeArrowheads="1"/>
              </p:cNvSpPr>
              <p:nvPr/>
            </p:nvSpPr>
            <p:spPr bwMode="auto">
              <a:xfrm rot="10885347">
                <a:off x="4681873" y="5271539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7" name="Oval 10"/>
              <p:cNvSpPr>
                <a:spLocks noChangeArrowheads="1"/>
              </p:cNvSpPr>
              <p:nvPr/>
            </p:nvSpPr>
            <p:spPr bwMode="auto">
              <a:xfrm rot="10885347">
                <a:off x="4672880" y="4295891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8" name="Oval 10"/>
              <p:cNvSpPr>
                <a:spLocks noChangeArrowheads="1"/>
              </p:cNvSpPr>
              <p:nvPr/>
            </p:nvSpPr>
            <p:spPr bwMode="auto">
              <a:xfrm rot="10885347">
                <a:off x="4675311" y="4404538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9" name="Oval 10"/>
              <p:cNvSpPr>
                <a:spLocks noChangeArrowheads="1"/>
              </p:cNvSpPr>
              <p:nvPr/>
            </p:nvSpPr>
            <p:spPr bwMode="auto">
              <a:xfrm rot="10885347">
                <a:off x="4673000" y="4508168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0" name="Oval 10"/>
              <p:cNvSpPr>
                <a:spLocks noChangeArrowheads="1"/>
              </p:cNvSpPr>
              <p:nvPr/>
            </p:nvSpPr>
            <p:spPr bwMode="auto">
              <a:xfrm rot="10885347">
                <a:off x="4676200" y="4600282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1" name="Oval 10"/>
              <p:cNvSpPr>
                <a:spLocks noChangeArrowheads="1"/>
              </p:cNvSpPr>
              <p:nvPr/>
            </p:nvSpPr>
            <p:spPr bwMode="auto">
              <a:xfrm rot="10885347">
                <a:off x="4672409" y="4722466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2" name="Oval 10"/>
              <p:cNvSpPr>
                <a:spLocks noChangeArrowheads="1"/>
              </p:cNvSpPr>
              <p:nvPr/>
            </p:nvSpPr>
            <p:spPr bwMode="auto">
              <a:xfrm rot="10885347">
                <a:off x="4671194" y="4847632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3" name="Oval 10"/>
              <p:cNvSpPr>
                <a:spLocks noChangeArrowheads="1"/>
              </p:cNvSpPr>
              <p:nvPr/>
            </p:nvSpPr>
            <p:spPr bwMode="auto">
              <a:xfrm rot="10885347">
                <a:off x="4675311" y="4953054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4" name="Oval 10"/>
              <p:cNvSpPr>
                <a:spLocks noChangeArrowheads="1"/>
              </p:cNvSpPr>
              <p:nvPr/>
            </p:nvSpPr>
            <p:spPr bwMode="auto">
              <a:xfrm rot="10885347">
                <a:off x="4677452" y="5056821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5" name="Oval 10"/>
              <p:cNvSpPr>
                <a:spLocks noChangeArrowheads="1"/>
              </p:cNvSpPr>
              <p:nvPr/>
            </p:nvSpPr>
            <p:spPr bwMode="auto">
              <a:xfrm rot="10885347">
                <a:off x="4719055" y="5401431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6" name="Oval 10"/>
              <p:cNvSpPr>
                <a:spLocks noChangeArrowheads="1"/>
              </p:cNvSpPr>
              <p:nvPr/>
            </p:nvSpPr>
            <p:spPr bwMode="auto">
              <a:xfrm rot="10885347">
                <a:off x="4717872" y="5517261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7" name="Oval 10"/>
              <p:cNvSpPr>
                <a:spLocks noChangeArrowheads="1"/>
              </p:cNvSpPr>
              <p:nvPr/>
            </p:nvSpPr>
            <p:spPr bwMode="auto">
              <a:xfrm rot="10885347">
                <a:off x="4759594" y="5622039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8" name="Oval 10"/>
              <p:cNvSpPr>
                <a:spLocks noChangeArrowheads="1"/>
              </p:cNvSpPr>
              <p:nvPr/>
            </p:nvSpPr>
            <p:spPr bwMode="auto">
              <a:xfrm rot="10885347">
                <a:off x="5351604" y="5561273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9" name="Oval 10"/>
              <p:cNvSpPr>
                <a:spLocks noChangeArrowheads="1"/>
              </p:cNvSpPr>
              <p:nvPr/>
            </p:nvSpPr>
            <p:spPr bwMode="auto">
              <a:xfrm rot="10885347">
                <a:off x="5325303" y="5638280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0" name="Oval 10"/>
              <p:cNvSpPr>
                <a:spLocks noChangeArrowheads="1"/>
              </p:cNvSpPr>
              <p:nvPr/>
            </p:nvSpPr>
            <p:spPr bwMode="auto">
              <a:xfrm rot="10885347">
                <a:off x="5304240" y="5708289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1" name="Oval 10"/>
              <p:cNvSpPr>
                <a:spLocks noChangeArrowheads="1"/>
              </p:cNvSpPr>
              <p:nvPr/>
            </p:nvSpPr>
            <p:spPr bwMode="auto">
              <a:xfrm rot="10885347">
                <a:off x="4784302" y="5728084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2" name="Oval 10"/>
              <p:cNvSpPr>
                <a:spLocks noChangeArrowheads="1"/>
              </p:cNvSpPr>
              <p:nvPr/>
            </p:nvSpPr>
            <p:spPr bwMode="auto">
              <a:xfrm rot="10885347">
                <a:off x="5286226" y="5809426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3" name="Oval 10"/>
              <p:cNvSpPr>
                <a:spLocks noChangeArrowheads="1"/>
              </p:cNvSpPr>
              <p:nvPr/>
            </p:nvSpPr>
            <p:spPr bwMode="auto">
              <a:xfrm rot="10885347">
                <a:off x="5244398" y="5918923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4" name="Oval 10"/>
              <p:cNvSpPr>
                <a:spLocks noChangeArrowheads="1"/>
              </p:cNvSpPr>
              <p:nvPr/>
            </p:nvSpPr>
            <p:spPr bwMode="auto">
              <a:xfrm rot="10885347">
                <a:off x="4918497" y="6004757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5" name="Oval 10"/>
              <p:cNvSpPr>
                <a:spLocks noChangeArrowheads="1"/>
              </p:cNvSpPr>
              <p:nvPr/>
            </p:nvSpPr>
            <p:spPr bwMode="auto">
              <a:xfrm rot="10885347">
                <a:off x="4993569" y="6045506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6" name="Oval 10"/>
              <p:cNvSpPr>
                <a:spLocks noChangeArrowheads="1"/>
              </p:cNvSpPr>
              <p:nvPr/>
            </p:nvSpPr>
            <p:spPr bwMode="auto">
              <a:xfrm rot="10885347">
                <a:off x="5089901" y="6045505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7" name="Oval 10"/>
              <p:cNvSpPr>
                <a:spLocks noChangeArrowheads="1"/>
              </p:cNvSpPr>
              <p:nvPr/>
            </p:nvSpPr>
            <p:spPr bwMode="auto">
              <a:xfrm rot="10885347">
                <a:off x="5176764" y="6001070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8" name="Oval 10"/>
              <p:cNvSpPr>
                <a:spLocks noChangeArrowheads="1"/>
              </p:cNvSpPr>
              <p:nvPr/>
            </p:nvSpPr>
            <p:spPr bwMode="auto">
              <a:xfrm rot="10885347">
                <a:off x="4820048" y="5855396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" name="Oval 10"/>
              <p:cNvSpPr>
                <a:spLocks noChangeArrowheads="1"/>
              </p:cNvSpPr>
              <p:nvPr/>
            </p:nvSpPr>
            <p:spPr bwMode="auto">
              <a:xfrm rot="10885347">
                <a:off x="4858858" y="5935568"/>
                <a:ext cx="31940" cy="54935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380" name="Groupe 379"/>
              <p:cNvGrpSpPr/>
              <p:nvPr/>
            </p:nvGrpSpPr>
            <p:grpSpPr>
              <a:xfrm rot="4190250">
                <a:off x="4470706" y="5767999"/>
                <a:ext cx="381636" cy="99587"/>
                <a:chOff x="4562971" y="4885028"/>
                <a:chExt cx="495538" cy="1138107"/>
              </a:xfrm>
              <a:solidFill>
                <a:srgbClr val="FFCC66"/>
              </a:solidFill>
            </p:grpSpPr>
            <p:sp>
              <p:nvSpPr>
                <p:cNvPr id="389" name="Oval 91"/>
                <p:cNvSpPr>
                  <a:spLocks/>
                </p:cNvSpPr>
                <p:nvPr/>
              </p:nvSpPr>
              <p:spPr bwMode="auto">
                <a:xfrm rot="14946327" flipV="1">
                  <a:off x="4241686" y="5206313"/>
                  <a:ext cx="1138107" cy="495538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81081" h="65935">
                      <a:moveTo>
                        <a:pt x="1324104" y="35220"/>
                      </a:moveTo>
                      <a:lnTo>
                        <a:pt x="2" y="5446"/>
                      </a:lnTo>
                      <a:cubicBezTo>
                        <a:pt x="116253" y="-3125"/>
                        <a:pt x="1798275" y="-454"/>
                        <a:pt x="1994939" y="5732"/>
                      </a:cubicBezTo>
                      <a:lnTo>
                        <a:pt x="2673316" y="20127"/>
                      </a:lnTo>
                      <a:cubicBezTo>
                        <a:pt x="2815857" y="24888"/>
                        <a:pt x="3382906" y="24182"/>
                        <a:pt x="3675622" y="26697"/>
                      </a:cubicBezTo>
                      <a:lnTo>
                        <a:pt x="4429612" y="35220"/>
                      </a:lnTo>
                      <a:cubicBezTo>
                        <a:pt x="4523504" y="40429"/>
                        <a:pt x="4958809" y="60851"/>
                        <a:pt x="4700017" y="64661"/>
                      </a:cubicBezTo>
                      <a:cubicBezTo>
                        <a:pt x="4441225" y="68471"/>
                        <a:pt x="3439510" y="62987"/>
                        <a:pt x="2876858" y="58080"/>
                      </a:cubicBezTo>
                      <a:lnTo>
                        <a:pt x="1324104" y="3522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90" name="Ellipse 389"/>
                <p:cNvSpPr/>
                <p:nvPr/>
              </p:nvSpPr>
              <p:spPr>
                <a:xfrm rot="19527605" flipH="1">
                  <a:off x="4745756" y="5188883"/>
                  <a:ext cx="99486" cy="463791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81" name="Oval 91"/>
              <p:cNvSpPr>
                <a:spLocks/>
              </p:cNvSpPr>
              <p:nvPr/>
            </p:nvSpPr>
            <p:spPr bwMode="auto">
              <a:xfrm rot="8024271" flipV="1">
                <a:off x="5171438" y="5991024"/>
                <a:ext cx="350897" cy="71255"/>
              </a:xfrm>
              <a:custGeom>
                <a:avLst/>
                <a:gdLst>
                  <a:gd name="connsiteX0" fmla="*/ 0 w 3105508"/>
                  <a:gd name="connsiteY0" fmla="*/ 22860 h 45719"/>
                  <a:gd name="connsiteX1" fmla="*/ 1552754 w 3105508"/>
                  <a:gd name="connsiteY1" fmla="*/ 0 h 45719"/>
                  <a:gd name="connsiteX2" fmla="*/ 3105508 w 3105508"/>
                  <a:gd name="connsiteY2" fmla="*/ 22860 h 45719"/>
                  <a:gd name="connsiteX3" fmla="*/ 1552754 w 3105508"/>
                  <a:gd name="connsiteY3" fmla="*/ 45720 h 45719"/>
                  <a:gd name="connsiteX4" fmla="*/ 0 w 3105508"/>
                  <a:gd name="connsiteY4" fmla="*/ 22860 h 45719"/>
                  <a:gd name="connsiteX0" fmla="*/ 62092 w 3167600"/>
                  <a:gd name="connsiteY0" fmla="*/ 60297 h 83157"/>
                  <a:gd name="connsiteX1" fmla="*/ 434859 w 3167600"/>
                  <a:gd name="connsiteY1" fmla="*/ 323 h 83157"/>
                  <a:gd name="connsiteX2" fmla="*/ 1614846 w 3167600"/>
                  <a:gd name="connsiteY2" fmla="*/ 37437 h 83157"/>
                  <a:gd name="connsiteX3" fmla="*/ 3167600 w 3167600"/>
                  <a:gd name="connsiteY3" fmla="*/ 60297 h 83157"/>
                  <a:gd name="connsiteX4" fmla="*/ 1614846 w 3167600"/>
                  <a:gd name="connsiteY4" fmla="*/ 83157 h 83157"/>
                  <a:gd name="connsiteX5" fmla="*/ 62092 w 3167600"/>
                  <a:gd name="connsiteY5" fmla="*/ 60297 h 83157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614846 w 3167600"/>
                  <a:gd name="connsiteY3" fmla="*/ 40270 h 85990"/>
                  <a:gd name="connsiteX4" fmla="*/ 3167600 w 3167600"/>
                  <a:gd name="connsiteY4" fmla="*/ 63130 h 85990"/>
                  <a:gd name="connsiteX5" fmla="*/ 1614846 w 3167600"/>
                  <a:gd name="connsiteY5" fmla="*/ 85990 h 85990"/>
                  <a:gd name="connsiteX6" fmla="*/ 62092 w 3167600"/>
                  <a:gd name="connsiteY6" fmla="*/ 63130 h 85990"/>
                  <a:gd name="connsiteX0" fmla="*/ 62092 w 3167600"/>
                  <a:gd name="connsiteY0" fmla="*/ 63130 h 85990"/>
                  <a:gd name="connsiteX1" fmla="*/ 434859 w 3167600"/>
                  <a:gd name="connsiteY1" fmla="*/ 3156 h 85990"/>
                  <a:gd name="connsiteX2" fmla="*/ 759599 w 3167600"/>
                  <a:gd name="connsiteY2" fmla="*/ 11702 h 85990"/>
                  <a:gd name="connsiteX3" fmla="*/ 1109976 w 3167600"/>
                  <a:gd name="connsiteY3" fmla="*/ 28793 h 85990"/>
                  <a:gd name="connsiteX4" fmla="*/ 1614846 w 3167600"/>
                  <a:gd name="connsiteY4" fmla="*/ 40270 h 85990"/>
                  <a:gd name="connsiteX5" fmla="*/ 3167600 w 3167600"/>
                  <a:gd name="connsiteY5" fmla="*/ 63130 h 85990"/>
                  <a:gd name="connsiteX6" fmla="*/ 1614846 w 3167600"/>
                  <a:gd name="connsiteY6" fmla="*/ 85990 h 85990"/>
                  <a:gd name="connsiteX7" fmla="*/ 62092 w 3167600"/>
                  <a:gd name="connsiteY7" fmla="*/ 63130 h 85990"/>
                  <a:gd name="connsiteX0" fmla="*/ 62092 w 3173584"/>
                  <a:gd name="connsiteY0" fmla="*/ 63130 h 85990"/>
                  <a:gd name="connsiteX1" fmla="*/ 434859 w 3173584"/>
                  <a:gd name="connsiteY1" fmla="*/ 3156 h 85990"/>
                  <a:gd name="connsiteX2" fmla="*/ 759599 w 3173584"/>
                  <a:gd name="connsiteY2" fmla="*/ 11702 h 85990"/>
                  <a:gd name="connsiteX3" fmla="*/ 1109976 w 3173584"/>
                  <a:gd name="connsiteY3" fmla="*/ 28793 h 85990"/>
                  <a:gd name="connsiteX4" fmla="*/ 1614846 w 3173584"/>
                  <a:gd name="connsiteY4" fmla="*/ 40270 h 85990"/>
                  <a:gd name="connsiteX5" fmla="*/ 3167600 w 3173584"/>
                  <a:gd name="connsiteY5" fmla="*/ 63130 h 85990"/>
                  <a:gd name="connsiteX6" fmla="*/ 1964556 w 3173584"/>
                  <a:gd name="connsiteY6" fmla="*/ 28793 h 85990"/>
                  <a:gd name="connsiteX7" fmla="*/ 1614846 w 3173584"/>
                  <a:gd name="connsiteY7" fmla="*/ 85990 h 85990"/>
                  <a:gd name="connsiteX8" fmla="*/ 62092 w 3173584"/>
                  <a:gd name="connsiteY8" fmla="*/ 63130 h 85990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614846 w 3173726"/>
                  <a:gd name="connsiteY4" fmla="*/ 40270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1819945 w 3173726"/>
                  <a:gd name="connsiteY4" fmla="*/ 31724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3130 h 114664"/>
                  <a:gd name="connsiteX1" fmla="*/ 434859 w 3173726"/>
                  <a:gd name="connsiteY1" fmla="*/ 3156 h 114664"/>
                  <a:gd name="connsiteX2" fmla="*/ 759599 w 3173726"/>
                  <a:gd name="connsiteY2" fmla="*/ 11702 h 114664"/>
                  <a:gd name="connsiteX3" fmla="*/ 1109976 w 3173726"/>
                  <a:gd name="connsiteY3" fmla="*/ 28793 h 114664"/>
                  <a:gd name="connsiteX4" fmla="*/ 2045872 w 3173726"/>
                  <a:gd name="connsiteY4" fmla="*/ 72301 h 114664"/>
                  <a:gd name="connsiteX5" fmla="*/ 3167600 w 3173726"/>
                  <a:gd name="connsiteY5" fmla="*/ 63130 h 114664"/>
                  <a:gd name="connsiteX6" fmla="*/ 1990193 w 3173726"/>
                  <a:gd name="connsiteY6" fmla="*/ 114251 h 114664"/>
                  <a:gd name="connsiteX7" fmla="*/ 1614846 w 3173726"/>
                  <a:gd name="connsiteY7" fmla="*/ 85990 h 114664"/>
                  <a:gd name="connsiteX8" fmla="*/ 62092 w 3173726"/>
                  <a:gd name="connsiteY8" fmla="*/ 63130 h 114664"/>
                  <a:gd name="connsiteX0" fmla="*/ 62092 w 3173726"/>
                  <a:gd name="connsiteY0" fmla="*/ 61058 h 112592"/>
                  <a:gd name="connsiteX1" fmla="*/ 434859 w 3173726"/>
                  <a:gd name="connsiteY1" fmla="*/ 1084 h 112592"/>
                  <a:gd name="connsiteX2" fmla="*/ 531234 w 3173726"/>
                  <a:gd name="connsiteY2" fmla="*/ 43584 h 112592"/>
                  <a:gd name="connsiteX3" fmla="*/ 1109976 w 3173726"/>
                  <a:gd name="connsiteY3" fmla="*/ 26721 h 112592"/>
                  <a:gd name="connsiteX4" fmla="*/ 2045872 w 3173726"/>
                  <a:gd name="connsiteY4" fmla="*/ 70229 h 112592"/>
                  <a:gd name="connsiteX5" fmla="*/ 3167600 w 3173726"/>
                  <a:gd name="connsiteY5" fmla="*/ 61058 h 112592"/>
                  <a:gd name="connsiteX6" fmla="*/ 1990193 w 3173726"/>
                  <a:gd name="connsiteY6" fmla="*/ 112179 h 112592"/>
                  <a:gd name="connsiteX7" fmla="*/ 1614846 w 3173726"/>
                  <a:gd name="connsiteY7" fmla="*/ 83918 h 112592"/>
                  <a:gd name="connsiteX8" fmla="*/ 62092 w 3173726"/>
                  <a:gd name="connsiteY8" fmla="*/ 61058 h 112592"/>
                  <a:gd name="connsiteX0" fmla="*/ 1324104 w 4435738"/>
                  <a:gd name="connsiteY0" fmla="*/ 34986 h 86520"/>
                  <a:gd name="connsiteX1" fmla="*/ 2 w 4435738"/>
                  <a:gd name="connsiteY1" fmla="*/ 5212 h 86520"/>
                  <a:gd name="connsiteX2" fmla="*/ 1793246 w 4435738"/>
                  <a:gd name="connsiteY2" fmla="*/ 17512 h 86520"/>
                  <a:gd name="connsiteX3" fmla="*/ 2371988 w 4435738"/>
                  <a:gd name="connsiteY3" fmla="*/ 649 h 86520"/>
                  <a:gd name="connsiteX4" fmla="*/ 3307884 w 4435738"/>
                  <a:gd name="connsiteY4" fmla="*/ 44157 h 86520"/>
                  <a:gd name="connsiteX5" fmla="*/ 4429612 w 4435738"/>
                  <a:gd name="connsiteY5" fmla="*/ 34986 h 86520"/>
                  <a:gd name="connsiteX6" fmla="*/ 3252205 w 4435738"/>
                  <a:gd name="connsiteY6" fmla="*/ 86107 h 86520"/>
                  <a:gd name="connsiteX7" fmla="*/ 2876858 w 4435738"/>
                  <a:gd name="connsiteY7" fmla="*/ 57846 h 86520"/>
                  <a:gd name="connsiteX8" fmla="*/ 1324104 w 4435738"/>
                  <a:gd name="connsiteY8" fmla="*/ 34986 h 86520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307884 w 4435738"/>
                  <a:gd name="connsiteY4" fmla="*/ 44708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435738"/>
                  <a:gd name="connsiteY0" fmla="*/ 35537 h 87071"/>
                  <a:gd name="connsiteX1" fmla="*/ 2 w 4435738"/>
                  <a:gd name="connsiteY1" fmla="*/ 5763 h 87071"/>
                  <a:gd name="connsiteX2" fmla="*/ 1994939 w 4435738"/>
                  <a:gd name="connsiteY2" fmla="*/ 6049 h 87071"/>
                  <a:gd name="connsiteX3" fmla="*/ 2371988 w 4435738"/>
                  <a:gd name="connsiteY3" fmla="*/ 1200 h 87071"/>
                  <a:gd name="connsiteX4" fmla="*/ 3675622 w 4435738"/>
                  <a:gd name="connsiteY4" fmla="*/ 27014 h 87071"/>
                  <a:gd name="connsiteX5" fmla="*/ 4429612 w 4435738"/>
                  <a:gd name="connsiteY5" fmla="*/ 35537 h 87071"/>
                  <a:gd name="connsiteX6" fmla="*/ 3252205 w 4435738"/>
                  <a:gd name="connsiteY6" fmla="*/ 86658 h 87071"/>
                  <a:gd name="connsiteX7" fmla="*/ 2876858 w 4435738"/>
                  <a:gd name="connsiteY7" fmla="*/ 58397 h 87071"/>
                  <a:gd name="connsiteX8" fmla="*/ 1324104 w 4435738"/>
                  <a:gd name="connsiteY8" fmla="*/ 35537 h 87071"/>
                  <a:gd name="connsiteX0" fmla="*/ 1324104 w 4781081"/>
                  <a:gd name="connsiteY0" fmla="*/ 35537 h 66252"/>
                  <a:gd name="connsiteX1" fmla="*/ 2 w 4781081"/>
                  <a:gd name="connsiteY1" fmla="*/ 5763 h 66252"/>
                  <a:gd name="connsiteX2" fmla="*/ 1994939 w 4781081"/>
                  <a:gd name="connsiteY2" fmla="*/ 6049 h 66252"/>
                  <a:gd name="connsiteX3" fmla="*/ 2371988 w 4781081"/>
                  <a:gd name="connsiteY3" fmla="*/ 1200 h 66252"/>
                  <a:gd name="connsiteX4" fmla="*/ 3675622 w 4781081"/>
                  <a:gd name="connsiteY4" fmla="*/ 27014 h 66252"/>
                  <a:gd name="connsiteX5" fmla="*/ 4429612 w 4781081"/>
                  <a:gd name="connsiteY5" fmla="*/ 35537 h 66252"/>
                  <a:gd name="connsiteX6" fmla="*/ 4700017 w 4781081"/>
                  <a:gd name="connsiteY6" fmla="*/ 64978 h 66252"/>
                  <a:gd name="connsiteX7" fmla="*/ 2876858 w 4781081"/>
                  <a:gd name="connsiteY7" fmla="*/ 58397 h 66252"/>
                  <a:gd name="connsiteX8" fmla="*/ 1324104 w 4781081"/>
                  <a:gd name="connsiteY8" fmla="*/ 35537 h 66252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407112 w 4781081"/>
                  <a:gd name="connsiteY3" fmla="*/ 30370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1324104 w 4781081"/>
                  <a:gd name="connsiteY0" fmla="*/ 35220 h 65935"/>
                  <a:gd name="connsiteX1" fmla="*/ 2 w 4781081"/>
                  <a:gd name="connsiteY1" fmla="*/ 5446 h 65935"/>
                  <a:gd name="connsiteX2" fmla="*/ 1994939 w 4781081"/>
                  <a:gd name="connsiteY2" fmla="*/ 5732 h 65935"/>
                  <a:gd name="connsiteX3" fmla="*/ 2673316 w 4781081"/>
                  <a:gd name="connsiteY3" fmla="*/ 20127 h 65935"/>
                  <a:gd name="connsiteX4" fmla="*/ 3675622 w 4781081"/>
                  <a:gd name="connsiteY4" fmla="*/ 26697 h 65935"/>
                  <a:gd name="connsiteX5" fmla="*/ 4429612 w 4781081"/>
                  <a:gd name="connsiteY5" fmla="*/ 35220 h 65935"/>
                  <a:gd name="connsiteX6" fmla="*/ 4700017 w 4781081"/>
                  <a:gd name="connsiteY6" fmla="*/ 64661 h 65935"/>
                  <a:gd name="connsiteX7" fmla="*/ 2876858 w 4781081"/>
                  <a:gd name="connsiteY7" fmla="*/ 58080 h 65935"/>
                  <a:gd name="connsiteX8" fmla="*/ 1324104 w 4781081"/>
                  <a:gd name="connsiteY8" fmla="*/ 35220 h 65935"/>
                  <a:gd name="connsiteX0" fmla="*/ 744551 w 4201528"/>
                  <a:gd name="connsiteY0" fmla="*/ 33702 h 64417"/>
                  <a:gd name="connsiteX1" fmla="*/ 2 w 4201528"/>
                  <a:gd name="connsiteY1" fmla="*/ 6981 h 64417"/>
                  <a:gd name="connsiteX2" fmla="*/ 1415386 w 4201528"/>
                  <a:gd name="connsiteY2" fmla="*/ 4214 h 64417"/>
                  <a:gd name="connsiteX3" fmla="*/ 2093763 w 4201528"/>
                  <a:gd name="connsiteY3" fmla="*/ 18609 h 64417"/>
                  <a:gd name="connsiteX4" fmla="*/ 3096069 w 4201528"/>
                  <a:gd name="connsiteY4" fmla="*/ 25179 h 64417"/>
                  <a:gd name="connsiteX5" fmla="*/ 3850059 w 4201528"/>
                  <a:gd name="connsiteY5" fmla="*/ 33702 h 64417"/>
                  <a:gd name="connsiteX6" fmla="*/ 4120464 w 4201528"/>
                  <a:gd name="connsiteY6" fmla="*/ 63143 h 64417"/>
                  <a:gd name="connsiteX7" fmla="*/ 2297305 w 4201528"/>
                  <a:gd name="connsiteY7" fmla="*/ 56562 h 64417"/>
                  <a:gd name="connsiteX8" fmla="*/ 744551 w 4201528"/>
                  <a:gd name="connsiteY8" fmla="*/ 33702 h 6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1528" h="64417">
                    <a:moveTo>
                      <a:pt x="744551" y="33702"/>
                    </a:moveTo>
                    <a:cubicBezTo>
                      <a:pt x="361667" y="25439"/>
                      <a:pt x="248185" y="15888"/>
                      <a:pt x="2" y="6981"/>
                    </a:cubicBezTo>
                    <a:cubicBezTo>
                      <a:pt x="116253" y="-1590"/>
                      <a:pt x="1218722" y="-1972"/>
                      <a:pt x="1415386" y="4214"/>
                    </a:cubicBezTo>
                    <a:lnTo>
                      <a:pt x="2093763" y="18609"/>
                    </a:lnTo>
                    <a:cubicBezTo>
                      <a:pt x="2236304" y="23370"/>
                      <a:pt x="2803353" y="22664"/>
                      <a:pt x="3096069" y="25179"/>
                    </a:cubicBezTo>
                    <a:lnTo>
                      <a:pt x="3850059" y="33702"/>
                    </a:lnTo>
                    <a:cubicBezTo>
                      <a:pt x="3943951" y="38911"/>
                      <a:pt x="4379256" y="59333"/>
                      <a:pt x="4120464" y="63143"/>
                    </a:cubicBezTo>
                    <a:cubicBezTo>
                      <a:pt x="3861672" y="66953"/>
                      <a:pt x="2859957" y="61469"/>
                      <a:pt x="2297305" y="56562"/>
                    </a:cubicBezTo>
                    <a:lnTo>
                      <a:pt x="744551" y="33702"/>
                    </a:lnTo>
                    <a:close/>
                  </a:path>
                </a:pathLst>
              </a:custGeom>
              <a:solidFill>
                <a:srgbClr val="FFCC66"/>
              </a:solidFill>
              <a:ln w="12700">
                <a:solidFill>
                  <a:schemeClr val="tx1"/>
                </a:solidFill>
              </a:ln>
              <a:extLst/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" name="Ellipse 381"/>
              <p:cNvSpPr/>
              <p:nvPr/>
            </p:nvSpPr>
            <p:spPr>
              <a:xfrm rot="12093365" flipH="1">
                <a:off x="5347837" y="5943442"/>
                <a:ext cx="20087" cy="122961"/>
              </a:xfrm>
              <a:prstGeom prst="ellips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3" name="Groupe 382"/>
              <p:cNvGrpSpPr/>
              <p:nvPr/>
            </p:nvGrpSpPr>
            <p:grpSpPr>
              <a:xfrm rot="14165760">
                <a:off x="5450166" y="5603084"/>
                <a:ext cx="100112" cy="205903"/>
                <a:chOff x="4298310" y="5117329"/>
                <a:chExt cx="529742" cy="1046004"/>
              </a:xfrm>
              <a:solidFill>
                <a:schemeClr val="bg2"/>
              </a:solidFill>
            </p:grpSpPr>
            <p:sp>
              <p:nvSpPr>
                <p:cNvPr id="387" name="Oval 91"/>
                <p:cNvSpPr>
                  <a:spLocks/>
                </p:cNvSpPr>
                <p:nvPr/>
              </p:nvSpPr>
              <p:spPr bwMode="auto">
                <a:xfrm rot="14946327" flipV="1">
                  <a:off x="4040179" y="5375460"/>
                  <a:ext cx="1046004" cy="529742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744551 w 4201528"/>
                    <a:gd name="connsiteY0" fmla="*/ 33702 h 64417"/>
                    <a:gd name="connsiteX1" fmla="*/ 2 w 4201528"/>
                    <a:gd name="connsiteY1" fmla="*/ 6981 h 64417"/>
                    <a:gd name="connsiteX2" fmla="*/ 1415386 w 4201528"/>
                    <a:gd name="connsiteY2" fmla="*/ 4214 h 64417"/>
                    <a:gd name="connsiteX3" fmla="*/ 2093763 w 4201528"/>
                    <a:gd name="connsiteY3" fmla="*/ 18609 h 64417"/>
                    <a:gd name="connsiteX4" fmla="*/ 3096069 w 4201528"/>
                    <a:gd name="connsiteY4" fmla="*/ 25179 h 64417"/>
                    <a:gd name="connsiteX5" fmla="*/ 3850059 w 4201528"/>
                    <a:gd name="connsiteY5" fmla="*/ 33702 h 64417"/>
                    <a:gd name="connsiteX6" fmla="*/ 4120464 w 4201528"/>
                    <a:gd name="connsiteY6" fmla="*/ 63143 h 64417"/>
                    <a:gd name="connsiteX7" fmla="*/ 2297305 w 4201528"/>
                    <a:gd name="connsiteY7" fmla="*/ 56562 h 64417"/>
                    <a:gd name="connsiteX8" fmla="*/ 744551 w 4201528"/>
                    <a:gd name="connsiteY8" fmla="*/ 33702 h 64417"/>
                    <a:gd name="connsiteX0" fmla="*/ 744551 w 4408237"/>
                    <a:gd name="connsiteY0" fmla="*/ 33702 h 70486"/>
                    <a:gd name="connsiteX1" fmla="*/ 2 w 4408237"/>
                    <a:gd name="connsiteY1" fmla="*/ 6981 h 70486"/>
                    <a:gd name="connsiteX2" fmla="*/ 1415386 w 4408237"/>
                    <a:gd name="connsiteY2" fmla="*/ 4214 h 70486"/>
                    <a:gd name="connsiteX3" fmla="*/ 2093763 w 4408237"/>
                    <a:gd name="connsiteY3" fmla="*/ 18609 h 70486"/>
                    <a:gd name="connsiteX4" fmla="*/ 3096069 w 4408237"/>
                    <a:gd name="connsiteY4" fmla="*/ 25179 h 70486"/>
                    <a:gd name="connsiteX5" fmla="*/ 3850059 w 4408237"/>
                    <a:gd name="connsiteY5" fmla="*/ 33702 h 70486"/>
                    <a:gd name="connsiteX6" fmla="*/ 4348743 w 4408237"/>
                    <a:gd name="connsiteY6" fmla="*/ 70486 h 70486"/>
                    <a:gd name="connsiteX7" fmla="*/ 2297305 w 4408237"/>
                    <a:gd name="connsiteY7" fmla="*/ 56562 h 70486"/>
                    <a:gd name="connsiteX8" fmla="*/ 744551 w 4408237"/>
                    <a:gd name="connsiteY8" fmla="*/ 33702 h 70486"/>
                    <a:gd name="connsiteX0" fmla="*/ 744551 w 4394158"/>
                    <a:gd name="connsiteY0" fmla="*/ 33702 h 70486"/>
                    <a:gd name="connsiteX1" fmla="*/ 2 w 4394158"/>
                    <a:gd name="connsiteY1" fmla="*/ 6981 h 70486"/>
                    <a:gd name="connsiteX2" fmla="*/ 1415386 w 4394158"/>
                    <a:gd name="connsiteY2" fmla="*/ 4214 h 70486"/>
                    <a:gd name="connsiteX3" fmla="*/ 2093763 w 4394158"/>
                    <a:gd name="connsiteY3" fmla="*/ 18609 h 70486"/>
                    <a:gd name="connsiteX4" fmla="*/ 3096069 w 4394158"/>
                    <a:gd name="connsiteY4" fmla="*/ 25179 h 70486"/>
                    <a:gd name="connsiteX5" fmla="*/ 3586081 w 4394158"/>
                    <a:gd name="connsiteY5" fmla="*/ 43398 h 70486"/>
                    <a:gd name="connsiteX6" fmla="*/ 4348743 w 4394158"/>
                    <a:gd name="connsiteY6" fmla="*/ 70486 h 70486"/>
                    <a:gd name="connsiteX7" fmla="*/ 2297305 w 4394158"/>
                    <a:gd name="connsiteY7" fmla="*/ 56562 h 70486"/>
                    <a:gd name="connsiteX8" fmla="*/ 744551 w 4394158"/>
                    <a:gd name="connsiteY8" fmla="*/ 33702 h 7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4158" h="70486">
                      <a:moveTo>
                        <a:pt x="744551" y="33702"/>
                      </a:moveTo>
                      <a:cubicBezTo>
                        <a:pt x="361667" y="25439"/>
                        <a:pt x="248185" y="15888"/>
                        <a:pt x="2" y="6981"/>
                      </a:cubicBezTo>
                      <a:cubicBezTo>
                        <a:pt x="116253" y="-1590"/>
                        <a:pt x="1218722" y="-1972"/>
                        <a:pt x="1415386" y="4214"/>
                      </a:cubicBezTo>
                      <a:lnTo>
                        <a:pt x="2093763" y="18609"/>
                      </a:lnTo>
                      <a:cubicBezTo>
                        <a:pt x="2236304" y="23370"/>
                        <a:pt x="2847349" y="21047"/>
                        <a:pt x="3096069" y="25179"/>
                      </a:cubicBezTo>
                      <a:cubicBezTo>
                        <a:pt x="3344789" y="29311"/>
                        <a:pt x="3422744" y="37325"/>
                        <a:pt x="3586081" y="43398"/>
                      </a:cubicBezTo>
                      <a:cubicBezTo>
                        <a:pt x="3679973" y="48607"/>
                        <a:pt x="4607535" y="66676"/>
                        <a:pt x="4348743" y="70486"/>
                      </a:cubicBezTo>
                      <a:lnTo>
                        <a:pt x="2297305" y="56562"/>
                      </a:lnTo>
                      <a:lnTo>
                        <a:pt x="744551" y="33702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88" name="Ellipse 387"/>
                <p:cNvSpPr/>
                <p:nvPr/>
              </p:nvSpPr>
              <p:spPr>
                <a:xfrm rot="19527605" flipH="1">
                  <a:off x="4588090" y="5568412"/>
                  <a:ext cx="122673" cy="350472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" name="Groupe 383"/>
              <p:cNvGrpSpPr/>
              <p:nvPr/>
            </p:nvGrpSpPr>
            <p:grpSpPr>
              <a:xfrm rot="3110261">
                <a:off x="4684005" y="6061085"/>
                <a:ext cx="237121" cy="103057"/>
                <a:chOff x="6156837" y="6207509"/>
                <a:chExt cx="248255" cy="556411"/>
              </a:xfrm>
              <a:solidFill>
                <a:srgbClr val="FFCC66"/>
              </a:solidFill>
            </p:grpSpPr>
            <p:sp>
              <p:nvSpPr>
                <p:cNvPr id="385" name="Oval 91"/>
                <p:cNvSpPr>
                  <a:spLocks/>
                </p:cNvSpPr>
                <p:nvPr/>
              </p:nvSpPr>
              <p:spPr bwMode="auto">
                <a:xfrm rot="13832301" flipV="1">
                  <a:off x="6002759" y="6361587"/>
                  <a:ext cx="556411" cy="248255"/>
                </a:xfrm>
                <a:custGeom>
                  <a:avLst/>
                  <a:gdLst>
                    <a:gd name="connsiteX0" fmla="*/ 0 w 3105508"/>
                    <a:gd name="connsiteY0" fmla="*/ 22860 h 45719"/>
                    <a:gd name="connsiteX1" fmla="*/ 1552754 w 3105508"/>
                    <a:gd name="connsiteY1" fmla="*/ 0 h 45719"/>
                    <a:gd name="connsiteX2" fmla="*/ 3105508 w 3105508"/>
                    <a:gd name="connsiteY2" fmla="*/ 22860 h 45719"/>
                    <a:gd name="connsiteX3" fmla="*/ 1552754 w 3105508"/>
                    <a:gd name="connsiteY3" fmla="*/ 45720 h 45719"/>
                    <a:gd name="connsiteX4" fmla="*/ 0 w 3105508"/>
                    <a:gd name="connsiteY4" fmla="*/ 22860 h 45719"/>
                    <a:gd name="connsiteX0" fmla="*/ 62092 w 3167600"/>
                    <a:gd name="connsiteY0" fmla="*/ 60297 h 83157"/>
                    <a:gd name="connsiteX1" fmla="*/ 434859 w 3167600"/>
                    <a:gd name="connsiteY1" fmla="*/ 323 h 83157"/>
                    <a:gd name="connsiteX2" fmla="*/ 1614846 w 3167600"/>
                    <a:gd name="connsiteY2" fmla="*/ 37437 h 83157"/>
                    <a:gd name="connsiteX3" fmla="*/ 3167600 w 3167600"/>
                    <a:gd name="connsiteY3" fmla="*/ 60297 h 83157"/>
                    <a:gd name="connsiteX4" fmla="*/ 1614846 w 3167600"/>
                    <a:gd name="connsiteY4" fmla="*/ 83157 h 83157"/>
                    <a:gd name="connsiteX5" fmla="*/ 62092 w 3167600"/>
                    <a:gd name="connsiteY5" fmla="*/ 60297 h 83157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614846 w 3167600"/>
                    <a:gd name="connsiteY3" fmla="*/ 40270 h 85990"/>
                    <a:gd name="connsiteX4" fmla="*/ 3167600 w 3167600"/>
                    <a:gd name="connsiteY4" fmla="*/ 63130 h 85990"/>
                    <a:gd name="connsiteX5" fmla="*/ 1614846 w 3167600"/>
                    <a:gd name="connsiteY5" fmla="*/ 85990 h 85990"/>
                    <a:gd name="connsiteX6" fmla="*/ 62092 w 3167600"/>
                    <a:gd name="connsiteY6" fmla="*/ 63130 h 85990"/>
                    <a:gd name="connsiteX0" fmla="*/ 62092 w 3167600"/>
                    <a:gd name="connsiteY0" fmla="*/ 63130 h 85990"/>
                    <a:gd name="connsiteX1" fmla="*/ 434859 w 3167600"/>
                    <a:gd name="connsiteY1" fmla="*/ 3156 h 85990"/>
                    <a:gd name="connsiteX2" fmla="*/ 759599 w 3167600"/>
                    <a:gd name="connsiteY2" fmla="*/ 11702 h 85990"/>
                    <a:gd name="connsiteX3" fmla="*/ 1109976 w 3167600"/>
                    <a:gd name="connsiteY3" fmla="*/ 28793 h 85990"/>
                    <a:gd name="connsiteX4" fmla="*/ 1614846 w 3167600"/>
                    <a:gd name="connsiteY4" fmla="*/ 40270 h 85990"/>
                    <a:gd name="connsiteX5" fmla="*/ 3167600 w 3167600"/>
                    <a:gd name="connsiteY5" fmla="*/ 63130 h 85990"/>
                    <a:gd name="connsiteX6" fmla="*/ 1614846 w 3167600"/>
                    <a:gd name="connsiteY6" fmla="*/ 85990 h 85990"/>
                    <a:gd name="connsiteX7" fmla="*/ 62092 w 3167600"/>
                    <a:gd name="connsiteY7" fmla="*/ 63130 h 85990"/>
                    <a:gd name="connsiteX0" fmla="*/ 62092 w 3173584"/>
                    <a:gd name="connsiteY0" fmla="*/ 63130 h 85990"/>
                    <a:gd name="connsiteX1" fmla="*/ 434859 w 3173584"/>
                    <a:gd name="connsiteY1" fmla="*/ 3156 h 85990"/>
                    <a:gd name="connsiteX2" fmla="*/ 759599 w 3173584"/>
                    <a:gd name="connsiteY2" fmla="*/ 11702 h 85990"/>
                    <a:gd name="connsiteX3" fmla="*/ 1109976 w 3173584"/>
                    <a:gd name="connsiteY3" fmla="*/ 28793 h 85990"/>
                    <a:gd name="connsiteX4" fmla="*/ 1614846 w 3173584"/>
                    <a:gd name="connsiteY4" fmla="*/ 40270 h 85990"/>
                    <a:gd name="connsiteX5" fmla="*/ 3167600 w 3173584"/>
                    <a:gd name="connsiteY5" fmla="*/ 63130 h 85990"/>
                    <a:gd name="connsiteX6" fmla="*/ 1964556 w 3173584"/>
                    <a:gd name="connsiteY6" fmla="*/ 28793 h 85990"/>
                    <a:gd name="connsiteX7" fmla="*/ 1614846 w 3173584"/>
                    <a:gd name="connsiteY7" fmla="*/ 85990 h 85990"/>
                    <a:gd name="connsiteX8" fmla="*/ 62092 w 3173584"/>
                    <a:gd name="connsiteY8" fmla="*/ 63130 h 85990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614846 w 3173726"/>
                    <a:gd name="connsiteY4" fmla="*/ 40270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1819945 w 3173726"/>
                    <a:gd name="connsiteY4" fmla="*/ 31724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3130 h 114664"/>
                    <a:gd name="connsiteX1" fmla="*/ 434859 w 3173726"/>
                    <a:gd name="connsiteY1" fmla="*/ 3156 h 114664"/>
                    <a:gd name="connsiteX2" fmla="*/ 759599 w 3173726"/>
                    <a:gd name="connsiteY2" fmla="*/ 11702 h 114664"/>
                    <a:gd name="connsiteX3" fmla="*/ 1109976 w 3173726"/>
                    <a:gd name="connsiteY3" fmla="*/ 28793 h 114664"/>
                    <a:gd name="connsiteX4" fmla="*/ 2045872 w 3173726"/>
                    <a:gd name="connsiteY4" fmla="*/ 72301 h 114664"/>
                    <a:gd name="connsiteX5" fmla="*/ 3167600 w 3173726"/>
                    <a:gd name="connsiteY5" fmla="*/ 63130 h 114664"/>
                    <a:gd name="connsiteX6" fmla="*/ 1990193 w 3173726"/>
                    <a:gd name="connsiteY6" fmla="*/ 114251 h 114664"/>
                    <a:gd name="connsiteX7" fmla="*/ 1614846 w 3173726"/>
                    <a:gd name="connsiteY7" fmla="*/ 85990 h 114664"/>
                    <a:gd name="connsiteX8" fmla="*/ 62092 w 3173726"/>
                    <a:gd name="connsiteY8" fmla="*/ 63130 h 114664"/>
                    <a:gd name="connsiteX0" fmla="*/ 62092 w 3173726"/>
                    <a:gd name="connsiteY0" fmla="*/ 61058 h 112592"/>
                    <a:gd name="connsiteX1" fmla="*/ 434859 w 3173726"/>
                    <a:gd name="connsiteY1" fmla="*/ 1084 h 112592"/>
                    <a:gd name="connsiteX2" fmla="*/ 531234 w 3173726"/>
                    <a:gd name="connsiteY2" fmla="*/ 43584 h 112592"/>
                    <a:gd name="connsiteX3" fmla="*/ 1109976 w 3173726"/>
                    <a:gd name="connsiteY3" fmla="*/ 26721 h 112592"/>
                    <a:gd name="connsiteX4" fmla="*/ 2045872 w 3173726"/>
                    <a:gd name="connsiteY4" fmla="*/ 70229 h 112592"/>
                    <a:gd name="connsiteX5" fmla="*/ 3167600 w 3173726"/>
                    <a:gd name="connsiteY5" fmla="*/ 61058 h 112592"/>
                    <a:gd name="connsiteX6" fmla="*/ 1990193 w 3173726"/>
                    <a:gd name="connsiteY6" fmla="*/ 112179 h 112592"/>
                    <a:gd name="connsiteX7" fmla="*/ 1614846 w 3173726"/>
                    <a:gd name="connsiteY7" fmla="*/ 83918 h 112592"/>
                    <a:gd name="connsiteX8" fmla="*/ 62092 w 3173726"/>
                    <a:gd name="connsiteY8" fmla="*/ 61058 h 112592"/>
                    <a:gd name="connsiteX0" fmla="*/ 1324104 w 4435738"/>
                    <a:gd name="connsiteY0" fmla="*/ 34986 h 86520"/>
                    <a:gd name="connsiteX1" fmla="*/ 2 w 4435738"/>
                    <a:gd name="connsiteY1" fmla="*/ 5212 h 86520"/>
                    <a:gd name="connsiteX2" fmla="*/ 1793246 w 4435738"/>
                    <a:gd name="connsiteY2" fmla="*/ 17512 h 86520"/>
                    <a:gd name="connsiteX3" fmla="*/ 2371988 w 4435738"/>
                    <a:gd name="connsiteY3" fmla="*/ 649 h 86520"/>
                    <a:gd name="connsiteX4" fmla="*/ 3307884 w 4435738"/>
                    <a:gd name="connsiteY4" fmla="*/ 44157 h 86520"/>
                    <a:gd name="connsiteX5" fmla="*/ 4429612 w 4435738"/>
                    <a:gd name="connsiteY5" fmla="*/ 34986 h 86520"/>
                    <a:gd name="connsiteX6" fmla="*/ 3252205 w 4435738"/>
                    <a:gd name="connsiteY6" fmla="*/ 86107 h 86520"/>
                    <a:gd name="connsiteX7" fmla="*/ 2876858 w 4435738"/>
                    <a:gd name="connsiteY7" fmla="*/ 57846 h 86520"/>
                    <a:gd name="connsiteX8" fmla="*/ 1324104 w 4435738"/>
                    <a:gd name="connsiteY8" fmla="*/ 34986 h 86520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307884 w 4435738"/>
                    <a:gd name="connsiteY4" fmla="*/ 44708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435738"/>
                    <a:gd name="connsiteY0" fmla="*/ 35537 h 87071"/>
                    <a:gd name="connsiteX1" fmla="*/ 2 w 4435738"/>
                    <a:gd name="connsiteY1" fmla="*/ 5763 h 87071"/>
                    <a:gd name="connsiteX2" fmla="*/ 1994939 w 4435738"/>
                    <a:gd name="connsiteY2" fmla="*/ 6049 h 87071"/>
                    <a:gd name="connsiteX3" fmla="*/ 2371988 w 4435738"/>
                    <a:gd name="connsiteY3" fmla="*/ 1200 h 87071"/>
                    <a:gd name="connsiteX4" fmla="*/ 3675622 w 4435738"/>
                    <a:gd name="connsiteY4" fmla="*/ 27014 h 87071"/>
                    <a:gd name="connsiteX5" fmla="*/ 4429612 w 4435738"/>
                    <a:gd name="connsiteY5" fmla="*/ 35537 h 87071"/>
                    <a:gd name="connsiteX6" fmla="*/ 3252205 w 4435738"/>
                    <a:gd name="connsiteY6" fmla="*/ 86658 h 87071"/>
                    <a:gd name="connsiteX7" fmla="*/ 2876858 w 4435738"/>
                    <a:gd name="connsiteY7" fmla="*/ 58397 h 87071"/>
                    <a:gd name="connsiteX8" fmla="*/ 1324104 w 4435738"/>
                    <a:gd name="connsiteY8" fmla="*/ 35537 h 87071"/>
                    <a:gd name="connsiteX0" fmla="*/ 1324104 w 4781081"/>
                    <a:gd name="connsiteY0" fmla="*/ 35537 h 66252"/>
                    <a:gd name="connsiteX1" fmla="*/ 2 w 4781081"/>
                    <a:gd name="connsiteY1" fmla="*/ 5763 h 66252"/>
                    <a:gd name="connsiteX2" fmla="*/ 1994939 w 4781081"/>
                    <a:gd name="connsiteY2" fmla="*/ 6049 h 66252"/>
                    <a:gd name="connsiteX3" fmla="*/ 2371988 w 4781081"/>
                    <a:gd name="connsiteY3" fmla="*/ 1200 h 66252"/>
                    <a:gd name="connsiteX4" fmla="*/ 3675622 w 4781081"/>
                    <a:gd name="connsiteY4" fmla="*/ 27014 h 66252"/>
                    <a:gd name="connsiteX5" fmla="*/ 4429612 w 4781081"/>
                    <a:gd name="connsiteY5" fmla="*/ 35537 h 66252"/>
                    <a:gd name="connsiteX6" fmla="*/ 4700017 w 4781081"/>
                    <a:gd name="connsiteY6" fmla="*/ 64978 h 66252"/>
                    <a:gd name="connsiteX7" fmla="*/ 2876858 w 4781081"/>
                    <a:gd name="connsiteY7" fmla="*/ 58397 h 66252"/>
                    <a:gd name="connsiteX8" fmla="*/ 1324104 w 4781081"/>
                    <a:gd name="connsiteY8" fmla="*/ 35537 h 66252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407112 w 4781081"/>
                    <a:gd name="connsiteY3" fmla="*/ 30370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  <a:gd name="connsiteX0" fmla="*/ 1324104 w 4781081"/>
                    <a:gd name="connsiteY0" fmla="*/ 35220 h 65935"/>
                    <a:gd name="connsiteX1" fmla="*/ 2 w 4781081"/>
                    <a:gd name="connsiteY1" fmla="*/ 5446 h 65935"/>
                    <a:gd name="connsiteX2" fmla="*/ 1994939 w 4781081"/>
                    <a:gd name="connsiteY2" fmla="*/ 5732 h 65935"/>
                    <a:gd name="connsiteX3" fmla="*/ 2673316 w 4781081"/>
                    <a:gd name="connsiteY3" fmla="*/ 20127 h 65935"/>
                    <a:gd name="connsiteX4" fmla="*/ 3675622 w 4781081"/>
                    <a:gd name="connsiteY4" fmla="*/ 26697 h 65935"/>
                    <a:gd name="connsiteX5" fmla="*/ 4429612 w 4781081"/>
                    <a:gd name="connsiteY5" fmla="*/ 35220 h 65935"/>
                    <a:gd name="connsiteX6" fmla="*/ 4700017 w 4781081"/>
                    <a:gd name="connsiteY6" fmla="*/ 64661 h 65935"/>
                    <a:gd name="connsiteX7" fmla="*/ 2876858 w 4781081"/>
                    <a:gd name="connsiteY7" fmla="*/ 58080 h 65935"/>
                    <a:gd name="connsiteX8" fmla="*/ 1324104 w 4781081"/>
                    <a:gd name="connsiteY8" fmla="*/ 35220 h 6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81081" h="65935">
                      <a:moveTo>
                        <a:pt x="1324104" y="35220"/>
                      </a:moveTo>
                      <a:lnTo>
                        <a:pt x="2" y="5446"/>
                      </a:lnTo>
                      <a:cubicBezTo>
                        <a:pt x="116253" y="-3125"/>
                        <a:pt x="1798275" y="-454"/>
                        <a:pt x="1994939" y="5732"/>
                      </a:cubicBezTo>
                      <a:lnTo>
                        <a:pt x="2673316" y="20127"/>
                      </a:lnTo>
                      <a:cubicBezTo>
                        <a:pt x="2815857" y="24888"/>
                        <a:pt x="3382906" y="24182"/>
                        <a:pt x="3675622" y="26697"/>
                      </a:cubicBezTo>
                      <a:lnTo>
                        <a:pt x="4429612" y="35220"/>
                      </a:lnTo>
                      <a:cubicBezTo>
                        <a:pt x="4523504" y="40429"/>
                        <a:pt x="4958809" y="60851"/>
                        <a:pt x="4700017" y="64661"/>
                      </a:cubicBezTo>
                      <a:cubicBezTo>
                        <a:pt x="4441225" y="68471"/>
                        <a:pt x="3439510" y="62987"/>
                        <a:pt x="2876858" y="58080"/>
                      </a:cubicBezTo>
                      <a:lnTo>
                        <a:pt x="1324104" y="3522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  <a:extLst/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86" name="Ellipse 385"/>
                <p:cNvSpPr/>
                <p:nvPr/>
              </p:nvSpPr>
              <p:spPr>
                <a:xfrm rot="3372501" flipH="1">
                  <a:off x="6155742" y="6480361"/>
                  <a:ext cx="114951" cy="81978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00" name="Multiplier 299"/>
            <p:cNvSpPr/>
            <p:nvPr/>
          </p:nvSpPr>
          <p:spPr>
            <a:xfrm>
              <a:off x="4736561" y="1850786"/>
              <a:ext cx="1015342" cy="1061061"/>
            </a:xfrm>
            <a:prstGeom prst="mathMultiply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4801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 animBg="1"/>
      <p:bldP spid="13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ZoneTexte 1592"/>
          <p:cNvSpPr txBox="1"/>
          <p:nvPr/>
        </p:nvSpPr>
        <p:spPr bwMode="auto">
          <a:xfrm>
            <a:off x="3782818" y="548680"/>
            <a:ext cx="1581270" cy="92333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lIns="0" tIns="0" rIns="0" bIns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eaLnBrk="0" hangingPunct="0">
              <a:defRPr/>
            </a:pPr>
            <a:r>
              <a:rPr lang="en-US" sz="2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Healthy tissue exposure to irradiation</a:t>
            </a:r>
            <a:endParaRPr lang="en-US" sz="2000" b="1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e 2"/>
          <p:cNvGrpSpPr/>
          <p:nvPr/>
        </p:nvGrpSpPr>
        <p:grpSpPr>
          <a:xfrm>
            <a:off x="3694065" y="1855508"/>
            <a:ext cx="1731600" cy="4680000"/>
            <a:chOff x="9612560" y="1153270"/>
            <a:chExt cx="1731600" cy="4680000"/>
          </a:xfrm>
        </p:grpSpPr>
        <p:grpSp>
          <p:nvGrpSpPr>
            <p:cNvPr id="1566" name="Groupe 1565"/>
            <p:cNvGrpSpPr/>
            <p:nvPr/>
          </p:nvGrpSpPr>
          <p:grpSpPr>
            <a:xfrm>
              <a:off x="9612560" y="1153270"/>
              <a:ext cx="1731600" cy="4680000"/>
              <a:chOff x="5690624" y="510395"/>
              <a:chExt cx="1782432" cy="5370513"/>
            </a:xfrm>
          </p:grpSpPr>
          <p:grpSp>
            <p:nvGrpSpPr>
              <p:cNvPr id="1567" name="Groupe 1566"/>
              <p:cNvGrpSpPr/>
              <p:nvPr/>
            </p:nvGrpSpPr>
            <p:grpSpPr>
              <a:xfrm>
                <a:off x="5690624" y="510395"/>
                <a:ext cx="1782432" cy="5370513"/>
                <a:chOff x="5690624" y="510395"/>
                <a:chExt cx="1782432" cy="5370513"/>
              </a:xfrm>
            </p:grpSpPr>
            <p:grpSp>
              <p:nvGrpSpPr>
                <p:cNvPr id="1573" name="Groupe 1572"/>
                <p:cNvGrpSpPr/>
                <p:nvPr/>
              </p:nvGrpSpPr>
              <p:grpSpPr>
                <a:xfrm>
                  <a:off x="5724128" y="538163"/>
                  <a:ext cx="1748928" cy="5342745"/>
                  <a:chOff x="5724128" y="538163"/>
                  <a:chExt cx="1748928" cy="5342745"/>
                </a:xfrm>
              </p:grpSpPr>
              <p:pic>
                <p:nvPicPr>
                  <p:cNvPr id="1575" name="Image 1574"/>
                  <p:cNvPicPr>
                    <a:picLocks noChangeAspect="1"/>
                  </p:cNvPicPr>
                  <p:nvPr/>
                </p:nvPicPr>
                <p:blipFill rotWithShape="1"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52899"/>
                  <a:stretch/>
                </p:blipFill>
                <p:spPr bwMode="auto">
                  <a:xfrm>
                    <a:off x="5724128" y="538163"/>
                    <a:ext cx="1748928" cy="411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576" name="Image 1575"/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29651" r="31425"/>
                  <a:stretch/>
                </p:blipFill>
                <p:spPr bwMode="auto">
                  <a:xfrm>
                    <a:off x="5785503" y="4479145"/>
                    <a:ext cx="1687553" cy="14017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577" name="Image 1576"/>
                  <p:cNvPicPr>
                    <a:picLocks noChangeAspect="1"/>
                  </p:cNvPicPr>
                  <p:nvPr/>
                </p:nvPicPr>
                <p:blipFill rotWithShape="1"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0810" r="29362"/>
                  <a:stretch/>
                </p:blipFill>
                <p:spPr bwMode="auto">
                  <a:xfrm>
                    <a:off x="5785503" y="2852936"/>
                    <a:ext cx="1687553" cy="3587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sp>
              <p:nvSpPr>
                <p:cNvPr id="1574" name="Forme libre 1573"/>
                <p:cNvSpPr/>
                <p:nvPr/>
              </p:nvSpPr>
              <p:spPr>
                <a:xfrm>
                  <a:off x="5690624" y="510395"/>
                  <a:ext cx="1619572" cy="2416175"/>
                </a:xfrm>
                <a:custGeom>
                  <a:avLst/>
                  <a:gdLst>
                    <a:gd name="connsiteX0" fmla="*/ 0 w 1979802"/>
                    <a:gd name="connsiteY0" fmla="*/ 1946246 h 2416030"/>
                    <a:gd name="connsiteX1" fmla="*/ 25167 w 1979802"/>
                    <a:gd name="connsiteY1" fmla="*/ 2416030 h 2416030"/>
                    <a:gd name="connsiteX2" fmla="*/ 117446 w 1979802"/>
                    <a:gd name="connsiteY2" fmla="*/ 2390863 h 2416030"/>
                    <a:gd name="connsiteX3" fmla="*/ 268448 w 1979802"/>
                    <a:gd name="connsiteY3" fmla="*/ 2357307 h 2416030"/>
                    <a:gd name="connsiteX4" fmla="*/ 394283 w 1979802"/>
                    <a:gd name="connsiteY4" fmla="*/ 2206305 h 2416030"/>
                    <a:gd name="connsiteX5" fmla="*/ 511729 w 1979802"/>
                    <a:gd name="connsiteY5" fmla="*/ 2004969 h 2416030"/>
                    <a:gd name="connsiteX6" fmla="*/ 587230 w 1979802"/>
                    <a:gd name="connsiteY6" fmla="*/ 1661020 h 2416030"/>
                    <a:gd name="connsiteX7" fmla="*/ 637564 w 1979802"/>
                    <a:gd name="connsiteY7" fmla="*/ 1300294 h 2416030"/>
                    <a:gd name="connsiteX8" fmla="*/ 679509 w 1979802"/>
                    <a:gd name="connsiteY8" fmla="*/ 1048624 h 2416030"/>
                    <a:gd name="connsiteX9" fmla="*/ 729843 w 1979802"/>
                    <a:gd name="connsiteY9" fmla="*/ 763398 h 2416030"/>
                    <a:gd name="connsiteX10" fmla="*/ 755010 w 1979802"/>
                    <a:gd name="connsiteY10" fmla="*/ 612397 h 2416030"/>
                    <a:gd name="connsiteX11" fmla="*/ 889233 w 1979802"/>
                    <a:gd name="connsiteY11" fmla="*/ 478173 h 2416030"/>
                    <a:gd name="connsiteX12" fmla="*/ 1073791 w 1979802"/>
                    <a:gd name="connsiteY12" fmla="*/ 469784 h 2416030"/>
                    <a:gd name="connsiteX13" fmla="*/ 1208015 w 1979802"/>
                    <a:gd name="connsiteY13" fmla="*/ 620786 h 2416030"/>
                    <a:gd name="connsiteX14" fmla="*/ 1308683 w 1979802"/>
                    <a:gd name="connsiteY14" fmla="*/ 931178 h 2416030"/>
                    <a:gd name="connsiteX15" fmla="*/ 1409351 w 1979802"/>
                    <a:gd name="connsiteY15" fmla="*/ 1375795 h 2416030"/>
                    <a:gd name="connsiteX16" fmla="*/ 1484852 w 1979802"/>
                    <a:gd name="connsiteY16" fmla="*/ 1702965 h 2416030"/>
                    <a:gd name="connsiteX17" fmla="*/ 1501630 w 1979802"/>
                    <a:gd name="connsiteY17" fmla="*/ 1786855 h 2416030"/>
                    <a:gd name="connsiteX18" fmla="*/ 1593909 w 1979802"/>
                    <a:gd name="connsiteY18" fmla="*/ 2072081 h 2416030"/>
                    <a:gd name="connsiteX19" fmla="*/ 1694577 w 1979802"/>
                    <a:gd name="connsiteY19" fmla="*/ 2239861 h 2416030"/>
                    <a:gd name="connsiteX20" fmla="*/ 1853967 w 1979802"/>
                    <a:gd name="connsiteY20" fmla="*/ 2357307 h 2416030"/>
                    <a:gd name="connsiteX21" fmla="*/ 1954635 w 1979802"/>
                    <a:gd name="connsiteY21" fmla="*/ 2374085 h 2416030"/>
                    <a:gd name="connsiteX22" fmla="*/ 1979802 w 1979802"/>
                    <a:gd name="connsiteY22" fmla="*/ 1853967 h 2416030"/>
                    <a:gd name="connsiteX23" fmla="*/ 1619076 w 1979802"/>
                    <a:gd name="connsiteY23" fmla="*/ 327171 h 2416030"/>
                    <a:gd name="connsiteX24" fmla="*/ 1392573 w 1979802"/>
                    <a:gd name="connsiteY24" fmla="*/ 151002 h 2416030"/>
                    <a:gd name="connsiteX25" fmla="*/ 1132514 w 1979802"/>
                    <a:gd name="connsiteY25" fmla="*/ 8389 h 2416030"/>
                    <a:gd name="connsiteX26" fmla="*/ 755010 w 1979802"/>
                    <a:gd name="connsiteY26" fmla="*/ 0 h 2416030"/>
                    <a:gd name="connsiteX27" fmla="*/ 461395 w 1979802"/>
                    <a:gd name="connsiteY27" fmla="*/ 209725 h 2416030"/>
                    <a:gd name="connsiteX28" fmla="*/ 268448 w 1979802"/>
                    <a:gd name="connsiteY28" fmla="*/ 545285 h 2416030"/>
                    <a:gd name="connsiteX29" fmla="*/ 201336 w 1979802"/>
                    <a:gd name="connsiteY29" fmla="*/ 1132514 h 2416030"/>
                    <a:gd name="connsiteX30" fmla="*/ 100668 w 1979802"/>
                    <a:gd name="connsiteY30" fmla="*/ 1753299 h 2416030"/>
                    <a:gd name="connsiteX31" fmla="*/ 0 w 1979802"/>
                    <a:gd name="connsiteY31" fmla="*/ 1946246 h 2416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979802" h="2416030">
                      <a:moveTo>
                        <a:pt x="0" y="1946246"/>
                      </a:moveTo>
                      <a:lnTo>
                        <a:pt x="25167" y="2416030"/>
                      </a:lnTo>
                      <a:lnTo>
                        <a:pt x="117446" y="2390863"/>
                      </a:lnTo>
                      <a:lnTo>
                        <a:pt x="268448" y="2357307"/>
                      </a:lnTo>
                      <a:lnTo>
                        <a:pt x="394283" y="2206305"/>
                      </a:lnTo>
                      <a:lnTo>
                        <a:pt x="511729" y="2004969"/>
                      </a:lnTo>
                      <a:lnTo>
                        <a:pt x="587230" y="1661020"/>
                      </a:lnTo>
                      <a:lnTo>
                        <a:pt x="637564" y="1300294"/>
                      </a:lnTo>
                      <a:lnTo>
                        <a:pt x="679509" y="1048624"/>
                      </a:lnTo>
                      <a:lnTo>
                        <a:pt x="729843" y="763398"/>
                      </a:lnTo>
                      <a:lnTo>
                        <a:pt x="755010" y="612397"/>
                      </a:lnTo>
                      <a:lnTo>
                        <a:pt x="889233" y="478173"/>
                      </a:lnTo>
                      <a:lnTo>
                        <a:pt x="1073791" y="469784"/>
                      </a:lnTo>
                      <a:lnTo>
                        <a:pt x="1208015" y="620786"/>
                      </a:lnTo>
                      <a:lnTo>
                        <a:pt x="1308683" y="931178"/>
                      </a:lnTo>
                      <a:lnTo>
                        <a:pt x="1409351" y="1375795"/>
                      </a:lnTo>
                      <a:lnTo>
                        <a:pt x="1484852" y="1702965"/>
                      </a:lnTo>
                      <a:lnTo>
                        <a:pt x="1501630" y="1786855"/>
                      </a:lnTo>
                      <a:lnTo>
                        <a:pt x="1593909" y="2072081"/>
                      </a:lnTo>
                      <a:lnTo>
                        <a:pt x="1694577" y="2239861"/>
                      </a:lnTo>
                      <a:lnTo>
                        <a:pt x="1853967" y="2357307"/>
                      </a:lnTo>
                      <a:lnTo>
                        <a:pt x="1954635" y="2374085"/>
                      </a:lnTo>
                      <a:lnTo>
                        <a:pt x="1979802" y="1853967"/>
                      </a:lnTo>
                      <a:lnTo>
                        <a:pt x="1619076" y="327171"/>
                      </a:lnTo>
                      <a:lnTo>
                        <a:pt x="1392573" y="151002"/>
                      </a:lnTo>
                      <a:lnTo>
                        <a:pt x="1132514" y="8389"/>
                      </a:lnTo>
                      <a:lnTo>
                        <a:pt x="755010" y="0"/>
                      </a:lnTo>
                      <a:lnTo>
                        <a:pt x="461395" y="209725"/>
                      </a:lnTo>
                      <a:lnTo>
                        <a:pt x="268448" y="545285"/>
                      </a:lnTo>
                      <a:lnTo>
                        <a:pt x="201336" y="1132514"/>
                      </a:lnTo>
                      <a:lnTo>
                        <a:pt x="100668" y="1753299"/>
                      </a:lnTo>
                      <a:lnTo>
                        <a:pt x="0" y="194624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en-US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568" name="Forme libre 1567"/>
              <p:cNvSpPr/>
              <p:nvPr/>
            </p:nvSpPr>
            <p:spPr>
              <a:xfrm rot="1076460">
                <a:off x="5918233" y="1681176"/>
                <a:ext cx="525975" cy="1177741"/>
              </a:xfrm>
              <a:custGeom>
                <a:avLst/>
                <a:gdLst>
                  <a:gd name="connsiteX0" fmla="*/ 0 w 1979802"/>
                  <a:gd name="connsiteY0" fmla="*/ 1946246 h 2416030"/>
                  <a:gd name="connsiteX1" fmla="*/ 25167 w 1979802"/>
                  <a:gd name="connsiteY1" fmla="*/ 2416030 h 2416030"/>
                  <a:gd name="connsiteX2" fmla="*/ 117446 w 1979802"/>
                  <a:gd name="connsiteY2" fmla="*/ 2390863 h 2416030"/>
                  <a:gd name="connsiteX3" fmla="*/ 268448 w 1979802"/>
                  <a:gd name="connsiteY3" fmla="*/ 2357307 h 2416030"/>
                  <a:gd name="connsiteX4" fmla="*/ 394283 w 1979802"/>
                  <a:gd name="connsiteY4" fmla="*/ 2206305 h 2416030"/>
                  <a:gd name="connsiteX5" fmla="*/ 511729 w 1979802"/>
                  <a:gd name="connsiteY5" fmla="*/ 2004969 h 2416030"/>
                  <a:gd name="connsiteX6" fmla="*/ 587230 w 1979802"/>
                  <a:gd name="connsiteY6" fmla="*/ 1661020 h 2416030"/>
                  <a:gd name="connsiteX7" fmla="*/ 637564 w 1979802"/>
                  <a:gd name="connsiteY7" fmla="*/ 1300294 h 2416030"/>
                  <a:gd name="connsiteX8" fmla="*/ 679509 w 1979802"/>
                  <a:gd name="connsiteY8" fmla="*/ 1048624 h 2416030"/>
                  <a:gd name="connsiteX9" fmla="*/ 729843 w 1979802"/>
                  <a:gd name="connsiteY9" fmla="*/ 763398 h 2416030"/>
                  <a:gd name="connsiteX10" fmla="*/ 755010 w 1979802"/>
                  <a:gd name="connsiteY10" fmla="*/ 612397 h 2416030"/>
                  <a:gd name="connsiteX11" fmla="*/ 889233 w 1979802"/>
                  <a:gd name="connsiteY11" fmla="*/ 478173 h 2416030"/>
                  <a:gd name="connsiteX12" fmla="*/ 1073791 w 1979802"/>
                  <a:gd name="connsiteY12" fmla="*/ 469784 h 2416030"/>
                  <a:gd name="connsiteX13" fmla="*/ 1208015 w 1979802"/>
                  <a:gd name="connsiteY13" fmla="*/ 620786 h 2416030"/>
                  <a:gd name="connsiteX14" fmla="*/ 1308683 w 1979802"/>
                  <a:gd name="connsiteY14" fmla="*/ 931178 h 2416030"/>
                  <a:gd name="connsiteX15" fmla="*/ 1409351 w 1979802"/>
                  <a:gd name="connsiteY15" fmla="*/ 1375795 h 2416030"/>
                  <a:gd name="connsiteX16" fmla="*/ 1484852 w 1979802"/>
                  <a:gd name="connsiteY16" fmla="*/ 1702965 h 2416030"/>
                  <a:gd name="connsiteX17" fmla="*/ 1501630 w 1979802"/>
                  <a:gd name="connsiteY17" fmla="*/ 1786855 h 2416030"/>
                  <a:gd name="connsiteX18" fmla="*/ 1593909 w 1979802"/>
                  <a:gd name="connsiteY18" fmla="*/ 2072081 h 2416030"/>
                  <a:gd name="connsiteX19" fmla="*/ 1694577 w 1979802"/>
                  <a:gd name="connsiteY19" fmla="*/ 2239861 h 2416030"/>
                  <a:gd name="connsiteX20" fmla="*/ 1853967 w 1979802"/>
                  <a:gd name="connsiteY20" fmla="*/ 2357307 h 2416030"/>
                  <a:gd name="connsiteX21" fmla="*/ 1954635 w 1979802"/>
                  <a:gd name="connsiteY21" fmla="*/ 2374085 h 2416030"/>
                  <a:gd name="connsiteX22" fmla="*/ 1979802 w 1979802"/>
                  <a:gd name="connsiteY22" fmla="*/ 1853967 h 2416030"/>
                  <a:gd name="connsiteX23" fmla="*/ 1619076 w 1979802"/>
                  <a:gd name="connsiteY23" fmla="*/ 327171 h 2416030"/>
                  <a:gd name="connsiteX24" fmla="*/ 1392573 w 1979802"/>
                  <a:gd name="connsiteY24" fmla="*/ 151002 h 2416030"/>
                  <a:gd name="connsiteX25" fmla="*/ 1132514 w 1979802"/>
                  <a:gd name="connsiteY25" fmla="*/ 8389 h 2416030"/>
                  <a:gd name="connsiteX26" fmla="*/ 755010 w 1979802"/>
                  <a:gd name="connsiteY26" fmla="*/ 0 h 2416030"/>
                  <a:gd name="connsiteX27" fmla="*/ 461395 w 1979802"/>
                  <a:gd name="connsiteY27" fmla="*/ 209725 h 2416030"/>
                  <a:gd name="connsiteX28" fmla="*/ 268448 w 1979802"/>
                  <a:gd name="connsiteY28" fmla="*/ 545285 h 2416030"/>
                  <a:gd name="connsiteX29" fmla="*/ 201336 w 1979802"/>
                  <a:gd name="connsiteY29" fmla="*/ 1132514 h 2416030"/>
                  <a:gd name="connsiteX30" fmla="*/ 100668 w 1979802"/>
                  <a:gd name="connsiteY30" fmla="*/ 1753299 h 2416030"/>
                  <a:gd name="connsiteX31" fmla="*/ 0 w 1979802"/>
                  <a:gd name="connsiteY31" fmla="*/ 1946246 h 2416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979802" h="2416030">
                    <a:moveTo>
                      <a:pt x="0" y="1946246"/>
                    </a:moveTo>
                    <a:lnTo>
                      <a:pt x="25167" y="2416030"/>
                    </a:lnTo>
                    <a:lnTo>
                      <a:pt x="117446" y="2390863"/>
                    </a:lnTo>
                    <a:lnTo>
                      <a:pt x="268448" y="2357307"/>
                    </a:lnTo>
                    <a:lnTo>
                      <a:pt x="394283" y="2206305"/>
                    </a:lnTo>
                    <a:lnTo>
                      <a:pt x="511729" y="2004969"/>
                    </a:lnTo>
                    <a:lnTo>
                      <a:pt x="587230" y="1661020"/>
                    </a:lnTo>
                    <a:lnTo>
                      <a:pt x="637564" y="1300294"/>
                    </a:lnTo>
                    <a:lnTo>
                      <a:pt x="679509" y="1048624"/>
                    </a:lnTo>
                    <a:lnTo>
                      <a:pt x="729843" y="763398"/>
                    </a:lnTo>
                    <a:lnTo>
                      <a:pt x="755010" y="612397"/>
                    </a:lnTo>
                    <a:lnTo>
                      <a:pt x="889233" y="478173"/>
                    </a:lnTo>
                    <a:lnTo>
                      <a:pt x="1073791" y="469784"/>
                    </a:lnTo>
                    <a:lnTo>
                      <a:pt x="1208015" y="620786"/>
                    </a:lnTo>
                    <a:lnTo>
                      <a:pt x="1308683" y="931178"/>
                    </a:lnTo>
                    <a:lnTo>
                      <a:pt x="1409351" y="1375795"/>
                    </a:lnTo>
                    <a:lnTo>
                      <a:pt x="1484852" y="1702965"/>
                    </a:lnTo>
                    <a:lnTo>
                      <a:pt x="1501630" y="1786855"/>
                    </a:lnTo>
                    <a:lnTo>
                      <a:pt x="1593909" y="2072081"/>
                    </a:lnTo>
                    <a:lnTo>
                      <a:pt x="1694577" y="2239861"/>
                    </a:lnTo>
                    <a:lnTo>
                      <a:pt x="1853967" y="2357307"/>
                    </a:lnTo>
                    <a:lnTo>
                      <a:pt x="1954635" y="2374085"/>
                    </a:lnTo>
                    <a:lnTo>
                      <a:pt x="1979802" y="1853967"/>
                    </a:lnTo>
                    <a:lnTo>
                      <a:pt x="1619076" y="327171"/>
                    </a:lnTo>
                    <a:lnTo>
                      <a:pt x="1392573" y="151002"/>
                    </a:lnTo>
                    <a:lnTo>
                      <a:pt x="1132514" y="8389"/>
                    </a:lnTo>
                    <a:lnTo>
                      <a:pt x="755010" y="0"/>
                    </a:lnTo>
                    <a:lnTo>
                      <a:pt x="461395" y="209725"/>
                    </a:lnTo>
                    <a:lnTo>
                      <a:pt x="268448" y="545285"/>
                    </a:lnTo>
                    <a:lnTo>
                      <a:pt x="201336" y="1132514"/>
                    </a:lnTo>
                    <a:lnTo>
                      <a:pt x="100668" y="1753299"/>
                    </a:lnTo>
                    <a:lnTo>
                      <a:pt x="0" y="194624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69" name="Forme libre 1568"/>
              <p:cNvSpPr/>
              <p:nvPr/>
            </p:nvSpPr>
            <p:spPr>
              <a:xfrm rot="1076460">
                <a:off x="6180766" y="1708210"/>
                <a:ext cx="525975" cy="1177741"/>
              </a:xfrm>
              <a:custGeom>
                <a:avLst/>
                <a:gdLst>
                  <a:gd name="connsiteX0" fmla="*/ 0 w 1979802"/>
                  <a:gd name="connsiteY0" fmla="*/ 1946246 h 2416030"/>
                  <a:gd name="connsiteX1" fmla="*/ 25167 w 1979802"/>
                  <a:gd name="connsiteY1" fmla="*/ 2416030 h 2416030"/>
                  <a:gd name="connsiteX2" fmla="*/ 117446 w 1979802"/>
                  <a:gd name="connsiteY2" fmla="*/ 2390863 h 2416030"/>
                  <a:gd name="connsiteX3" fmla="*/ 268448 w 1979802"/>
                  <a:gd name="connsiteY3" fmla="*/ 2357307 h 2416030"/>
                  <a:gd name="connsiteX4" fmla="*/ 394283 w 1979802"/>
                  <a:gd name="connsiteY4" fmla="*/ 2206305 h 2416030"/>
                  <a:gd name="connsiteX5" fmla="*/ 511729 w 1979802"/>
                  <a:gd name="connsiteY5" fmla="*/ 2004969 h 2416030"/>
                  <a:gd name="connsiteX6" fmla="*/ 587230 w 1979802"/>
                  <a:gd name="connsiteY6" fmla="*/ 1661020 h 2416030"/>
                  <a:gd name="connsiteX7" fmla="*/ 637564 w 1979802"/>
                  <a:gd name="connsiteY7" fmla="*/ 1300294 h 2416030"/>
                  <a:gd name="connsiteX8" fmla="*/ 679509 w 1979802"/>
                  <a:gd name="connsiteY8" fmla="*/ 1048624 h 2416030"/>
                  <a:gd name="connsiteX9" fmla="*/ 729843 w 1979802"/>
                  <a:gd name="connsiteY9" fmla="*/ 763398 h 2416030"/>
                  <a:gd name="connsiteX10" fmla="*/ 755010 w 1979802"/>
                  <a:gd name="connsiteY10" fmla="*/ 612397 h 2416030"/>
                  <a:gd name="connsiteX11" fmla="*/ 889233 w 1979802"/>
                  <a:gd name="connsiteY11" fmla="*/ 478173 h 2416030"/>
                  <a:gd name="connsiteX12" fmla="*/ 1073791 w 1979802"/>
                  <a:gd name="connsiteY12" fmla="*/ 469784 h 2416030"/>
                  <a:gd name="connsiteX13" fmla="*/ 1208015 w 1979802"/>
                  <a:gd name="connsiteY13" fmla="*/ 620786 h 2416030"/>
                  <a:gd name="connsiteX14" fmla="*/ 1308683 w 1979802"/>
                  <a:gd name="connsiteY14" fmla="*/ 931178 h 2416030"/>
                  <a:gd name="connsiteX15" fmla="*/ 1409351 w 1979802"/>
                  <a:gd name="connsiteY15" fmla="*/ 1375795 h 2416030"/>
                  <a:gd name="connsiteX16" fmla="*/ 1484852 w 1979802"/>
                  <a:gd name="connsiteY16" fmla="*/ 1702965 h 2416030"/>
                  <a:gd name="connsiteX17" fmla="*/ 1501630 w 1979802"/>
                  <a:gd name="connsiteY17" fmla="*/ 1786855 h 2416030"/>
                  <a:gd name="connsiteX18" fmla="*/ 1593909 w 1979802"/>
                  <a:gd name="connsiteY18" fmla="*/ 2072081 h 2416030"/>
                  <a:gd name="connsiteX19" fmla="*/ 1694577 w 1979802"/>
                  <a:gd name="connsiteY19" fmla="*/ 2239861 h 2416030"/>
                  <a:gd name="connsiteX20" fmla="*/ 1853967 w 1979802"/>
                  <a:gd name="connsiteY20" fmla="*/ 2357307 h 2416030"/>
                  <a:gd name="connsiteX21" fmla="*/ 1954635 w 1979802"/>
                  <a:gd name="connsiteY21" fmla="*/ 2374085 h 2416030"/>
                  <a:gd name="connsiteX22" fmla="*/ 1979802 w 1979802"/>
                  <a:gd name="connsiteY22" fmla="*/ 1853967 h 2416030"/>
                  <a:gd name="connsiteX23" fmla="*/ 1619076 w 1979802"/>
                  <a:gd name="connsiteY23" fmla="*/ 327171 h 2416030"/>
                  <a:gd name="connsiteX24" fmla="*/ 1392573 w 1979802"/>
                  <a:gd name="connsiteY24" fmla="*/ 151002 h 2416030"/>
                  <a:gd name="connsiteX25" fmla="*/ 1132514 w 1979802"/>
                  <a:gd name="connsiteY25" fmla="*/ 8389 h 2416030"/>
                  <a:gd name="connsiteX26" fmla="*/ 755010 w 1979802"/>
                  <a:gd name="connsiteY26" fmla="*/ 0 h 2416030"/>
                  <a:gd name="connsiteX27" fmla="*/ 461395 w 1979802"/>
                  <a:gd name="connsiteY27" fmla="*/ 209725 h 2416030"/>
                  <a:gd name="connsiteX28" fmla="*/ 268448 w 1979802"/>
                  <a:gd name="connsiteY28" fmla="*/ 545285 h 2416030"/>
                  <a:gd name="connsiteX29" fmla="*/ 201336 w 1979802"/>
                  <a:gd name="connsiteY29" fmla="*/ 1132514 h 2416030"/>
                  <a:gd name="connsiteX30" fmla="*/ 100668 w 1979802"/>
                  <a:gd name="connsiteY30" fmla="*/ 1753299 h 2416030"/>
                  <a:gd name="connsiteX31" fmla="*/ 0 w 1979802"/>
                  <a:gd name="connsiteY31" fmla="*/ 1946246 h 2416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979802" h="2416030">
                    <a:moveTo>
                      <a:pt x="0" y="1946246"/>
                    </a:moveTo>
                    <a:lnTo>
                      <a:pt x="25167" y="2416030"/>
                    </a:lnTo>
                    <a:lnTo>
                      <a:pt x="117446" y="2390863"/>
                    </a:lnTo>
                    <a:lnTo>
                      <a:pt x="268448" y="2357307"/>
                    </a:lnTo>
                    <a:lnTo>
                      <a:pt x="394283" y="2206305"/>
                    </a:lnTo>
                    <a:lnTo>
                      <a:pt x="511729" y="2004969"/>
                    </a:lnTo>
                    <a:lnTo>
                      <a:pt x="587230" y="1661020"/>
                    </a:lnTo>
                    <a:lnTo>
                      <a:pt x="637564" y="1300294"/>
                    </a:lnTo>
                    <a:lnTo>
                      <a:pt x="679509" y="1048624"/>
                    </a:lnTo>
                    <a:lnTo>
                      <a:pt x="729843" y="763398"/>
                    </a:lnTo>
                    <a:lnTo>
                      <a:pt x="755010" y="612397"/>
                    </a:lnTo>
                    <a:lnTo>
                      <a:pt x="889233" y="478173"/>
                    </a:lnTo>
                    <a:lnTo>
                      <a:pt x="1073791" y="469784"/>
                    </a:lnTo>
                    <a:lnTo>
                      <a:pt x="1208015" y="620786"/>
                    </a:lnTo>
                    <a:lnTo>
                      <a:pt x="1308683" y="931178"/>
                    </a:lnTo>
                    <a:lnTo>
                      <a:pt x="1409351" y="1375795"/>
                    </a:lnTo>
                    <a:lnTo>
                      <a:pt x="1484852" y="1702965"/>
                    </a:lnTo>
                    <a:lnTo>
                      <a:pt x="1501630" y="1786855"/>
                    </a:lnTo>
                    <a:lnTo>
                      <a:pt x="1593909" y="2072081"/>
                    </a:lnTo>
                    <a:lnTo>
                      <a:pt x="1694577" y="2239861"/>
                    </a:lnTo>
                    <a:lnTo>
                      <a:pt x="1853967" y="2357307"/>
                    </a:lnTo>
                    <a:lnTo>
                      <a:pt x="1954635" y="2374085"/>
                    </a:lnTo>
                    <a:lnTo>
                      <a:pt x="1979802" y="1853967"/>
                    </a:lnTo>
                    <a:lnTo>
                      <a:pt x="1619076" y="327171"/>
                    </a:lnTo>
                    <a:lnTo>
                      <a:pt x="1392573" y="151002"/>
                    </a:lnTo>
                    <a:lnTo>
                      <a:pt x="1132514" y="8389"/>
                    </a:lnTo>
                    <a:lnTo>
                      <a:pt x="755010" y="0"/>
                    </a:lnTo>
                    <a:lnTo>
                      <a:pt x="461395" y="209725"/>
                    </a:lnTo>
                    <a:lnTo>
                      <a:pt x="268448" y="545285"/>
                    </a:lnTo>
                    <a:lnTo>
                      <a:pt x="201336" y="1132514"/>
                    </a:lnTo>
                    <a:lnTo>
                      <a:pt x="100668" y="1753299"/>
                    </a:lnTo>
                    <a:lnTo>
                      <a:pt x="0" y="194624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70" name="Forme libre 1569"/>
              <p:cNvSpPr/>
              <p:nvPr/>
            </p:nvSpPr>
            <p:spPr>
              <a:xfrm rot="1076460">
                <a:off x="6385248" y="1681176"/>
                <a:ext cx="525975" cy="1177741"/>
              </a:xfrm>
              <a:custGeom>
                <a:avLst/>
                <a:gdLst>
                  <a:gd name="connsiteX0" fmla="*/ 0 w 1979802"/>
                  <a:gd name="connsiteY0" fmla="*/ 1946246 h 2416030"/>
                  <a:gd name="connsiteX1" fmla="*/ 25167 w 1979802"/>
                  <a:gd name="connsiteY1" fmla="*/ 2416030 h 2416030"/>
                  <a:gd name="connsiteX2" fmla="*/ 117446 w 1979802"/>
                  <a:gd name="connsiteY2" fmla="*/ 2390863 h 2416030"/>
                  <a:gd name="connsiteX3" fmla="*/ 268448 w 1979802"/>
                  <a:gd name="connsiteY3" fmla="*/ 2357307 h 2416030"/>
                  <a:gd name="connsiteX4" fmla="*/ 394283 w 1979802"/>
                  <a:gd name="connsiteY4" fmla="*/ 2206305 h 2416030"/>
                  <a:gd name="connsiteX5" fmla="*/ 511729 w 1979802"/>
                  <a:gd name="connsiteY5" fmla="*/ 2004969 h 2416030"/>
                  <a:gd name="connsiteX6" fmla="*/ 587230 w 1979802"/>
                  <a:gd name="connsiteY6" fmla="*/ 1661020 h 2416030"/>
                  <a:gd name="connsiteX7" fmla="*/ 637564 w 1979802"/>
                  <a:gd name="connsiteY7" fmla="*/ 1300294 h 2416030"/>
                  <a:gd name="connsiteX8" fmla="*/ 679509 w 1979802"/>
                  <a:gd name="connsiteY8" fmla="*/ 1048624 h 2416030"/>
                  <a:gd name="connsiteX9" fmla="*/ 729843 w 1979802"/>
                  <a:gd name="connsiteY9" fmla="*/ 763398 h 2416030"/>
                  <a:gd name="connsiteX10" fmla="*/ 755010 w 1979802"/>
                  <a:gd name="connsiteY10" fmla="*/ 612397 h 2416030"/>
                  <a:gd name="connsiteX11" fmla="*/ 889233 w 1979802"/>
                  <a:gd name="connsiteY11" fmla="*/ 478173 h 2416030"/>
                  <a:gd name="connsiteX12" fmla="*/ 1073791 w 1979802"/>
                  <a:gd name="connsiteY12" fmla="*/ 469784 h 2416030"/>
                  <a:gd name="connsiteX13" fmla="*/ 1208015 w 1979802"/>
                  <a:gd name="connsiteY13" fmla="*/ 620786 h 2416030"/>
                  <a:gd name="connsiteX14" fmla="*/ 1308683 w 1979802"/>
                  <a:gd name="connsiteY14" fmla="*/ 931178 h 2416030"/>
                  <a:gd name="connsiteX15" fmla="*/ 1409351 w 1979802"/>
                  <a:gd name="connsiteY15" fmla="*/ 1375795 h 2416030"/>
                  <a:gd name="connsiteX16" fmla="*/ 1484852 w 1979802"/>
                  <a:gd name="connsiteY16" fmla="*/ 1702965 h 2416030"/>
                  <a:gd name="connsiteX17" fmla="*/ 1501630 w 1979802"/>
                  <a:gd name="connsiteY17" fmla="*/ 1786855 h 2416030"/>
                  <a:gd name="connsiteX18" fmla="*/ 1593909 w 1979802"/>
                  <a:gd name="connsiteY18" fmla="*/ 2072081 h 2416030"/>
                  <a:gd name="connsiteX19" fmla="*/ 1694577 w 1979802"/>
                  <a:gd name="connsiteY19" fmla="*/ 2239861 h 2416030"/>
                  <a:gd name="connsiteX20" fmla="*/ 1853967 w 1979802"/>
                  <a:gd name="connsiteY20" fmla="*/ 2357307 h 2416030"/>
                  <a:gd name="connsiteX21" fmla="*/ 1954635 w 1979802"/>
                  <a:gd name="connsiteY21" fmla="*/ 2374085 h 2416030"/>
                  <a:gd name="connsiteX22" fmla="*/ 1979802 w 1979802"/>
                  <a:gd name="connsiteY22" fmla="*/ 1853967 h 2416030"/>
                  <a:gd name="connsiteX23" fmla="*/ 1619076 w 1979802"/>
                  <a:gd name="connsiteY23" fmla="*/ 327171 h 2416030"/>
                  <a:gd name="connsiteX24" fmla="*/ 1392573 w 1979802"/>
                  <a:gd name="connsiteY24" fmla="*/ 151002 h 2416030"/>
                  <a:gd name="connsiteX25" fmla="*/ 1132514 w 1979802"/>
                  <a:gd name="connsiteY25" fmla="*/ 8389 h 2416030"/>
                  <a:gd name="connsiteX26" fmla="*/ 755010 w 1979802"/>
                  <a:gd name="connsiteY26" fmla="*/ 0 h 2416030"/>
                  <a:gd name="connsiteX27" fmla="*/ 461395 w 1979802"/>
                  <a:gd name="connsiteY27" fmla="*/ 209725 h 2416030"/>
                  <a:gd name="connsiteX28" fmla="*/ 268448 w 1979802"/>
                  <a:gd name="connsiteY28" fmla="*/ 545285 h 2416030"/>
                  <a:gd name="connsiteX29" fmla="*/ 201336 w 1979802"/>
                  <a:gd name="connsiteY29" fmla="*/ 1132514 h 2416030"/>
                  <a:gd name="connsiteX30" fmla="*/ 100668 w 1979802"/>
                  <a:gd name="connsiteY30" fmla="*/ 1753299 h 2416030"/>
                  <a:gd name="connsiteX31" fmla="*/ 0 w 1979802"/>
                  <a:gd name="connsiteY31" fmla="*/ 1946246 h 2416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979802" h="2416030">
                    <a:moveTo>
                      <a:pt x="0" y="1946246"/>
                    </a:moveTo>
                    <a:lnTo>
                      <a:pt x="25167" y="2416030"/>
                    </a:lnTo>
                    <a:lnTo>
                      <a:pt x="117446" y="2390863"/>
                    </a:lnTo>
                    <a:lnTo>
                      <a:pt x="268448" y="2357307"/>
                    </a:lnTo>
                    <a:lnTo>
                      <a:pt x="394283" y="2206305"/>
                    </a:lnTo>
                    <a:lnTo>
                      <a:pt x="511729" y="2004969"/>
                    </a:lnTo>
                    <a:lnTo>
                      <a:pt x="587230" y="1661020"/>
                    </a:lnTo>
                    <a:lnTo>
                      <a:pt x="637564" y="1300294"/>
                    </a:lnTo>
                    <a:lnTo>
                      <a:pt x="679509" y="1048624"/>
                    </a:lnTo>
                    <a:lnTo>
                      <a:pt x="729843" y="763398"/>
                    </a:lnTo>
                    <a:lnTo>
                      <a:pt x="755010" y="612397"/>
                    </a:lnTo>
                    <a:lnTo>
                      <a:pt x="889233" y="478173"/>
                    </a:lnTo>
                    <a:lnTo>
                      <a:pt x="1073791" y="469784"/>
                    </a:lnTo>
                    <a:lnTo>
                      <a:pt x="1208015" y="620786"/>
                    </a:lnTo>
                    <a:lnTo>
                      <a:pt x="1308683" y="931178"/>
                    </a:lnTo>
                    <a:lnTo>
                      <a:pt x="1409351" y="1375795"/>
                    </a:lnTo>
                    <a:lnTo>
                      <a:pt x="1484852" y="1702965"/>
                    </a:lnTo>
                    <a:lnTo>
                      <a:pt x="1501630" y="1786855"/>
                    </a:lnTo>
                    <a:lnTo>
                      <a:pt x="1593909" y="2072081"/>
                    </a:lnTo>
                    <a:lnTo>
                      <a:pt x="1694577" y="2239861"/>
                    </a:lnTo>
                    <a:lnTo>
                      <a:pt x="1853967" y="2357307"/>
                    </a:lnTo>
                    <a:lnTo>
                      <a:pt x="1954635" y="2374085"/>
                    </a:lnTo>
                    <a:lnTo>
                      <a:pt x="1979802" y="1853967"/>
                    </a:lnTo>
                    <a:lnTo>
                      <a:pt x="1619076" y="327171"/>
                    </a:lnTo>
                    <a:lnTo>
                      <a:pt x="1392573" y="151002"/>
                    </a:lnTo>
                    <a:lnTo>
                      <a:pt x="1132514" y="8389"/>
                    </a:lnTo>
                    <a:lnTo>
                      <a:pt x="755010" y="0"/>
                    </a:lnTo>
                    <a:lnTo>
                      <a:pt x="461395" y="209725"/>
                    </a:lnTo>
                    <a:lnTo>
                      <a:pt x="268448" y="545285"/>
                    </a:lnTo>
                    <a:lnTo>
                      <a:pt x="201336" y="1132514"/>
                    </a:lnTo>
                    <a:lnTo>
                      <a:pt x="100668" y="1753299"/>
                    </a:lnTo>
                    <a:lnTo>
                      <a:pt x="0" y="194624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71" name="Forme libre 1570"/>
              <p:cNvSpPr/>
              <p:nvPr/>
            </p:nvSpPr>
            <p:spPr>
              <a:xfrm rot="1076460">
                <a:off x="6536679" y="2178760"/>
                <a:ext cx="525975" cy="683415"/>
              </a:xfrm>
              <a:custGeom>
                <a:avLst/>
                <a:gdLst>
                  <a:gd name="connsiteX0" fmla="*/ 0 w 1979802"/>
                  <a:gd name="connsiteY0" fmla="*/ 1946246 h 2416030"/>
                  <a:gd name="connsiteX1" fmla="*/ 25167 w 1979802"/>
                  <a:gd name="connsiteY1" fmla="*/ 2416030 h 2416030"/>
                  <a:gd name="connsiteX2" fmla="*/ 117446 w 1979802"/>
                  <a:gd name="connsiteY2" fmla="*/ 2390863 h 2416030"/>
                  <a:gd name="connsiteX3" fmla="*/ 268448 w 1979802"/>
                  <a:gd name="connsiteY3" fmla="*/ 2357307 h 2416030"/>
                  <a:gd name="connsiteX4" fmla="*/ 394283 w 1979802"/>
                  <a:gd name="connsiteY4" fmla="*/ 2206305 h 2416030"/>
                  <a:gd name="connsiteX5" fmla="*/ 511729 w 1979802"/>
                  <a:gd name="connsiteY5" fmla="*/ 2004969 h 2416030"/>
                  <a:gd name="connsiteX6" fmla="*/ 587230 w 1979802"/>
                  <a:gd name="connsiteY6" fmla="*/ 1661020 h 2416030"/>
                  <a:gd name="connsiteX7" fmla="*/ 637564 w 1979802"/>
                  <a:gd name="connsiteY7" fmla="*/ 1300294 h 2416030"/>
                  <a:gd name="connsiteX8" fmla="*/ 679509 w 1979802"/>
                  <a:gd name="connsiteY8" fmla="*/ 1048624 h 2416030"/>
                  <a:gd name="connsiteX9" fmla="*/ 729843 w 1979802"/>
                  <a:gd name="connsiteY9" fmla="*/ 763398 h 2416030"/>
                  <a:gd name="connsiteX10" fmla="*/ 755010 w 1979802"/>
                  <a:gd name="connsiteY10" fmla="*/ 612397 h 2416030"/>
                  <a:gd name="connsiteX11" fmla="*/ 889233 w 1979802"/>
                  <a:gd name="connsiteY11" fmla="*/ 478173 h 2416030"/>
                  <a:gd name="connsiteX12" fmla="*/ 1073791 w 1979802"/>
                  <a:gd name="connsiteY12" fmla="*/ 469784 h 2416030"/>
                  <a:gd name="connsiteX13" fmla="*/ 1208015 w 1979802"/>
                  <a:gd name="connsiteY13" fmla="*/ 620786 h 2416030"/>
                  <a:gd name="connsiteX14" fmla="*/ 1308683 w 1979802"/>
                  <a:gd name="connsiteY14" fmla="*/ 931178 h 2416030"/>
                  <a:gd name="connsiteX15" fmla="*/ 1409351 w 1979802"/>
                  <a:gd name="connsiteY15" fmla="*/ 1375795 h 2416030"/>
                  <a:gd name="connsiteX16" fmla="*/ 1484852 w 1979802"/>
                  <a:gd name="connsiteY16" fmla="*/ 1702965 h 2416030"/>
                  <a:gd name="connsiteX17" fmla="*/ 1501630 w 1979802"/>
                  <a:gd name="connsiteY17" fmla="*/ 1786855 h 2416030"/>
                  <a:gd name="connsiteX18" fmla="*/ 1593909 w 1979802"/>
                  <a:gd name="connsiteY18" fmla="*/ 2072081 h 2416030"/>
                  <a:gd name="connsiteX19" fmla="*/ 1694577 w 1979802"/>
                  <a:gd name="connsiteY19" fmla="*/ 2239861 h 2416030"/>
                  <a:gd name="connsiteX20" fmla="*/ 1853967 w 1979802"/>
                  <a:gd name="connsiteY20" fmla="*/ 2357307 h 2416030"/>
                  <a:gd name="connsiteX21" fmla="*/ 1954635 w 1979802"/>
                  <a:gd name="connsiteY21" fmla="*/ 2374085 h 2416030"/>
                  <a:gd name="connsiteX22" fmla="*/ 1979802 w 1979802"/>
                  <a:gd name="connsiteY22" fmla="*/ 1853967 h 2416030"/>
                  <a:gd name="connsiteX23" fmla="*/ 1619076 w 1979802"/>
                  <a:gd name="connsiteY23" fmla="*/ 327171 h 2416030"/>
                  <a:gd name="connsiteX24" fmla="*/ 1392573 w 1979802"/>
                  <a:gd name="connsiteY24" fmla="*/ 151002 h 2416030"/>
                  <a:gd name="connsiteX25" fmla="*/ 1132514 w 1979802"/>
                  <a:gd name="connsiteY25" fmla="*/ 8389 h 2416030"/>
                  <a:gd name="connsiteX26" fmla="*/ 755010 w 1979802"/>
                  <a:gd name="connsiteY26" fmla="*/ 0 h 2416030"/>
                  <a:gd name="connsiteX27" fmla="*/ 461395 w 1979802"/>
                  <a:gd name="connsiteY27" fmla="*/ 209725 h 2416030"/>
                  <a:gd name="connsiteX28" fmla="*/ 268448 w 1979802"/>
                  <a:gd name="connsiteY28" fmla="*/ 545285 h 2416030"/>
                  <a:gd name="connsiteX29" fmla="*/ 201336 w 1979802"/>
                  <a:gd name="connsiteY29" fmla="*/ 1132514 h 2416030"/>
                  <a:gd name="connsiteX30" fmla="*/ 100668 w 1979802"/>
                  <a:gd name="connsiteY30" fmla="*/ 1753299 h 2416030"/>
                  <a:gd name="connsiteX31" fmla="*/ 0 w 1979802"/>
                  <a:gd name="connsiteY31" fmla="*/ 1946246 h 2416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979802" h="2416030">
                    <a:moveTo>
                      <a:pt x="0" y="1946246"/>
                    </a:moveTo>
                    <a:lnTo>
                      <a:pt x="25167" y="2416030"/>
                    </a:lnTo>
                    <a:lnTo>
                      <a:pt x="117446" y="2390863"/>
                    </a:lnTo>
                    <a:lnTo>
                      <a:pt x="268448" y="2357307"/>
                    </a:lnTo>
                    <a:lnTo>
                      <a:pt x="394283" y="2206305"/>
                    </a:lnTo>
                    <a:lnTo>
                      <a:pt x="511729" y="2004969"/>
                    </a:lnTo>
                    <a:lnTo>
                      <a:pt x="587230" y="1661020"/>
                    </a:lnTo>
                    <a:lnTo>
                      <a:pt x="637564" y="1300294"/>
                    </a:lnTo>
                    <a:lnTo>
                      <a:pt x="679509" y="1048624"/>
                    </a:lnTo>
                    <a:lnTo>
                      <a:pt x="729843" y="763398"/>
                    </a:lnTo>
                    <a:lnTo>
                      <a:pt x="755010" y="612397"/>
                    </a:lnTo>
                    <a:lnTo>
                      <a:pt x="889233" y="478173"/>
                    </a:lnTo>
                    <a:lnTo>
                      <a:pt x="1073791" y="469784"/>
                    </a:lnTo>
                    <a:lnTo>
                      <a:pt x="1208015" y="620786"/>
                    </a:lnTo>
                    <a:lnTo>
                      <a:pt x="1308683" y="931178"/>
                    </a:lnTo>
                    <a:lnTo>
                      <a:pt x="1409351" y="1375795"/>
                    </a:lnTo>
                    <a:lnTo>
                      <a:pt x="1484852" y="1702965"/>
                    </a:lnTo>
                    <a:lnTo>
                      <a:pt x="1501630" y="1786855"/>
                    </a:lnTo>
                    <a:lnTo>
                      <a:pt x="1593909" y="2072081"/>
                    </a:lnTo>
                    <a:lnTo>
                      <a:pt x="1694577" y="2239861"/>
                    </a:lnTo>
                    <a:lnTo>
                      <a:pt x="1853967" y="2357307"/>
                    </a:lnTo>
                    <a:lnTo>
                      <a:pt x="1954635" y="2374085"/>
                    </a:lnTo>
                    <a:lnTo>
                      <a:pt x="1979802" y="1853967"/>
                    </a:lnTo>
                    <a:lnTo>
                      <a:pt x="1619076" y="327171"/>
                    </a:lnTo>
                    <a:lnTo>
                      <a:pt x="1392573" y="151002"/>
                    </a:lnTo>
                    <a:lnTo>
                      <a:pt x="1132514" y="8389"/>
                    </a:lnTo>
                    <a:lnTo>
                      <a:pt x="755010" y="0"/>
                    </a:lnTo>
                    <a:lnTo>
                      <a:pt x="461395" y="209725"/>
                    </a:lnTo>
                    <a:lnTo>
                      <a:pt x="268448" y="545285"/>
                    </a:lnTo>
                    <a:lnTo>
                      <a:pt x="201336" y="1132514"/>
                    </a:lnTo>
                    <a:lnTo>
                      <a:pt x="100668" y="1753299"/>
                    </a:lnTo>
                    <a:lnTo>
                      <a:pt x="0" y="194624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72" name="Rectangle 1571"/>
              <p:cNvSpPr/>
              <p:nvPr/>
            </p:nvSpPr>
            <p:spPr>
              <a:xfrm>
                <a:off x="5785503" y="836712"/>
                <a:ext cx="1687553" cy="146036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154" name="Image 153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12" y="3082025"/>
              <a:ext cx="1387780" cy="2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39" name="Groupe 1538"/>
          <p:cNvGrpSpPr>
            <a:grpSpLocks noChangeAspect="1"/>
          </p:cNvGrpSpPr>
          <p:nvPr/>
        </p:nvGrpSpPr>
        <p:grpSpPr>
          <a:xfrm>
            <a:off x="3780244" y="1843783"/>
            <a:ext cx="1731600" cy="4680000"/>
            <a:chOff x="5724128" y="538163"/>
            <a:chExt cx="1748928" cy="5342745"/>
          </a:xfrm>
        </p:grpSpPr>
        <p:pic>
          <p:nvPicPr>
            <p:cNvPr id="1540" name="Image 1539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2899"/>
            <a:stretch/>
          </p:blipFill>
          <p:spPr bwMode="auto">
            <a:xfrm>
              <a:off x="5724128" y="538163"/>
              <a:ext cx="1748928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1" name="Image 1540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5407" y="1052736"/>
              <a:ext cx="796781" cy="2088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2" name="Image 1541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651" r="31425"/>
            <a:stretch/>
          </p:blipFill>
          <p:spPr bwMode="auto">
            <a:xfrm>
              <a:off x="5785503" y="4479145"/>
              <a:ext cx="1687553" cy="140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3" name="Image 1542"/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810" r="29362"/>
            <a:stretch/>
          </p:blipFill>
          <p:spPr bwMode="auto">
            <a:xfrm>
              <a:off x="5785503" y="2852936"/>
              <a:ext cx="1687553" cy="358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54" name="Groupe 1553"/>
          <p:cNvGrpSpPr>
            <a:grpSpLocks noChangeAspect="1"/>
          </p:cNvGrpSpPr>
          <p:nvPr/>
        </p:nvGrpSpPr>
        <p:grpSpPr>
          <a:xfrm>
            <a:off x="3738280" y="1843783"/>
            <a:ext cx="1731600" cy="4680000"/>
            <a:chOff x="3008120" y="538163"/>
            <a:chExt cx="1943294" cy="5269111"/>
          </a:xfrm>
        </p:grpSpPr>
        <p:pic>
          <p:nvPicPr>
            <p:cNvPr id="1555" name="Image 155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665"/>
            <a:stretch/>
          </p:blipFill>
          <p:spPr bwMode="auto">
            <a:xfrm>
              <a:off x="3008120" y="538163"/>
              <a:ext cx="194329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6" name="Image 1555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3888" y="1052737"/>
              <a:ext cx="954087" cy="197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7" name="Image 1556"/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453" r="28723"/>
            <a:stretch/>
          </p:blipFill>
          <p:spPr bwMode="auto">
            <a:xfrm>
              <a:off x="3008120" y="4405511"/>
              <a:ext cx="1943294" cy="140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8" name="Image 1557"/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068" r="27068"/>
            <a:stretch/>
          </p:blipFill>
          <p:spPr bwMode="auto">
            <a:xfrm>
              <a:off x="3008120" y="2852936"/>
              <a:ext cx="1943292" cy="358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2" name="Rectangle 171"/>
          <p:cNvSpPr/>
          <p:nvPr/>
        </p:nvSpPr>
        <p:spPr>
          <a:xfrm rot="20511825">
            <a:off x="5116563" y="2863251"/>
            <a:ext cx="9846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Vascular</a:t>
            </a:r>
            <a:endParaRPr lang="en-US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5" name="Groupe 54"/>
          <p:cNvGrpSpPr/>
          <p:nvPr/>
        </p:nvGrpSpPr>
        <p:grpSpPr>
          <a:xfrm>
            <a:off x="129782" y="521967"/>
            <a:ext cx="1878406" cy="1947209"/>
            <a:chOff x="323528" y="421481"/>
            <a:chExt cx="1633538" cy="1577975"/>
          </a:xfrm>
        </p:grpSpPr>
        <p:pic>
          <p:nvPicPr>
            <p:cNvPr id="61" name="Picture 4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528" y="421481"/>
              <a:ext cx="1633538" cy="157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Rectangle 61"/>
            <p:cNvSpPr/>
            <p:nvPr/>
          </p:nvSpPr>
          <p:spPr bwMode="auto">
            <a:xfrm>
              <a:off x="904554" y="761206"/>
              <a:ext cx="350837" cy="23495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3" name="Rectangle 62"/>
            <p:cNvSpPr/>
            <p:nvPr/>
          </p:nvSpPr>
          <p:spPr bwMode="auto">
            <a:xfrm>
              <a:off x="1077591" y="996156"/>
              <a:ext cx="879475" cy="94615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sp>
        <p:nvSpPr>
          <p:cNvPr id="12" name="ZoneTexte 11"/>
          <p:cNvSpPr txBox="1"/>
          <p:nvPr/>
        </p:nvSpPr>
        <p:spPr bwMode="auto">
          <a:xfrm>
            <a:off x="129782" y="2490984"/>
            <a:ext cx="1040144" cy="46105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1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Radiosensitive  </a:t>
            </a:r>
            <a:r>
              <a:rPr lang="en-US" b="1" dirty="0" smtClean="0">
                <a:solidFill>
                  <a:srgbClr val="FF0000"/>
                </a:solidFill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+++</a:t>
            </a:r>
            <a:endParaRPr lang="en-US" b="1" dirty="0">
              <a:solidFill>
                <a:srgbClr val="FF0000"/>
              </a:solidFill>
              <a:effectLst>
                <a:glow rad="101600">
                  <a:schemeClr val="accent6">
                    <a:satMod val="175000"/>
                    <a:alpha val="40000"/>
                  </a:schemeClr>
                </a:glo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ZoneTexte 15"/>
          <p:cNvSpPr txBox="1"/>
          <p:nvPr/>
        </p:nvSpPr>
        <p:spPr bwMode="auto">
          <a:xfrm>
            <a:off x="4049739" y="548680"/>
            <a:ext cx="1094521" cy="923330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lIns="0" tIns="0" rIns="0" bIns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eaLnBrk="0" hangingPunct="0">
              <a:defRPr/>
            </a:pPr>
            <a:r>
              <a:rPr lang="en-US" sz="2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Healthy colonic tissue</a:t>
            </a:r>
            <a:endParaRPr lang="en-US" sz="2000" b="1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 bwMode="auto">
          <a:xfrm>
            <a:off x="2014270" y="2643122"/>
            <a:ext cx="937653" cy="366355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lIns="90000" tIns="90000" rIns="90000" bIns="90000">
            <a:spAutoFit/>
          </a:bodyPr>
          <a:lstStyle/>
          <a:p>
            <a:pPr algn="ctr" eaLnBrk="0" hangingPunct="0">
              <a:defRPr/>
            </a:pPr>
            <a:r>
              <a:rPr lang="en-US" sz="1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Mucosa</a:t>
            </a:r>
            <a:endParaRPr lang="en-US" b="1" u="sng" dirty="0">
              <a:solidFill>
                <a:srgbClr val="FF0000"/>
              </a:solidFill>
              <a:effectLst>
                <a:glow rad="101600">
                  <a:schemeClr val="accent6">
                    <a:satMod val="175000"/>
                    <a:alpha val="40000"/>
                  </a:schemeClr>
                </a:glo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ZoneTexte 17"/>
          <p:cNvSpPr txBox="1"/>
          <p:nvPr/>
        </p:nvSpPr>
        <p:spPr bwMode="auto">
          <a:xfrm>
            <a:off x="1857321" y="3717030"/>
            <a:ext cx="1094602" cy="551090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lIns="90000" tIns="90000" rIns="90000" bIns="90000">
            <a:spAutoFit/>
          </a:bodyPr>
          <a:lstStyle/>
          <a:p>
            <a:pPr algn="ctr" eaLnBrk="0" hangingPunct="0">
              <a:defRPr/>
            </a:pPr>
            <a:r>
              <a:rPr lang="en-US" sz="1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Muscularis mucosa</a:t>
            </a:r>
            <a:endParaRPr lang="en-US" b="1" u="sng" dirty="0">
              <a:solidFill>
                <a:srgbClr val="FF0000"/>
              </a:solidFill>
              <a:effectLst>
                <a:glow rad="101600">
                  <a:schemeClr val="accent6">
                    <a:satMod val="175000"/>
                    <a:alpha val="40000"/>
                  </a:schemeClr>
                </a:glo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ZoneTexte 18"/>
          <p:cNvSpPr txBox="1"/>
          <p:nvPr/>
        </p:nvSpPr>
        <p:spPr bwMode="auto">
          <a:xfrm>
            <a:off x="1654002" y="4643825"/>
            <a:ext cx="1297921" cy="366355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lIns="90000" tIns="90000" rIns="90000" bIns="90000">
            <a:spAutoFit/>
          </a:bodyPr>
          <a:lstStyle/>
          <a:p>
            <a:pPr algn="ctr" eaLnBrk="0" hangingPunct="0">
              <a:defRPr/>
            </a:pPr>
            <a:r>
              <a:rPr lang="en-US" sz="1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Submucosa</a:t>
            </a:r>
            <a:endParaRPr lang="en-US" b="1" u="sng" dirty="0">
              <a:solidFill>
                <a:srgbClr val="FF0000"/>
              </a:solidFill>
              <a:effectLst>
                <a:glow rad="101600">
                  <a:schemeClr val="accent6">
                    <a:satMod val="175000"/>
                    <a:alpha val="40000"/>
                  </a:schemeClr>
                </a:glo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ZoneTexte 19"/>
          <p:cNvSpPr txBox="1"/>
          <p:nvPr/>
        </p:nvSpPr>
        <p:spPr bwMode="auto">
          <a:xfrm>
            <a:off x="1857321" y="5459757"/>
            <a:ext cx="1094602" cy="551090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lIns="90000" tIns="90000" rIns="90000" bIns="90000">
            <a:spAutoFit/>
          </a:bodyPr>
          <a:lstStyle/>
          <a:p>
            <a:pPr algn="ctr" eaLnBrk="0" hangingPunct="0">
              <a:defRPr/>
            </a:pPr>
            <a:r>
              <a:rPr lang="en-US" sz="1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Muscularis propia</a:t>
            </a:r>
            <a:endParaRPr lang="en-US" b="1" u="sng" dirty="0">
              <a:solidFill>
                <a:srgbClr val="FF0000"/>
              </a:solidFill>
              <a:effectLst>
                <a:glow rad="101600">
                  <a:schemeClr val="accent6">
                    <a:satMod val="175000"/>
                    <a:alpha val="40000"/>
                  </a:schemeClr>
                </a:glo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1" name="Connecteur droit avec flèche 20"/>
          <p:cNvCxnSpPr/>
          <p:nvPr/>
        </p:nvCxnSpPr>
        <p:spPr bwMode="auto">
          <a:xfrm>
            <a:off x="3179142" y="2829118"/>
            <a:ext cx="311150" cy="0"/>
          </a:xfrm>
          <a:prstGeom prst="straightConnector1">
            <a:avLst/>
          </a:prstGeom>
          <a:ln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Connecteur droit avec flèche 21"/>
          <p:cNvCxnSpPr/>
          <p:nvPr/>
        </p:nvCxnSpPr>
        <p:spPr bwMode="auto">
          <a:xfrm>
            <a:off x="3179142" y="4054822"/>
            <a:ext cx="311150" cy="0"/>
          </a:xfrm>
          <a:prstGeom prst="straightConnector1">
            <a:avLst/>
          </a:prstGeom>
          <a:ln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Connecteur droit avec flèche 22"/>
          <p:cNvCxnSpPr/>
          <p:nvPr/>
        </p:nvCxnSpPr>
        <p:spPr bwMode="auto">
          <a:xfrm>
            <a:off x="3179142" y="4826544"/>
            <a:ext cx="311150" cy="0"/>
          </a:xfrm>
          <a:prstGeom prst="straightConnector1">
            <a:avLst/>
          </a:prstGeom>
          <a:ln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" name="Connecteur droit avec flèche 23"/>
          <p:cNvCxnSpPr/>
          <p:nvPr/>
        </p:nvCxnSpPr>
        <p:spPr bwMode="auto">
          <a:xfrm>
            <a:off x="3179142" y="5735537"/>
            <a:ext cx="312737" cy="0"/>
          </a:xfrm>
          <a:prstGeom prst="straightConnector1">
            <a:avLst/>
          </a:prstGeom>
          <a:ln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2" name="ZoneTexte 41"/>
          <p:cNvSpPr txBox="1"/>
          <p:nvPr/>
        </p:nvSpPr>
        <p:spPr>
          <a:xfrm>
            <a:off x="5829996" y="1628800"/>
            <a:ext cx="1440021" cy="615553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Cell </a:t>
            </a:r>
            <a:endParaRPr lang="en-US" sz="2000" b="1" dirty="0" smtClean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eaLnBrk="0" hangingPunct="0">
              <a:defRPr/>
            </a:pPr>
            <a:r>
              <a:rPr lang="en-US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death</a:t>
            </a:r>
            <a:endParaRPr lang="en-US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43" name="Connecteur droit avec flèche 42"/>
          <p:cNvCxnSpPr/>
          <p:nvPr/>
        </p:nvCxnSpPr>
        <p:spPr>
          <a:xfrm flipH="1" flipV="1">
            <a:off x="4946799" y="2580993"/>
            <a:ext cx="1415075" cy="428484"/>
          </a:xfrm>
          <a:prstGeom prst="straightConnector1">
            <a:avLst/>
          </a:prstGeom>
          <a:ln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Connecteur droit avec flèche 43"/>
          <p:cNvCxnSpPr/>
          <p:nvPr/>
        </p:nvCxnSpPr>
        <p:spPr>
          <a:xfrm flipH="1">
            <a:off x="4745758" y="3020289"/>
            <a:ext cx="1688552" cy="531991"/>
          </a:xfrm>
          <a:prstGeom prst="straightConnector1">
            <a:avLst/>
          </a:prstGeom>
          <a:ln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7" name="ZoneTexte 46"/>
          <p:cNvSpPr txBox="1"/>
          <p:nvPr/>
        </p:nvSpPr>
        <p:spPr bwMode="auto">
          <a:xfrm>
            <a:off x="6445618" y="3032401"/>
            <a:ext cx="1627187" cy="615553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Permeability increase</a:t>
            </a:r>
            <a:endParaRPr lang="en-US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0" name="ZoneTexte 49"/>
          <p:cNvSpPr txBox="1"/>
          <p:nvPr/>
        </p:nvSpPr>
        <p:spPr bwMode="auto">
          <a:xfrm>
            <a:off x="6445618" y="4255070"/>
            <a:ext cx="1627187" cy="92333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lIns="0" tIns="0" rIns="0" bIns="0">
            <a:spAutoFit/>
          </a:bodyPr>
          <a:lstStyle/>
          <a:p>
            <a:pPr algn="ctr" eaLnBrk="0" hangingPunct="0">
              <a:defRPr/>
            </a:pPr>
            <a:r>
              <a:rPr lang="fr-FR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Immune system activation</a:t>
            </a:r>
            <a:endParaRPr lang="en-US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3" name="Flèche vers le bas 52"/>
          <p:cNvSpPr/>
          <p:nvPr/>
        </p:nvSpPr>
        <p:spPr bwMode="auto">
          <a:xfrm>
            <a:off x="7138276" y="2490989"/>
            <a:ext cx="241871" cy="475708"/>
          </a:xfrm>
          <a:prstGeom prst="downArrow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6" name="Picture 2" descr="Afficher l'image d'origin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0075" y="521967"/>
            <a:ext cx="599781" cy="599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7" name="Group 9"/>
          <p:cNvGrpSpPr>
            <a:grpSpLocks/>
          </p:cNvGrpSpPr>
          <p:nvPr/>
        </p:nvGrpSpPr>
        <p:grpSpPr bwMode="auto">
          <a:xfrm flipH="1">
            <a:off x="5390137" y="1276462"/>
            <a:ext cx="620201" cy="474534"/>
            <a:chOff x="622" y="1773"/>
            <a:chExt cx="829" cy="370"/>
          </a:xfrm>
          <a:solidFill>
            <a:srgbClr val="FFFF00"/>
          </a:solidFill>
        </p:grpSpPr>
        <p:sp>
          <p:nvSpPr>
            <p:cNvPr id="58" name="AutoShape 10"/>
            <p:cNvSpPr>
              <a:spLocks noChangeArrowheads="1"/>
            </p:cNvSpPr>
            <p:nvPr/>
          </p:nvSpPr>
          <p:spPr bwMode="auto">
            <a:xfrm>
              <a:off x="622" y="1799"/>
              <a:ext cx="511" cy="344"/>
            </a:xfrm>
            <a:prstGeom prst="lightningBolt">
              <a:avLst/>
            </a:prstGeom>
            <a:grp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  <p:sp>
          <p:nvSpPr>
            <p:cNvPr id="59" name="AutoShape 11"/>
            <p:cNvSpPr>
              <a:spLocks noChangeArrowheads="1"/>
            </p:cNvSpPr>
            <p:nvPr/>
          </p:nvSpPr>
          <p:spPr bwMode="auto">
            <a:xfrm>
              <a:off x="940" y="1773"/>
              <a:ext cx="511" cy="344"/>
            </a:xfrm>
            <a:prstGeom prst="lightningBolt">
              <a:avLst/>
            </a:prstGeom>
            <a:grp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endParaRPr>
            </a:p>
          </p:txBody>
        </p:sp>
      </p:grpSp>
      <p:grpSp>
        <p:nvGrpSpPr>
          <p:cNvPr id="76" name="Group 130"/>
          <p:cNvGrpSpPr>
            <a:grpSpLocks/>
          </p:cNvGrpSpPr>
          <p:nvPr/>
        </p:nvGrpSpPr>
        <p:grpSpPr bwMode="auto">
          <a:xfrm>
            <a:off x="5083658" y="4906514"/>
            <a:ext cx="288000" cy="288000"/>
            <a:chOff x="4349" y="1763"/>
            <a:chExt cx="834" cy="818"/>
          </a:xfrm>
        </p:grpSpPr>
        <p:sp>
          <p:nvSpPr>
            <p:cNvPr id="77" name="Freeform 117"/>
            <p:cNvSpPr>
              <a:spLocks/>
            </p:cNvSpPr>
            <p:nvPr/>
          </p:nvSpPr>
          <p:spPr bwMode="auto">
            <a:xfrm>
              <a:off x="4358" y="1763"/>
              <a:ext cx="825" cy="818"/>
            </a:xfrm>
            <a:custGeom>
              <a:avLst/>
              <a:gdLst>
                <a:gd name="T0" fmla="*/ 328 w 478"/>
                <a:gd name="T1" fmla="*/ 112 h 444"/>
                <a:gd name="T2" fmla="*/ 62 w 478"/>
                <a:gd name="T3" fmla="*/ 503 h 444"/>
                <a:gd name="T4" fmla="*/ 98 w 478"/>
                <a:gd name="T5" fmla="*/ 1059 h 444"/>
                <a:gd name="T6" fmla="*/ 944 w 478"/>
                <a:gd name="T7" fmla="*/ 1334 h 444"/>
                <a:gd name="T8" fmla="*/ 1124 w 478"/>
                <a:gd name="T9" fmla="*/ 245 h 444"/>
                <a:gd name="T10" fmla="*/ 754 w 478"/>
                <a:gd name="T11" fmla="*/ 48 h 444"/>
                <a:gd name="T12" fmla="*/ 328 w 478"/>
                <a:gd name="T13" fmla="*/ 112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18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19"/>
            <p:cNvSpPr>
              <a:spLocks/>
            </p:cNvSpPr>
            <p:nvPr/>
          </p:nvSpPr>
          <p:spPr bwMode="auto">
            <a:xfrm>
              <a:off x="4494" y="1953"/>
              <a:ext cx="586" cy="496"/>
            </a:xfrm>
            <a:custGeom>
              <a:avLst/>
              <a:gdLst>
                <a:gd name="T0" fmla="*/ 0 w 339"/>
                <a:gd name="T1" fmla="*/ 588 h 269"/>
                <a:gd name="T2" fmla="*/ 320 w 339"/>
                <a:gd name="T3" fmla="*/ 870 h 269"/>
                <a:gd name="T4" fmla="*/ 698 w 339"/>
                <a:gd name="T5" fmla="*/ 793 h 269"/>
                <a:gd name="T6" fmla="*/ 795 w 339"/>
                <a:gd name="T7" fmla="*/ 0 h 269"/>
                <a:gd name="T8" fmla="*/ 812 w 339"/>
                <a:gd name="T9" fmla="*/ 350 h 269"/>
                <a:gd name="T10" fmla="*/ 714 w 339"/>
                <a:gd name="T11" fmla="*/ 490 h 269"/>
                <a:gd name="T12" fmla="*/ 615 w 339"/>
                <a:gd name="T13" fmla="*/ 636 h 269"/>
                <a:gd name="T14" fmla="*/ 337 w 339"/>
                <a:gd name="T15" fmla="*/ 749 h 269"/>
                <a:gd name="T16" fmla="*/ 140 w 339"/>
                <a:gd name="T17" fmla="*/ 666 h 269"/>
                <a:gd name="T18" fmla="*/ 24 w 339"/>
                <a:gd name="T19" fmla="*/ 60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20"/>
            <p:cNvSpPr>
              <a:spLocks/>
            </p:cNvSpPr>
            <p:nvPr/>
          </p:nvSpPr>
          <p:spPr bwMode="auto">
            <a:xfrm>
              <a:off x="4479" y="1861"/>
              <a:ext cx="297" cy="295"/>
            </a:xfrm>
            <a:custGeom>
              <a:avLst/>
              <a:gdLst>
                <a:gd name="T0" fmla="*/ 340 w 172"/>
                <a:gd name="T1" fmla="*/ 13 h 160"/>
                <a:gd name="T2" fmla="*/ 128 w 172"/>
                <a:gd name="T3" fmla="*/ 160 h 160"/>
                <a:gd name="T4" fmla="*/ 16 w 172"/>
                <a:gd name="T5" fmla="*/ 544 h 160"/>
                <a:gd name="T6" fmla="*/ 185 w 172"/>
                <a:gd name="T7" fmla="*/ 173 h 160"/>
                <a:gd name="T8" fmla="*/ 262 w 172"/>
                <a:gd name="T9" fmla="*/ 133 h 160"/>
                <a:gd name="T10" fmla="*/ 311 w 172"/>
                <a:gd name="T11" fmla="*/ 65 h 160"/>
                <a:gd name="T12" fmla="*/ 513 w 172"/>
                <a:gd name="T13" fmla="*/ 13 h 160"/>
                <a:gd name="T14" fmla="*/ 340 w 172"/>
                <a:gd name="T15" fmla="*/ 2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21"/>
            <p:cNvSpPr>
              <a:spLocks/>
            </p:cNvSpPr>
            <p:nvPr/>
          </p:nvSpPr>
          <p:spPr bwMode="auto">
            <a:xfrm>
              <a:off x="4593" y="1990"/>
              <a:ext cx="537" cy="564"/>
            </a:xfrm>
            <a:custGeom>
              <a:avLst/>
              <a:gdLst>
                <a:gd name="T0" fmla="*/ 0 w 311"/>
                <a:gd name="T1" fmla="*/ 911 h 306"/>
                <a:gd name="T2" fmla="*/ 12 w 311"/>
                <a:gd name="T3" fmla="*/ 914 h 306"/>
                <a:gd name="T4" fmla="*/ 623 w 311"/>
                <a:gd name="T5" fmla="*/ 826 h 306"/>
                <a:gd name="T6" fmla="*/ 801 w 311"/>
                <a:gd name="T7" fmla="*/ 0 h 306"/>
                <a:gd name="T8" fmla="*/ 546 w 311"/>
                <a:gd name="T9" fmla="*/ 826 h 306"/>
                <a:gd name="T10" fmla="*/ 0 w 311"/>
                <a:gd name="T11" fmla="*/ 911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22"/>
            <p:cNvSpPr>
              <a:spLocks/>
            </p:cNvSpPr>
            <p:nvPr/>
          </p:nvSpPr>
          <p:spPr bwMode="auto">
            <a:xfrm>
              <a:off x="4349" y="1876"/>
              <a:ext cx="145" cy="532"/>
            </a:xfrm>
            <a:custGeom>
              <a:avLst/>
              <a:gdLst>
                <a:gd name="T0" fmla="*/ 250 w 84"/>
                <a:gd name="T1" fmla="*/ 0 h 289"/>
                <a:gd name="T2" fmla="*/ 107 w 84"/>
                <a:gd name="T3" fmla="*/ 282 h 289"/>
                <a:gd name="T4" fmla="*/ 233 w 84"/>
                <a:gd name="T5" fmla="*/ 979 h 289"/>
                <a:gd name="T6" fmla="*/ 119 w 84"/>
                <a:gd name="T7" fmla="*/ 394 h 289"/>
                <a:gd name="T8" fmla="*/ 250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123"/>
            <p:cNvSpPr>
              <a:spLocks/>
            </p:cNvSpPr>
            <p:nvPr/>
          </p:nvSpPr>
          <p:spPr bwMode="auto">
            <a:xfrm>
              <a:off x="4783" y="2237"/>
              <a:ext cx="288" cy="280"/>
            </a:xfrm>
            <a:custGeom>
              <a:avLst/>
              <a:gdLst>
                <a:gd name="T0" fmla="*/ 497 w 167"/>
                <a:gd name="T1" fmla="*/ 0 h 152"/>
                <a:gd name="T2" fmla="*/ 0 w 167"/>
                <a:gd name="T3" fmla="*/ 516 h 152"/>
                <a:gd name="T4" fmla="*/ 497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124"/>
            <p:cNvSpPr>
              <a:spLocks/>
            </p:cNvSpPr>
            <p:nvPr/>
          </p:nvSpPr>
          <p:spPr bwMode="auto">
            <a:xfrm>
              <a:off x="4667" y="2097"/>
              <a:ext cx="364" cy="344"/>
            </a:xfrm>
            <a:custGeom>
              <a:avLst/>
              <a:gdLst>
                <a:gd name="T0" fmla="*/ 0 w 211"/>
                <a:gd name="T1" fmla="*/ 585 h 187"/>
                <a:gd name="T2" fmla="*/ 340 w 211"/>
                <a:gd name="T3" fmla="*/ 565 h 187"/>
                <a:gd name="T4" fmla="*/ 550 w 211"/>
                <a:gd name="T5" fmla="*/ 302 h 187"/>
                <a:gd name="T6" fmla="*/ 611 w 211"/>
                <a:gd name="T7" fmla="*/ 0 h 187"/>
                <a:gd name="T8" fmla="*/ 464 w 211"/>
                <a:gd name="T9" fmla="*/ 386 h 187"/>
                <a:gd name="T10" fmla="*/ 185 w 211"/>
                <a:gd name="T11" fmla="*/ 592 h 187"/>
                <a:gd name="T12" fmla="*/ 0 w 211"/>
                <a:gd name="T13" fmla="*/ 585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25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26"/>
            <p:cNvSpPr>
              <a:spLocks/>
            </p:cNvSpPr>
            <p:nvPr/>
          </p:nvSpPr>
          <p:spPr bwMode="auto">
            <a:xfrm>
              <a:off x="4356" y="1763"/>
              <a:ext cx="827" cy="817"/>
            </a:xfrm>
            <a:custGeom>
              <a:avLst/>
              <a:gdLst>
                <a:gd name="T0" fmla="*/ 331 w 479"/>
                <a:gd name="T1" fmla="*/ 112 h 443"/>
                <a:gd name="T2" fmla="*/ 66 w 479"/>
                <a:gd name="T3" fmla="*/ 500 h 443"/>
                <a:gd name="T4" fmla="*/ 102 w 479"/>
                <a:gd name="T5" fmla="*/ 1060 h 443"/>
                <a:gd name="T6" fmla="*/ 948 w 479"/>
                <a:gd name="T7" fmla="*/ 1337 h 443"/>
                <a:gd name="T8" fmla="*/ 1127 w 479"/>
                <a:gd name="T9" fmla="*/ 242 h 443"/>
                <a:gd name="T10" fmla="*/ 758 w 479"/>
                <a:gd name="T11" fmla="*/ 48 h 443"/>
                <a:gd name="T12" fmla="*/ 331 w 479"/>
                <a:gd name="T13" fmla="*/ 112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Oval 127"/>
            <p:cNvSpPr>
              <a:spLocks noChangeArrowheads="1"/>
            </p:cNvSpPr>
            <p:nvPr/>
          </p:nvSpPr>
          <p:spPr bwMode="auto">
            <a:xfrm>
              <a:off x="4553" y="1859"/>
              <a:ext cx="59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70C0"/>
                </a:solidFill>
              </a:endParaRPr>
            </a:p>
          </p:txBody>
        </p:sp>
        <p:sp>
          <p:nvSpPr>
            <p:cNvPr id="88" name="Oval 128"/>
            <p:cNvSpPr>
              <a:spLocks noChangeArrowheads="1"/>
            </p:cNvSpPr>
            <p:nvPr/>
          </p:nvSpPr>
          <p:spPr bwMode="auto">
            <a:xfrm>
              <a:off x="4610" y="185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70C0"/>
                </a:solidFill>
              </a:endParaRPr>
            </a:p>
          </p:txBody>
        </p:sp>
        <p:sp>
          <p:nvSpPr>
            <p:cNvPr id="89" name="Oval 129"/>
            <p:cNvSpPr>
              <a:spLocks noChangeArrowheads="1"/>
            </p:cNvSpPr>
            <p:nvPr/>
          </p:nvSpPr>
          <p:spPr bwMode="auto">
            <a:xfrm>
              <a:off x="4536" y="19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70C0"/>
                </a:solidFill>
              </a:endParaRPr>
            </a:p>
          </p:txBody>
        </p:sp>
      </p:grpSp>
      <p:grpSp>
        <p:nvGrpSpPr>
          <p:cNvPr id="116" name="Group 589"/>
          <p:cNvGrpSpPr>
            <a:grpSpLocks/>
          </p:cNvGrpSpPr>
          <p:nvPr/>
        </p:nvGrpSpPr>
        <p:grpSpPr bwMode="auto">
          <a:xfrm>
            <a:off x="4706679" y="3142285"/>
            <a:ext cx="288000" cy="288000"/>
            <a:chOff x="4318" y="762"/>
            <a:chExt cx="894" cy="972"/>
          </a:xfrm>
        </p:grpSpPr>
        <p:sp>
          <p:nvSpPr>
            <p:cNvPr id="117" name="Freeform 578"/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1664 w 447"/>
                <a:gd name="T1" fmla="*/ 1300 h 456"/>
                <a:gd name="T2" fmla="*/ 1684 w 447"/>
                <a:gd name="T3" fmla="*/ 919 h 456"/>
                <a:gd name="T4" fmla="*/ 1576 w 447"/>
                <a:gd name="T5" fmla="*/ 595 h 456"/>
                <a:gd name="T6" fmla="*/ 1536 w 447"/>
                <a:gd name="T7" fmla="*/ 514 h 456"/>
                <a:gd name="T8" fmla="*/ 1520 w 447"/>
                <a:gd name="T9" fmla="*/ 296 h 456"/>
                <a:gd name="T10" fmla="*/ 1484 w 447"/>
                <a:gd name="T11" fmla="*/ 213 h 456"/>
                <a:gd name="T12" fmla="*/ 1404 w 447"/>
                <a:gd name="T13" fmla="*/ 290 h 456"/>
                <a:gd name="T14" fmla="*/ 1452 w 447"/>
                <a:gd name="T15" fmla="*/ 168 h 456"/>
                <a:gd name="T16" fmla="*/ 1348 w 447"/>
                <a:gd name="T17" fmla="*/ 264 h 456"/>
                <a:gd name="T18" fmla="*/ 1204 w 447"/>
                <a:gd name="T19" fmla="*/ 109 h 456"/>
                <a:gd name="T20" fmla="*/ 1152 w 447"/>
                <a:gd name="T21" fmla="*/ 153 h 456"/>
                <a:gd name="T22" fmla="*/ 764 w 447"/>
                <a:gd name="T23" fmla="*/ 160 h 456"/>
                <a:gd name="T24" fmla="*/ 644 w 447"/>
                <a:gd name="T25" fmla="*/ 81 h 456"/>
                <a:gd name="T26" fmla="*/ 632 w 447"/>
                <a:gd name="T27" fmla="*/ 200 h 456"/>
                <a:gd name="T28" fmla="*/ 412 w 447"/>
                <a:gd name="T29" fmla="*/ 177 h 456"/>
                <a:gd name="T30" fmla="*/ 392 w 447"/>
                <a:gd name="T31" fmla="*/ 217 h 456"/>
                <a:gd name="T32" fmla="*/ 312 w 447"/>
                <a:gd name="T33" fmla="*/ 414 h 456"/>
                <a:gd name="T34" fmla="*/ 200 w 447"/>
                <a:gd name="T35" fmla="*/ 509 h 456"/>
                <a:gd name="T36" fmla="*/ 140 w 447"/>
                <a:gd name="T37" fmla="*/ 627 h 456"/>
                <a:gd name="T38" fmla="*/ 88 w 447"/>
                <a:gd name="T39" fmla="*/ 723 h 456"/>
                <a:gd name="T40" fmla="*/ 148 w 447"/>
                <a:gd name="T41" fmla="*/ 1273 h 456"/>
                <a:gd name="T42" fmla="*/ 220 w 447"/>
                <a:gd name="T43" fmla="*/ 1690 h 456"/>
                <a:gd name="T44" fmla="*/ 248 w 447"/>
                <a:gd name="T45" fmla="*/ 1678 h 456"/>
                <a:gd name="T46" fmla="*/ 348 w 447"/>
                <a:gd name="T47" fmla="*/ 1767 h 456"/>
                <a:gd name="T48" fmla="*/ 320 w 447"/>
                <a:gd name="T49" fmla="*/ 1980 h 456"/>
                <a:gd name="T50" fmla="*/ 432 w 447"/>
                <a:gd name="T51" fmla="*/ 1872 h 456"/>
                <a:gd name="T52" fmla="*/ 728 w 447"/>
                <a:gd name="T53" fmla="*/ 2040 h 456"/>
                <a:gd name="T54" fmla="*/ 1308 w 447"/>
                <a:gd name="T55" fmla="*/ 1682 h 456"/>
                <a:gd name="T56" fmla="*/ 1376 w 447"/>
                <a:gd name="T57" fmla="*/ 1678 h 456"/>
                <a:gd name="T58" fmla="*/ 1476 w 447"/>
                <a:gd name="T59" fmla="*/ 1667 h 456"/>
                <a:gd name="T60" fmla="*/ 1700 w 447"/>
                <a:gd name="T61" fmla="*/ 1750 h 456"/>
                <a:gd name="T62" fmla="*/ 1556 w 447"/>
                <a:gd name="T63" fmla="*/ 1609 h 456"/>
                <a:gd name="T64" fmla="*/ 1412 w 447"/>
                <a:gd name="T65" fmla="*/ 1449 h 456"/>
                <a:gd name="T66" fmla="*/ 1620 w 447"/>
                <a:gd name="T67" fmla="*/ 1562 h 456"/>
                <a:gd name="T68" fmla="*/ 1636 w 447"/>
                <a:gd name="T69" fmla="*/ 1381 h 456"/>
                <a:gd name="T70" fmla="*/ 1776 w 447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579"/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272 w 259"/>
                <a:gd name="T1" fmla="*/ 0 h 256"/>
                <a:gd name="T2" fmla="*/ 24 w 259"/>
                <a:gd name="T3" fmla="*/ 495 h 256"/>
                <a:gd name="T4" fmla="*/ 104 w 259"/>
                <a:gd name="T5" fmla="*/ 806 h 256"/>
                <a:gd name="T6" fmla="*/ 324 w 259"/>
                <a:gd name="T7" fmla="*/ 1000 h 256"/>
                <a:gd name="T8" fmla="*/ 648 w 259"/>
                <a:gd name="T9" fmla="*/ 1092 h 256"/>
                <a:gd name="T10" fmla="*/ 908 w 259"/>
                <a:gd name="T11" fmla="*/ 695 h 256"/>
                <a:gd name="T12" fmla="*/ 952 w 259"/>
                <a:gd name="T13" fmla="*/ 459 h 256"/>
                <a:gd name="T14" fmla="*/ 696 w 259"/>
                <a:gd name="T15" fmla="*/ 386 h 256"/>
                <a:gd name="T16" fmla="*/ 588 w 259"/>
                <a:gd name="T17" fmla="*/ 309 h 256"/>
                <a:gd name="T18" fmla="*/ 524 w 259"/>
                <a:gd name="T19" fmla="*/ 149 h 256"/>
                <a:gd name="T20" fmla="*/ 272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580"/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512 w 128"/>
                <a:gd name="T1" fmla="*/ 0 h 215"/>
                <a:gd name="T2" fmla="*/ 140 w 128"/>
                <a:gd name="T3" fmla="*/ 980 h 215"/>
                <a:gd name="T4" fmla="*/ 512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581"/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1184 h 300"/>
                <a:gd name="T2" fmla="*/ 244 w 302"/>
                <a:gd name="T3" fmla="*/ 1316 h 300"/>
                <a:gd name="T4" fmla="*/ 452 w 302"/>
                <a:gd name="T5" fmla="*/ 1269 h 300"/>
                <a:gd name="T6" fmla="*/ 652 w 302"/>
                <a:gd name="T7" fmla="*/ 1092 h 300"/>
                <a:gd name="T8" fmla="*/ 804 w 302"/>
                <a:gd name="T9" fmla="*/ 924 h 300"/>
                <a:gd name="T10" fmla="*/ 872 w 302"/>
                <a:gd name="T11" fmla="*/ 892 h 300"/>
                <a:gd name="T12" fmla="*/ 904 w 302"/>
                <a:gd name="T13" fmla="*/ 800 h 300"/>
                <a:gd name="T14" fmla="*/ 1044 w 302"/>
                <a:gd name="T15" fmla="*/ 732 h 300"/>
                <a:gd name="T16" fmla="*/ 1084 w 302"/>
                <a:gd name="T17" fmla="*/ 651 h 300"/>
                <a:gd name="T18" fmla="*/ 1160 w 302"/>
                <a:gd name="T19" fmla="*/ 578 h 300"/>
                <a:gd name="T20" fmla="*/ 1180 w 302"/>
                <a:gd name="T21" fmla="*/ 273 h 300"/>
                <a:gd name="T22" fmla="*/ 1052 w 302"/>
                <a:gd name="T23" fmla="*/ 0 h 300"/>
                <a:gd name="T24" fmla="*/ 1040 w 302"/>
                <a:gd name="T25" fmla="*/ 542 h 300"/>
                <a:gd name="T26" fmla="*/ 832 w 302"/>
                <a:gd name="T27" fmla="*/ 691 h 300"/>
                <a:gd name="T28" fmla="*/ 668 w 302"/>
                <a:gd name="T29" fmla="*/ 919 h 300"/>
                <a:gd name="T30" fmla="*/ 488 w 302"/>
                <a:gd name="T31" fmla="*/ 1111 h 300"/>
                <a:gd name="T32" fmla="*/ 344 w 302"/>
                <a:gd name="T33" fmla="*/ 1237 h 300"/>
                <a:gd name="T34" fmla="*/ 172 w 302"/>
                <a:gd name="T35" fmla="*/ 1220 h 300"/>
                <a:gd name="T36" fmla="*/ 8 w 302"/>
                <a:gd name="T37" fmla="*/ 116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582"/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124 w 205"/>
                <a:gd name="T3" fmla="*/ 320 h 125"/>
                <a:gd name="T4" fmla="*/ 416 w 205"/>
                <a:gd name="T5" fmla="*/ 521 h 125"/>
                <a:gd name="T6" fmla="*/ 644 w 205"/>
                <a:gd name="T7" fmla="*/ 434 h 125"/>
                <a:gd name="T8" fmla="*/ 820 w 205"/>
                <a:gd name="T9" fmla="*/ 124 h 125"/>
                <a:gd name="T10" fmla="*/ 532 w 205"/>
                <a:gd name="T11" fmla="*/ 434 h 125"/>
                <a:gd name="T12" fmla="*/ 256 w 205"/>
                <a:gd name="T13" fmla="*/ 350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583"/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40 w 94"/>
                <a:gd name="T3" fmla="*/ 92 h 67"/>
                <a:gd name="T4" fmla="*/ 156 w 94"/>
                <a:gd name="T5" fmla="*/ 245 h 67"/>
                <a:gd name="T6" fmla="*/ 376 w 94"/>
                <a:gd name="T7" fmla="*/ 282 h 67"/>
                <a:gd name="T8" fmla="*/ 100 w 94"/>
                <a:gd name="T9" fmla="*/ 265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584"/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1664 w 446"/>
                <a:gd name="T1" fmla="*/ 1305 h 456"/>
                <a:gd name="T2" fmla="*/ 1684 w 446"/>
                <a:gd name="T3" fmla="*/ 919 h 456"/>
                <a:gd name="T4" fmla="*/ 1576 w 446"/>
                <a:gd name="T5" fmla="*/ 595 h 456"/>
                <a:gd name="T6" fmla="*/ 1536 w 446"/>
                <a:gd name="T7" fmla="*/ 514 h 456"/>
                <a:gd name="T8" fmla="*/ 1520 w 446"/>
                <a:gd name="T9" fmla="*/ 296 h 456"/>
                <a:gd name="T10" fmla="*/ 1484 w 446"/>
                <a:gd name="T11" fmla="*/ 213 h 456"/>
                <a:gd name="T12" fmla="*/ 1400 w 446"/>
                <a:gd name="T13" fmla="*/ 290 h 456"/>
                <a:gd name="T14" fmla="*/ 1452 w 446"/>
                <a:gd name="T15" fmla="*/ 168 h 456"/>
                <a:gd name="T16" fmla="*/ 1348 w 446"/>
                <a:gd name="T17" fmla="*/ 264 h 456"/>
                <a:gd name="T18" fmla="*/ 1204 w 446"/>
                <a:gd name="T19" fmla="*/ 109 h 456"/>
                <a:gd name="T20" fmla="*/ 1152 w 446"/>
                <a:gd name="T21" fmla="*/ 153 h 456"/>
                <a:gd name="T22" fmla="*/ 760 w 446"/>
                <a:gd name="T23" fmla="*/ 160 h 456"/>
                <a:gd name="T24" fmla="*/ 640 w 446"/>
                <a:gd name="T25" fmla="*/ 81 h 456"/>
                <a:gd name="T26" fmla="*/ 632 w 446"/>
                <a:gd name="T27" fmla="*/ 205 h 456"/>
                <a:gd name="T28" fmla="*/ 408 w 446"/>
                <a:gd name="T29" fmla="*/ 177 h 456"/>
                <a:gd name="T30" fmla="*/ 392 w 446"/>
                <a:gd name="T31" fmla="*/ 217 h 456"/>
                <a:gd name="T32" fmla="*/ 308 w 446"/>
                <a:gd name="T33" fmla="*/ 414 h 456"/>
                <a:gd name="T34" fmla="*/ 200 w 446"/>
                <a:gd name="T35" fmla="*/ 509 h 456"/>
                <a:gd name="T36" fmla="*/ 140 w 446"/>
                <a:gd name="T37" fmla="*/ 627 h 456"/>
                <a:gd name="T38" fmla="*/ 88 w 446"/>
                <a:gd name="T39" fmla="*/ 723 h 456"/>
                <a:gd name="T40" fmla="*/ 148 w 446"/>
                <a:gd name="T41" fmla="*/ 1273 h 456"/>
                <a:gd name="T42" fmla="*/ 216 w 446"/>
                <a:gd name="T43" fmla="*/ 1690 h 456"/>
                <a:gd name="T44" fmla="*/ 248 w 446"/>
                <a:gd name="T45" fmla="*/ 1678 h 456"/>
                <a:gd name="T46" fmla="*/ 344 w 446"/>
                <a:gd name="T47" fmla="*/ 1767 h 456"/>
                <a:gd name="T48" fmla="*/ 316 w 446"/>
                <a:gd name="T49" fmla="*/ 1987 h 456"/>
                <a:gd name="T50" fmla="*/ 428 w 446"/>
                <a:gd name="T51" fmla="*/ 1872 h 456"/>
                <a:gd name="T52" fmla="*/ 728 w 446"/>
                <a:gd name="T53" fmla="*/ 2044 h 456"/>
                <a:gd name="T54" fmla="*/ 1308 w 446"/>
                <a:gd name="T55" fmla="*/ 1682 h 456"/>
                <a:gd name="T56" fmla="*/ 1372 w 446"/>
                <a:gd name="T57" fmla="*/ 1678 h 456"/>
                <a:gd name="T58" fmla="*/ 1476 w 446"/>
                <a:gd name="T59" fmla="*/ 1667 h 456"/>
                <a:gd name="T60" fmla="*/ 1700 w 446"/>
                <a:gd name="T61" fmla="*/ 1750 h 456"/>
                <a:gd name="T62" fmla="*/ 1556 w 446"/>
                <a:gd name="T63" fmla="*/ 1609 h 456"/>
                <a:gd name="T64" fmla="*/ 1412 w 446"/>
                <a:gd name="T65" fmla="*/ 1449 h 456"/>
                <a:gd name="T66" fmla="*/ 1616 w 446"/>
                <a:gd name="T67" fmla="*/ 1562 h 456"/>
                <a:gd name="T68" fmla="*/ 1632 w 446"/>
                <a:gd name="T69" fmla="*/ 1381 h 456"/>
                <a:gd name="T70" fmla="*/ 1776 w 446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585"/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272 w 258"/>
                <a:gd name="T1" fmla="*/ 0 h 255"/>
                <a:gd name="T2" fmla="*/ 24 w 258"/>
                <a:gd name="T3" fmla="*/ 497 h 255"/>
                <a:gd name="T4" fmla="*/ 104 w 258"/>
                <a:gd name="T5" fmla="*/ 800 h 255"/>
                <a:gd name="T6" fmla="*/ 320 w 258"/>
                <a:gd name="T7" fmla="*/ 1001 h 255"/>
                <a:gd name="T8" fmla="*/ 648 w 258"/>
                <a:gd name="T9" fmla="*/ 1092 h 255"/>
                <a:gd name="T10" fmla="*/ 908 w 258"/>
                <a:gd name="T11" fmla="*/ 695 h 255"/>
                <a:gd name="T12" fmla="*/ 948 w 258"/>
                <a:gd name="T13" fmla="*/ 459 h 255"/>
                <a:gd name="T14" fmla="*/ 692 w 258"/>
                <a:gd name="T15" fmla="*/ 386 h 255"/>
                <a:gd name="T16" fmla="*/ 584 w 258"/>
                <a:gd name="T17" fmla="*/ 309 h 255"/>
                <a:gd name="T18" fmla="*/ 524 w 258"/>
                <a:gd name="T19" fmla="*/ 149 h 255"/>
                <a:gd name="T20" fmla="*/ 272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586"/>
            <p:cNvSpPr>
              <a:spLocks/>
            </p:cNvSpPr>
            <p:nvPr/>
          </p:nvSpPr>
          <p:spPr bwMode="auto">
            <a:xfrm>
              <a:off x="4478" y="1024"/>
              <a:ext cx="90" cy="96"/>
            </a:xfrm>
            <a:custGeom>
              <a:avLst/>
              <a:gdLst>
                <a:gd name="T0" fmla="*/ 36 w 45"/>
                <a:gd name="T1" fmla="*/ 173 h 45"/>
                <a:gd name="T2" fmla="*/ 28 w 45"/>
                <a:gd name="T3" fmla="*/ 41 h 45"/>
                <a:gd name="T4" fmla="*/ 144 w 45"/>
                <a:gd name="T5" fmla="*/ 32 h 45"/>
                <a:gd name="T6" fmla="*/ 152 w 45"/>
                <a:gd name="T7" fmla="*/ 164 h 45"/>
                <a:gd name="T8" fmla="*/ 36 w 45"/>
                <a:gd name="T9" fmla="*/ 1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587"/>
            <p:cNvSpPr>
              <a:spLocks/>
            </p:cNvSpPr>
            <p:nvPr/>
          </p:nvSpPr>
          <p:spPr bwMode="auto">
            <a:xfrm>
              <a:off x="4570" y="1011"/>
              <a:ext cx="50" cy="51"/>
            </a:xfrm>
            <a:custGeom>
              <a:avLst/>
              <a:gdLst>
                <a:gd name="T0" fmla="*/ 20 w 25"/>
                <a:gd name="T1" fmla="*/ 91 h 24"/>
                <a:gd name="T2" fmla="*/ 16 w 25"/>
                <a:gd name="T3" fmla="*/ 23 h 24"/>
                <a:gd name="T4" fmla="*/ 76 w 25"/>
                <a:gd name="T5" fmla="*/ 19 h 24"/>
                <a:gd name="T6" fmla="*/ 80 w 25"/>
                <a:gd name="T7" fmla="*/ 85 h 24"/>
                <a:gd name="T8" fmla="*/ 20 w 25"/>
                <a:gd name="T9" fmla="*/ 9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588"/>
            <p:cNvSpPr>
              <a:spLocks/>
            </p:cNvSpPr>
            <p:nvPr/>
          </p:nvSpPr>
          <p:spPr bwMode="auto">
            <a:xfrm>
              <a:off x="4450" y="1109"/>
              <a:ext cx="38" cy="41"/>
            </a:xfrm>
            <a:custGeom>
              <a:avLst/>
              <a:gdLst>
                <a:gd name="T0" fmla="*/ 16 w 19"/>
                <a:gd name="T1" fmla="*/ 76 h 19"/>
                <a:gd name="T2" fmla="*/ 12 w 19"/>
                <a:gd name="T3" fmla="*/ 19 h 19"/>
                <a:gd name="T4" fmla="*/ 60 w 19"/>
                <a:gd name="T5" fmla="*/ 13 h 19"/>
                <a:gd name="T6" fmla="*/ 64 w 19"/>
                <a:gd name="T7" fmla="*/ 69 h 19"/>
                <a:gd name="T8" fmla="*/ 16 w 19"/>
                <a:gd name="T9" fmla="*/ 7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8" name="Group 130"/>
          <p:cNvGrpSpPr>
            <a:grpSpLocks/>
          </p:cNvGrpSpPr>
          <p:nvPr/>
        </p:nvGrpSpPr>
        <p:grpSpPr bwMode="auto">
          <a:xfrm>
            <a:off x="3993944" y="5003511"/>
            <a:ext cx="288000" cy="288000"/>
            <a:chOff x="4349" y="1763"/>
            <a:chExt cx="834" cy="818"/>
          </a:xfrm>
        </p:grpSpPr>
        <p:sp>
          <p:nvSpPr>
            <p:cNvPr id="129" name="Freeform 117"/>
            <p:cNvSpPr>
              <a:spLocks/>
            </p:cNvSpPr>
            <p:nvPr/>
          </p:nvSpPr>
          <p:spPr bwMode="auto">
            <a:xfrm>
              <a:off x="4358" y="1763"/>
              <a:ext cx="825" cy="818"/>
            </a:xfrm>
            <a:custGeom>
              <a:avLst/>
              <a:gdLst>
                <a:gd name="T0" fmla="*/ 328 w 478"/>
                <a:gd name="T1" fmla="*/ 112 h 444"/>
                <a:gd name="T2" fmla="*/ 62 w 478"/>
                <a:gd name="T3" fmla="*/ 503 h 444"/>
                <a:gd name="T4" fmla="*/ 98 w 478"/>
                <a:gd name="T5" fmla="*/ 1059 h 444"/>
                <a:gd name="T6" fmla="*/ 944 w 478"/>
                <a:gd name="T7" fmla="*/ 1334 h 444"/>
                <a:gd name="T8" fmla="*/ 1124 w 478"/>
                <a:gd name="T9" fmla="*/ 245 h 444"/>
                <a:gd name="T10" fmla="*/ 754 w 478"/>
                <a:gd name="T11" fmla="*/ 48 h 444"/>
                <a:gd name="T12" fmla="*/ 328 w 478"/>
                <a:gd name="T13" fmla="*/ 112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8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9"/>
            <p:cNvSpPr>
              <a:spLocks/>
            </p:cNvSpPr>
            <p:nvPr/>
          </p:nvSpPr>
          <p:spPr bwMode="auto">
            <a:xfrm>
              <a:off x="4494" y="1953"/>
              <a:ext cx="586" cy="496"/>
            </a:xfrm>
            <a:custGeom>
              <a:avLst/>
              <a:gdLst>
                <a:gd name="T0" fmla="*/ 0 w 339"/>
                <a:gd name="T1" fmla="*/ 588 h 269"/>
                <a:gd name="T2" fmla="*/ 320 w 339"/>
                <a:gd name="T3" fmla="*/ 870 h 269"/>
                <a:gd name="T4" fmla="*/ 698 w 339"/>
                <a:gd name="T5" fmla="*/ 793 h 269"/>
                <a:gd name="T6" fmla="*/ 795 w 339"/>
                <a:gd name="T7" fmla="*/ 0 h 269"/>
                <a:gd name="T8" fmla="*/ 812 w 339"/>
                <a:gd name="T9" fmla="*/ 350 h 269"/>
                <a:gd name="T10" fmla="*/ 714 w 339"/>
                <a:gd name="T11" fmla="*/ 490 h 269"/>
                <a:gd name="T12" fmla="*/ 615 w 339"/>
                <a:gd name="T13" fmla="*/ 636 h 269"/>
                <a:gd name="T14" fmla="*/ 337 w 339"/>
                <a:gd name="T15" fmla="*/ 749 h 269"/>
                <a:gd name="T16" fmla="*/ 140 w 339"/>
                <a:gd name="T17" fmla="*/ 666 h 269"/>
                <a:gd name="T18" fmla="*/ 24 w 339"/>
                <a:gd name="T19" fmla="*/ 60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20"/>
            <p:cNvSpPr>
              <a:spLocks/>
            </p:cNvSpPr>
            <p:nvPr/>
          </p:nvSpPr>
          <p:spPr bwMode="auto">
            <a:xfrm>
              <a:off x="4479" y="1861"/>
              <a:ext cx="297" cy="295"/>
            </a:xfrm>
            <a:custGeom>
              <a:avLst/>
              <a:gdLst>
                <a:gd name="T0" fmla="*/ 340 w 172"/>
                <a:gd name="T1" fmla="*/ 13 h 160"/>
                <a:gd name="T2" fmla="*/ 128 w 172"/>
                <a:gd name="T3" fmla="*/ 160 h 160"/>
                <a:gd name="T4" fmla="*/ 16 w 172"/>
                <a:gd name="T5" fmla="*/ 544 h 160"/>
                <a:gd name="T6" fmla="*/ 185 w 172"/>
                <a:gd name="T7" fmla="*/ 173 h 160"/>
                <a:gd name="T8" fmla="*/ 262 w 172"/>
                <a:gd name="T9" fmla="*/ 133 h 160"/>
                <a:gd name="T10" fmla="*/ 311 w 172"/>
                <a:gd name="T11" fmla="*/ 65 h 160"/>
                <a:gd name="T12" fmla="*/ 513 w 172"/>
                <a:gd name="T13" fmla="*/ 13 h 160"/>
                <a:gd name="T14" fmla="*/ 340 w 172"/>
                <a:gd name="T15" fmla="*/ 2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21"/>
            <p:cNvSpPr>
              <a:spLocks/>
            </p:cNvSpPr>
            <p:nvPr/>
          </p:nvSpPr>
          <p:spPr bwMode="auto">
            <a:xfrm>
              <a:off x="4593" y="1990"/>
              <a:ext cx="537" cy="564"/>
            </a:xfrm>
            <a:custGeom>
              <a:avLst/>
              <a:gdLst>
                <a:gd name="T0" fmla="*/ 0 w 311"/>
                <a:gd name="T1" fmla="*/ 911 h 306"/>
                <a:gd name="T2" fmla="*/ 12 w 311"/>
                <a:gd name="T3" fmla="*/ 914 h 306"/>
                <a:gd name="T4" fmla="*/ 623 w 311"/>
                <a:gd name="T5" fmla="*/ 826 h 306"/>
                <a:gd name="T6" fmla="*/ 801 w 311"/>
                <a:gd name="T7" fmla="*/ 0 h 306"/>
                <a:gd name="T8" fmla="*/ 546 w 311"/>
                <a:gd name="T9" fmla="*/ 826 h 306"/>
                <a:gd name="T10" fmla="*/ 0 w 311"/>
                <a:gd name="T11" fmla="*/ 911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22"/>
            <p:cNvSpPr>
              <a:spLocks/>
            </p:cNvSpPr>
            <p:nvPr/>
          </p:nvSpPr>
          <p:spPr bwMode="auto">
            <a:xfrm>
              <a:off x="4349" y="1876"/>
              <a:ext cx="145" cy="532"/>
            </a:xfrm>
            <a:custGeom>
              <a:avLst/>
              <a:gdLst>
                <a:gd name="T0" fmla="*/ 250 w 84"/>
                <a:gd name="T1" fmla="*/ 0 h 289"/>
                <a:gd name="T2" fmla="*/ 107 w 84"/>
                <a:gd name="T3" fmla="*/ 282 h 289"/>
                <a:gd name="T4" fmla="*/ 233 w 84"/>
                <a:gd name="T5" fmla="*/ 979 h 289"/>
                <a:gd name="T6" fmla="*/ 119 w 84"/>
                <a:gd name="T7" fmla="*/ 394 h 289"/>
                <a:gd name="T8" fmla="*/ 250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23"/>
            <p:cNvSpPr>
              <a:spLocks/>
            </p:cNvSpPr>
            <p:nvPr/>
          </p:nvSpPr>
          <p:spPr bwMode="auto">
            <a:xfrm>
              <a:off x="4783" y="2237"/>
              <a:ext cx="288" cy="280"/>
            </a:xfrm>
            <a:custGeom>
              <a:avLst/>
              <a:gdLst>
                <a:gd name="T0" fmla="*/ 497 w 167"/>
                <a:gd name="T1" fmla="*/ 0 h 152"/>
                <a:gd name="T2" fmla="*/ 0 w 167"/>
                <a:gd name="T3" fmla="*/ 516 h 152"/>
                <a:gd name="T4" fmla="*/ 497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24"/>
            <p:cNvSpPr>
              <a:spLocks/>
            </p:cNvSpPr>
            <p:nvPr/>
          </p:nvSpPr>
          <p:spPr bwMode="auto">
            <a:xfrm>
              <a:off x="4667" y="2097"/>
              <a:ext cx="364" cy="344"/>
            </a:xfrm>
            <a:custGeom>
              <a:avLst/>
              <a:gdLst>
                <a:gd name="T0" fmla="*/ 0 w 211"/>
                <a:gd name="T1" fmla="*/ 585 h 187"/>
                <a:gd name="T2" fmla="*/ 340 w 211"/>
                <a:gd name="T3" fmla="*/ 565 h 187"/>
                <a:gd name="T4" fmla="*/ 550 w 211"/>
                <a:gd name="T5" fmla="*/ 302 h 187"/>
                <a:gd name="T6" fmla="*/ 611 w 211"/>
                <a:gd name="T7" fmla="*/ 0 h 187"/>
                <a:gd name="T8" fmla="*/ 464 w 211"/>
                <a:gd name="T9" fmla="*/ 386 h 187"/>
                <a:gd name="T10" fmla="*/ 185 w 211"/>
                <a:gd name="T11" fmla="*/ 592 h 187"/>
                <a:gd name="T12" fmla="*/ 0 w 211"/>
                <a:gd name="T13" fmla="*/ 585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25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6"/>
            <p:cNvSpPr>
              <a:spLocks/>
            </p:cNvSpPr>
            <p:nvPr/>
          </p:nvSpPr>
          <p:spPr bwMode="auto">
            <a:xfrm>
              <a:off x="4356" y="1763"/>
              <a:ext cx="827" cy="817"/>
            </a:xfrm>
            <a:custGeom>
              <a:avLst/>
              <a:gdLst>
                <a:gd name="T0" fmla="*/ 331 w 479"/>
                <a:gd name="T1" fmla="*/ 112 h 443"/>
                <a:gd name="T2" fmla="*/ 66 w 479"/>
                <a:gd name="T3" fmla="*/ 500 h 443"/>
                <a:gd name="T4" fmla="*/ 102 w 479"/>
                <a:gd name="T5" fmla="*/ 1060 h 443"/>
                <a:gd name="T6" fmla="*/ 948 w 479"/>
                <a:gd name="T7" fmla="*/ 1337 h 443"/>
                <a:gd name="T8" fmla="*/ 1127 w 479"/>
                <a:gd name="T9" fmla="*/ 242 h 443"/>
                <a:gd name="T10" fmla="*/ 758 w 479"/>
                <a:gd name="T11" fmla="*/ 48 h 443"/>
                <a:gd name="T12" fmla="*/ 331 w 479"/>
                <a:gd name="T13" fmla="*/ 112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Oval 127"/>
            <p:cNvSpPr>
              <a:spLocks noChangeArrowheads="1"/>
            </p:cNvSpPr>
            <p:nvPr/>
          </p:nvSpPr>
          <p:spPr bwMode="auto">
            <a:xfrm>
              <a:off x="4553" y="1859"/>
              <a:ext cx="59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70C0"/>
                </a:solidFill>
              </a:endParaRPr>
            </a:p>
          </p:txBody>
        </p:sp>
        <p:sp>
          <p:nvSpPr>
            <p:cNvPr id="140" name="Oval 128"/>
            <p:cNvSpPr>
              <a:spLocks noChangeArrowheads="1"/>
            </p:cNvSpPr>
            <p:nvPr/>
          </p:nvSpPr>
          <p:spPr bwMode="auto">
            <a:xfrm>
              <a:off x="4610" y="185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70C0"/>
                </a:solidFill>
              </a:endParaRPr>
            </a:p>
          </p:txBody>
        </p:sp>
        <p:sp>
          <p:nvSpPr>
            <p:cNvPr id="141" name="Oval 129"/>
            <p:cNvSpPr>
              <a:spLocks noChangeArrowheads="1"/>
            </p:cNvSpPr>
            <p:nvPr/>
          </p:nvSpPr>
          <p:spPr bwMode="auto">
            <a:xfrm>
              <a:off x="4536" y="19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70C0"/>
                </a:solidFill>
              </a:endParaRPr>
            </a:p>
          </p:txBody>
        </p:sp>
      </p:grpSp>
      <p:grpSp>
        <p:nvGrpSpPr>
          <p:cNvPr id="142" name="Group 589"/>
          <p:cNvGrpSpPr>
            <a:grpSpLocks noChangeAspect="1"/>
          </p:cNvGrpSpPr>
          <p:nvPr/>
        </p:nvGrpSpPr>
        <p:grpSpPr bwMode="auto">
          <a:xfrm>
            <a:off x="4011925" y="4582772"/>
            <a:ext cx="288000" cy="282416"/>
            <a:chOff x="4318" y="762"/>
            <a:chExt cx="894" cy="972"/>
          </a:xfrm>
        </p:grpSpPr>
        <p:sp>
          <p:nvSpPr>
            <p:cNvPr id="143" name="Freeform 578"/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1664 w 447"/>
                <a:gd name="T1" fmla="*/ 1300 h 456"/>
                <a:gd name="T2" fmla="*/ 1684 w 447"/>
                <a:gd name="T3" fmla="*/ 919 h 456"/>
                <a:gd name="T4" fmla="*/ 1576 w 447"/>
                <a:gd name="T5" fmla="*/ 595 h 456"/>
                <a:gd name="T6" fmla="*/ 1536 w 447"/>
                <a:gd name="T7" fmla="*/ 514 h 456"/>
                <a:gd name="T8" fmla="*/ 1520 w 447"/>
                <a:gd name="T9" fmla="*/ 296 h 456"/>
                <a:gd name="T10" fmla="*/ 1484 w 447"/>
                <a:gd name="T11" fmla="*/ 213 h 456"/>
                <a:gd name="T12" fmla="*/ 1404 w 447"/>
                <a:gd name="T13" fmla="*/ 290 h 456"/>
                <a:gd name="T14" fmla="*/ 1452 w 447"/>
                <a:gd name="T15" fmla="*/ 168 h 456"/>
                <a:gd name="T16" fmla="*/ 1348 w 447"/>
                <a:gd name="T17" fmla="*/ 264 h 456"/>
                <a:gd name="T18" fmla="*/ 1204 w 447"/>
                <a:gd name="T19" fmla="*/ 109 h 456"/>
                <a:gd name="T20" fmla="*/ 1152 w 447"/>
                <a:gd name="T21" fmla="*/ 153 h 456"/>
                <a:gd name="T22" fmla="*/ 764 w 447"/>
                <a:gd name="T23" fmla="*/ 160 h 456"/>
                <a:gd name="T24" fmla="*/ 644 w 447"/>
                <a:gd name="T25" fmla="*/ 81 h 456"/>
                <a:gd name="T26" fmla="*/ 632 w 447"/>
                <a:gd name="T27" fmla="*/ 200 h 456"/>
                <a:gd name="T28" fmla="*/ 412 w 447"/>
                <a:gd name="T29" fmla="*/ 177 h 456"/>
                <a:gd name="T30" fmla="*/ 392 w 447"/>
                <a:gd name="T31" fmla="*/ 217 h 456"/>
                <a:gd name="T32" fmla="*/ 312 w 447"/>
                <a:gd name="T33" fmla="*/ 414 h 456"/>
                <a:gd name="T34" fmla="*/ 200 w 447"/>
                <a:gd name="T35" fmla="*/ 509 h 456"/>
                <a:gd name="T36" fmla="*/ 140 w 447"/>
                <a:gd name="T37" fmla="*/ 627 h 456"/>
                <a:gd name="T38" fmla="*/ 88 w 447"/>
                <a:gd name="T39" fmla="*/ 723 h 456"/>
                <a:gd name="T40" fmla="*/ 148 w 447"/>
                <a:gd name="T41" fmla="*/ 1273 h 456"/>
                <a:gd name="T42" fmla="*/ 220 w 447"/>
                <a:gd name="T43" fmla="*/ 1690 h 456"/>
                <a:gd name="T44" fmla="*/ 248 w 447"/>
                <a:gd name="T45" fmla="*/ 1678 h 456"/>
                <a:gd name="T46" fmla="*/ 348 w 447"/>
                <a:gd name="T47" fmla="*/ 1767 h 456"/>
                <a:gd name="T48" fmla="*/ 320 w 447"/>
                <a:gd name="T49" fmla="*/ 1980 h 456"/>
                <a:gd name="T50" fmla="*/ 432 w 447"/>
                <a:gd name="T51" fmla="*/ 1872 h 456"/>
                <a:gd name="T52" fmla="*/ 728 w 447"/>
                <a:gd name="T53" fmla="*/ 2040 h 456"/>
                <a:gd name="T54" fmla="*/ 1308 w 447"/>
                <a:gd name="T55" fmla="*/ 1682 h 456"/>
                <a:gd name="T56" fmla="*/ 1376 w 447"/>
                <a:gd name="T57" fmla="*/ 1678 h 456"/>
                <a:gd name="T58" fmla="*/ 1476 w 447"/>
                <a:gd name="T59" fmla="*/ 1667 h 456"/>
                <a:gd name="T60" fmla="*/ 1700 w 447"/>
                <a:gd name="T61" fmla="*/ 1750 h 456"/>
                <a:gd name="T62" fmla="*/ 1556 w 447"/>
                <a:gd name="T63" fmla="*/ 1609 h 456"/>
                <a:gd name="T64" fmla="*/ 1412 w 447"/>
                <a:gd name="T65" fmla="*/ 1449 h 456"/>
                <a:gd name="T66" fmla="*/ 1620 w 447"/>
                <a:gd name="T67" fmla="*/ 1562 h 456"/>
                <a:gd name="T68" fmla="*/ 1636 w 447"/>
                <a:gd name="T69" fmla="*/ 1381 h 456"/>
                <a:gd name="T70" fmla="*/ 1776 w 447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579"/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272 w 259"/>
                <a:gd name="T1" fmla="*/ 0 h 256"/>
                <a:gd name="T2" fmla="*/ 24 w 259"/>
                <a:gd name="T3" fmla="*/ 495 h 256"/>
                <a:gd name="T4" fmla="*/ 104 w 259"/>
                <a:gd name="T5" fmla="*/ 806 h 256"/>
                <a:gd name="T6" fmla="*/ 324 w 259"/>
                <a:gd name="T7" fmla="*/ 1000 h 256"/>
                <a:gd name="T8" fmla="*/ 648 w 259"/>
                <a:gd name="T9" fmla="*/ 1092 h 256"/>
                <a:gd name="T10" fmla="*/ 908 w 259"/>
                <a:gd name="T11" fmla="*/ 695 h 256"/>
                <a:gd name="T12" fmla="*/ 952 w 259"/>
                <a:gd name="T13" fmla="*/ 459 h 256"/>
                <a:gd name="T14" fmla="*/ 696 w 259"/>
                <a:gd name="T15" fmla="*/ 386 h 256"/>
                <a:gd name="T16" fmla="*/ 588 w 259"/>
                <a:gd name="T17" fmla="*/ 309 h 256"/>
                <a:gd name="T18" fmla="*/ 524 w 259"/>
                <a:gd name="T19" fmla="*/ 149 h 256"/>
                <a:gd name="T20" fmla="*/ 272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580"/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512 w 128"/>
                <a:gd name="T1" fmla="*/ 0 h 215"/>
                <a:gd name="T2" fmla="*/ 140 w 128"/>
                <a:gd name="T3" fmla="*/ 980 h 215"/>
                <a:gd name="T4" fmla="*/ 512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581"/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1184 h 300"/>
                <a:gd name="T2" fmla="*/ 244 w 302"/>
                <a:gd name="T3" fmla="*/ 1316 h 300"/>
                <a:gd name="T4" fmla="*/ 452 w 302"/>
                <a:gd name="T5" fmla="*/ 1269 h 300"/>
                <a:gd name="T6" fmla="*/ 652 w 302"/>
                <a:gd name="T7" fmla="*/ 1092 h 300"/>
                <a:gd name="T8" fmla="*/ 804 w 302"/>
                <a:gd name="T9" fmla="*/ 924 h 300"/>
                <a:gd name="T10" fmla="*/ 872 w 302"/>
                <a:gd name="T11" fmla="*/ 892 h 300"/>
                <a:gd name="T12" fmla="*/ 904 w 302"/>
                <a:gd name="T13" fmla="*/ 800 h 300"/>
                <a:gd name="T14" fmla="*/ 1044 w 302"/>
                <a:gd name="T15" fmla="*/ 732 h 300"/>
                <a:gd name="T16" fmla="*/ 1084 w 302"/>
                <a:gd name="T17" fmla="*/ 651 h 300"/>
                <a:gd name="T18" fmla="*/ 1160 w 302"/>
                <a:gd name="T19" fmla="*/ 578 h 300"/>
                <a:gd name="T20" fmla="*/ 1180 w 302"/>
                <a:gd name="T21" fmla="*/ 273 h 300"/>
                <a:gd name="T22" fmla="*/ 1052 w 302"/>
                <a:gd name="T23" fmla="*/ 0 h 300"/>
                <a:gd name="T24" fmla="*/ 1040 w 302"/>
                <a:gd name="T25" fmla="*/ 542 h 300"/>
                <a:gd name="T26" fmla="*/ 832 w 302"/>
                <a:gd name="T27" fmla="*/ 691 h 300"/>
                <a:gd name="T28" fmla="*/ 668 w 302"/>
                <a:gd name="T29" fmla="*/ 919 h 300"/>
                <a:gd name="T30" fmla="*/ 488 w 302"/>
                <a:gd name="T31" fmla="*/ 1111 h 300"/>
                <a:gd name="T32" fmla="*/ 344 w 302"/>
                <a:gd name="T33" fmla="*/ 1237 h 300"/>
                <a:gd name="T34" fmla="*/ 172 w 302"/>
                <a:gd name="T35" fmla="*/ 1220 h 300"/>
                <a:gd name="T36" fmla="*/ 8 w 302"/>
                <a:gd name="T37" fmla="*/ 116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582"/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124 w 205"/>
                <a:gd name="T3" fmla="*/ 320 h 125"/>
                <a:gd name="T4" fmla="*/ 416 w 205"/>
                <a:gd name="T5" fmla="*/ 521 h 125"/>
                <a:gd name="T6" fmla="*/ 644 w 205"/>
                <a:gd name="T7" fmla="*/ 434 h 125"/>
                <a:gd name="T8" fmla="*/ 820 w 205"/>
                <a:gd name="T9" fmla="*/ 124 h 125"/>
                <a:gd name="T10" fmla="*/ 532 w 205"/>
                <a:gd name="T11" fmla="*/ 434 h 125"/>
                <a:gd name="T12" fmla="*/ 256 w 205"/>
                <a:gd name="T13" fmla="*/ 350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583"/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40 w 94"/>
                <a:gd name="T3" fmla="*/ 92 h 67"/>
                <a:gd name="T4" fmla="*/ 156 w 94"/>
                <a:gd name="T5" fmla="*/ 245 h 67"/>
                <a:gd name="T6" fmla="*/ 376 w 94"/>
                <a:gd name="T7" fmla="*/ 282 h 67"/>
                <a:gd name="T8" fmla="*/ 100 w 94"/>
                <a:gd name="T9" fmla="*/ 265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584"/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1664 w 446"/>
                <a:gd name="T1" fmla="*/ 1305 h 456"/>
                <a:gd name="T2" fmla="*/ 1684 w 446"/>
                <a:gd name="T3" fmla="*/ 919 h 456"/>
                <a:gd name="T4" fmla="*/ 1576 w 446"/>
                <a:gd name="T5" fmla="*/ 595 h 456"/>
                <a:gd name="T6" fmla="*/ 1536 w 446"/>
                <a:gd name="T7" fmla="*/ 514 h 456"/>
                <a:gd name="T8" fmla="*/ 1520 w 446"/>
                <a:gd name="T9" fmla="*/ 296 h 456"/>
                <a:gd name="T10" fmla="*/ 1484 w 446"/>
                <a:gd name="T11" fmla="*/ 213 h 456"/>
                <a:gd name="T12" fmla="*/ 1400 w 446"/>
                <a:gd name="T13" fmla="*/ 290 h 456"/>
                <a:gd name="T14" fmla="*/ 1452 w 446"/>
                <a:gd name="T15" fmla="*/ 168 h 456"/>
                <a:gd name="T16" fmla="*/ 1348 w 446"/>
                <a:gd name="T17" fmla="*/ 264 h 456"/>
                <a:gd name="T18" fmla="*/ 1204 w 446"/>
                <a:gd name="T19" fmla="*/ 109 h 456"/>
                <a:gd name="T20" fmla="*/ 1152 w 446"/>
                <a:gd name="T21" fmla="*/ 153 h 456"/>
                <a:gd name="T22" fmla="*/ 760 w 446"/>
                <a:gd name="T23" fmla="*/ 160 h 456"/>
                <a:gd name="T24" fmla="*/ 640 w 446"/>
                <a:gd name="T25" fmla="*/ 81 h 456"/>
                <a:gd name="T26" fmla="*/ 632 w 446"/>
                <a:gd name="T27" fmla="*/ 205 h 456"/>
                <a:gd name="T28" fmla="*/ 408 w 446"/>
                <a:gd name="T29" fmla="*/ 177 h 456"/>
                <a:gd name="T30" fmla="*/ 392 w 446"/>
                <a:gd name="T31" fmla="*/ 217 h 456"/>
                <a:gd name="T32" fmla="*/ 308 w 446"/>
                <a:gd name="T33" fmla="*/ 414 h 456"/>
                <a:gd name="T34" fmla="*/ 200 w 446"/>
                <a:gd name="T35" fmla="*/ 509 h 456"/>
                <a:gd name="T36" fmla="*/ 140 w 446"/>
                <a:gd name="T37" fmla="*/ 627 h 456"/>
                <a:gd name="T38" fmla="*/ 88 w 446"/>
                <a:gd name="T39" fmla="*/ 723 h 456"/>
                <a:gd name="T40" fmla="*/ 148 w 446"/>
                <a:gd name="T41" fmla="*/ 1273 h 456"/>
                <a:gd name="T42" fmla="*/ 216 w 446"/>
                <a:gd name="T43" fmla="*/ 1690 h 456"/>
                <a:gd name="T44" fmla="*/ 248 w 446"/>
                <a:gd name="T45" fmla="*/ 1678 h 456"/>
                <a:gd name="T46" fmla="*/ 344 w 446"/>
                <a:gd name="T47" fmla="*/ 1767 h 456"/>
                <a:gd name="T48" fmla="*/ 316 w 446"/>
                <a:gd name="T49" fmla="*/ 1987 h 456"/>
                <a:gd name="T50" fmla="*/ 428 w 446"/>
                <a:gd name="T51" fmla="*/ 1872 h 456"/>
                <a:gd name="T52" fmla="*/ 728 w 446"/>
                <a:gd name="T53" fmla="*/ 2044 h 456"/>
                <a:gd name="T54" fmla="*/ 1308 w 446"/>
                <a:gd name="T55" fmla="*/ 1682 h 456"/>
                <a:gd name="T56" fmla="*/ 1372 w 446"/>
                <a:gd name="T57" fmla="*/ 1678 h 456"/>
                <a:gd name="T58" fmla="*/ 1476 w 446"/>
                <a:gd name="T59" fmla="*/ 1667 h 456"/>
                <a:gd name="T60" fmla="*/ 1700 w 446"/>
                <a:gd name="T61" fmla="*/ 1750 h 456"/>
                <a:gd name="T62" fmla="*/ 1556 w 446"/>
                <a:gd name="T63" fmla="*/ 1609 h 456"/>
                <a:gd name="T64" fmla="*/ 1412 w 446"/>
                <a:gd name="T65" fmla="*/ 1449 h 456"/>
                <a:gd name="T66" fmla="*/ 1616 w 446"/>
                <a:gd name="T67" fmla="*/ 1562 h 456"/>
                <a:gd name="T68" fmla="*/ 1632 w 446"/>
                <a:gd name="T69" fmla="*/ 1381 h 456"/>
                <a:gd name="T70" fmla="*/ 1776 w 446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585"/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272 w 258"/>
                <a:gd name="T1" fmla="*/ 0 h 255"/>
                <a:gd name="T2" fmla="*/ 24 w 258"/>
                <a:gd name="T3" fmla="*/ 497 h 255"/>
                <a:gd name="T4" fmla="*/ 104 w 258"/>
                <a:gd name="T5" fmla="*/ 800 h 255"/>
                <a:gd name="T6" fmla="*/ 320 w 258"/>
                <a:gd name="T7" fmla="*/ 1001 h 255"/>
                <a:gd name="T8" fmla="*/ 648 w 258"/>
                <a:gd name="T9" fmla="*/ 1092 h 255"/>
                <a:gd name="T10" fmla="*/ 908 w 258"/>
                <a:gd name="T11" fmla="*/ 695 h 255"/>
                <a:gd name="T12" fmla="*/ 948 w 258"/>
                <a:gd name="T13" fmla="*/ 459 h 255"/>
                <a:gd name="T14" fmla="*/ 692 w 258"/>
                <a:gd name="T15" fmla="*/ 386 h 255"/>
                <a:gd name="T16" fmla="*/ 584 w 258"/>
                <a:gd name="T17" fmla="*/ 309 h 255"/>
                <a:gd name="T18" fmla="*/ 524 w 258"/>
                <a:gd name="T19" fmla="*/ 149 h 255"/>
                <a:gd name="T20" fmla="*/ 272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586"/>
            <p:cNvSpPr>
              <a:spLocks/>
            </p:cNvSpPr>
            <p:nvPr/>
          </p:nvSpPr>
          <p:spPr bwMode="auto">
            <a:xfrm>
              <a:off x="4478" y="1024"/>
              <a:ext cx="90" cy="96"/>
            </a:xfrm>
            <a:custGeom>
              <a:avLst/>
              <a:gdLst>
                <a:gd name="T0" fmla="*/ 36 w 45"/>
                <a:gd name="T1" fmla="*/ 173 h 45"/>
                <a:gd name="T2" fmla="*/ 28 w 45"/>
                <a:gd name="T3" fmla="*/ 41 h 45"/>
                <a:gd name="T4" fmla="*/ 144 w 45"/>
                <a:gd name="T5" fmla="*/ 32 h 45"/>
                <a:gd name="T6" fmla="*/ 152 w 45"/>
                <a:gd name="T7" fmla="*/ 164 h 45"/>
                <a:gd name="T8" fmla="*/ 36 w 45"/>
                <a:gd name="T9" fmla="*/ 1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587"/>
            <p:cNvSpPr>
              <a:spLocks/>
            </p:cNvSpPr>
            <p:nvPr/>
          </p:nvSpPr>
          <p:spPr bwMode="auto">
            <a:xfrm>
              <a:off x="4570" y="1011"/>
              <a:ext cx="50" cy="51"/>
            </a:xfrm>
            <a:custGeom>
              <a:avLst/>
              <a:gdLst>
                <a:gd name="T0" fmla="*/ 20 w 25"/>
                <a:gd name="T1" fmla="*/ 91 h 24"/>
                <a:gd name="T2" fmla="*/ 16 w 25"/>
                <a:gd name="T3" fmla="*/ 23 h 24"/>
                <a:gd name="T4" fmla="*/ 76 w 25"/>
                <a:gd name="T5" fmla="*/ 19 h 24"/>
                <a:gd name="T6" fmla="*/ 80 w 25"/>
                <a:gd name="T7" fmla="*/ 85 h 24"/>
                <a:gd name="T8" fmla="*/ 20 w 25"/>
                <a:gd name="T9" fmla="*/ 9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588"/>
            <p:cNvSpPr>
              <a:spLocks/>
            </p:cNvSpPr>
            <p:nvPr/>
          </p:nvSpPr>
          <p:spPr bwMode="auto">
            <a:xfrm>
              <a:off x="4450" y="1109"/>
              <a:ext cx="38" cy="41"/>
            </a:xfrm>
            <a:custGeom>
              <a:avLst/>
              <a:gdLst>
                <a:gd name="T0" fmla="*/ 16 w 19"/>
                <a:gd name="T1" fmla="*/ 76 h 19"/>
                <a:gd name="T2" fmla="*/ 12 w 19"/>
                <a:gd name="T3" fmla="*/ 19 h 19"/>
                <a:gd name="T4" fmla="*/ 60 w 19"/>
                <a:gd name="T5" fmla="*/ 13 h 19"/>
                <a:gd name="T6" fmla="*/ 64 w 19"/>
                <a:gd name="T7" fmla="*/ 69 h 19"/>
                <a:gd name="T8" fmla="*/ 16 w 19"/>
                <a:gd name="T9" fmla="*/ 7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" name="Picture 2" descr="D:\Users\peredo-nic\Desktop\Bacterio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349504">
            <a:off x="3712225" y="1825443"/>
            <a:ext cx="281343" cy="315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00" name="Picture 2" descr="D:\Users\peredo-nic\Desktop\Bacterio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553097">
            <a:off x="5303312" y="2502620"/>
            <a:ext cx="281343" cy="315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01" name="Picture 2" descr="D:\Users\peredo-nic\Desktop\Bacterio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28285">
            <a:off x="3670388" y="2281093"/>
            <a:ext cx="281343" cy="315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03" name="Flèche vers le bas 1502"/>
          <p:cNvSpPr/>
          <p:nvPr/>
        </p:nvSpPr>
        <p:spPr bwMode="auto">
          <a:xfrm>
            <a:off x="7138276" y="5244104"/>
            <a:ext cx="241871" cy="475708"/>
          </a:xfrm>
          <a:prstGeom prst="downArrow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78" name="Flèche vers le bas 1577"/>
          <p:cNvSpPr/>
          <p:nvPr/>
        </p:nvSpPr>
        <p:spPr bwMode="auto">
          <a:xfrm>
            <a:off x="7138276" y="3713658"/>
            <a:ext cx="241871" cy="475708"/>
          </a:xfrm>
          <a:prstGeom prst="downArrow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79" name="ZoneTexte 1578"/>
          <p:cNvSpPr txBox="1"/>
          <p:nvPr/>
        </p:nvSpPr>
        <p:spPr bwMode="auto">
          <a:xfrm>
            <a:off x="6445618" y="5785519"/>
            <a:ext cx="1627187" cy="307777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Fibrosis</a:t>
            </a:r>
            <a:endParaRPr lang="en-US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596" name="Picture 2" descr="D:\Users\peredo-nic\Desktop\Bacterio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349504">
            <a:off x="3597609" y="2904004"/>
            <a:ext cx="281343" cy="315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97" name="Picture 2" descr="D:\Users\peredo-nic\Desktop\Bacterio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349504">
            <a:off x="5183463" y="2476294"/>
            <a:ext cx="281343" cy="315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98" name="Picture 2" descr="D:\Users\peredo-nic\Desktop\Bacterio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349504">
            <a:off x="4598455" y="1614612"/>
            <a:ext cx="281343" cy="315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/>
          <p:cNvSpPr/>
          <p:nvPr/>
        </p:nvSpPr>
        <p:spPr>
          <a:xfrm>
            <a:off x="7321235" y="5279339"/>
            <a:ext cx="11745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Ulceration</a:t>
            </a:r>
            <a:endParaRPr lang="en-US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" name="Groupe 4"/>
          <p:cNvGrpSpPr/>
          <p:nvPr/>
        </p:nvGrpSpPr>
        <p:grpSpPr>
          <a:xfrm>
            <a:off x="3725893" y="4229811"/>
            <a:ext cx="1796946" cy="609695"/>
            <a:chOff x="6878302" y="5836727"/>
            <a:chExt cx="1796946" cy="609695"/>
          </a:xfrm>
        </p:grpSpPr>
        <p:pic>
          <p:nvPicPr>
            <p:cNvPr id="1580" name="Image 1579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1086" y="5836727"/>
              <a:ext cx="1554162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" name="Image 154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522998">
              <a:off x="7075489" y="6186072"/>
              <a:ext cx="1554162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" name="Image 155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0235617">
              <a:off x="6878302" y="6065620"/>
              <a:ext cx="1554162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" name="Image 156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4184" y="6004145"/>
              <a:ext cx="1554162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8" name="Group 589"/>
          <p:cNvGrpSpPr>
            <a:grpSpLocks/>
          </p:cNvGrpSpPr>
          <p:nvPr/>
        </p:nvGrpSpPr>
        <p:grpSpPr bwMode="auto">
          <a:xfrm>
            <a:off x="4222280" y="3276759"/>
            <a:ext cx="288000" cy="288000"/>
            <a:chOff x="4318" y="762"/>
            <a:chExt cx="894" cy="972"/>
          </a:xfrm>
        </p:grpSpPr>
        <p:sp>
          <p:nvSpPr>
            <p:cNvPr id="159" name="Freeform 578"/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1664 w 447"/>
                <a:gd name="T1" fmla="*/ 1300 h 456"/>
                <a:gd name="T2" fmla="*/ 1684 w 447"/>
                <a:gd name="T3" fmla="*/ 919 h 456"/>
                <a:gd name="T4" fmla="*/ 1576 w 447"/>
                <a:gd name="T5" fmla="*/ 595 h 456"/>
                <a:gd name="T6" fmla="*/ 1536 w 447"/>
                <a:gd name="T7" fmla="*/ 514 h 456"/>
                <a:gd name="T8" fmla="*/ 1520 w 447"/>
                <a:gd name="T9" fmla="*/ 296 h 456"/>
                <a:gd name="T10" fmla="*/ 1484 w 447"/>
                <a:gd name="T11" fmla="*/ 213 h 456"/>
                <a:gd name="T12" fmla="*/ 1404 w 447"/>
                <a:gd name="T13" fmla="*/ 290 h 456"/>
                <a:gd name="T14" fmla="*/ 1452 w 447"/>
                <a:gd name="T15" fmla="*/ 168 h 456"/>
                <a:gd name="T16" fmla="*/ 1348 w 447"/>
                <a:gd name="T17" fmla="*/ 264 h 456"/>
                <a:gd name="T18" fmla="*/ 1204 w 447"/>
                <a:gd name="T19" fmla="*/ 109 h 456"/>
                <a:gd name="T20" fmla="*/ 1152 w 447"/>
                <a:gd name="T21" fmla="*/ 153 h 456"/>
                <a:gd name="T22" fmla="*/ 764 w 447"/>
                <a:gd name="T23" fmla="*/ 160 h 456"/>
                <a:gd name="T24" fmla="*/ 644 w 447"/>
                <a:gd name="T25" fmla="*/ 81 h 456"/>
                <a:gd name="T26" fmla="*/ 632 w 447"/>
                <a:gd name="T27" fmla="*/ 200 h 456"/>
                <a:gd name="T28" fmla="*/ 412 w 447"/>
                <a:gd name="T29" fmla="*/ 177 h 456"/>
                <a:gd name="T30" fmla="*/ 392 w 447"/>
                <a:gd name="T31" fmla="*/ 217 h 456"/>
                <a:gd name="T32" fmla="*/ 312 w 447"/>
                <a:gd name="T33" fmla="*/ 414 h 456"/>
                <a:gd name="T34" fmla="*/ 200 w 447"/>
                <a:gd name="T35" fmla="*/ 509 h 456"/>
                <a:gd name="T36" fmla="*/ 140 w 447"/>
                <a:gd name="T37" fmla="*/ 627 h 456"/>
                <a:gd name="T38" fmla="*/ 88 w 447"/>
                <a:gd name="T39" fmla="*/ 723 h 456"/>
                <a:gd name="T40" fmla="*/ 148 w 447"/>
                <a:gd name="T41" fmla="*/ 1273 h 456"/>
                <a:gd name="T42" fmla="*/ 220 w 447"/>
                <a:gd name="T43" fmla="*/ 1690 h 456"/>
                <a:gd name="T44" fmla="*/ 248 w 447"/>
                <a:gd name="T45" fmla="*/ 1678 h 456"/>
                <a:gd name="T46" fmla="*/ 348 w 447"/>
                <a:gd name="T47" fmla="*/ 1767 h 456"/>
                <a:gd name="T48" fmla="*/ 320 w 447"/>
                <a:gd name="T49" fmla="*/ 1980 h 456"/>
                <a:gd name="T50" fmla="*/ 432 w 447"/>
                <a:gd name="T51" fmla="*/ 1872 h 456"/>
                <a:gd name="T52" fmla="*/ 728 w 447"/>
                <a:gd name="T53" fmla="*/ 2040 h 456"/>
                <a:gd name="T54" fmla="*/ 1308 w 447"/>
                <a:gd name="T55" fmla="*/ 1682 h 456"/>
                <a:gd name="T56" fmla="*/ 1376 w 447"/>
                <a:gd name="T57" fmla="*/ 1678 h 456"/>
                <a:gd name="T58" fmla="*/ 1476 w 447"/>
                <a:gd name="T59" fmla="*/ 1667 h 456"/>
                <a:gd name="T60" fmla="*/ 1700 w 447"/>
                <a:gd name="T61" fmla="*/ 1750 h 456"/>
                <a:gd name="T62" fmla="*/ 1556 w 447"/>
                <a:gd name="T63" fmla="*/ 1609 h 456"/>
                <a:gd name="T64" fmla="*/ 1412 w 447"/>
                <a:gd name="T65" fmla="*/ 1449 h 456"/>
                <a:gd name="T66" fmla="*/ 1620 w 447"/>
                <a:gd name="T67" fmla="*/ 1562 h 456"/>
                <a:gd name="T68" fmla="*/ 1636 w 447"/>
                <a:gd name="T69" fmla="*/ 1381 h 456"/>
                <a:gd name="T70" fmla="*/ 1776 w 447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579"/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272 w 259"/>
                <a:gd name="T1" fmla="*/ 0 h 256"/>
                <a:gd name="T2" fmla="*/ 24 w 259"/>
                <a:gd name="T3" fmla="*/ 495 h 256"/>
                <a:gd name="T4" fmla="*/ 104 w 259"/>
                <a:gd name="T5" fmla="*/ 806 h 256"/>
                <a:gd name="T6" fmla="*/ 324 w 259"/>
                <a:gd name="T7" fmla="*/ 1000 h 256"/>
                <a:gd name="T8" fmla="*/ 648 w 259"/>
                <a:gd name="T9" fmla="*/ 1092 h 256"/>
                <a:gd name="T10" fmla="*/ 908 w 259"/>
                <a:gd name="T11" fmla="*/ 695 h 256"/>
                <a:gd name="T12" fmla="*/ 952 w 259"/>
                <a:gd name="T13" fmla="*/ 459 h 256"/>
                <a:gd name="T14" fmla="*/ 696 w 259"/>
                <a:gd name="T15" fmla="*/ 386 h 256"/>
                <a:gd name="T16" fmla="*/ 588 w 259"/>
                <a:gd name="T17" fmla="*/ 309 h 256"/>
                <a:gd name="T18" fmla="*/ 524 w 259"/>
                <a:gd name="T19" fmla="*/ 149 h 256"/>
                <a:gd name="T20" fmla="*/ 272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580"/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512 w 128"/>
                <a:gd name="T1" fmla="*/ 0 h 215"/>
                <a:gd name="T2" fmla="*/ 140 w 128"/>
                <a:gd name="T3" fmla="*/ 980 h 215"/>
                <a:gd name="T4" fmla="*/ 512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581"/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1184 h 300"/>
                <a:gd name="T2" fmla="*/ 244 w 302"/>
                <a:gd name="T3" fmla="*/ 1316 h 300"/>
                <a:gd name="T4" fmla="*/ 452 w 302"/>
                <a:gd name="T5" fmla="*/ 1269 h 300"/>
                <a:gd name="T6" fmla="*/ 652 w 302"/>
                <a:gd name="T7" fmla="*/ 1092 h 300"/>
                <a:gd name="T8" fmla="*/ 804 w 302"/>
                <a:gd name="T9" fmla="*/ 924 h 300"/>
                <a:gd name="T10" fmla="*/ 872 w 302"/>
                <a:gd name="T11" fmla="*/ 892 h 300"/>
                <a:gd name="T12" fmla="*/ 904 w 302"/>
                <a:gd name="T13" fmla="*/ 800 h 300"/>
                <a:gd name="T14" fmla="*/ 1044 w 302"/>
                <a:gd name="T15" fmla="*/ 732 h 300"/>
                <a:gd name="T16" fmla="*/ 1084 w 302"/>
                <a:gd name="T17" fmla="*/ 651 h 300"/>
                <a:gd name="T18" fmla="*/ 1160 w 302"/>
                <a:gd name="T19" fmla="*/ 578 h 300"/>
                <a:gd name="T20" fmla="*/ 1180 w 302"/>
                <a:gd name="T21" fmla="*/ 273 h 300"/>
                <a:gd name="T22" fmla="*/ 1052 w 302"/>
                <a:gd name="T23" fmla="*/ 0 h 300"/>
                <a:gd name="T24" fmla="*/ 1040 w 302"/>
                <a:gd name="T25" fmla="*/ 542 h 300"/>
                <a:gd name="T26" fmla="*/ 832 w 302"/>
                <a:gd name="T27" fmla="*/ 691 h 300"/>
                <a:gd name="T28" fmla="*/ 668 w 302"/>
                <a:gd name="T29" fmla="*/ 919 h 300"/>
                <a:gd name="T30" fmla="*/ 488 w 302"/>
                <a:gd name="T31" fmla="*/ 1111 h 300"/>
                <a:gd name="T32" fmla="*/ 344 w 302"/>
                <a:gd name="T33" fmla="*/ 1237 h 300"/>
                <a:gd name="T34" fmla="*/ 172 w 302"/>
                <a:gd name="T35" fmla="*/ 1220 h 300"/>
                <a:gd name="T36" fmla="*/ 8 w 302"/>
                <a:gd name="T37" fmla="*/ 116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582"/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124 w 205"/>
                <a:gd name="T3" fmla="*/ 320 h 125"/>
                <a:gd name="T4" fmla="*/ 416 w 205"/>
                <a:gd name="T5" fmla="*/ 521 h 125"/>
                <a:gd name="T6" fmla="*/ 644 w 205"/>
                <a:gd name="T7" fmla="*/ 434 h 125"/>
                <a:gd name="T8" fmla="*/ 820 w 205"/>
                <a:gd name="T9" fmla="*/ 124 h 125"/>
                <a:gd name="T10" fmla="*/ 532 w 205"/>
                <a:gd name="T11" fmla="*/ 434 h 125"/>
                <a:gd name="T12" fmla="*/ 256 w 205"/>
                <a:gd name="T13" fmla="*/ 350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583"/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40 w 94"/>
                <a:gd name="T3" fmla="*/ 92 h 67"/>
                <a:gd name="T4" fmla="*/ 156 w 94"/>
                <a:gd name="T5" fmla="*/ 245 h 67"/>
                <a:gd name="T6" fmla="*/ 376 w 94"/>
                <a:gd name="T7" fmla="*/ 282 h 67"/>
                <a:gd name="T8" fmla="*/ 100 w 94"/>
                <a:gd name="T9" fmla="*/ 265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584"/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1664 w 446"/>
                <a:gd name="T1" fmla="*/ 1305 h 456"/>
                <a:gd name="T2" fmla="*/ 1684 w 446"/>
                <a:gd name="T3" fmla="*/ 919 h 456"/>
                <a:gd name="T4" fmla="*/ 1576 w 446"/>
                <a:gd name="T5" fmla="*/ 595 h 456"/>
                <a:gd name="T6" fmla="*/ 1536 w 446"/>
                <a:gd name="T7" fmla="*/ 514 h 456"/>
                <a:gd name="T8" fmla="*/ 1520 w 446"/>
                <a:gd name="T9" fmla="*/ 296 h 456"/>
                <a:gd name="T10" fmla="*/ 1484 w 446"/>
                <a:gd name="T11" fmla="*/ 213 h 456"/>
                <a:gd name="T12" fmla="*/ 1400 w 446"/>
                <a:gd name="T13" fmla="*/ 290 h 456"/>
                <a:gd name="T14" fmla="*/ 1452 w 446"/>
                <a:gd name="T15" fmla="*/ 168 h 456"/>
                <a:gd name="T16" fmla="*/ 1348 w 446"/>
                <a:gd name="T17" fmla="*/ 264 h 456"/>
                <a:gd name="T18" fmla="*/ 1204 w 446"/>
                <a:gd name="T19" fmla="*/ 109 h 456"/>
                <a:gd name="T20" fmla="*/ 1152 w 446"/>
                <a:gd name="T21" fmla="*/ 153 h 456"/>
                <a:gd name="T22" fmla="*/ 760 w 446"/>
                <a:gd name="T23" fmla="*/ 160 h 456"/>
                <a:gd name="T24" fmla="*/ 640 w 446"/>
                <a:gd name="T25" fmla="*/ 81 h 456"/>
                <a:gd name="T26" fmla="*/ 632 w 446"/>
                <a:gd name="T27" fmla="*/ 205 h 456"/>
                <a:gd name="T28" fmla="*/ 408 w 446"/>
                <a:gd name="T29" fmla="*/ 177 h 456"/>
                <a:gd name="T30" fmla="*/ 392 w 446"/>
                <a:gd name="T31" fmla="*/ 217 h 456"/>
                <a:gd name="T32" fmla="*/ 308 w 446"/>
                <a:gd name="T33" fmla="*/ 414 h 456"/>
                <a:gd name="T34" fmla="*/ 200 w 446"/>
                <a:gd name="T35" fmla="*/ 509 h 456"/>
                <a:gd name="T36" fmla="*/ 140 w 446"/>
                <a:gd name="T37" fmla="*/ 627 h 456"/>
                <a:gd name="T38" fmla="*/ 88 w 446"/>
                <a:gd name="T39" fmla="*/ 723 h 456"/>
                <a:gd name="T40" fmla="*/ 148 w 446"/>
                <a:gd name="T41" fmla="*/ 1273 h 456"/>
                <a:gd name="T42" fmla="*/ 216 w 446"/>
                <a:gd name="T43" fmla="*/ 1690 h 456"/>
                <a:gd name="T44" fmla="*/ 248 w 446"/>
                <a:gd name="T45" fmla="*/ 1678 h 456"/>
                <a:gd name="T46" fmla="*/ 344 w 446"/>
                <a:gd name="T47" fmla="*/ 1767 h 456"/>
                <a:gd name="T48" fmla="*/ 316 w 446"/>
                <a:gd name="T49" fmla="*/ 1987 h 456"/>
                <a:gd name="T50" fmla="*/ 428 w 446"/>
                <a:gd name="T51" fmla="*/ 1872 h 456"/>
                <a:gd name="T52" fmla="*/ 728 w 446"/>
                <a:gd name="T53" fmla="*/ 2044 h 456"/>
                <a:gd name="T54" fmla="*/ 1308 w 446"/>
                <a:gd name="T55" fmla="*/ 1682 h 456"/>
                <a:gd name="T56" fmla="*/ 1372 w 446"/>
                <a:gd name="T57" fmla="*/ 1678 h 456"/>
                <a:gd name="T58" fmla="*/ 1476 w 446"/>
                <a:gd name="T59" fmla="*/ 1667 h 456"/>
                <a:gd name="T60" fmla="*/ 1700 w 446"/>
                <a:gd name="T61" fmla="*/ 1750 h 456"/>
                <a:gd name="T62" fmla="*/ 1556 w 446"/>
                <a:gd name="T63" fmla="*/ 1609 h 456"/>
                <a:gd name="T64" fmla="*/ 1412 w 446"/>
                <a:gd name="T65" fmla="*/ 1449 h 456"/>
                <a:gd name="T66" fmla="*/ 1616 w 446"/>
                <a:gd name="T67" fmla="*/ 1562 h 456"/>
                <a:gd name="T68" fmla="*/ 1632 w 446"/>
                <a:gd name="T69" fmla="*/ 1381 h 456"/>
                <a:gd name="T70" fmla="*/ 1776 w 446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585"/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272 w 258"/>
                <a:gd name="T1" fmla="*/ 0 h 255"/>
                <a:gd name="T2" fmla="*/ 24 w 258"/>
                <a:gd name="T3" fmla="*/ 497 h 255"/>
                <a:gd name="T4" fmla="*/ 104 w 258"/>
                <a:gd name="T5" fmla="*/ 800 h 255"/>
                <a:gd name="T6" fmla="*/ 320 w 258"/>
                <a:gd name="T7" fmla="*/ 1001 h 255"/>
                <a:gd name="T8" fmla="*/ 648 w 258"/>
                <a:gd name="T9" fmla="*/ 1092 h 255"/>
                <a:gd name="T10" fmla="*/ 908 w 258"/>
                <a:gd name="T11" fmla="*/ 695 h 255"/>
                <a:gd name="T12" fmla="*/ 948 w 258"/>
                <a:gd name="T13" fmla="*/ 459 h 255"/>
                <a:gd name="T14" fmla="*/ 692 w 258"/>
                <a:gd name="T15" fmla="*/ 386 h 255"/>
                <a:gd name="T16" fmla="*/ 584 w 258"/>
                <a:gd name="T17" fmla="*/ 309 h 255"/>
                <a:gd name="T18" fmla="*/ 524 w 258"/>
                <a:gd name="T19" fmla="*/ 149 h 255"/>
                <a:gd name="T20" fmla="*/ 272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586"/>
            <p:cNvSpPr>
              <a:spLocks/>
            </p:cNvSpPr>
            <p:nvPr/>
          </p:nvSpPr>
          <p:spPr bwMode="auto">
            <a:xfrm>
              <a:off x="4478" y="1024"/>
              <a:ext cx="90" cy="96"/>
            </a:xfrm>
            <a:custGeom>
              <a:avLst/>
              <a:gdLst>
                <a:gd name="T0" fmla="*/ 36 w 45"/>
                <a:gd name="T1" fmla="*/ 173 h 45"/>
                <a:gd name="T2" fmla="*/ 28 w 45"/>
                <a:gd name="T3" fmla="*/ 41 h 45"/>
                <a:gd name="T4" fmla="*/ 144 w 45"/>
                <a:gd name="T5" fmla="*/ 32 h 45"/>
                <a:gd name="T6" fmla="*/ 152 w 45"/>
                <a:gd name="T7" fmla="*/ 164 h 45"/>
                <a:gd name="T8" fmla="*/ 36 w 45"/>
                <a:gd name="T9" fmla="*/ 1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587"/>
            <p:cNvSpPr>
              <a:spLocks/>
            </p:cNvSpPr>
            <p:nvPr/>
          </p:nvSpPr>
          <p:spPr bwMode="auto">
            <a:xfrm>
              <a:off x="4570" y="1011"/>
              <a:ext cx="50" cy="51"/>
            </a:xfrm>
            <a:custGeom>
              <a:avLst/>
              <a:gdLst>
                <a:gd name="T0" fmla="*/ 20 w 25"/>
                <a:gd name="T1" fmla="*/ 91 h 24"/>
                <a:gd name="T2" fmla="*/ 16 w 25"/>
                <a:gd name="T3" fmla="*/ 23 h 24"/>
                <a:gd name="T4" fmla="*/ 76 w 25"/>
                <a:gd name="T5" fmla="*/ 19 h 24"/>
                <a:gd name="T6" fmla="*/ 80 w 25"/>
                <a:gd name="T7" fmla="*/ 85 h 24"/>
                <a:gd name="T8" fmla="*/ 20 w 25"/>
                <a:gd name="T9" fmla="*/ 9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588"/>
            <p:cNvSpPr>
              <a:spLocks/>
            </p:cNvSpPr>
            <p:nvPr/>
          </p:nvSpPr>
          <p:spPr bwMode="auto">
            <a:xfrm>
              <a:off x="4450" y="1109"/>
              <a:ext cx="38" cy="41"/>
            </a:xfrm>
            <a:custGeom>
              <a:avLst/>
              <a:gdLst>
                <a:gd name="T0" fmla="*/ 16 w 19"/>
                <a:gd name="T1" fmla="*/ 76 h 19"/>
                <a:gd name="T2" fmla="*/ 12 w 19"/>
                <a:gd name="T3" fmla="*/ 19 h 19"/>
                <a:gd name="T4" fmla="*/ 60 w 19"/>
                <a:gd name="T5" fmla="*/ 13 h 19"/>
                <a:gd name="T6" fmla="*/ 64 w 19"/>
                <a:gd name="T7" fmla="*/ 69 h 19"/>
                <a:gd name="T8" fmla="*/ 16 w 19"/>
                <a:gd name="T9" fmla="*/ 7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1" name="Rectangle 170"/>
          <p:cNvSpPr/>
          <p:nvPr/>
        </p:nvSpPr>
        <p:spPr>
          <a:xfrm rot="1074305">
            <a:off x="5133532" y="2311237"/>
            <a:ext cx="121860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Epithelium</a:t>
            </a:r>
            <a:endParaRPr lang="en-US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" name="ZoneTexte 39"/>
          <p:cNvSpPr txBox="1"/>
          <p:nvPr/>
        </p:nvSpPr>
        <p:spPr>
          <a:xfrm>
            <a:off x="3039480" y="4820734"/>
            <a:ext cx="3443927" cy="615553"/>
          </a:xfrm>
          <a:prstGeom prst="rect">
            <a:avLst/>
          </a:prstGeom>
          <a:solidFill>
            <a:schemeClr val="accent5">
              <a:lumMod val="10000"/>
            </a:schemeClr>
          </a:solidFill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Bleeding, diarrhea, incontinence, chronic pain, occlusion (lethal)</a:t>
            </a: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ZoneTexte 172"/>
          <p:cNvSpPr txBox="1"/>
          <p:nvPr/>
        </p:nvSpPr>
        <p:spPr>
          <a:xfrm>
            <a:off x="7498808" y="1558506"/>
            <a:ext cx="1627187" cy="92333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Pro –inflammatory molecules</a:t>
            </a:r>
            <a:endParaRPr lang="en-US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3393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2.59259E-6 L 0.08958 0.09167 " pathEditMode="relative" ptsTypes="AA">
                                      <p:cBhvr>
                                        <p:cTn id="54" dur="3000" fill="hold"/>
                                        <p:tgtEl>
                                          <p:spTgt spid="15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C -0.00243 0.00648 -0.00416 0.01412 -0.00729 0.01945 C -0.00937 0.02292 -0.01354 0.03009 -0.01354 0.03033 C -0.01545 0.04028 -0.01389 0.03426 -0.02083 0.04607 C -0.02517 0.05347 -0.02534 0.05996 -0.03021 0.06574 C -0.03368 0.07431 -0.03628 0.07315 -0.04271 0.07454 C -0.04826 0.07778 -0.05347 0.08148 -0.05833 0.08704 C -0.06024 0.09213 -0.06475 0.10718 -0.06562 0.11366 C -0.06614 0.11736 -0.06614 0.12083 -0.06666 0.12431 C -0.06718 0.12801 -0.06875 0.13496 -0.06875 0.13542 C -0.07031 0.16088 -0.06718 0.18079 -0.0625 0.2044 C -0.06163 0.20857 -0.0592 0.21088 -0.05833 0.21505 C -0.05607 0.22662 -0.05104 0.2382 -0.04583 0.24699 C -0.04305 0.26158 -0.03871 0.27477 -0.03437 0.28796 C -0.03021 0.30116 -0.0342 0.29352 -0.03125 0.29861 " pathEditMode="relative" rAng="0" ptsTypes="ffffffffffffffA">
                                      <p:cBhvr>
                                        <p:cTn id="56" dur="3000" fill="hold"/>
                                        <p:tgtEl>
                                          <p:spTgt spid="15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4" y="1504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59259E-6 C -0.0191 -0.00231 -0.03854 -0.00347 -0.05729 0.00278 C -0.05833 0.0037 -0.05955 0.0044 -0.06042 0.00556 C -0.06128 0.00671 -0.06146 0.00856 -0.0625 0.00972 C -0.06337 0.01065 -0.06458 0.01042 -0.06562 0.01111 C -0.06979 0.01389 -0.07413 0.01597 -0.07812 0.01944 C -0.07951 0.025 -0.08229 0.02546 -0.08437 0.03056 C -0.0875 0.03796 -0.09028 0.0456 -0.09375 0.05278 C -0.09514 0.06019 -0.09687 0.06759 -0.09792 0.075 C -0.0967 0.09444 -0.09253 0.12292 -0.11146 0.12917 C -0.11337 0.13079 -0.12101 0.13958 -0.12396 0.14028 C -0.12587 0.14074 -0.13021 0.14167 -0.13229 0.14306 C -0.14045 0.14838 -0.13073 0.14375 -0.13854 0.14722 C -0.14323 0.15532 -0.14427 0.15255 -0.15104 0.15556 C -0.15295 0.15926 -0.15521 0.16806 -0.15521 0.16806 C -0.15556 0.17292 -0.15469 0.1875 -0.16146 0.1875 " pathEditMode="relative" ptsTypes="fffffffffffffffA">
                                      <p:cBhvr>
                                        <p:cTn id="58" dur="3000" fill="hold"/>
                                        <p:tgtEl>
                                          <p:spTgt spid="15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2" dur="indefinite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63" dur="indefinite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mph" presetSubtype="0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5" dur="indefinite"/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66" dur="indefinite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96296E-6 C 0.00521 0.01574 -0.00174 -0.00694 0.00277 0.01389 C 0.00399 0.01968 0.00659 0.025 0.00833 0.03056 C 0.01059 0.03843 0.01163 0.04723 0.01302 0.05556 C 0.01545 0.07037 0.01632 0.08704 0.02222 0.10023 C 0.02326 0.11412 0.0243 0.13172 0.03055 0.14329 C 0.03264 0.14746 0.03767 0.15602 0.04149 0.15857 C 0.0434 0.15973 0.04705 0.16158 0.04705 0.16181 C 0.05677 0.1588 0.06475 0.15209 0.07482 0.15023 C 0.07569 0.14931 0.07673 0.14861 0.0776 0.14746 C 0.07951 0.14491 0.08125 0.1419 0.08316 0.13912 C 0.08455 0.13704 0.08871 0.13611 0.08871 0.13357 " pathEditMode="relative" rAng="0" ptsTypes="fffffffffffA">
                                      <p:cBhvr>
                                        <p:cTn id="77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40" y="77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15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1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7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9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1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44444E-6 C 0.00139 0.07014 0.0151 0.14977 -0.01562 0.21111 C -0.0158 0.2125 -0.01701 0.21921 -0.01771 0.22083 C -0.01892 0.22384 -0.02187 0.22917 -0.02187 0.22917 C -0.02066 0.23912 -0.02031 0.23658 -0.02187 0.24722 C -0.02205 0.24861 -0.02292 0.25139 -0.02292 0.25139 " pathEditMode="relative" ptsTypes="fffffA">
                                      <p:cBhvr>
                                        <p:cTn id="123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5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15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15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15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3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9" dur="10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1" dur="1000"/>
                                        <p:tgtEl>
                                          <p:spTgt spid="1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000"/>
                                        <p:tgtEl>
                                          <p:spTgt spid="1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000"/>
                                        <p:tgtEl>
                                          <p:spTgt spid="15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4" dur="1000"/>
                                        <p:tgtEl>
                                          <p:spTgt spid="1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7" dur="1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3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9" dur="1000"/>
                                        <p:tgtEl>
                                          <p:spTgt spid="1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000"/>
                                        <p:tgtEl>
                                          <p:spTgt spid="1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0"/>
                                        <p:tgtEl>
                                          <p:spTgt spid="15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2" dur="1000"/>
                                        <p:tgtEl>
                                          <p:spTgt spid="1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5" dur="1000"/>
                                        <p:tgtEl>
                                          <p:spTgt spid="15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/>
                                        <p:tgtEl>
                                          <p:spTgt spid="15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1000"/>
                                        <p:tgtEl>
                                          <p:spTgt spid="15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8" dur="1000"/>
                                        <p:tgtEl>
                                          <p:spTgt spid="15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1" dur="10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0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4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9" presetClass="emph" presetSubtype="0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59" dur="indefinite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60" dur="indefinite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3" grpId="0" animBg="1"/>
      <p:bldP spid="1593" grpId="1" animBg="1"/>
      <p:bldP spid="172" grpId="0"/>
      <p:bldP spid="172" grpId="1"/>
      <p:bldP spid="1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42" grpId="0" animBg="1"/>
      <p:bldP spid="42" grpId="1" animBg="1"/>
      <p:bldP spid="47" grpId="0" animBg="1"/>
      <p:bldP spid="47" grpId="1" animBg="1"/>
      <p:bldP spid="50" grpId="0" animBg="1"/>
      <p:bldP spid="50" grpId="1" animBg="1"/>
      <p:bldP spid="53" grpId="0" animBg="1"/>
      <p:bldP spid="53" grpId="1" animBg="1"/>
      <p:bldP spid="1503" grpId="0" animBg="1"/>
      <p:bldP spid="1503" grpId="1" animBg="1"/>
      <p:bldP spid="1578" grpId="0" animBg="1"/>
      <p:bldP spid="1578" grpId="1" animBg="1"/>
      <p:bldP spid="1579" grpId="0" animBg="1"/>
      <p:bldP spid="1579" grpId="1" animBg="1"/>
      <p:bldP spid="4" grpId="0"/>
      <p:bldP spid="4" grpId="1"/>
      <p:bldP spid="171" grpId="0"/>
      <p:bldP spid="171" grpId="1"/>
      <p:bldP spid="171" grpId="2"/>
      <p:bldP spid="40" grpId="0" animBg="1"/>
      <p:bldP spid="40" grpId="1" animBg="1"/>
      <p:bldP spid="173" grpId="0" animBg="1"/>
      <p:bldP spid="173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8"/>
          <p:cNvSpPr txBox="1">
            <a:spLocks noChangeArrowheads="1"/>
          </p:cNvSpPr>
          <p:nvPr/>
        </p:nvSpPr>
        <p:spPr bwMode="auto">
          <a:xfrm>
            <a:off x="467544" y="-47625"/>
            <a:ext cx="610455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0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itchFamily="34" charset="0"/>
              </a:rPr>
              <a:t>Animal model of </a:t>
            </a:r>
            <a:r>
              <a:rPr lang="fr-FR" sz="20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late</a:t>
            </a:r>
            <a:r>
              <a:rPr lang="fr-FR" sz="20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fr-FR" sz="20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side</a:t>
            </a:r>
            <a:r>
              <a:rPr lang="fr-FR" sz="20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fr-FR" sz="20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effects</a:t>
            </a:r>
            <a:r>
              <a:rPr lang="fr-FR" sz="20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of </a:t>
            </a:r>
            <a:r>
              <a:rPr lang="fr-FR" sz="20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radiotherapy</a:t>
            </a:r>
            <a:endParaRPr lang="fr-FR" sz="20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0" name="Groupe 9"/>
          <p:cNvGrpSpPr/>
          <p:nvPr/>
        </p:nvGrpSpPr>
        <p:grpSpPr>
          <a:xfrm>
            <a:off x="785719" y="1082357"/>
            <a:ext cx="3786281" cy="2924969"/>
            <a:chOff x="539552" y="628188"/>
            <a:chExt cx="3384375" cy="2296756"/>
          </a:xfrm>
        </p:grpSpPr>
        <p:pic>
          <p:nvPicPr>
            <p:cNvPr id="20" name="Image 10"/>
            <p:cNvPicPr>
              <a:picLocks noChangeAspect="1"/>
            </p:cNvPicPr>
            <p:nvPr/>
          </p:nvPicPr>
          <p:blipFill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4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9552" y="676073"/>
              <a:ext cx="3312368" cy="2248871"/>
            </a:xfrm>
            <a:prstGeom prst="rect">
              <a:avLst/>
            </a:prstGeom>
          </p:spPr>
        </p:pic>
        <p:sp>
          <p:nvSpPr>
            <p:cNvPr id="3" name="ZoneTexte 2"/>
            <p:cNvSpPr txBox="1"/>
            <p:nvPr/>
          </p:nvSpPr>
          <p:spPr>
            <a:xfrm>
              <a:off x="2915816" y="628188"/>
              <a:ext cx="1008111" cy="5075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20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Alphee</a:t>
              </a:r>
              <a:r>
                <a:rPr lang="fr-FR" sz="120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  <a:r>
                <a:rPr lang="fr-FR" sz="120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medical</a:t>
              </a:r>
              <a:r>
                <a:rPr lang="fr-FR" sz="120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fr-FR" sz="120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accelerator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9" name="Espace réservé du pied de page 16"/>
          <p:cNvSpPr>
            <a:spLocks noGrp="1"/>
          </p:cNvSpPr>
          <p:nvPr>
            <p:ph type="ftr" sz="quarter" idx="10"/>
          </p:nvPr>
        </p:nvSpPr>
        <p:spPr>
          <a:xfrm>
            <a:off x="620713" y="6497638"/>
            <a:ext cx="4865687" cy="360362"/>
          </a:xfrm>
        </p:spPr>
        <p:txBody>
          <a:bodyPr/>
          <a:lstStyle/>
          <a:p>
            <a:pPr>
              <a:defRPr/>
            </a:pPr>
            <a:r>
              <a:rPr lang="fr-FR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fr-FR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e 1"/>
          <p:cNvGrpSpPr/>
          <p:nvPr/>
        </p:nvGrpSpPr>
        <p:grpSpPr>
          <a:xfrm>
            <a:off x="4364260" y="2251097"/>
            <a:ext cx="3759103" cy="3050111"/>
            <a:chOff x="4364260" y="2251097"/>
            <a:chExt cx="3759103" cy="3050111"/>
          </a:xfrm>
        </p:grpSpPr>
        <p:grpSp>
          <p:nvGrpSpPr>
            <p:cNvPr id="7" name="Groupe 6"/>
            <p:cNvGrpSpPr/>
            <p:nvPr/>
          </p:nvGrpSpPr>
          <p:grpSpPr>
            <a:xfrm>
              <a:off x="4990472" y="2251097"/>
              <a:ext cx="3132891" cy="3050111"/>
              <a:chOff x="-82914" y="1565844"/>
              <a:chExt cx="3132891" cy="3050111"/>
            </a:xfrm>
          </p:grpSpPr>
          <p:pic>
            <p:nvPicPr>
              <p:cNvPr id="2050" name="Picture 2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831181">
                <a:off x="-1598" y="1604006"/>
                <a:ext cx="3050111" cy="2973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4" name="Groupe 3"/>
              <p:cNvGrpSpPr/>
              <p:nvPr/>
            </p:nvGrpSpPr>
            <p:grpSpPr>
              <a:xfrm>
                <a:off x="-82914" y="2025498"/>
                <a:ext cx="3132891" cy="2284321"/>
                <a:chOff x="-82914" y="2025498"/>
                <a:chExt cx="3132891" cy="2284321"/>
              </a:xfrm>
            </p:grpSpPr>
            <p:sp>
              <p:nvSpPr>
                <p:cNvPr id="8" name="Rectangle 42"/>
                <p:cNvSpPr>
                  <a:spLocks noChangeArrowheads="1"/>
                </p:cNvSpPr>
                <p:nvPr/>
              </p:nvSpPr>
              <p:spPr bwMode="auto">
                <a:xfrm>
                  <a:off x="-82914" y="3671332"/>
                  <a:ext cx="522900" cy="2927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algn="ctr">
                    <a:lnSpc>
                      <a:spcPct val="93000"/>
                    </a:lnSpc>
                    <a:buClr>
                      <a:srgbClr val="000000"/>
                    </a:buClr>
                    <a:buSzPct val="100000"/>
                    <a:buFont typeface="Arial" pitchFamily="34" charset="0"/>
                    <a:buNone/>
                  </a:pPr>
                  <a:r>
                    <a:rPr lang="fr-FR" sz="1400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Rat </a:t>
                  </a:r>
                </a:p>
              </p:txBody>
            </p:sp>
            <p:sp>
              <p:nvSpPr>
                <p:cNvPr id="9" name="Rectangle 43"/>
                <p:cNvSpPr>
                  <a:spLocks noChangeArrowheads="1"/>
                </p:cNvSpPr>
                <p:nvPr/>
              </p:nvSpPr>
              <p:spPr bwMode="auto">
                <a:xfrm>
                  <a:off x="912130" y="3971265"/>
                  <a:ext cx="1257075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fr-FR" sz="1600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(2cmx3cm)</a:t>
                  </a:r>
                </a:p>
              </p:txBody>
            </p:sp>
            <p:pic>
              <p:nvPicPr>
                <p:cNvPr id="29" name="Picture 2" descr="Afficher l'image d'origine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450196" y="2473537"/>
                  <a:ext cx="599781" cy="5997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30" name="Group 9"/>
                <p:cNvGrpSpPr>
                  <a:grpSpLocks/>
                </p:cNvGrpSpPr>
                <p:nvPr/>
              </p:nvGrpSpPr>
              <p:grpSpPr bwMode="auto">
                <a:xfrm flipH="1">
                  <a:off x="1916767" y="2951174"/>
                  <a:ext cx="620201" cy="474534"/>
                  <a:chOff x="622" y="1773"/>
                  <a:chExt cx="829" cy="370"/>
                </a:xfrm>
                <a:solidFill>
                  <a:srgbClr val="FFFF00"/>
                </a:solidFill>
              </p:grpSpPr>
              <p:sp>
                <p:nvSpPr>
                  <p:cNvPr id="31" name="AutoShape 10"/>
                  <p:cNvSpPr>
                    <a:spLocks noChangeArrowheads="1"/>
                  </p:cNvSpPr>
                  <p:nvPr/>
                </p:nvSpPr>
                <p:spPr bwMode="auto">
                  <a:xfrm>
                    <a:off x="622" y="1799"/>
                    <a:ext cx="511" cy="344"/>
                  </a:xfrm>
                  <a:prstGeom prst="lightningBolt">
                    <a:avLst/>
                  </a:prstGeom>
                  <a:grp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93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ct val="100000"/>
                      <a:buFont typeface="Arial" charset="0"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" name="AutoShape 11"/>
                  <p:cNvSpPr>
                    <a:spLocks noChangeArrowheads="1"/>
                  </p:cNvSpPr>
                  <p:nvPr/>
                </p:nvSpPr>
                <p:spPr bwMode="auto">
                  <a:xfrm>
                    <a:off x="940" y="1773"/>
                    <a:ext cx="511" cy="344"/>
                  </a:xfrm>
                  <a:prstGeom prst="lightningBolt">
                    <a:avLst/>
                  </a:prstGeom>
                  <a:grp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93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ct val="100000"/>
                      <a:buFont typeface="Arial" charset="0"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6" name="ZoneTexte 5"/>
                <p:cNvSpPr txBox="1"/>
                <p:nvPr/>
              </p:nvSpPr>
              <p:spPr>
                <a:xfrm>
                  <a:off x="-48659" y="2025498"/>
                  <a:ext cx="66075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b="1" dirty="0" smtClean="0">
                      <a:solidFill>
                        <a:schemeClr val="tx2">
                          <a:lumMod val="75000"/>
                        </a:schemeClr>
                      </a:solidFill>
                      <a:latin typeface="Comic Sans MS" panose="030F0702030302020204" pitchFamily="66" charset="0"/>
                    </a:rPr>
                    <a:t>RAT</a:t>
                  </a:r>
                  <a:endParaRPr lang="en-US" b="1" dirty="0">
                    <a:solidFill>
                      <a:schemeClr val="tx2">
                        <a:lumMod val="75000"/>
                      </a:schemeClr>
                    </a:solidFill>
                    <a:latin typeface="Comic Sans MS" panose="030F0702030302020204" pitchFamily="66" charset="0"/>
                  </a:endParaRPr>
                </a:p>
              </p:txBody>
            </p:sp>
          </p:grpSp>
        </p:grpSp>
        <p:sp>
          <p:nvSpPr>
            <p:cNvPr id="14" name="Text Box 40"/>
            <p:cNvSpPr txBox="1">
              <a:spLocks noChangeArrowheads="1"/>
            </p:cNvSpPr>
            <p:nvPr/>
          </p:nvSpPr>
          <p:spPr bwMode="auto">
            <a:xfrm>
              <a:off x="4364260" y="3964330"/>
              <a:ext cx="1621256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defRPr>
              </a:lvl5pPr>
              <a:lvl6pPr marL="2514600" indent="-228600" defTabSz="449263" fontAlgn="base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defRPr>
              </a:lvl6pPr>
              <a:lvl7pPr marL="2971800" indent="-228600" defTabSz="449263" fontAlgn="base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defRPr>
              </a:lvl7pPr>
              <a:lvl8pPr marL="3429000" indent="-228600" defTabSz="449263" fontAlgn="base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defRPr>
              </a:lvl8pPr>
              <a:lvl9pPr marL="3886200" indent="-228600" defTabSz="449263" fontAlgn="base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defRPr>
              </a:lvl9pPr>
            </a:lstStyle>
            <a:p>
              <a:pPr algn="ctr"/>
              <a:r>
                <a:rPr lang="fr-FR" sz="1600" b="1" dirty="0" err="1" smtClean="0">
                  <a:solidFill>
                    <a:srgbClr val="FF0000"/>
                  </a:solidFill>
                  <a:ea typeface="MS Gothic" pitchFamily="49" charset="-128"/>
                  <a:cs typeface="Arial" panose="020B0604020202020204" pitchFamily="34" charset="0"/>
                </a:rPr>
                <a:t>Localized</a:t>
              </a:r>
              <a:r>
                <a:rPr lang="fr-FR" sz="1600" b="1" dirty="0" smtClean="0">
                  <a:solidFill>
                    <a:srgbClr val="FF0000"/>
                  </a:solidFill>
                  <a:ea typeface="MS Gothic" pitchFamily="49" charset="-128"/>
                  <a:cs typeface="Arial" panose="020B0604020202020204" pitchFamily="34" charset="0"/>
                </a:rPr>
                <a:t> irradiation</a:t>
              </a:r>
            </a:p>
            <a:p>
              <a:pPr algn="ctr"/>
              <a:r>
                <a:rPr lang="fr-FR" sz="1600" b="1" dirty="0" smtClean="0">
                  <a:solidFill>
                    <a:srgbClr val="FF0000"/>
                  </a:solidFill>
                  <a:ea typeface="MS Gothic" pitchFamily="49" charset="-128"/>
                  <a:cs typeface="Arial" panose="020B0604020202020204" pitchFamily="34" charset="0"/>
                </a:rPr>
                <a:t>29Gy</a:t>
              </a:r>
            </a:p>
            <a:p>
              <a:pPr algn="ctr"/>
              <a:r>
                <a:rPr lang="fr-FR" sz="1600" b="1" dirty="0" err="1" smtClean="0">
                  <a:solidFill>
                    <a:srgbClr val="FF0000"/>
                  </a:solidFill>
                  <a:ea typeface="MS Gothic" pitchFamily="49" charset="-128"/>
                  <a:cs typeface="Arial" panose="020B0604020202020204" pitchFamily="34" charset="0"/>
                </a:rPr>
                <a:t>Colorectum</a:t>
              </a:r>
              <a:endParaRPr lang="fr-FR" sz="1600" b="1" dirty="0">
                <a:solidFill>
                  <a:srgbClr val="FF0000"/>
                </a:solidFill>
                <a:ea typeface="MS Gothic" pitchFamily="49" charset="-128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222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endParaRPr lang="fr-FR">
              <a:solidFill>
                <a:srgbClr val="FFFFFF"/>
              </a:solidFill>
            </a:endParaRPr>
          </a:p>
        </p:txBody>
      </p:sp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548680"/>
            <a:ext cx="6912768" cy="49358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ZoneTexte 2"/>
          <p:cNvSpPr txBox="1">
            <a:spLocks noChangeArrowheads="1"/>
          </p:cNvSpPr>
          <p:nvPr/>
        </p:nvSpPr>
        <p:spPr bwMode="auto">
          <a:xfrm>
            <a:off x="1547664" y="5754742"/>
            <a:ext cx="640871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1pPr>
            <a:lvl2pPr marL="742950" indent="-285750"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2pPr>
            <a:lvl3pPr marL="1143000" indent="-228600"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3pPr>
            <a:lvl4pPr marL="1600200" indent="-228600"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4pPr>
            <a:lvl5pPr marL="2057400" indent="-228600" eaLnBrk="0" hangingPunct="0"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000000"/>
                </a:solidFill>
                <a:latin typeface="GillSans" charset="0"/>
                <a:ea typeface="ヒラギノ角ゴ ProN W3" charset="-128"/>
                <a:sym typeface="GillSans" charset="0"/>
              </a:defRPr>
            </a:lvl9pPr>
          </a:lstStyle>
          <a:p>
            <a:pPr eaLnBrk="1" hangingPunct="1"/>
            <a:r>
              <a:rPr lang="fr-FR" altLang="en-US" sz="1600" dirty="0" err="1" smtClean="0">
                <a:solidFill>
                  <a:srgbClr val="FF0000"/>
                </a:solidFill>
                <a:latin typeface="Trebuchet MS" pitchFamily="34" charset="0"/>
              </a:rPr>
              <a:t>Histologic</a:t>
            </a:r>
            <a:r>
              <a:rPr lang="fr-FR" altLang="en-US" sz="1600" dirty="0" smtClean="0">
                <a:solidFill>
                  <a:srgbClr val="FF0000"/>
                </a:solidFill>
                <a:latin typeface="Trebuchet MS" pitchFamily="34" charset="0"/>
              </a:rPr>
              <a:t> damages </a:t>
            </a:r>
            <a:r>
              <a:rPr lang="fr-FR" altLang="en-US" sz="1600" dirty="0" err="1" smtClean="0">
                <a:solidFill>
                  <a:srgbClr val="FF0000"/>
                </a:solidFill>
                <a:latin typeface="Trebuchet MS" pitchFamily="34" charset="0"/>
              </a:rPr>
              <a:t>similar</a:t>
            </a:r>
            <a:r>
              <a:rPr lang="fr-FR" altLang="en-US" sz="1600" dirty="0" smtClean="0">
                <a:solidFill>
                  <a:srgbClr val="FF0000"/>
                </a:solidFill>
                <a:latin typeface="Trebuchet MS" pitchFamily="34" charset="0"/>
              </a:rPr>
              <a:t> to </a:t>
            </a:r>
            <a:r>
              <a:rPr lang="fr-FR" altLang="en-US" sz="1600" dirty="0" err="1" smtClean="0">
                <a:solidFill>
                  <a:srgbClr val="FF0000"/>
                </a:solidFill>
                <a:latin typeface="Trebuchet MS" pitchFamily="34" charset="0"/>
              </a:rPr>
              <a:t>those</a:t>
            </a:r>
            <a:r>
              <a:rPr lang="fr-FR" altLang="en-US" sz="1600" dirty="0" smtClean="0">
                <a:solidFill>
                  <a:srgbClr val="FF0000"/>
                </a:solidFill>
                <a:latin typeface="Trebuchet MS" pitchFamily="34" charset="0"/>
              </a:rPr>
              <a:t> </a:t>
            </a:r>
            <a:r>
              <a:rPr lang="fr-FR" altLang="en-US" sz="1600" dirty="0" err="1" smtClean="0">
                <a:solidFill>
                  <a:srgbClr val="FF0000"/>
                </a:solidFill>
                <a:latin typeface="Trebuchet MS" pitchFamily="34" charset="0"/>
              </a:rPr>
              <a:t>observed</a:t>
            </a:r>
            <a:r>
              <a:rPr lang="fr-FR" altLang="en-US" sz="1600" dirty="0" smtClean="0">
                <a:solidFill>
                  <a:srgbClr val="FF0000"/>
                </a:solidFill>
                <a:latin typeface="Trebuchet MS" pitchFamily="34" charset="0"/>
              </a:rPr>
              <a:t> in patients</a:t>
            </a:r>
            <a:endParaRPr lang="fr-FR" altLang="en-US" sz="1600" dirty="0">
              <a:solidFill>
                <a:srgbClr val="FF0000"/>
              </a:solidFill>
              <a:latin typeface="Trebuchet MS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 rot="2235571">
            <a:off x="6582526" y="5413339"/>
            <a:ext cx="360040" cy="3589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0528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odèle par défaut">
  <a:themeElements>
    <a:clrScheme name="Modèle par défaut 1">
      <a:dk1>
        <a:srgbClr val="000000"/>
      </a:dk1>
      <a:lt1>
        <a:srgbClr val="FFFFFF"/>
      </a:lt1>
      <a:dk2>
        <a:srgbClr val="5793C9"/>
      </a:dk2>
      <a:lt2>
        <a:srgbClr val="808080"/>
      </a:lt2>
      <a:accent1>
        <a:srgbClr val="91B1D9"/>
      </a:accent1>
      <a:accent2>
        <a:srgbClr val="E63D4D"/>
      </a:accent2>
      <a:accent3>
        <a:srgbClr val="FFFFFF"/>
      </a:accent3>
      <a:accent4>
        <a:srgbClr val="000000"/>
      </a:accent4>
      <a:accent5>
        <a:srgbClr val="C7D5E9"/>
      </a:accent5>
      <a:accent6>
        <a:srgbClr val="D03645"/>
      </a:accent6>
      <a:hlink>
        <a:srgbClr val="009999"/>
      </a:hlink>
      <a:folHlink>
        <a:srgbClr val="99CC00"/>
      </a:folHlink>
    </a:clrScheme>
    <a:fontScheme name="Modèle par défaut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Modèle par défaut 1">
        <a:dk1>
          <a:srgbClr val="000000"/>
        </a:dk1>
        <a:lt1>
          <a:srgbClr val="FFFFFF"/>
        </a:lt1>
        <a:dk2>
          <a:srgbClr val="5793C9"/>
        </a:dk2>
        <a:lt2>
          <a:srgbClr val="808080"/>
        </a:lt2>
        <a:accent1>
          <a:srgbClr val="91B1D9"/>
        </a:accent1>
        <a:accent2>
          <a:srgbClr val="E63D4D"/>
        </a:accent2>
        <a:accent3>
          <a:srgbClr val="FFFFFF"/>
        </a:accent3>
        <a:accent4>
          <a:srgbClr val="000000"/>
        </a:accent4>
        <a:accent5>
          <a:srgbClr val="C7D5E9"/>
        </a:accent5>
        <a:accent6>
          <a:srgbClr val="D03645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4_Modèle par défaut">
  <a:themeElements>
    <a:clrScheme name="3_Modèle par défaut 14">
      <a:dk1>
        <a:srgbClr val="000000"/>
      </a:dk1>
      <a:lt1>
        <a:srgbClr val="FFFFFF"/>
      </a:lt1>
      <a:dk2>
        <a:srgbClr val="5292C9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Modèle par défaut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3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Modèle par défaut 13">
        <a:dk1>
          <a:srgbClr val="5292C9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457CAB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Modèle par défaut 14">
        <a:dk1>
          <a:srgbClr val="000000"/>
        </a:dk1>
        <a:lt1>
          <a:srgbClr val="FFFFFF"/>
        </a:lt1>
        <a:dk2>
          <a:srgbClr val="5292C9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présentation thèse 1</Template>
  <TotalTime>14123</TotalTime>
  <Words>1798</Words>
  <Application>Microsoft Office PowerPoint</Application>
  <PresentationFormat>On-screen Show (4:3)</PresentationFormat>
  <Paragraphs>707</Paragraphs>
  <Slides>43</Slides>
  <Notes>9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43</vt:i4>
      </vt:variant>
    </vt:vector>
  </HeadingPairs>
  <TitlesOfParts>
    <vt:vector size="45" baseType="lpstr">
      <vt:lpstr>Modèle par défaut</vt:lpstr>
      <vt:lpstr>4_Modèle par défaut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IRSN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MATHIEU Noelle</dc:creator>
  <cp:lastModifiedBy>Nivedita samalla</cp:lastModifiedBy>
  <cp:revision>872</cp:revision>
  <cp:lastPrinted>2017-06-28T09:56:09Z</cp:lastPrinted>
  <dcterms:created xsi:type="dcterms:W3CDTF">2014-01-24T14:30:51Z</dcterms:created>
  <dcterms:modified xsi:type="dcterms:W3CDTF">2017-07-04T08:22:29Z</dcterms:modified>
</cp:coreProperties>
</file>