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82" r:id="rId4"/>
    <p:sldId id="283" r:id="rId5"/>
    <p:sldId id="270" r:id="rId6"/>
    <p:sldId id="272" r:id="rId7"/>
    <p:sldId id="273" r:id="rId8"/>
    <p:sldId id="281" r:id="rId9"/>
    <p:sldId id="285" r:id="rId10"/>
    <p:sldId id="274" r:id="rId11"/>
    <p:sldId id="286" r:id="rId12"/>
    <p:sldId id="288" r:id="rId13"/>
    <p:sldId id="275" r:id="rId14"/>
    <p:sldId id="276" r:id="rId15"/>
    <p:sldId id="27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6B"/>
    <a:srgbClr val="820060"/>
    <a:srgbClr val="56004E"/>
    <a:srgbClr val="00FF00"/>
    <a:srgbClr val="292929"/>
    <a:srgbClr val="333333"/>
    <a:srgbClr val="1C1C1C"/>
    <a:srgbClr val="151515"/>
    <a:srgbClr val="A1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43E66-D7D7-4FFC-BCD5-C93BA095CFD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14878-B24A-40A9-B00D-67FBA8FE8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F35577E-6B3C-4BC1-94CC-D496AA8AC62A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961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Content header </a:t>
            </a:r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11" name="Picture 10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6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ontent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7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ontent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extBox 6"/>
          <p:cNvSpPr txBox="1"/>
          <p:nvPr userDrawn="1"/>
        </p:nvSpPr>
        <p:spPr>
          <a:xfrm>
            <a:off x="2483768" y="5673441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6004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lang="en-SG" sz="2800" b="1" dirty="0">
              <a:solidFill>
                <a:srgbClr val="56004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9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996952"/>
            <a:ext cx="8568952" cy="864096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rgbClr val="56004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SG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861048"/>
            <a:ext cx="6984776" cy="144016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rgbClr val="56004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5948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1C1C1C"/>
                </a:solidFill>
              </a:defRPr>
            </a:lvl1pPr>
            <a:lvl2pPr>
              <a:defRPr sz="2200">
                <a:solidFill>
                  <a:srgbClr val="1C1C1C"/>
                </a:solidFill>
              </a:defRPr>
            </a:lvl2pPr>
            <a:lvl3pPr>
              <a:defRPr sz="2000">
                <a:solidFill>
                  <a:srgbClr val="1C1C1C"/>
                </a:solidFill>
              </a:defRPr>
            </a:lvl3pPr>
            <a:lvl4pPr>
              <a:defRPr sz="1800">
                <a:solidFill>
                  <a:srgbClr val="1C1C1C"/>
                </a:solidFill>
              </a:defRPr>
            </a:lvl4pPr>
            <a:lvl5pPr>
              <a:defRPr sz="1600"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 smtClean="0"/>
              <a:t>Click to edit Content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068961"/>
            <a:ext cx="8208912" cy="648072"/>
          </a:xfrm>
        </p:spPr>
        <p:txBody>
          <a:bodyPr anchor="t">
            <a:noAutofit/>
          </a:bodyPr>
          <a:lstStyle>
            <a:lvl1pPr algn="l">
              <a:defRPr sz="3000" b="1" cap="none" baseline="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Divider header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3801021"/>
            <a:ext cx="6768752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56004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Divider </a:t>
            </a:r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552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10" name="Picture 9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9"/>
            <a:ext cx="4040188" cy="83410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Content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92929"/>
                </a:solidFill>
              </a:defRPr>
            </a:lvl1pPr>
            <a:lvl2pPr>
              <a:defRPr sz="1800">
                <a:solidFill>
                  <a:srgbClr val="292929"/>
                </a:solidFill>
              </a:defRPr>
            </a:lvl2pPr>
            <a:lvl3pPr>
              <a:defRPr sz="1600">
                <a:solidFill>
                  <a:srgbClr val="292929"/>
                </a:solidFill>
              </a:defRPr>
            </a:lvl3pPr>
            <a:lvl4pPr>
              <a:defRPr sz="1400">
                <a:solidFill>
                  <a:srgbClr val="292929"/>
                </a:solidFill>
              </a:defRPr>
            </a:lvl4pPr>
            <a:lvl5pPr>
              <a:defRPr sz="12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340769"/>
            <a:ext cx="4041775" cy="83410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Content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12" name="Picture 11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492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73050"/>
            <a:ext cx="3008313" cy="1283743"/>
          </a:xfr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628801"/>
            <a:ext cx="3008313" cy="4497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Content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  <p:pic>
        <p:nvPicPr>
          <p:cNvPr id="10" name="Picture 9" descr="LKC_PP_FA_16x9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6262896"/>
            <a:ext cx="9144000" cy="5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Content header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AEE0-1085-430D-A51B-2EB214951D5C}" type="datetimeFigureOut">
              <a:rPr lang="en-SG" smtClean="0"/>
              <a:t>28/9/2015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2B7F-C021-47E3-8AC1-35606F0D49C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40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56004E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92929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9292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9292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29292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29292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1.mp4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2440" y="2704852"/>
            <a:ext cx="810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SG" sz="4800" b="1" dirty="0">
                <a:solidFill>
                  <a:srgbClr val="FFFF00"/>
                </a:solidFill>
              </a:rPr>
              <a:t>LFA-1/ICAM-1 ligation in T-cells influences both Notch and TGF-β pathways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393620" y="4984000"/>
            <a:ext cx="320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FF00"/>
                </a:solidFill>
              </a:rPr>
              <a:t>Navin</a:t>
            </a:r>
            <a:r>
              <a:rPr lang="en-US" sz="3200" b="1" dirty="0">
                <a:solidFill>
                  <a:srgbClr val="00FF00"/>
                </a:solidFill>
              </a:rPr>
              <a:t> K. </a:t>
            </a:r>
            <a:r>
              <a:rPr lang="en-US" sz="3200" b="1" dirty="0" smtClean="0">
                <a:solidFill>
                  <a:srgbClr val="00FF00"/>
                </a:solidFill>
              </a:rPr>
              <a:t>Verma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nkverma@ntu.edu.sg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920614-2238-4E88-B4A7-369D7E0530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59" name="Rectangle 5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3521"/>
            <a:ext cx="3900333" cy="33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1175"/>
            <a:ext cx="3791955" cy="22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754" y="73378"/>
            <a:ext cx="904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820060"/>
                </a:solidFill>
                <a:cs typeface="Times New Roman" pitchFamily="18" charset="0"/>
              </a:rPr>
              <a:t>LFA-1/ICAM-1 </a:t>
            </a:r>
            <a:r>
              <a:rPr lang="en-US" sz="2800" b="1" dirty="0" smtClean="0">
                <a:solidFill>
                  <a:srgbClr val="820060"/>
                </a:solidFill>
                <a:cs typeface="Times New Roman" pitchFamily="18" charset="0"/>
              </a:rPr>
              <a:t>favors Notch-dependent </a:t>
            </a:r>
            <a:r>
              <a:rPr lang="en-US" sz="2800" b="1" dirty="0">
                <a:solidFill>
                  <a:srgbClr val="820060"/>
                </a:solidFill>
                <a:cs typeface="Times New Roman" pitchFamily="18" charset="0"/>
              </a:rPr>
              <a:t>Th1 polarization</a:t>
            </a:r>
            <a:endParaRPr lang="en-US" sz="2800" b="1" dirty="0">
              <a:solidFill>
                <a:srgbClr val="820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209384" y="1113136"/>
            <a:ext cx="756000" cy="12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321736" y="3798920"/>
            <a:ext cx="756000" cy="21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09832" y="548680"/>
            <a:ext cx="3978592" cy="5904657"/>
            <a:chOff x="4409832" y="548680"/>
            <a:chExt cx="3978592" cy="5904657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832" y="548680"/>
              <a:ext cx="3978592" cy="247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1" y="3140969"/>
              <a:ext cx="3840937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587360" y="616920"/>
              <a:ext cx="504000" cy="162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611453" y="5026968"/>
              <a:ext cx="504000" cy="129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343299" y="6466986"/>
            <a:ext cx="15628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 smtClean="0"/>
              <a:t>Unpublished data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7472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Notch Pathway summary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3"/>
          <a:stretch>
            <a:fillRect/>
          </a:stretch>
        </p:blipFill>
        <p:spPr bwMode="auto">
          <a:xfrm>
            <a:off x="2261852" y="1204490"/>
            <a:ext cx="4180012" cy="51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242665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solidFill>
                  <a:srgbClr val="820060"/>
                </a:solidFill>
                <a:cs typeface="Times New Roman" pitchFamily="18" charset="0"/>
              </a:rPr>
              <a:t>TGF-</a:t>
            </a:r>
            <a:r>
              <a:rPr lang="el-GR" sz="2800" b="1" u="sng" dirty="0">
                <a:solidFill>
                  <a:srgbClr val="820060"/>
                </a:solidFill>
                <a:cs typeface="Times New Roman" pitchFamily="18" charset="0"/>
              </a:rPr>
              <a:t>β </a:t>
            </a:r>
            <a:r>
              <a:rPr lang="en-US" sz="2800" b="1" u="sng" dirty="0" smtClean="0">
                <a:solidFill>
                  <a:srgbClr val="820060"/>
                </a:solidFill>
                <a:cs typeface="Times New Roman" pitchFamily="18" charset="0"/>
              </a:rPr>
              <a:t>pathway: </a:t>
            </a:r>
            <a:r>
              <a:rPr lang="en-US" sz="2800" b="1" dirty="0" smtClean="0">
                <a:solidFill>
                  <a:srgbClr val="820060"/>
                </a:solidFill>
                <a:cs typeface="Times New Roman" pitchFamily="18" charset="0"/>
              </a:rPr>
              <a:t>LFA-1/ICAM-1 </a:t>
            </a:r>
            <a:r>
              <a:rPr lang="en-US" sz="2800" b="1" dirty="0">
                <a:solidFill>
                  <a:srgbClr val="820060"/>
                </a:solidFill>
                <a:cs typeface="Times New Roman" pitchFamily="18" charset="0"/>
              </a:rPr>
              <a:t>up-regulates TGF-</a:t>
            </a:r>
            <a:r>
              <a:rPr lang="el-GR" sz="2800" b="1" dirty="0">
                <a:solidFill>
                  <a:srgbClr val="820060"/>
                </a:solidFill>
                <a:cs typeface="Times New Roman" pitchFamily="18" charset="0"/>
              </a:rPr>
              <a:t>β</a:t>
            </a:r>
            <a:r>
              <a:rPr lang="en-GB" sz="2800" b="1" dirty="0">
                <a:solidFill>
                  <a:srgbClr val="820060"/>
                </a:solidFill>
                <a:cs typeface="Times New Roman" pitchFamily="18" charset="0"/>
              </a:rPr>
              <a:t> inhibitory </a:t>
            </a:r>
            <a:r>
              <a:rPr lang="en-GB" sz="2800" b="1" dirty="0" smtClean="0">
                <a:solidFill>
                  <a:srgbClr val="820060"/>
                </a:solidFill>
                <a:cs typeface="Times New Roman" pitchFamily="18" charset="0"/>
              </a:rPr>
              <a:t>molecules</a:t>
            </a:r>
            <a:endParaRPr lang="en-US" sz="2800" b="1" dirty="0">
              <a:solidFill>
                <a:srgbClr val="820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2605" y="1196752"/>
            <a:ext cx="3809875" cy="5131908"/>
            <a:chOff x="5082605" y="1196752"/>
            <a:chExt cx="3809875" cy="51319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605" y="1196752"/>
              <a:ext cx="3172544" cy="261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005" y="3933056"/>
              <a:ext cx="3295475" cy="239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7121733" y="4073544"/>
              <a:ext cx="864000" cy="216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469323" y="6466494"/>
            <a:ext cx="264294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200" b="1" dirty="0" smtClean="0"/>
              <a:t>Verma </a:t>
            </a:r>
            <a:r>
              <a:rPr lang="en-GB" sz="1200" b="1" i="1" dirty="0"/>
              <a:t>et al.</a:t>
            </a:r>
            <a:r>
              <a:rPr lang="en-GB" sz="1200" b="1" dirty="0"/>
              <a:t> (</a:t>
            </a:r>
            <a:r>
              <a:rPr lang="en-GB" sz="1200" b="1" dirty="0" smtClean="0"/>
              <a:t>2012)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J </a:t>
            </a:r>
            <a:r>
              <a:rPr lang="en-US" sz="1200" b="1" i="1" dirty="0" err="1" smtClean="0"/>
              <a:t>Biol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Chem</a:t>
            </a:r>
            <a:endParaRPr lang="en-US" sz="1200" b="1" i="1" dirty="0"/>
          </a:p>
        </p:txBody>
      </p:sp>
      <p:pic>
        <p:nvPicPr>
          <p:cNvPr id="11" name="Picture 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2" y="1382567"/>
            <a:ext cx="3736446" cy="48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242665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0060"/>
                </a:solidFill>
                <a:cs typeface="Times New Roman" pitchFamily="18" charset="0"/>
              </a:rPr>
              <a:t>LFA-1/ICAM-1-induced TGF-</a:t>
            </a:r>
            <a:r>
              <a:rPr lang="el-GR" sz="2800" b="1" dirty="0">
                <a:solidFill>
                  <a:srgbClr val="820060"/>
                </a:solidFill>
                <a:cs typeface="Times New Roman" pitchFamily="18" charset="0"/>
              </a:rPr>
              <a:t>β</a:t>
            </a:r>
            <a:r>
              <a:rPr lang="en-GB" sz="2800" b="1" dirty="0">
                <a:solidFill>
                  <a:srgbClr val="820060"/>
                </a:solidFill>
                <a:cs typeface="Times New Roman" pitchFamily="18" charset="0"/>
              </a:rPr>
              <a:t> inhibitory </a:t>
            </a:r>
            <a:r>
              <a:rPr lang="en-GB" sz="2800" b="1" dirty="0" smtClean="0">
                <a:solidFill>
                  <a:srgbClr val="820060"/>
                </a:solidFill>
                <a:cs typeface="Times New Roman" pitchFamily="18" charset="0"/>
              </a:rPr>
              <a:t>pathway is </a:t>
            </a:r>
            <a:r>
              <a:rPr lang="en-GB" sz="2800" b="1" dirty="0">
                <a:solidFill>
                  <a:srgbClr val="820060"/>
                </a:solidFill>
                <a:cs typeface="Times New Roman" pitchFamily="18" charset="0"/>
              </a:rPr>
              <a:t>dependent on STAT3 and/or JNK</a:t>
            </a:r>
            <a:endParaRPr lang="en-US" sz="2800" b="1" dirty="0">
              <a:solidFill>
                <a:srgbClr val="820060"/>
              </a:solidFill>
            </a:endParaRPr>
          </a:p>
        </p:txBody>
      </p:sp>
      <p:pic>
        <p:nvPicPr>
          <p:cNvPr id="4" name="Picture 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" y="1988840"/>
            <a:ext cx="3960440" cy="30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46" y="2177793"/>
            <a:ext cx="4147218" cy="30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261066" y="2420888"/>
            <a:ext cx="1407278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469323" y="6466494"/>
            <a:ext cx="264294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200" b="1" dirty="0" smtClean="0"/>
              <a:t>Verma </a:t>
            </a:r>
            <a:r>
              <a:rPr lang="en-GB" sz="1200" b="1" i="1" dirty="0"/>
              <a:t>et al.</a:t>
            </a:r>
            <a:r>
              <a:rPr lang="en-GB" sz="1200" b="1" dirty="0"/>
              <a:t> (</a:t>
            </a:r>
            <a:r>
              <a:rPr lang="en-GB" sz="1200" b="1" dirty="0" smtClean="0"/>
              <a:t>2012)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J </a:t>
            </a:r>
            <a:r>
              <a:rPr lang="en-US" sz="1200" b="1" i="1" dirty="0" err="1" smtClean="0"/>
              <a:t>Biol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Chem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1436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9682"/>
            <a:ext cx="6248400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087" y="44624"/>
            <a:ext cx="911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20060"/>
                </a:solidFill>
                <a:cs typeface="Times New Roman" pitchFamily="18" charset="0"/>
              </a:rPr>
              <a:t>LFA-1 stimulated T-cells are refractory to </a:t>
            </a:r>
            <a:r>
              <a:rPr lang="en-US" sz="2400" b="1" dirty="0" err="1">
                <a:solidFill>
                  <a:srgbClr val="820060"/>
                </a:solidFill>
                <a:cs typeface="Times New Roman" pitchFamily="18" charset="0"/>
              </a:rPr>
              <a:t>iTreg</a:t>
            </a:r>
            <a:r>
              <a:rPr lang="en-US" sz="2400" b="1" dirty="0">
                <a:solidFill>
                  <a:srgbClr val="820060"/>
                </a:solidFill>
                <a:cs typeface="Times New Roman" pitchFamily="18" charset="0"/>
              </a:rPr>
              <a:t> or Th17 differentiation</a:t>
            </a:r>
            <a:endParaRPr lang="en-US" sz="2400" b="1" dirty="0">
              <a:solidFill>
                <a:srgbClr val="82006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 rot="16200000">
            <a:off x="569764" y="1950492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iTreg</a:t>
            </a:r>
            <a:endParaRPr lang="en-SG" sz="3200" b="1" dirty="0">
              <a:solidFill>
                <a:srgbClr val="00206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 rot="16200000">
            <a:off x="1282700" y="5190852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</a:rPr>
              <a:t>Th17</a:t>
            </a:r>
            <a:endParaRPr lang="en-SG" sz="3200" b="1" dirty="0">
              <a:solidFill>
                <a:srgbClr val="002060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15429" y="576034"/>
            <a:ext cx="8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</a:rPr>
              <a:t>Human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614808" y="4584911"/>
            <a:ext cx="8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</a:rPr>
              <a:t>Human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724224" y="4549070"/>
            <a:ext cx="8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</a:rPr>
              <a:t>Human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79400" y="2451952"/>
            <a:ext cx="8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</a:rPr>
              <a:t>Mouse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589992" y="560881"/>
            <a:ext cx="8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</a:rPr>
              <a:t>Mouse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84635" y="1170352"/>
            <a:ext cx="324000" cy="90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21893" y="3253920"/>
            <a:ext cx="32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77910" y="5301208"/>
            <a:ext cx="32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19288" y="5410392"/>
            <a:ext cx="324000" cy="57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86136" y="2465600"/>
            <a:ext cx="828000" cy="57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0843" y="6480142"/>
            <a:ext cx="264294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200" b="1" dirty="0" smtClean="0"/>
              <a:t>Verma </a:t>
            </a:r>
            <a:r>
              <a:rPr lang="en-GB" sz="1200" b="1" i="1" dirty="0"/>
              <a:t>et al.</a:t>
            </a:r>
            <a:r>
              <a:rPr lang="en-GB" sz="1200" b="1" dirty="0"/>
              <a:t> (</a:t>
            </a:r>
            <a:r>
              <a:rPr lang="en-GB" sz="1200" b="1" dirty="0" smtClean="0"/>
              <a:t>2012)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J </a:t>
            </a:r>
            <a:r>
              <a:rPr lang="en-US" sz="1200" b="1" i="1" dirty="0" err="1" smtClean="0"/>
              <a:t>Biol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Chem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032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911251" y="6484399"/>
            <a:ext cx="22109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 smtClean="0"/>
              <a:t>Unpublished illustration</a:t>
            </a:r>
            <a:endParaRPr lang="en-US" sz="1200" b="1" i="1" dirty="0"/>
          </a:p>
        </p:txBody>
      </p:sp>
      <p:grpSp>
        <p:nvGrpSpPr>
          <p:cNvPr id="24" name="Group 631"/>
          <p:cNvGrpSpPr>
            <a:grpSpLocks/>
          </p:cNvGrpSpPr>
          <p:nvPr/>
        </p:nvGrpSpPr>
        <p:grpSpPr bwMode="auto">
          <a:xfrm>
            <a:off x="1619672" y="463252"/>
            <a:ext cx="6192837" cy="6134100"/>
            <a:chOff x="7585" y="22883"/>
            <a:chExt cx="3901" cy="3864"/>
          </a:xfrm>
        </p:grpSpPr>
        <p:sp>
          <p:nvSpPr>
            <p:cNvPr id="25" name="Rectangle 630"/>
            <p:cNvSpPr>
              <a:spLocks noChangeArrowheads="1"/>
            </p:cNvSpPr>
            <p:nvPr/>
          </p:nvSpPr>
          <p:spPr bwMode="auto">
            <a:xfrm>
              <a:off x="7585" y="22883"/>
              <a:ext cx="3898" cy="3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325"/>
            <p:cNvGrpSpPr>
              <a:grpSpLocks/>
            </p:cNvGrpSpPr>
            <p:nvPr/>
          </p:nvGrpSpPr>
          <p:grpSpPr bwMode="auto">
            <a:xfrm>
              <a:off x="7594" y="22949"/>
              <a:ext cx="3892" cy="3798"/>
              <a:chOff x="1458425" y="457200"/>
              <a:chExt cx="6179863" cy="6028944"/>
            </a:xfrm>
          </p:grpSpPr>
          <p:sp>
            <p:nvSpPr>
              <p:cNvPr id="27" name="Oval 371"/>
              <p:cNvSpPr>
                <a:spLocks noChangeAspect="1" noChangeArrowheads="1"/>
              </p:cNvSpPr>
              <p:nvPr/>
            </p:nvSpPr>
            <p:spPr bwMode="auto">
              <a:xfrm>
                <a:off x="2165350" y="4230688"/>
                <a:ext cx="4802188" cy="1366837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rnd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cs typeface="Arial" pitchFamily="34" charset="0"/>
                </a:endParaRPr>
              </a:p>
            </p:txBody>
          </p:sp>
          <p:grpSp>
            <p:nvGrpSpPr>
              <p:cNvPr id="28" name="Group 393"/>
              <p:cNvGrpSpPr>
                <a:grpSpLocks/>
              </p:cNvGrpSpPr>
              <p:nvPr/>
            </p:nvGrpSpPr>
            <p:grpSpPr bwMode="auto">
              <a:xfrm rot="-180823">
                <a:off x="2162299" y="3865750"/>
                <a:ext cx="4680000" cy="1008000"/>
                <a:chOff x="2160" y="1824"/>
                <a:chExt cx="1414" cy="493"/>
              </a:xfrm>
            </p:grpSpPr>
            <p:sp>
              <p:nvSpPr>
                <p:cNvPr id="320" name="Freeform 379"/>
                <p:cNvSpPr>
                  <a:spLocks noChangeAspect="1"/>
                </p:cNvSpPr>
                <p:nvPr/>
              </p:nvSpPr>
              <p:spPr bwMode="auto">
                <a:xfrm>
                  <a:off x="2160" y="2071"/>
                  <a:ext cx="105" cy="246"/>
                </a:xfrm>
                <a:custGeom>
                  <a:avLst/>
                  <a:gdLst>
                    <a:gd name="T0" fmla="*/ 33 w 113"/>
                    <a:gd name="T1" fmla="*/ 193 h 266"/>
                    <a:gd name="T2" fmla="*/ 32 w 113"/>
                    <a:gd name="T3" fmla="*/ 174 h 266"/>
                    <a:gd name="T4" fmla="*/ 85 w 113"/>
                    <a:gd name="T5" fmla="*/ 28 h 266"/>
                    <a:gd name="T6" fmla="*/ 83 w 113"/>
                    <a:gd name="T7" fmla="*/ 6 h 266"/>
                    <a:gd name="T8" fmla="*/ 82 w 113"/>
                    <a:gd name="T9" fmla="*/ 6 h 266"/>
                    <a:gd name="T10" fmla="*/ 59 w 113"/>
                    <a:gd name="T11" fmla="*/ 8 h 266"/>
                    <a:gd name="T12" fmla="*/ 0 w 113"/>
                    <a:gd name="T13" fmla="*/ 174 h 266"/>
                    <a:gd name="T14" fmla="*/ 1 w 113"/>
                    <a:gd name="T15" fmla="*/ 196 h 266"/>
                    <a:gd name="T16" fmla="*/ 18 w 113"/>
                    <a:gd name="T17" fmla="*/ 211 h 266"/>
                    <a:gd name="T18" fmla="*/ 19 w 113"/>
                    <a:gd name="T19" fmla="*/ 211 h 266"/>
                    <a:gd name="T20" fmla="*/ 19 w 113"/>
                    <a:gd name="T21" fmla="*/ 211 h 266"/>
                    <a:gd name="T22" fmla="*/ 33 w 113"/>
                    <a:gd name="T23" fmla="*/ 193 h 2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"/>
                    <a:gd name="T37" fmla="*/ 0 h 266"/>
                    <a:gd name="T38" fmla="*/ 113 w 113"/>
                    <a:gd name="T39" fmla="*/ 266 h 2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" h="266">
                      <a:moveTo>
                        <a:pt x="41" y="244"/>
                      </a:moveTo>
                      <a:cubicBezTo>
                        <a:pt x="40" y="236"/>
                        <a:pt x="40" y="227"/>
                        <a:pt x="40" y="219"/>
                      </a:cubicBezTo>
                      <a:cubicBezTo>
                        <a:pt x="40" y="154"/>
                        <a:pt x="63" y="92"/>
                        <a:pt x="106" y="35"/>
                      </a:cubicBezTo>
                      <a:cubicBezTo>
                        <a:pt x="113" y="26"/>
                        <a:pt x="111" y="14"/>
                        <a:pt x="103" y="7"/>
                      </a:cubicBezTo>
                      <a:cubicBezTo>
                        <a:pt x="103" y="7"/>
                        <a:pt x="102" y="7"/>
                        <a:pt x="102" y="7"/>
                      </a:cubicBezTo>
                      <a:cubicBezTo>
                        <a:pt x="94" y="0"/>
                        <a:pt x="81" y="2"/>
                        <a:pt x="74" y="11"/>
                      </a:cubicBezTo>
                      <a:cubicBezTo>
                        <a:pt x="27" y="73"/>
                        <a:pt x="0" y="144"/>
                        <a:pt x="0" y="219"/>
                      </a:cubicBezTo>
                      <a:cubicBezTo>
                        <a:pt x="0" y="229"/>
                        <a:pt x="0" y="238"/>
                        <a:pt x="1" y="248"/>
                      </a:cubicBezTo>
                      <a:cubicBezTo>
                        <a:pt x="2" y="259"/>
                        <a:pt x="11" y="266"/>
                        <a:pt x="21" y="266"/>
                      </a:cubicBezTo>
                      <a:cubicBezTo>
                        <a:pt x="22" y="266"/>
                        <a:pt x="22" y="266"/>
                        <a:pt x="23" y="266"/>
                      </a:cubicBezTo>
                      <a:cubicBezTo>
                        <a:pt x="23" y="266"/>
                        <a:pt x="23" y="266"/>
                        <a:pt x="24" y="266"/>
                      </a:cubicBezTo>
                      <a:cubicBezTo>
                        <a:pt x="34" y="265"/>
                        <a:pt x="42" y="255"/>
                        <a:pt x="41" y="244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380"/>
                <p:cNvSpPr>
                  <a:spLocks noChangeAspect="1"/>
                </p:cNvSpPr>
                <p:nvPr/>
              </p:nvSpPr>
              <p:spPr bwMode="auto">
                <a:xfrm>
                  <a:off x="2822" y="1824"/>
                  <a:ext cx="260" cy="52"/>
                </a:xfrm>
                <a:custGeom>
                  <a:avLst/>
                  <a:gdLst>
                    <a:gd name="T0" fmla="*/ 17 w 281"/>
                    <a:gd name="T1" fmla="*/ 33 h 56"/>
                    <a:gd name="T2" fmla="*/ 49 w 281"/>
                    <a:gd name="T3" fmla="*/ 32 h 56"/>
                    <a:gd name="T4" fmla="*/ 204 w 281"/>
                    <a:gd name="T5" fmla="*/ 45 h 56"/>
                    <a:gd name="T6" fmla="*/ 206 w 281"/>
                    <a:gd name="T7" fmla="*/ 45 h 56"/>
                    <a:gd name="T8" fmla="*/ 221 w 281"/>
                    <a:gd name="T9" fmla="*/ 32 h 56"/>
                    <a:gd name="T10" fmla="*/ 222 w 281"/>
                    <a:gd name="T11" fmla="*/ 32 h 56"/>
                    <a:gd name="T12" fmla="*/ 208 w 281"/>
                    <a:gd name="T13" fmla="*/ 14 h 56"/>
                    <a:gd name="T14" fmla="*/ 49 w 281"/>
                    <a:gd name="T15" fmla="*/ 0 h 56"/>
                    <a:gd name="T16" fmla="*/ 17 w 281"/>
                    <a:gd name="T17" fmla="*/ 1 h 56"/>
                    <a:gd name="T18" fmla="*/ 1 w 281"/>
                    <a:gd name="T19" fmla="*/ 18 h 56"/>
                    <a:gd name="T20" fmla="*/ 1 w 281"/>
                    <a:gd name="T21" fmla="*/ 18 h 56"/>
                    <a:gd name="T22" fmla="*/ 17 w 281"/>
                    <a:gd name="T23" fmla="*/ 33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1"/>
                    <a:gd name="T37" fmla="*/ 0 h 56"/>
                    <a:gd name="T38" fmla="*/ 281 w 281"/>
                    <a:gd name="T39" fmla="*/ 56 h 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1" h="56">
                      <a:moveTo>
                        <a:pt x="21" y="41"/>
                      </a:moveTo>
                      <a:cubicBezTo>
                        <a:pt x="35" y="41"/>
                        <a:pt x="48" y="40"/>
                        <a:pt x="62" y="40"/>
                      </a:cubicBezTo>
                      <a:cubicBezTo>
                        <a:pt x="129" y="40"/>
                        <a:pt x="195" y="46"/>
                        <a:pt x="257" y="56"/>
                      </a:cubicBezTo>
                      <a:cubicBezTo>
                        <a:pt x="258" y="56"/>
                        <a:pt x="259" y="56"/>
                        <a:pt x="260" y="56"/>
                      </a:cubicBezTo>
                      <a:cubicBezTo>
                        <a:pt x="269" y="56"/>
                        <a:pt x="278" y="50"/>
                        <a:pt x="279" y="40"/>
                      </a:cubicBezTo>
                      <a:cubicBezTo>
                        <a:pt x="280" y="40"/>
                        <a:pt x="280" y="40"/>
                        <a:pt x="280" y="40"/>
                      </a:cubicBezTo>
                      <a:cubicBezTo>
                        <a:pt x="281" y="29"/>
                        <a:pt x="274" y="18"/>
                        <a:pt x="263" y="17"/>
                      </a:cubicBezTo>
                      <a:cubicBezTo>
                        <a:pt x="199" y="6"/>
                        <a:pt x="132" y="0"/>
                        <a:pt x="62" y="0"/>
                      </a:cubicBezTo>
                      <a:cubicBezTo>
                        <a:pt x="48" y="0"/>
                        <a:pt x="34" y="1"/>
                        <a:pt x="20" y="1"/>
                      </a:cubicBezTo>
                      <a:cubicBezTo>
                        <a:pt x="9" y="2"/>
                        <a:pt x="0" y="1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33"/>
                        <a:pt x="10" y="41"/>
                        <a:pt x="21" y="41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381"/>
                <p:cNvSpPr>
                  <a:spLocks noChangeAspect="1"/>
                </p:cNvSpPr>
                <p:nvPr/>
              </p:nvSpPr>
              <p:spPr bwMode="auto">
                <a:xfrm>
                  <a:off x="3385" y="1968"/>
                  <a:ext cx="189" cy="203"/>
                </a:xfrm>
                <a:custGeom>
                  <a:avLst/>
                  <a:gdLst>
                    <a:gd name="T0" fmla="*/ 8 w 204"/>
                    <a:gd name="T1" fmla="*/ 31 h 219"/>
                    <a:gd name="T2" fmla="*/ 130 w 204"/>
                    <a:gd name="T3" fmla="*/ 166 h 219"/>
                    <a:gd name="T4" fmla="*/ 145 w 204"/>
                    <a:gd name="T5" fmla="*/ 174 h 219"/>
                    <a:gd name="T6" fmla="*/ 150 w 204"/>
                    <a:gd name="T7" fmla="*/ 173 h 219"/>
                    <a:gd name="T8" fmla="*/ 151 w 204"/>
                    <a:gd name="T9" fmla="*/ 172 h 219"/>
                    <a:gd name="T10" fmla="*/ 158 w 204"/>
                    <a:gd name="T11" fmla="*/ 152 h 219"/>
                    <a:gd name="T12" fmla="*/ 28 w 204"/>
                    <a:gd name="T13" fmla="*/ 6 h 219"/>
                    <a:gd name="T14" fmla="*/ 6 w 204"/>
                    <a:gd name="T15" fmla="*/ 8 h 219"/>
                    <a:gd name="T16" fmla="*/ 6 w 204"/>
                    <a:gd name="T17" fmla="*/ 9 h 219"/>
                    <a:gd name="T18" fmla="*/ 8 w 204"/>
                    <a:gd name="T19" fmla="*/ 31 h 2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4"/>
                    <a:gd name="T31" fmla="*/ 0 h 219"/>
                    <a:gd name="T32" fmla="*/ 204 w 204"/>
                    <a:gd name="T33" fmla="*/ 219 h 2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4" h="219">
                      <a:moveTo>
                        <a:pt x="11" y="39"/>
                      </a:moveTo>
                      <a:cubicBezTo>
                        <a:pt x="81" y="88"/>
                        <a:pt x="134" y="146"/>
                        <a:pt x="163" y="208"/>
                      </a:cubicBezTo>
                      <a:cubicBezTo>
                        <a:pt x="167" y="215"/>
                        <a:pt x="174" y="219"/>
                        <a:pt x="181" y="219"/>
                      </a:cubicBezTo>
                      <a:cubicBezTo>
                        <a:pt x="184" y="219"/>
                        <a:pt x="187" y="219"/>
                        <a:pt x="189" y="218"/>
                      </a:cubicBezTo>
                      <a:cubicBezTo>
                        <a:pt x="189" y="217"/>
                        <a:pt x="190" y="217"/>
                        <a:pt x="190" y="217"/>
                      </a:cubicBezTo>
                      <a:cubicBezTo>
                        <a:pt x="200" y="213"/>
                        <a:pt x="204" y="201"/>
                        <a:pt x="199" y="191"/>
                      </a:cubicBezTo>
                      <a:cubicBezTo>
                        <a:pt x="166" y="121"/>
                        <a:pt x="109" y="58"/>
                        <a:pt x="34" y="6"/>
                      </a:cubicBezTo>
                      <a:cubicBezTo>
                        <a:pt x="25" y="0"/>
                        <a:pt x="12" y="2"/>
                        <a:pt x="6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0" y="21"/>
                        <a:pt x="2" y="33"/>
                        <a:pt x="11" y="39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382"/>
                <p:cNvSpPr>
                  <a:spLocks noChangeAspect="1"/>
                </p:cNvSpPr>
                <p:nvPr/>
              </p:nvSpPr>
              <p:spPr bwMode="auto">
                <a:xfrm>
                  <a:off x="3115" y="1852"/>
                  <a:ext cx="249" cy="117"/>
                </a:xfrm>
                <a:custGeom>
                  <a:avLst/>
                  <a:gdLst>
                    <a:gd name="T0" fmla="*/ 15 w 269"/>
                    <a:gd name="T1" fmla="*/ 33 h 126"/>
                    <a:gd name="T2" fmla="*/ 188 w 269"/>
                    <a:gd name="T3" fmla="*/ 99 h 126"/>
                    <a:gd name="T4" fmla="*/ 195 w 269"/>
                    <a:gd name="T5" fmla="*/ 101 h 126"/>
                    <a:gd name="T6" fmla="*/ 209 w 269"/>
                    <a:gd name="T7" fmla="*/ 93 h 126"/>
                    <a:gd name="T8" fmla="*/ 209 w 269"/>
                    <a:gd name="T9" fmla="*/ 93 h 126"/>
                    <a:gd name="T10" fmla="*/ 203 w 269"/>
                    <a:gd name="T11" fmla="*/ 72 h 126"/>
                    <a:gd name="T12" fmla="*/ 21 w 269"/>
                    <a:gd name="T13" fmla="*/ 3 h 126"/>
                    <a:gd name="T14" fmla="*/ 3 w 269"/>
                    <a:gd name="T15" fmla="*/ 15 h 126"/>
                    <a:gd name="T16" fmla="*/ 3 w 269"/>
                    <a:gd name="T17" fmla="*/ 15 h 126"/>
                    <a:gd name="T18" fmla="*/ 15 w 269"/>
                    <a:gd name="T19" fmla="*/ 33 h 1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9"/>
                    <a:gd name="T31" fmla="*/ 0 h 126"/>
                    <a:gd name="T32" fmla="*/ 269 w 269"/>
                    <a:gd name="T33" fmla="*/ 126 h 1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9" h="126">
                      <a:moveTo>
                        <a:pt x="18" y="42"/>
                      </a:moveTo>
                      <a:cubicBezTo>
                        <a:pt x="99" y="61"/>
                        <a:pt x="173" y="89"/>
                        <a:pt x="237" y="124"/>
                      </a:cubicBezTo>
                      <a:cubicBezTo>
                        <a:pt x="240" y="125"/>
                        <a:pt x="243" y="126"/>
                        <a:pt x="246" y="126"/>
                      </a:cubicBezTo>
                      <a:cubicBezTo>
                        <a:pt x="253" y="126"/>
                        <a:pt x="260" y="122"/>
                        <a:pt x="264" y="116"/>
                      </a:cubicBezTo>
                      <a:cubicBezTo>
                        <a:pt x="264" y="116"/>
                        <a:pt x="264" y="116"/>
                        <a:pt x="264" y="116"/>
                      </a:cubicBezTo>
                      <a:cubicBezTo>
                        <a:pt x="269" y="106"/>
                        <a:pt x="266" y="94"/>
                        <a:pt x="256" y="89"/>
                      </a:cubicBezTo>
                      <a:cubicBezTo>
                        <a:pt x="189" y="52"/>
                        <a:pt x="111" y="23"/>
                        <a:pt x="27" y="3"/>
                      </a:cubicBezTo>
                      <a:cubicBezTo>
                        <a:pt x="16" y="0"/>
                        <a:pt x="5" y="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0" y="28"/>
                        <a:pt x="7" y="39"/>
                        <a:pt x="18" y="42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383"/>
                <p:cNvSpPr>
                  <a:spLocks noChangeAspect="1"/>
                </p:cNvSpPr>
                <p:nvPr/>
              </p:nvSpPr>
              <p:spPr bwMode="auto">
                <a:xfrm>
                  <a:off x="2530" y="1829"/>
                  <a:ext cx="257" cy="83"/>
                </a:xfrm>
                <a:custGeom>
                  <a:avLst/>
                  <a:gdLst>
                    <a:gd name="T0" fmla="*/ 17 w 278"/>
                    <a:gd name="T1" fmla="*/ 71 h 90"/>
                    <a:gd name="T2" fmla="*/ 22 w 278"/>
                    <a:gd name="T3" fmla="*/ 70 h 90"/>
                    <a:gd name="T4" fmla="*/ 204 w 278"/>
                    <a:gd name="T5" fmla="*/ 32 h 90"/>
                    <a:gd name="T6" fmla="*/ 219 w 278"/>
                    <a:gd name="T7" fmla="*/ 16 h 90"/>
                    <a:gd name="T8" fmla="*/ 219 w 278"/>
                    <a:gd name="T9" fmla="*/ 16 h 90"/>
                    <a:gd name="T10" fmla="*/ 202 w 278"/>
                    <a:gd name="T11" fmla="*/ 1 h 90"/>
                    <a:gd name="T12" fmla="*/ 13 w 278"/>
                    <a:gd name="T13" fmla="*/ 40 h 90"/>
                    <a:gd name="T14" fmla="*/ 3 w 278"/>
                    <a:gd name="T15" fmla="*/ 60 h 90"/>
                    <a:gd name="T16" fmla="*/ 3 w 278"/>
                    <a:gd name="T17" fmla="*/ 60 h 90"/>
                    <a:gd name="T18" fmla="*/ 17 w 278"/>
                    <a:gd name="T19" fmla="*/ 71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8"/>
                    <a:gd name="T31" fmla="*/ 0 h 90"/>
                    <a:gd name="T32" fmla="*/ 278 w 278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8" h="90">
                      <a:moveTo>
                        <a:pt x="22" y="90"/>
                      </a:moveTo>
                      <a:cubicBezTo>
                        <a:pt x="24" y="90"/>
                        <a:pt x="26" y="89"/>
                        <a:pt x="28" y="89"/>
                      </a:cubicBezTo>
                      <a:cubicBezTo>
                        <a:pt x="99" y="66"/>
                        <a:pt x="177" y="49"/>
                        <a:pt x="259" y="41"/>
                      </a:cubicBezTo>
                      <a:cubicBezTo>
                        <a:pt x="270" y="40"/>
                        <a:pt x="278" y="31"/>
                        <a:pt x="277" y="20"/>
                      </a:cubicBezTo>
                      <a:cubicBezTo>
                        <a:pt x="277" y="20"/>
                        <a:pt x="277" y="19"/>
                        <a:pt x="277" y="19"/>
                      </a:cubicBezTo>
                      <a:cubicBezTo>
                        <a:pt x="276" y="8"/>
                        <a:pt x="266" y="0"/>
                        <a:pt x="255" y="1"/>
                      </a:cubicBezTo>
                      <a:cubicBezTo>
                        <a:pt x="170" y="10"/>
                        <a:pt x="90" y="27"/>
                        <a:pt x="16" y="51"/>
                      </a:cubicBezTo>
                      <a:cubicBezTo>
                        <a:pt x="6" y="54"/>
                        <a:pt x="0" y="65"/>
                        <a:pt x="3" y="76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6" y="85"/>
                        <a:pt x="14" y="90"/>
                        <a:pt x="22" y="9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384"/>
                <p:cNvSpPr>
                  <a:spLocks noChangeAspect="1"/>
                </p:cNvSpPr>
                <p:nvPr/>
              </p:nvSpPr>
              <p:spPr bwMode="auto">
                <a:xfrm>
                  <a:off x="2273" y="1898"/>
                  <a:ext cx="229" cy="158"/>
                </a:xfrm>
                <a:custGeom>
                  <a:avLst/>
                  <a:gdLst>
                    <a:gd name="T0" fmla="*/ 29 w 247"/>
                    <a:gd name="T1" fmla="*/ 131 h 170"/>
                    <a:gd name="T2" fmla="*/ 29 w 247"/>
                    <a:gd name="T3" fmla="*/ 131 h 170"/>
                    <a:gd name="T4" fmla="*/ 184 w 247"/>
                    <a:gd name="T5" fmla="*/ 33 h 170"/>
                    <a:gd name="T6" fmla="*/ 194 w 247"/>
                    <a:gd name="T7" fmla="*/ 12 h 170"/>
                    <a:gd name="T8" fmla="*/ 194 w 247"/>
                    <a:gd name="T9" fmla="*/ 12 h 170"/>
                    <a:gd name="T10" fmla="*/ 172 w 247"/>
                    <a:gd name="T11" fmla="*/ 4 h 170"/>
                    <a:gd name="T12" fmla="*/ 6 w 247"/>
                    <a:gd name="T13" fmla="*/ 108 h 170"/>
                    <a:gd name="T14" fmla="*/ 6 w 247"/>
                    <a:gd name="T15" fmla="*/ 130 h 170"/>
                    <a:gd name="T16" fmla="*/ 6 w 247"/>
                    <a:gd name="T17" fmla="*/ 131 h 170"/>
                    <a:gd name="T18" fmla="*/ 18 w 247"/>
                    <a:gd name="T19" fmla="*/ 137 h 170"/>
                    <a:gd name="T20" fmla="*/ 29 w 247"/>
                    <a:gd name="T21" fmla="*/ 131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7"/>
                    <a:gd name="T34" fmla="*/ 0 h 170"/>
                    <a:gd name="T35" fmla="*/ 247 w 247"/>
                    <a:gd name="T36" fmla="*/ 170 h 1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7" h="170">
                      <a:moveTo>
                        <a:pt x="36" y="164"/>
                      </a:moveTo>
                      <a:cubicBezTo>
                        <a:pt x="36" y="164"/>
                        <a:pt x="36" y="164"/>
                        <a:pt x="36" y="164"/>
                      </a:cubicBezTo>
                      <a:cubicBezTo>
                        <a:pt x="87" y="116"/>
                        <a:pt x="154" y="74"/>
                        <a:pt x="232" y="41"/>
                      </a:cubicBezTo>
                      <a:cubicBezTo>
                        <a:pt x="242" y="37"/>
                        <a:pt x="247" y="25"/>
                        <a:pt x="243" y="15"/>
                      </a:cubicBezTo>
                      <a:cubicBezTo>
                        <a:pt x="243" y="15"/>
                        <a:pt x="243" y="15"/>
                        <a:pt x="243" y="15"/>
                      </a:cubicBezTo>
                      <a:cubicBezTo>
                        <a:pt x="238" y="5"/>
                        <a:pt x="227" y="0"/>
                        <a:pt x="216" y="4"/>
                      </a:cubicBezTo>
                      <a:cubicBezTo>
                        <a:pt x="135" y="39"/>
                        <a:pt x="64" y="83"/>
                        <a:pt x="8" y="135"/>
                      </a:cubicBezTo>
                      <a:cubicBezTo>
                        <a:pt x="0" y="143"/>
                        <a:pt x="0" y="155"/>
                        <a:pt x="7" y="163"/>
                      </a:cubicBezTo>
                      <a:cubicBezTo>
                        <a:pt x="7" y="163"/>
                        <a:pt x="8" y="164"/>
                        <a:pt x="8" y="164"/>
                      </a:cubicBezTo>
                      <a:cubicBezTo>
                        <a:pt x="12" y="168"/>
                        <a:pt x="17" y="170"/>
                        <a:pt x="22" y="170"/>
                      </a:cubicBezTo>
                      <a:cubicBezTo>
                        <a:pt x="27" y="170"/>
                        <a:pt x="32" y="168"/>
                        <a:pt x="36" y="164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379"/>
              <p:cNvGrpSpPr>
                <a:grpSpLocks/>
              </p:cNvGrpSpPr>
              <p:nvPr/>
            </p:nvGrpSpPr>
            <p:grpSpPr bwMode="auto">
              <a:xfrm rot="-166012">
                <a:off x="1593150" y="1300163"/>
                <a:ext cx="5367338" cy="1331912"/>
                <a:chOff x="2024832" y="1674813"/>
                <a:chExt cx="5366569" cy="1331913"/>
              </a:xfrm>
            </p:grpSpPr>
            <p:sp>
              <p:nvSpPr>
                <p:cNvPr id="192" name="Freeform 5"/>
                <p:cNvSpPr>
                  <a:spLocks noChangeAspect="1"/>
                </p:cNvSpPr>
                <p:nvPr/>
              </p:nvSpPr>
              <p:spPr bwMode="auto">
                <a:xfrm>
                  <a:off x="4408542" y="1781426"/>
                  <a:ext cx="100932" cy="105112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0 h 35"/>
                    <a:gd name="T12" fmla="*/ 2147483647 w 23"/>
                    <a:gd name="T13" fmla="*/ 0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0 w 23"/>
                    <a:gd name="T19" fmla="*/ 2147483647 h 35"/>
                    <a:gd name="T20" fmla="*/ 2147483647 w 23"/>
                    <a:gd name="T21" fmla="*/ 2147483647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0 h 35"/>
                    <a:gd name="T30" fmla="*/ 2147483647 w 23"/>
                    <a:gd name="T31" fmla="*/ 0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14" y="10"/>
                      </a:move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2"/>
                        <a:pt x="11" y="12"/>
                        <a:pt x="10" y="12"/>
                      </a:cubicBezTo>
                      <a:cubicBezTo>
                        <a:pt x="11" y="10"/>
                        <a:pt x="11" y="9"/>
                        <a:pt x="11" y="7"/>
                      </a:cubicBezTo>
                      <a:cubicBezTo>
                        <a:pt x="11" y="5"/>
                        <a:pt x="11" y="3"/>
                        <a:pt x="1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3"/>
                        <a:pt x="9" y="5"/>
                        <a:pt x="9" y="7"/>
                      </a:cubicBezTo>
                      <a:cubicBezTo>
                        <a:pt x="9" y="9"/>
                        <a:pt x="8" y="11"/>
                        <a:pt x="8" y="12"/>
                      </a:cubicBezTo>
                      <a:cubicBezTo>
                        <a:pt x="4" y="14"/>
                        <a:pt x="0" y="18"/>
                        <a:pt x="0" y="23"/>
                      </a:cubicBezTo>
                      <a:cubicBezTo>
                        <a:pt x="0" y="29"/>
                        <a:pt x="5" y="35"/>
                        <a:pt x="11" y="35"/>
                      </a:cubicBezTo>
                      <a:cubicBezTo>
                        <a:pt x="18" y="35"/>
                        <a:pt x="23" y="29"/>
                        <a:pt x="23" y="23"/>
                      </a:cubicBezTo>
                      <a:cubicBezTo>
                        <a:pt x="23" y="19"/>
                        <a:pt x="20" y="15"/>
                        <a:pt x="16" y="13"/>
                      </a:cubicBezTo>
                      <a:cubicBezTo>
                        <a:pt x="16" y="12"/>
                        <a:pt x="16" y="11"/>
                        <a:pt x="16" y="10"/>
                      </a:cubicBezTo>
                      <a:cubicBezTo>
                        <a:pt x="16" y="7"/>
                        <a:pt x="16" y="3"/>
                        <a:pt x="16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4"/>
                        <a:pt x="14" y="7"/>
                        <a:pt x="14" y="10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"/>
                <p:cNvSpPr>
                  <a:spLocks noChangeAspect="1"/>
                </p:cNvSpPr>
                <p:nvPr/>
              </p:nvSpPr>
              <p:spPr bwMode="auto">
                <a:xfrm>
                  <a:off x="4408542" y="1674813"/>
                  <a:ext cx="100932" cy="100607"/>
                </a:xfrm>
                <a:custGeom>
                  <a:avLst/>
                  <a:gdLst>
                    <a:gd name="T0" fmla="*/ 2147483647 w 23"/>
                    <a:gd name="T1" fmla="*/ 2147483647 h 33"/>
                    <a:gd name="T2" fmla="*/ 2147483647 w 23"/>
                    <a:gd name="T3" fmla="*/ 2147483647 h 33"/>
                    <a:gd name="T4" fmla="*/ 2147483647 w 23"/>
                    <a:gd name="T5" fmla="*/ 2147483647 h 33"/>
                    <a:gd name="T6" fmla="*/ 2147483647 w 23"/>
                    <a:gd name="T7" fmla="*/ 2147483647 h 33"/>
                    <a:gd name="T8" fmla="*/ 2147483647 w 23"/>
                    <a:gd name="T9" fmla="*/ 2147483647 h 33"/>
                    <a:gd name="T10" fmla="*/ 2147483647 w 23"/>
                    <a:gd name="T11" fmla="*/ 2147483647 h 33"/>
                    <a:gd name="T12" fmla="*/ 2147483647 w 23"/>
                    <a:gd name="T13" fmla="*/ 2147483647 h 33"/>
                    <a:gd name="T14" fmla="*/ 2147483647 w 23"/>
                    <a:gd name="T15" fmla="*/ 2147483647 h 33"/>
                    <a:gd name="T16" fmla="*/ 2147483647 w 23"/>
                    <a:gd name="T17" fmla="*/ 2147483647 h 33"/>
                    <a:gd name="T18" fmla="*/ 2147483647 w 23"/>
                    <a:gd name="T19" fmla="*/ 2147483647 h 33"/>
                    <a:gd name="T20" fmla="*/ 2147483647 w 23"/>
                    <a:gd name="T21" fmla="*/ 2147483647 h 33"/>
                    <a:gd name="T22" fmla="*/ 2147483647 w 23"/>
                    <a:gd name="T23" fmla="*/ 2147483647 h 33"/>
                    <a:gd name="T24" fmla="*/ 2147483647 w 23"/>
                    <a:gd name="T25" fmla="*/ 2147483647 h 33"/>
                    <a:gd name="T26" fmla="*/ 2147483647 w 23"/>
                    <a:gd name="T27" fmla="*/ 2147483647 h 33"/>
                    <a:gd name="T28" fmla="*/ 2147483647 w 23"/>
                    <a:gd name="T29" fmla="*/ 0 h 33"/>
                    <a:gd name="T30" fmla="*/ 0 w 23"/>
                    <a:gd name="T31" fmla="*/ 2147483647 h 33"/>
                    <a:gd name="T32" fmla="*/ 2147483647 w 23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3"/>
                    <a:gd name="T53" fmla="*/ 23 w 23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3">
                      <a:moveTo>
                        <a:pt x="6" y="21"/>
                      </a:moveTo>
                      <a:cubicBezTo>
                        <a:pt x="6" y="22"/>
                        <a:pt x="7" y="22"/>
                        <a:pt x="6" y="23"/>
                      </a:cubicBezTo>
                      <a:cubicBezTo>
                        <a:pt x="6" y="27"/>
                        <a:pt x="7" y="30"/>
                        <a:pt x="8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9" y="30"/>
                        <a:pt x="9" y="27"/>
                        <a:pt x="9" y="23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2" y="23"/>
                        <a:pt x="12" y="24"/>
                        <a:pt x="12" y="25"/>
                      </a:cubicBezTo>
                      <a:cubicBezTo>
                        <a:pt x="12" y="28"/>
                        <a:pt x="13" y="31"/>
                        <a:pt x="13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1"/>
                        <a:pt x="15" y="28"/>
                        <a:pt x="15" y="25"/>
                      </a:cubicBezTo>
                      <a:cubicBezTo>
                        <a:pt x="15" y="24"/>
                        <a:pt x="15" y="23"/>
                        <a:pt x="15" y="22"/>
                      </a:cubicBezTo>
                      <a:cubicBezTo>
                        <a:pt x="20" y="20"/>
                        <a:pt x="23" y="16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5"/>
                        <a:pt x="3" y="19"/>
                        <a:pt x="6" y="21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9"/>
                <p:cNvSpPr>
                  <a:spLocks noChangeAspect="1"/>
                </p:cNvSpPr>
                <p:nvPr/>
              </p:nvSpPr>
              <p:spPr bwMode="auto">
                <a:xfrm>
                  <a:off x="4303315" y="1784429"/>
                  <a:ext cx="100932" cy="102108"/>
                </a:xfrm>
                <a:custGeom>
                  <a:avLst/>
                  <a:gdLst>
                    <a:gd name="T0" fmla="*/ 2147483647 w 23"/>
                    <a:gd name="T1" fmla="*/ 2147483647 h 34"/>
                    <a:gd name="T2" fmla="*/ 2147483647 w 23"/>
                    <a:gd name="T3" fmla="*/ 2147483647 h 34"/>
                    <a:gd name="T4" fmla="*/ 2147483647 w 23"/>
                    <a:gd name="T5" fmla="*/ 2147483647 h 34"/>
                    <a:gd name="T6" fmla="*/ 2147483647 w 23"/>
                    <a:gd name="T7" fmla="*/ 2147483647 h 34"/>
                    <a:gd name="T8" fmla="*/ 2147483647 w 23"/>
                    <a:gd name="T9" fmla="*/ 2147483647 h 34"/>
                    <a:gd name="T10" fmla="*/ 2147483647 w 23"/>
                    <a:gd name="T11" fmla="*/ 0 h 34"/>
                    <a:gd name="T12" fmla="*/ 2147483647 w 23"/>
                    <a:gd name="T13" fmla="*/ 0 h 34"/>
                    <a:gd name="T14" fmla="*/ 2147483647 w 23"/>
                    <a:gd name="T15" fmla="*/ 2147483647 h 34"/>
                    <a:gd name="T16" fmla="*/ 2147483647 w 23"/>
                    <a:gd name="T17" fmla="*/ 2147483647 h 34"/>
                    <a:gd name="T18" fmla="*/ 0 w 23"/>
                    <a:gd name="T19" fmla="*/ 2147483647 h 34"/>
                    <a:gd name="T20" fmla="*/ 2147483647 w 23"/>
                    <a:gd name="T21" fmla="*/ 2147483647 h 34"/>
                    <a:gd name="T22" fmla="*/ 2147483647 w 23"/>
                    <a:gd name="T23" fmla="*/ 2147483647 h 34"/>
                    <a:gd name="T24" fmla="*/ 2147483647 w 23"/>
                    <a:gd name="T25" fmla="*/ 2147483647 h 34"/>
                    <a:gd name="T26" fmla="*/ 2147483647 w 23"/>
                    <a:gd name="T27" fmla="*/ 2147483647 h 34"/>
                    <a:gd name="T28" fmla="*/ 2147483647 w 23"/>
                    <a:gd name="T29" fmla="*/ 0 h 34"/>
                    <a:gd name="T30" fmla="*/ 2147483647 w 23"/>
                    <a:gd name="T31" fmla="*/ 0 h 34"/>
                    <a:gd name="T32" fmla="*/ 2147483647 w 23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4"/>
                    <a:gd name="T53" fmla="*/ 23 w 2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4">
                      <a:moveTo>
                        <a:pt x="14" y="9"/>
                      </a:moveTo>
                      <a:cubicBezTo>
                        <a:pt x="14" y="10"/>
                        <a:pt x="14" y="11"/>
                        <a:pt x="14" y="12"/>
                      </a:cubicBezTo>
                      <a:cubicBezTo>
                        <a:pt x="13" y="11"/>
                        <a:pt x="12" y="11"/>
                        <a:pt x="11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7"/>
                      </a:cubicBezTo>
                      <a:cubicBezTo>
                        <a:pt x="10" y="5"/>
                        <a:pt x="10" y="2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2"/>
                        <a:pt x="8" y="5"/>
                        <a:pt x="8" y="7"/>
                      </a:cubicBezTo>
                      <a:cubicBezTo>
                        <a:pt x="8" y="9"/>
                        <a:pt x="8" y="10"/>
                        <a:pt x="7" y="12"/>
                      </a:cubicBezTo>
                      <a:cubicBezTo>
                        <a:pt x="3" y="14"/>
                        <a:pt x="0" y="18"/>
                        <a:pt x="0" y="23"/>
                      </a:cubicBezTo>
                      <a:cubicBezTo>
                        <a:pt x="1" y="29"/>
                        <a:pt x="6" y="34"/>
                        <a:pt x="12" y="34"/>
                      </a:cubicBezTo>
                      <a:cubicBezTo>
                        <a:pt x="18" y="34"/>
                        <a:pt x="23" y="28"/>
                        <a:pt x="23" y="22"/>
                      </a:cubicBezTo>
                      <a:cubicBezTo>
                        <a:pt x="23" y="18"/>
                        <a:pt x="20" y="14"/>
                        <a:pt x="16" y="12"/>
                      </a:cubicBezTo>
                      <a:cubicBezTo>
                        <a:pt x="16" y="11"/>
                        <a:pt x="16" y="10"/>
                        <a:pt x="16" y="9"/>
                      </a:cubicBezTo>
                      <a:cubicBezTo>
                        <a:pt x="16" y="6"/>
                        <a:pt x="15" y="3"/>
                        <a:pt x="1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3"/>
                        <a:pt x="14" y="6"/>
                        <a:pt x="14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0"/>
                <p:cNvSpPr>
                  <a:spLocks noChangeAspect="1"/>
                </p:cNvSpPr>
                <p:nvPr/>
              </p:nvSpPr>
              <p:spPr bwMode="auto">
                <a:xfrm>
                  <a:off x="4294726" y="1674813"/>
                  <a:ext cx="100932" cy="103610"/>
                </a:xfrm>
                <a:custGeom>
                  <a:avLst/>
                  <a:gdLst>
                    <a:gd name="T0" fmla="*/ 2147483647 w 23"/>
                    <a:gd name="T1" fmla="*/ 2147483647 h 34"/>
                    <a:gd name="T2" fmla="*/ 2147483647 w 23"/>
                    <a:gd name="T3" fmla="*/ 2147483647 h 34"/>
                    <a:gd name="T4" fmla="*/ 2147483647 w 23"/>
                    <a:gd name="T5" fmla="*/ 2147483647 h 34"/>
                    <a:gd name="T6" fmla="*/ 2147483647 w 23"/>
                    <a:gd name="T7" fmla="*/ 2147483647 h 34"/>
                    <a:gd name="T8" fmla="*/ 2147483647 w 23"/>
                    <a:gd name="T9" fmla="*/ 2147483647 h 34"/>
                    <a:gd name="T10" fmla="*/ 2147483647 w 23"/>
                    <a:gd name="T11" fmla="*/ 2147483647 h 34"/>
                    <a:gd name="T12" fmla="*/ 2147483647 w 23"/>
                    <a:gd name="T13" fmla="*/ 2147483647 h 34"/>
                    <a:gd name="T14" fmla="*/ 2147483647 w 23"/>
                    <a:gd name="T15" fmla="*/ 2147483647 h 34"/>
                    <a:gd name="T16" fmla="*/ 2147483647 w 23"/>
                    <a:gd name="T17" fmla="*/ 2147483647 h 34"/>
                    <a:gd name="T18" fmla="*/ 2147483647 w 23"/>
                    <a:gd name="T19" fmla="*/ 2147483647 h 34"/>
                    <a:gd name="T20" fmla="*/ 2147483647 w 23"/>
                    <a:gd name="T21" fmla="*/ 2147483647 h 34"/>
                    <a:gd name="T22" fmla="*/ 2147483647 w 23"/>
                    <a:gd name="T23" fmla="*/ 2147483647 h 34"/>
                    <a:gd name="T24" fmla="*/ 2147483647 w 23"/>
                    <a:gd name="T25" fmla="*/ 2147483647 h 34"/>
                    <a:gd name="T26" fmla="*/ 2147483647 w 23"/>
                    <a:gd name="T27" fmla="*/ 2147483647 h 34"/>
                    <a:gd name="T28" fmla="*/ 2147483647 w 23"/>
                    <a:gd name="T29" fmla="*/ 0 h 34"/>
                    <a:gd name="T30" fmla="*/ 2147483647 w 23"/>
                    <a:gd name="T31" fmla="*/ 2147483647 h 34"/>
                    <a:gd name="T32" fmla="*/ 2147483647 w 23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4"/>
                    <a:gd name="T53" fmla="*/ 23 w 2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4">
                      <a:moveTo>
                        <a:pt x="7" y="22"/>
                      </a:moveTo>
                      <a:cubicBezTo>
                        <a:pt x="7" y="22"/>
                        <a:pt x="7" y="23"/>
                        <a:pt x="7" y="23"/>
                      </a:cubicBezTo>
                      <a:cubicBezTo>
                        <a:pt x="7" y="27"/>
                        <a:pt x="8" y="31"/>
                        <a:pt x="9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0" y="30"/>
                        <a:pt x="10" y="27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2"/>
                        <a:pt x="11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3" y="24"/>
                        <a:pt x="13" y="24"/>
                        <a:pt x="13" y="26"/>
                      </a:cubicBezTo>
                      <a:cubicBezTo>
                        <a:pt x="13" y="28"/>
                        <a:pt x="14" y="31"/>
                        <a:pt x="14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6" y="31"/>
                        <a:pt x="16" y="28"/>
                        <a:pt x="15" y="26"/>
                      </a:cubicBezTo>
                      <a:cubicBezTo>
                        <a:pt x="15" y="24"/>
                        <a:pt x="15" y="23"/>
                        <a:pt x="15" y="22"/>
                      </a:cubicBezTo>
                      <a:cubicBezTo>
                        <a:pt x="20" y="21"/>
                        <a:pt x="23" y="16"/>
                        <a:pt x="23" y="11"/>
                      </a:cubicBezTo>
                      <a:cubicBezTo>
                        <a:pt x="23" y="5"/>
                        <a:pt x="17" y="0"/>
                        <a:pt x="11" y="0"/>
                      </a:cubicBezTo>
                      <a:cubicBezTo>
                        <a:pt x="5" y="1"/>
                        <a:pt x="0" y="6"/>
                        <a:pt x="1" y="12"/>
                      </a:cubicBezTo>
                      <a:cubicBezTo>
                        <a:pt x="1" y="16"/>
                        <a:pt x="3" y="20"/>
                        <a:pt x="7" y="22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3"/>
                <p:cNvSpPr>
                  <a:spLocks noChangeAspect="1"/>
                </p:cNvSpPr>
                <p:nvPr/>
              </p:nvSpPr>
              <p:spPr bwMode="auto">
                <a:xfrm>
                  <a:off x="4200236" y="1787432"/>
                  <a:ext cx="100932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0 h 35"/>
                    <a:gd name="T12" fmla="*/ 2147483647 w 23"/>
                    <a:gd name="T13" fmla="*/ 0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0 w 23"/>
                    <a:gd name="T19" fmla="*/ 2147483647 h 35"/>
                    <a:gd name="T20" fmla="*/ 2147483647 w 23"/>
                    <a:gd name="T21" fmla="*/ 2147483647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0 h 35"/>
                    <a:gd name="T30" fmla="*/ 2147483647 w 23"/>
                    <a:gd name="T31" fmla="*/ 0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13" y="9"/>
                      </a:moveTo>
                      <a:cubicBezTo>
                        <a:pt x="13" y="10"/>
                        <a:pt x="13" y="11"/>
                        <a:pt x="13" y="12"/>
                      </a:cubicBezTo>
                      <a:cubicBezTo>
                        <a:pt x="13" y="12"/>
                        <a:pt x="11" y="12"/>
                        <a:pt x="11" y="12"/>
                      </a:cubicBezTo>
                      <a:cubicBezTo>
                        <a:pt x="10" y="12"/>
                        <a:pt x="10" y="12"/>
                        <a:pt x="9" y="12"/>
                      </a:cubicBezTo>
                      <a:cubicBezTo>
                        <a:pt x="10" y="10"/>
                        <a:pt x="10" y="9"/>
                        <a:pt x="9" y="7"/>
                      </a:cubicBezTo>
                      <a:cubicBezTo>
                        <a:pt x="9" y="5"/>
                        <a:pt x="9" y="3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8" y="9"/>
                        <a:pt x="7" y="11"/>
                        <a:pt x="7" y="12"/>
                      </a:cubicBezTo>
                      <a:cubicBezTo>
                        <a:pt x="3" y="14"/>
                        <a:pt x="0" y="19"/>
                        <a:pt x="0" y="23"/>
                      </a:cubicBezTo>
                      <a:cubicBezTo>
                        <a:pt x="1" y="30"/>
                        <a:pt x="6" y="35"/>
                        <a:pt x="12" y="34"/>
                      </a:cubicBezTo>
                      <a:cubicBezTo>
                        <a:pt x="18" y="34"/>
                        <a:pt x="23" y="28"/>
                        <a:pt x="23" y="22"/>
                      </a:cubicBezTo>
                      <a:cubicBezTo>
                        <a:pt x="22" y="17"/>
                        <a:pt x="19" y="14"/>
                        <a:pt x="15" y="12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5" y="6"/>
                        <a:pt x="14" y="3"/>
                        <a:pt x="14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3" y="6"/>
                        <a:pt x="13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4"/>
                <p:cNvSpPr>
                  <a:spLocks noChangeAspect="1"/>
                </p:cNvSpPr>
                <p:nvPr/>
              </p:nvSpPr>
              <p:spPr bwMode="auto">
                <a:xfrm>
                  <a:off x="4187351" y="1677816"/>
                  <a:ext cx="100932" cy="103610"/>
                </a:xfrm>
                <a:custGeom>
                  <a:avLst/>
                  <a:gdLst>
                    <a:gd name="T0" fmla="*/ 2147483647 w 23"/>
                    <a:gd name="T1" fmla="*/ 2147483647 h 34"/>
                    <a:gd name="T2" fmla="*/ 2147483647 w 23"/>
                    <a:gd name="T3" fmla="*/ 2147483647 h 34"/>
                    <a:gd name="T4" fmla="*/ 2147483647 w 23"/>
                    <a:gd name="T5" fmla="*/ 2147483647 h 34"/>
                    <a:gd name="T6" fmla="*/ 2147483647 w 23"/>
                    <a:gd name="T7" fmla="*/ 2147483647 h 34"/>
                    <a:gd name="T8" fmla="*/ 2147483647 w 23"/>
                    <a:gd name="T9" fmla="*/ 2147483647 h 34"/>
                    <a:gd name="T10" fmla="*/ 2147483647 w 23"/>
                    <a:gd name="T11" fmla="*/ 2147483647 h 34"/>
                    <a:gd name="T12" fmla="*/ 2147483647 w 23"/>
                    <a:gd name="T13" fmla="*/ 2147483647 h 34"/>
                    <a:gd name="T14" fmla="*/ 2147483647 w 23"/>
                    <a:gd name="T15" fmla="*/ 2147483647 h 34"/>
                    <a:gd name="T16" fmla="*/ 2147483647 w 23"/>
                    <a:gd name="T17" fmla="*/ 2147483647 h 34"/>
                    <a:gd name="T18" fmla="*/ 2147483647 w 23"/>
                    <a:gd name="T19" fmla="*/ 2147483647 h 34"/>
                    <a:gd name="T20" fmla="*/ 2147483647 w 23"/>
                    <a:gd name="T21" fmla="*/ 2147483647 h 34"/>
                    <a:gd name="T22" fmla="*/ 2147483647 w 23"/>
                    <a:gd name="T23" fmla="*/ 2147483647 h 34"/>
                    <a:gd name="T24" fmla="*/ 2147483647 w 23"/>
                    <a:gd name="T25" fmla="*/ 2147483647 h 34"/>
                    <a:gd name="T26" fmla="*/ 2147483647 w 23"/>
                    <a:gd name="T27" fmla="*/ 2147483647 h 34"/>
                    <a:gd name="T28" fmla="*/ 2147483647 w 23"/>
                    <a:gd name="T29" fmla="*/ 2147483647 h 34"/>
                    <a:gd name="T30" fmla="*/ 0 w 23"/>
                    <a:gd name="T31" fmla="*/ 2147483647 h 34"/>
                    <a:gd name="T32" fmla="*/ 2147483647 w 23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4"/>
                    <a:gd name="T53" fmla="*/ 23 w 2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4">
                      <a:moveTo>
                        <a:pt x="7" y="22"/>
                      </a:moveTo>
                      <a:cubicBezTo>
                        <a:pt x="7" y="23"/>
                        <a:pt x="7" y="24"/>
                        <a:pt x="7" y="24"/>
                      </a:cubicBezTo>
                      <a:cubicBezTo>
                        <a:pt x="7" y="28"/>
                        <a:pt x="8" y="31"/>
                        <a:pt x="9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0" y="31"/>
                        <a:pt x="10" y="27"/>
                        <a:pt x="9" y="24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2" y="23"/>
                        <a:pt x="13" y="23"/>
                        <a:pt x="13" y="23"/>
                      </a:cubicBezTo>
                      <a:cubicBezTo>
                        <a:pt x="13" y="24"/>
                        <a:pt x="13" y="25"/>
                        <a:pt x="13" y="26"/>
                      </a:cubicBezTo>
                      <a:cubicBezTo>
                        <a:pt x="13" y="28"/>
                        <a:pt x="14" y="31"/>
                        <a:pt x="14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6" y="31"/>
                        <a:pt x="15" y="28"/>
                        <a:pt x="15" y="26"/>
                      </a:cubicBezTo>
                      <a:cubicBezTo>
                        <a:pt x="15" y="25"/>
                        <a:pt x="15" y="23"/>
                        <a:pt x="15" y="22"/>
                      </a:cubicBezTo>
                      <a:cubicBezTo>
                        <a:pt x="20" y="21"/>
                        <a:pt x="23" y="16"/>
                        <a:pt x="22" y="11"/>
                      </a:cubicBezTo>
                      <a:cubicBezTo>
                        <a:pt x="22" y="5"/>
                        <a:pt x="16" y="0"/>
                        <a:pt x="10" y="1"/>
                      </a:cubicBezTo>
                      <a:cubicBezTo>
                        <a:pt x="4" y="1"/>
                        <a:pt x="0" y="6"/>
                        <a:pt x="0" y="13"/>
                      </a:cubicBezTo>
                      <a:cubicBezTo>
                        <a:pt x="0" y="17"/>
                        <a:pt x="3" y="21"/>
                        <a:pt x="7" y="22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7"/>
                <p:cNvSpPr>
                  <a:spLocks noChangeAspect="1"/>
                </p:cNvSpPr>
                <p:nvPr/>
              </p:nvSpPr>
              <p:spPr bwMode="auto">
                <a:xfrm>
                  <a:off x="4097157" y="1793439"/>
                  <a:ext cx="98784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0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0 w 23"/>
                    <a:gd name="T19" fmla="*/ 2147483647 h 35"/>
                    <a:gd name="T20" fmla="*/ 2147483647 w 23"/>
                    <a:gd name="T21" fmla="*/ 2147483647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0 h 35"/>
                    <a:gd name="T30" fmla="*/ 2147483647 w 23"/>
                    <a:gd name="T31" fmla="*/ 0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13" y="9"/>
                      </a:moveTo>
                      <a:cubicBezTo>
                        <a:pt x="13" y="10"/>
                        <a:pt x="13" y="11"/>
                        <a:pt x="13" y="12"/>
                      </a:cubicBezTo>
                      <a:cubicBezTo>
                        <a:pt x="12" y="12"/>
                        <a:pt x="11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0"/>
                        <a:pt x="9" y="9"/>
                        <a:pt x="9" y="7"/>
                      </a:cubicBezTo>
                      <a:cubicBezTo>
                        <a:pt x="9" y="5"/>
                        <a:pt x="9" y="3"/>
                        <a:pt x="8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3"/>
                        <a:pt x="7" y="6"/>
                        <a:pt x="7" y="8"/>
                      </a:cubicBezTo>
                      <a:cubicBezTo>
                        <a:pt x="7" y="9"/>
                        <a:pt x="7" y="11"/>
                        <a:pt x="7" y="13"/>
                      </a:cubicBezTo>
                      <a:cubicBezTo>
                        <a:pt x="3" y="15"/>
                        <a:pt x="0" y="19"/>
                        <a:pt x="0" y="24"/>
                      </a:cubicBezTo>
                      <a:cubicBezTo>
                        <a:pt x="1" y="30"/>
                        <a:pt x="6" y="35"/>
                        <a:pt x="13" y="34"/>
                      </a:cubicBezTo>
                      <a:cubicBezTo>
                        <a:pt x="19" y="34"/>
                        <a:pt x="23" y="28"/>
                        <a:pt x="23" y="22"/>
                      </a:cubicBezTo>
                      <a:cubicBezTo>
                        <a:pt x="22" y="17"/>
                        <a:pt x="19" y="14"/>
                        <a:pt x="15" y="12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4" y="6"/>
                        <a:pt x="14" y="3"/>
                        <a:pt x="1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2" y="6"/>
                        <a:pt x="13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8"/>
                <p:cNvSpPr>
                  <a:spLocks noChangeAspect="1"/>
                </p:cNvSpPr>
                <p:nvPr/>
              </p:nvSpPr>
              <p:spPr bwMode="auto">
                <a:xfrm>
                  <a:off x="4073534" y="1683823"/>
                  <a:ext cx="100932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2147483647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2147483647 w 23"/>
                    <a:gd name="T19" fmla="*/ 2147483647 h 35"/>
                    <a:gd name="T20" fmla="*/ 2147483647 w 23"/>
                    <a:gd name="T21" fmla="*/ 2147483647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2147483647 h 35"/>
                    <a:gd name="T30" fmla="*/ 2147483647 w 23"/>
                    <a:gd name="T31" fmla="*/ 2147483647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8" y="23"/>
                      </a:move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8"/>
                        <a:pt x="9" y="32"/>
                        <a:pt x="10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31"/>
                        <a:pt x="11" y="28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1" y="23"/>
                        <a:pt x="12" y="23"/>
                        <a:pt x="13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9"/>
                        <a:pt x="15" y="31"/>
                        <a:pt x="15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7" y="31"/>
                        <a:pt x="16" y="28"/>
                        <a:pt x="16" y="26"/>
                      </a:cubicBezTo>
                      <a:cubicBezTo>
                        <a:pt x="16" y="25"/>
                        <a:pt x="16" y="23"/>
                        <a:pt x="16" y="22"/>
                      </a:cubicBezTo>
                      <a:cubicBezTo>
                        <a:pt x="21" y="21"/>
                        <a:pt x="23" y="16"/>
                        <a:pt x="23" y="11"/>
                      </a:cubicBezTo>
                      <a:cubicBezTo>
                        <a:pt x="22" y="5"/>
                        <a:pt x="16" y="0"/>
                        <a:pt x="10" y="1"/>
                      </a:cubicBezTo>
                      <a:cubicBezTo>
                        <a:pt x="4" y="2"/>
                        <a:pt x="0" y="7"/>
                        <a:pt x="1" y="13"/>
                      </a:cubicBezTo>
                      <a:cubicBezTo>
                        <a:pt x="1" y="18"/>
                        <a:pt x="4" y="21"/>
                        <a:pt x="8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21"/>
                <p:cNvSpPr>
                  <a:spLocks noChangeAspect="1"/>
                </p:cNvSpPr>
                <p:nvPr/>
              </p:nvSpPr>
              <p:spPr bwMode="auto">
                <a:xfrm>
                  <a:off x="3991930" y="1802448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0 h 35"/>
                    <a:gd name="T30" fmla="*/ 2147483647 w 24"/>
                    <a:gd name="T31" fmla="*/ 0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12" y="9"/>
                      </a:moveTo>
                      <a:cubicBezTo>
                        <a:pt x="13" y="10"/>
                        <a:pt x="13" y="11"/>
                        <a:pt x="13" y="12"/>
                      </a:cubicBezTo>
                      <a:cubicBezTo>
                        <a:pt x="12" y="11"/>
                        <a:pt x="11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0"/>
                        <a:pt x="9" y="9"/>
                        <a:pt x="9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3"/>
                        <a:pt x="6" y="6"/>
                        <a:pt x="7" y="8"/>
                      </a:cubicBezTo>
                      <a:cubicBezTo>
                        <a:pt x="7" y="9"/>
                        <a:pt x="7" y="11"/>
                        <a:pt x="6" y="13"/>
                      </a:cubicBezTo>
                      <a:cubicBezTo>
                        <a:pt x="3" y="15"/>
                        <a:pt x="0" y="19"/>
                        <a:pt x="1" y="24"/>
                      </a:cubicBezTo>
                      <a:cubicBezTo>
                        <a:pt x="1" y="30"/>
                        <a:pt x="7" y="35"/>
                        <a:pt x="13" y="34"/>
                      </a:cubicBezTo>
                      <a:cubicBezTo>
                        <a:pt x="19" y="33"/>
                        <a:pt x="24" y="27"/>
                        <a:pt x="23" y="21"/>
                      </a:cubicBezTo>
                      <a:cubicBezTo>
                        <a:pt x="22" y="17"/>
                        <a:pt x="19" y="13"/>
                        <a:pt x="15" y="12"/>
                      </a:cubicBezTo>
                      <a:cubicBezTo>
                        <a:pt x="15" y="11"/>
                        <a:pt x="15" y="10"/>
                        <a:pt x="14" y="9"/>
                      </a:cubicBezTo>
                      <a:cubicBezTo>
                        <a:pt x="14" y="6"/>
                        <a:pt x="13" y="3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3"/>
                        <a:pt x="12" y="6"/>
                        <a:pt x="12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2"/>
                <p:cNvSpPr>
                  <a:spLocks noChangeAspect="1"/>
                </p:cNvSpPr>
                <p:nvPr/>
              </p:nvSpPr>
              <p:spPr bwMode="auto">
                <a:xfrm>
                  <a:off x="3959718" y="1692832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9" y="23"/>
                      </a:moveTo>
                      <a:cubicBezTo>
                        <a:pt x="9" y="23"/>
                        <a:pt x="9" y="24"/>
                        <a:pt x="9" y="25"/>
                      </a:cubicBezTo>
                      <a:cubicBezTo>
                        <a:pt x="9" y="28"/>
                        <a:pt x="11" y="32"/>
                        <a:pt x="11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3" y="31"/>
                        <a:pt x="12" y="28"/>
                        <a:pt x="11" y="24"/>
                      </a:cubicBezTo>
                      <a:cubicBezTo>
                        <a:pt x="11" y="24"/>
                        <a:pt x="11" y="23"/>
                        <a:pt x="11" y="23"/>
                      </a:cubicBezTo>
                      <a:cubicBezTo>
                        <a:pt x="12" y="23"/>
                        <a:pt x="13" y="23"/>
                        <a:pt x="14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9"/>
                        <a:pt x="16" y="31"/>
                        <a:pt x="17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8" y="31"/>
                        <a:pt x="18" y="28"/>
                        <a:pt x="17" y="26"/>
                      </a:cubicBezTo>
                      <a:cubicBezTo>
                        <a:pt x="17" y="25"/>
                        <a:pt x="17" y="23"/>
                        <a:pt x="17" y="22"/>
                      </a:cubicBezTo>
                      <a:cubicBezTo>
                        <a:pt x="21" y="20"/>
                        <a:pt x="24" y="15"/>
                        <a:pt x="23" y="11"/>
                      </a:cubicBezTo>
                      <a:cubicBezTo>
                        <a:pt x="22" y="4"/>
                        <a:pt x="17" y="0"/>
                        <a:pt x="10" y="1"/>
                      </a:cubicBezTo>
                      <a:cubicBezTo>
                        <a:pt x="4" y="2"/>
                        <a:pt x="0" y="8"/>
                        <a:pt x="1" y="14"/>
                      </a:cubicBezTo>
                      <a:cubicBezTo>
                        <a:pt x="2" y="18"/>
                        <a:pt x="5" y="22"/>
                        <a:pt x="9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25"/>
                <p:cNvSpPr>
                  <a:spLocks noChangeAspect="1"/>
                </p:cNvSpPr>
                <p:nvPr/>
              </p:nvSpPr>
              <p:spPr bwMode="auto">
                <a:xfrm>
                  <a:off x="3886703" y="1814461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0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0 h 35"/>
                    <a:gd name="T30" fmla="*/ 2147483647 w 24"/>
                    <a:gd name="T31" fmla="*/ 0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12" y="9"/>
                      </a:moveTo>
                      <a:cubicBezTo>
                        <a:pt x="12" y="10"/>
                        <a:pt x="13" y="11"/>
                        <a:pt x="13" y="11"/>
                      </a:cubicBezTo>
                      <a:cubicBezTo>
                        <a:pt x="12" y="11"/>
                        <a:pt x="11" y="11"/>
                        <a:pt x="10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0"/>
                        <a:pt x="9" y="9"/>
                        <a:pt x="8" y="7"/>
                      </a:cubicBezTo>
                      <a:cubicBezTo>
                        <a:pt x="8" y="5"/>
                        <a:pt x="8" y="3"/>
                        <a:pt x="7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3"/>
                        <a:pt x="6" y="6"/>
                        <a:pt x="6" y="8"/>
                      </a:cubicBezTo>
                      <a:cubicBezTo>
                        <a:pt x="7" y="9"/>
                        <a:pt x="6" y="11"/>
                        <a:pt x="6" y="13"/>
                      </a:cubicBezTo>
                      <a:cubicBezTo>
                        <a:pt x="3" y="15"/>
                        <a:pt x="0" y="20"/>
                        <a:pt x="1" y="24"/>
                      </a:cubicBezTo>
                      <a:cubicBezTo>
                        <a:pt x="2" y="30"/>
                        <a:pt x="8" y="35"/>
                        <a:pt x="14" y="34"/>
                      </a:cubicBezTo>
                      <a:cubicBezTo>
                        <a:pt x="20" y="33"/>
                        <a:pt x="24" y="27"/>
                        <a:pt x="23" y="20"/>
                      </a:cubicBezTo>
                      <a:cubicBezTo>
                        <a:pt x="22" y="16"/>
                        <a:pt x="19" y="13"/>
                        <a:pt x="15" y="12"/>
                      </a:cubicBezTo>
                      <a:cubicBezTo>
                        <a:pt x="15" y="11"/>
                        <a:pt x="14" y="10"/>
                        <a:pt x="14" y="9"/>
                      </a:cubicBezTo>
                      <a:cubicBezTo>
                        <a:pt x="14" y="6"/>
                        <a:pt x="13" y="2"/>
                        <a:pt x="1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1" y="3"/>
                        <a:pt x="12" y="6"/>
                        <a:pt x="12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26"/>
                <p:cNvSpPr>
                  <a:spLocks noChangeAspect="1"/>
                </p:cNvSpPr>
                <p:nvPr/>
              </p:nvSpPr>
              <p:spPr bwMode="auto">
                <a:xfrm>
                  <a:off x="3852343" y="1706346"/>
                  <a:ext cx="103079" cy="105112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9" y="23"/>
                      </a:moveTo>
                      <a:cubicBezTo>
                        <a:pt x="9" y="24"/>
                        <a:pt x="9" y="24"/>
                        <a:pt x="9" y="25"/>
                      </a:cubicBezTo>
                      <a:cubicBezTo>
                        <a:pt x="10" y="28"/>
                        <a:pt x="11" y="32"/>
                        <a:pt x="1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3" y="31"/>
                        <a:pt x="12" y="28"/>
                        <a:pt x="11" y="24"/>
                      </a:cubicBezTo>
                      <a:cubicBezTo>
                        <a:pt x="11" y="24"/>
                        <a:pt x="11" y="23"/>
                        <a:pt x="11" y="23"/>
                      </a:cubicBezTo>
                      <a:cubicBezTo>
                        <a:pt x="12" y="23"/>
                        <a:pt x="13" y="23"/>
                        <a:pt x="14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9"/>
                        <a:pt x="16" y="31"/>
                        <a:pt x="17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1"/>
                        <a:pt x="18" y="28"/>
                        <a:pt x="17" y="26"/>
                      </a:cubicBezTo>
                      <a:cubicBezTo>
                        <a:pt x="17" y="24"/>
                        <a:pt x="17" y="23"/>
                        <a:pt x="17" y="22"/>
                      </a:cubicBezTo>
                      <a:cubicBezTo>
                        <a:pt x="21" y="20"/>
                        <a:pt x="24" y="15"/>
                        <a:pt x="23" y="10"/>
                      </a:cubicBezTo>
                      <a:cubicBezTo>
                        <a:pt x="22" y="4"/>
                        <a:pt x="16" y="0"/>
                        <a:pt x="10" y="1"/>
                      </a:cubicBezTo>
                      <a:cubicBezTo>
                        <a:pt x="4" y="2"/>
                        <a:pt x="0" y="8"/>
                        <a:pt x="1" y="14"/>
                      </a:cubicBezTo>
                      <a:cubicBezTo>
                        <a:pt x="2" y="19"/>
                        <a:pt x="5" y="22"/>
                        <a:pt x="9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29"/>
                <p:cNvSpPr>
                  <a:spLocks noChangeAspect="1"/>
                </p:cNvSpPr>
                <p:nvPr/>
              </p:nvSpPr>
              <p:spPr bwMode="auto">
                <a:xfrm>
                  <a:off x="3783624" y="1826474"/>
                  <a:ext cx="107374" cy="109616"/>
                </a:xfrm>
                <a:custGeom>
                  <a:avLst/>
                  <a:gdLst>
                    <a:gd name="T0" fmla="*/ 2147483647 w 25"/>
                    <a:gd name="T1" fmla="*/ 2147483647 h 36"/>
                    <a:gd name="T2" fmla="*/ 2147483647 w 25"/>
                    <a:gd name="T3" fmla="*/ 2147483647 h 36"/>
                    <a:gd name="T4" fmla="*/ 2147483647 w 25"/>
                    <a:gd name="T5" fmla="*/ 2147483647 h 36"/>
                    <a:gd name="T6" fmla="*/ 2147483647 w 25"/>
                    <a:gd name="T7" fmla="*/ 2147483647 h 36"/>
                    <a:gd name="T8" fmla="*/ 2147483647 w 25"/>
                    <a:gd name="T9" fmla="*/ 2147483647 h 36"/>
                    <a:gd name="T10" fmla="*/ 2147483647 w 25"/>
                    <a:gd name="T11" fmla="*/ 2147483647 h 36"/>
                    <a:gd name="T12" fmla="*/ 2147483647 w 25"/>
                    <a:gd name="T13" fmla="*/ 2147483647 h 36"/>
                    <a:gd name="T14" fmla="*/ 2147483647 w 25"/>
                    <a:gd name="T15" fmla="*/ 2147483647 h 36"/>
                    <a:gd name="T16" fmla="*/ 2147483647 w 25"/>
                    <a:gd name="T17" fmla="*/ 2147483647 h 36"/>
                    <a:gd name="T18" fmla="*/ 2147483647 w 25"/>
                    <a:gd name="T19" fmla="*/ 2147483647 h 36"/>
                    <a:gd name="T20" fmla="*/ 2147483647 w 25"/>
                    <a:gd name="T21" fmla="*/ 2147483647 h 36"/>
                    <a:gd name="T22" fmla="*/ 2147483647 w 25"/>
                    <a:gd name="T23" fmla="*/ 2147483647 h 36"/>
                    <a:gd name="T24" fmla="*/ 2147483647 w 25"/>
                    <a:gd name="T25" fmla="*/ 2147483647 h 36"/>
                    <a:gd name="T26" fmla="*/ 2147483647 w 25"/>
                    <a:gd name="T27" fmla="*/ 2147483647 h 36"/>
                    <a:gd name="T28" fmla="*/ 2147483647 w 25"/>
                    <a:gd name="T29" fmla="*/ 0 h 36"/>
                    <a:gd name="T30" fmla="*/ 2147483647 w 25"/>
                    <a:gd name="T31" fmla="*/ 2147483647 h 36"/>
                    <a:gd name="T32" fmla="*/ 2147483647 w 25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6"/>
                    <a:gd name="T53" fmla="*/ 25 w 25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6">
                      <a:moveTo>
                        <a:pt x="12" y="10"/>
                      </a:moveTo>
                      <a:cubicBezTo>
                        <a:pt x="12" y="11"/>
                        <a:pt x="13" y="11"/>
                        <a:pt x="13" y="12"/>
                      </a:cubicBezTo>
                      <a:cubicBezTo>
                        <a:pt x="12" y="12"/>
                        <a:pt x="11" y="12"/>
                        <a:pt x="10" y="12"/>
                      </a:cubicBezTo>
                      <a:cubicBezTo>
                        <a:pt x="9" y="12"/>
                        <a:pt x="9" y="12"/>
                        <a:pt x="9" y="13"/>
                      </a:cubicBezTo>
                      <a:cubicBezTo>
                        <a:pt x="9" y="11"/>
                        <a:pt x="9" y="10"/>
                        <a:pt x="8" y="8"/>
                      </a:cubicBezTo>
                      <a:cubicBezTo>
                        <a:pt x="8" y="6"/>
                        <a:pt x="7" y="4"/>
                        <a:pt x="6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4"/>
                        <a:pt x="6" y="6"/>
                        <a:pt x="6" y="8"/>
                      </a:cubicBezTo>
                      <a:cubicBezTo>
                        <a:pt x="7" y="10"/>
                        <a:pt x="6" y="12"/>
                        <a:pt x="6" y="13"/>
                      </a:cubicBezTo>
                      <a:cubicBezTo>
                        <a:pt x="3" y="16"/>
                        <a:pt x="0" y="21"/>
                        <a:pt x="1" y="25"/>
                      </a:cubicBezTo>
                      <a:cubicBezTo>
                        <a:pt x="3" y="31"/>
                        <a:pt x="9" y="36"/>
                        <a:pt x="15" y="34"/>
                      </a:cubicBezTo>
                      <a:cubicBezTo>
                        <a:pt x="21" y="33"/>
                        <a:pt x="25" y="27"/>
                        <a:pt x="23" y="21"/>
                      </a:cubicBezTo>
                      <a:cubicBezTo>
                        <a:pt x="22" y="16"/>
                        <a:pt x="19" y="13"/>
                        <a:pt x="15" y="12"/>
                      </a:cubicBezTo>
                      <a:cubicBezTo>
                        <a:pt x="15" y="11"/>
                        <a:pt x="14" y="10"/>
                        <a:pt x="14" y="9"/>
                      </a:cubicBezTo>
                      <a:cubicBezTo>
                        <a:pt x="14" y="6"/>
                        <a:pt x="12" y="3"/>
                        <a:pt x="12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1" y="4"/>
                        <a:pt x="12" y="7"/>
                        <a:pt x="12" y="10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30"/>
                <p:cNvSpPr>
                  <a:spLocks noChangeAspect="1"/>
                </p:cNvSpPr>
                <p:nvPr/>
              </p:nvSpPr>
              <p:spPr bwMode="auto">
                <a:xfrm>
                  <a:off x="3738527" y="1719861"/>
                  <a:ext cx="109522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0" y="23"/>
                      </a:moveTo>
                      <a:cubicBezTo>
                        <a:pt x="10" y="24"/>
                        <a:pt x="10" y="24"/>
                        <a:pt x="10" y="25"/>
                      </a:cubicBezTo>
                      <a:cubicBezTo>
                        <a:pt x="11" y="28"/>
                        <a:pt x="12" y="32"/>
                        <a:pt x="13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4" y="31"/>
                        <a:pt x="13" y="28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3" y="23"/>
                        <a:pt x="14" y="23"/>
                        <a:pt x="15" y="23"/>
                      </a:cubicBezTo>
                      <a:cubicBezTo>
                        <a:pt x="15" y="23"/>
                        <a:pt x="15" y="23"/>
                        <a:pt x="16" y="23"/>
                      </a:cubicBezTo>
                      <a:cubicBezTo>
                        <a:pt x="16" y="24"/>
                        <a:pt x="16" y="25"/>
                        <a:pt x="16" y="26"/>
                      </a:cubicBezTo>
                      <a:cubicBezTo>
                        <a:pt x="17" y="28"/>
                        <a:pt x="18" y="31"/>
                        <a:pt x="19" y="34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0" y="31"/>
                        <a:pt x="19" y="28"/>
                        <a:pt x="19" y="25"/>
                      </a:cubicBezTo>
                      <a:cubicBezTo>
                        <a:pt x="18" y="24"/>
                        <a:pt x="18" y="23"/>
                        <a:pt x="18" y="22"/>
                      </a:cubicBezTo>
                      <a:cubicBezTo>
                        <a:pt x="22" y="20"/>
                        <a:pt x="25" y="14"/>
                        <a:pt x="24" y="10"/>
                      </a:cubicBezTo>
                      <a:cubicBezTo>
                        <a:pt x="22" y="4"/>
                        <a:pt x="16" y="0"/>
                        <a:pt x="10" y="1"/>
                      </a:cubicBezTo>
                      <a:cubicBezTo>
                        <a:pt x="4" y="3"/>
                        <a:pt x="0" y="8"/>
                        <a:pt x="2" y="14"/>
                      </a:cubicBezTo>
                      <a:cubicBezTo>
                        <a:pt x="3" y="19"/>
                        <a:pt x="6" y="22"/>
                        <a:pt x="10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33"/>
                <p:cNvSpPr>
                  <a:spLocks noChangeAspect="1"/>
                </p:cNvSpPr>
                <p:nvPr/>
              </p:nvSpPr>
              <p:spPr bwMode="auto">
                <a:xfrm>
                  <a:off x="3682692" y="1844493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0 h 35"/>
                    <a:gd name="T30" fmla="*/ 2147483647 w 24"/>
                    <a:gd name="T31" fmla="*/ 0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11" y="9"/>
                      </a:moveTo>
                      <a:cubicBezTo>
                        <a:pt x="12" y="10"/>
                        <a:pt x="12" y="11"/>
                        <a:pt x="12" y="11"/>
                      </a:cubicBezTo>
                      <a:cubicBezTo>
                        <a:pt x="11" y="11"/>
                        <a:pt x="10" y="12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8" y="10"/>
                        <a:pt x="8" y="9"/>
                        <a:pt x="7" y="8"/>
                      </a:cubicBezTo>
                      <a:cubicBezTo>
                        <a:pt x="7" y="6"/>
                        <a:pt x="6" y="3"/>
                        <a:pt x="5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4"/>
                        <a:pt x="5" y="6"/>
                        <a:pt x="5" y="8"/>
                      </a:cubicBezTo>
                      <a:cubicBezTo>
                        <a:pt x="6" y="10"/>
                        <a:pt x="6" y="11"/>
                        <a:pt x="6" y="13"/>
                      </a:cubicBezTo>
                      <a:cubicBezTo>
                        <a:pt x="2" y="16"/>
                        <a:pt x="0" y="20"/>
                        <a:pt x="1" y="25"/>
                      </a:cubicBezTo>
                      <a:cubicBezTo>
                        <a:pt x="3" y="31"/>
                        <a:pt x="9" y="35"/>
                        <a:pt x="15" y="34"/>
                      </a:cubicBezTo>
                      <a:cubicBezTo>
                        <a:pt x="21" y="32"/>
                        <a:pt x="24" y="26"/>
                        <a:pt x="23" y="20"/>
                      </a:cubicBezTo>
                      <a:cubicBezTo>
                        <a:pt x="22" y="15"/>
                        <a:pt x="18" y="13"/>
                        <a:pt x="14" y="11"/>
                      </a:cubicBezTo>
                      <a:cubicBezTo>
                        <a:pt x="14" y="11"/>
                        <a:pt x="13" y="9"/>
                        <a:pt x="13" y="9"/>
                      </a:cubicBezTo>
                      <a:cubicBezTo>
                        <a:pt x="12" y="5"/>
                        <a:pt x="11" y="2"/>
                        <a:pt x="1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3"/>
                        <a:pt x="11" y="6"/>
                        <a:pt x="11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34"/>
                <p:cNvSpPr>
                  <a:spLocks noChangeAspect="1"/>
                </p:cNvSpPr>
                <p:nvPr/>
              </p:nvSpPr>
              <p:spPr bwMode="auto">
                <a:xfrm>
                  <a:off x="3631152" y="1739381"/>
                  <a:ext cx="107374" cy="105112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0" y="23"/>
                      </a:move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1" y="28"/>
                        <a:pt x="13" y="31"/>
                        <a:pt x="14" y="35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5" y="31"/>
                        <a:pt x="14" y="28"/>
                        <a:pt x="13" y="24"/>
                      </a:cubicBezTo>
                      <a:cubicBezTo>
                        <a:pt x="13" y="24"/>
                        <a:pt x="13" y="23"/>
                        <a:pt x="13" y="23"/>
                      </a:cubicBezTo>
                      <a:cubicBezTo>
                        <a:pt x="13" y="23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2"/>
                      </a:cubicBezTo>
                      <a:cubicBezTo>
                        <a:pt x="16" y="24"/>
                        <a:pt x="16" y="24"/>
                        <a:pt x="17" y="26"/>
                      </a:cubicBezTo>
                      <a:cubicBezTo>
                        <a:pt x="17" y="28"/>
                        <a:pt x="18" y="31"/>
                        <a:pt x="19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1" y="30"/>
                        <a:pt x="20" y="27"/>
                        <a:pt x="19" y="25"/>
                      </a:cubicBezTo>
                      <a:cubicBezTo>
                        <a:pt x="19" y="24"/>
                        <a:pt x="18" y="23"/>
                        <a:pt x="18" y="21"/>
                      </a:cubicBezTo>
                      <a:cubicBezTo>
                        <a:pt x="23" y="19"/>
                        <a:pt x="25" y="14"/>
                        <a:pt x="23" y="9"/>
                      </a:cubicBezTo>
                      <a:cubicBezTo>
                        <a:pt x="22" y="3"/>
                        <a:pt x="16" y="0"/>
                        <a:pt x="10" y="1"/>
                      </a:cubicBezTo>
                      <a:cubicBezTo>
                        <a:pt x="4" y="3"/>
                        <a:pt x="0" y="9"/>
                        <a:pt x="2" y="14"/>
                      </a:cubicBezTo>
                      <a:cubicBezTo>
                        <a:pt x="3" y="19"/>
                        <a:pt x="6" y="22"/>
                        <a:pt x="10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37"/>
                <p:cNvSpPr>
                  <a:spLocks noChangeAspect="1"/>
                </p:cNvSpPr>
                <p:nvPr/>
              </p:nvSpPr>
              <p:spPr bwMode="auto">
                <a:xfrm>
                  <a:off x="3581760" y="1862512"/>
                  <a:ext cx="105227" cy="109616"/>
                </a:xfrm>
                <a:custGeom>
                  <a:avLst/>
                  <a:gdLst>
                    <a:gd name="T0" fmla="*/ 2147483647 w 24"/>
                    <a:gd name="T1" fmla="*/ 2147483647 h 36"/>
                    <a:gd name="T2" fmla="*/ 2147483647 w 24"/>
                    <a:gd name="T3" fmla="*/ 2147483647 h 36"/>
                    <a:gd name="T4" fmla="*/ 2147483647 w 24"/>
                    <a:gd name="T5" fmla="*/ 2147483647 h 36"/>
                    <a:gd name="T6" fmla="*/ 2147483647 w 24"/>
                    <a:gd name="T7" fmla="*/ 2147483647 h 36"/>
                    <a:gd name="T8" fmla="*/ 2147483647 w 24"/>
                    <a:gd name="T9" fmla="*/ 2147483647 h 36"/>
                    <a:gd name="T10" fmla="*/ 2147483647 w 24"/>
                    <a:gd name="T11" fmla="*/ 2147483647 h 36"/>
                    <a:gd name="T12" fmla="*/ 2147483647 w 24"/>
                    <a:gd name="T13" fmla="*/ 2147483647 h 36"/>
                    <a:gd name="T14" fmla="*/ 2147483647 w 24"/>
                    <a:gd name="T15" fmla="*/ 2147483647 h 36"/>
                    <a:gd name="T16" fmla="*/ 2147483647 w 24"/>
                    <a:gd name="T17" fmla="*/ 2147483647 h 36"/>
                    <a:gd name="T18" fmla="*/ 2147483647 w 24"/>
                    <a:gd name="T19" fmla="*/ 2147483647 h 36"/>
                    <a:gd name="T20" fmla="*/ 2147483647 w 24"/>
                    <a:gd name="T21" fmla="*/ 2147483647 h 36"/>
                    <a:gd name="T22" fmla="*/ 2147483647 w 24"/>
                    <a:gd name="T23" fmla="*/ 2147483647 h 36"/>
                    <a:gd name="T24" fmla="*/ 2147483647 w 24"/>
                    <a:gd name="T25" fmla="*/ 2147483647 h 36"/>
                    <a:gd name="T26" fmla="*/ 2147483647 w 24"/>
                    <a:gd name="T27" fmla="*/ 2147483647 h 36"/>
                    <a:gd name="T28" fmla="*/ 2147483647 w 24"/>
                    <a:gd name="T29" fmla="*/ 0 h 36"/>
                    <a:gd name="T30" fmla="*/ 2147483647 w 24"/>
                    <a:gd name="T31" fmla="*/ 2147483647 h 36"/>
                    <a:gd name="T32" fmla="*/ 2147483647 w 24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6"/>
                    <a:gd name="T53" fmla="*/ 24 w 24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6">
                      <a:moveTo>
                        <a:pt x="11" y="9"/>
                      </a:move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1" y="12"/>
                        <a:pt x="9" y="12"/>
                        <a:pt x="9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1"/>
                        <a:pt x="7" y="10"/>
                        <a:pt x="6" y="8"/>
                      </a:cubicBezTo>
                      <a:cubicBezTo>
                        <a:pt x="6" y="6"/>
                        <a:pt x="5" y="4"/>
                        <a:pt x="4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4" y="7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2" y="16"/>
                        <a:pt x="0" y="21"/>
                        <a:pt x="1" y="26"/>
                      </a:cubicBezTo>
                      <a:cubicBezTo>
                        <a:pt x="3" y="32"/>
                        <a:pt x="9" y="36"/>
                        <a:pt x="15" y="34"/>
                      </a:cubicBezTo>
                      <a:cubicBezTo>
                        <a:pt x="21" y="32"/>
                        <a:pt x="24" y="25"/>
                        <a:pt x="23" y="20"/>
                      </a:cubicBezTo>
                      <a:cubicBezTo>
                        <a:pt x="21" y="15"/>
                        <a:pt x="18" y="13"/>
                        <a:pt x="13" y="12"/>
                      </a:cubicBezTo>
                      <a:cubicBezTo>
                        <a:pt x="13" y="11"/>
                        <a:pt x="13" y="10"/>
                        <a:pt x="13" y="9"/>
                      </a:cubicBezTo>
                      <a:cubicBezTo>
                        <a:pt x="12" y="6"/>
                        <a:pt x="10" y="3"/>
                        <a:pt x="9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4"/>
                        <a:pt x="10" y="6"/>
                        <a:pt x="11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38"/>
                <p:cNvSpPr>
                  <a:spLocks noChangeAspect="1"/>
                </p:cNvSpPr>
                <p:nvPr/>
              </p:nvSpPr>
              <p:spPr bwMode="auto">
                <a:xfrm>
                  <a:off x="3521630" y="1757401"/>
                  <a:ext cx="109522" cy="105112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1" y="24"/>
                      </a:moveTo>
                      <a:cubicBezTo>
                        <a:pt x="11" y="24"/>
                        <a:pt x="11" y="25"/>
                        <a:pt x="11" y="25"/>
                      </a:cubicBezTo>
                      <a:cubicBezTo>
                        <a:pt x="12" y="29"/>
                        <a:pt x="14" y="32"/>
                        <a:pt x="15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6" y="31"/>
                        <a:pt x="14" y="28"/>
                        <a:pt x="13" y="25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4" y="24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4"/>
                        <a:pt x="17" y="25"/>
                        <a:pt x="17" y="26"/>
                      </a:cubicBezTo>
                      <a:cubicBezTo>
                        <a:pt x="18" y="28"/>
                        <a:pt x="19" y="31"/>
                        <a:pt x="20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30"/>
                        <a:pt x="20" y="28"/>
                        <a:pt x="20" y="25"/>
                      </a:cubicBezTo>
                      <a:cubicBezTo>
                        <a:pt x="19" y="24"/>
                        <a:pt x="19" y="23"/>
                        <a:pt x="19" y="22"/>
                      </a:cubicBezTo>
                      <a:cubicBezTo>
                        <a:pt x="23" y="19"/>
                        <a:pt x="25" y="14"/>
                        <a:pt x="24" y="9"/>
                      </a:cubicBezTo>
                      <a:cubicBezTo>
                        <a:pt x="22" y="3"/>
                        <a:pt x="15" y="0"/>
                        <a:pt x="10" y="2"/>
                      </a:cubicBezTo>
                      <a:cubicBezTo>
                        <a:pt x="4" y="4"/>
                        <a:pt x="0" y="10"/>
                        <a:pt x="2" y="16"/>
                      </a:cubicBezTo>
                      <a:cubicBezTo>
                        <a:pt x="3" y="20"/>
                        <a:pt x="7" y="23"/>
                        <a:pt x="11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1"/>
                <p:cNvSpPr>
                  <a:spLocks noChangeAspect="1"/>
                </p:cNvSpPr>
                <p:nvPr/>
              </p:nvSpPr>
              <p:spPr bwMode="auto">
                <a:xfrm>
                  <a:off x="3482976" y="1885036"/>
                  <a:ext cx="103079" cy="109616"/>
                </a:xfrm>
                <a:custGeom>
                  <a:avLst/>
                  <a:gdLst>
                    <a:gd name="T0" fmla="*/ 2147483647 w 24"/>
                    <a:gd name="T1" fmla="*/ 2147483647 h 36"/>
                    <a:gd name="T2" fmla="*/ 2147483647 w 24"/>
                    <a:gd name="T3" fmla="*/ 2147483647 h 36"/>
                    <a:gd name="T4" fmla="*/ 2147483647 w 24"/>
                    <a:gd name="T5" fmla="*/ 2147483647 h 36"/>
                    <a:gd name="T6" fmla="*/ 2147483647 w 24"/>
                    <a:gd name="T7" fmla="*/ 2147483647 h 36"/>
                    <a:gd name="T8" fmla="*/ 2147483647 w 24"/>
                    <a:gd name="T9" fmla="*/ 2147483647 h 36"/>
                    <a:gd name="T10" fmla="*/ 2147483647 w 24"/>
                    <a:gd name="T11" fmla="*/ 2147483647 h 36"/>
                    <a:gd name="T12" fmla="*/ 2147483647 w 24"/>
                    <a:gd name="T13" fmla="*/ 2147483647 h 36"/>
                    <a:gd name="T14" fmla="*/ 2147483647 w 24"/>
                    <a:gd name="T15" fmla="*/ 2147483647 h 36"/>
                    <a:gd name="T16" fmla="*/ 2147483647 w 24"/>
                    <a:gd name="T17" fmla="*/ 2147483647 h 36"/>
                    <a:gd name="T18" fmla="*/ 2147483647 w 24"/>
                    <a:gd name="T19" fmla="*/ 2147483647 h 36"/>
                    <a:gd name="T20" fmla="*/ 2147483647 w 24"/>
                    <a:gd name="T21" fmla="*/ 2147483647 h 36"/>
                    <a:gd name="T22" fmla="*/ 2147483647 w 24"/>
                    <a:gd name="T23" fmla="*/ 2147483647 h 36"/>
                    <a:gd name="T24" fmla="*/ 2147483647 w 24"/>
                    <a:gd name="T25" fmla="*/ 2147483647 h 36"/>
                    <a:gd name="T26" fmla="*/ 2147483647 w 24"/>
                    <a:gd name="T27" fmla="*/ 2147483647 h 36"/>
                    <a:gd name="T28" fmla="*/ 2147483647 w 24"/>
                    <a:gd name="T29" fmla="*/ 0 h 36"/>
                    <a:gd name="T30" fmla="*/ 2147483647 w 24"/>
                    <a:gd name="T31" fmla="*/ 2147483647 h 36"/>
                    <a:gd name="T32" fmla="*/ 2147483647 w 24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6"/>
                    <a:gd name="T53" fmla="*/ 24 w 24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6">
                      <a:moveTo>
                        <a:pt x="10" y="9"/>
                      </a:move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0" y="12"/>
                        <a:pt x="9" y="12"/>
                        <a:pt x="8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7" y="11"/>
                        <a:pt x="6" y="10"/>
                        <a:pt x="6" y="8"/>
                      </a:cubicBezTo>
                      <a:cubicBezTo>
                        <a:pt x="5" y="6"/>
                        <a:pt x="5" y="4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5"/>
                        <a:pt x="3" y="7"/>
                        <a:pt x="4" y="9"/>
                      </a:cubicBezTo>
                      <a:cubicBezTo>
                        <a:pt x="5" y="10"/>
                        <a:pt x="5" y="12"/>
                        <a:pt x="5" y="14"/>
                      </a:cubicBezTo>
                      <a:cubicBezTo>
                        <a:pt x="1" y="17"/>
                        <a:pt x="0" y="21"/>
                        <a:pt x="1" y="26"/>
                      </a:cubicBezTo>
                      <a:cubicBezTo>
                        <a:pt x="3" y="32"/>
                        <a:pt x="9" y="36"/>
                        <a:pt x="15" y="34"/>
                      </a:cubicBezTo>
                      <a:cubicBezTo>
                        <a:pt x="21" y="32"/>
                        <a:pt x="24" y="25"/>
                        <a:pt x="22" y="19"/>
                      </a:cubicBezTo>
                      <a:cubicBezTo>
                        <a:pt x="21" y="15"/>
                        <a:pt x="17" y="12"/>
                        <a:pt x="13" y="12"/>
                      </a:cubicBezTo>
                      <a:cubicBezTo>
                        <a:pt x="13" y="11"/>
                        <a:pt x="12" y="10"/>
                        <a:pt x="12" y="9"/>
                      </a:cubicBezTo>
                      <a:cubicBezTo>
                        <a:pt x="11" y="6"/>
                        <a:pt x="10" y="3"/>
                        <a:pt x="9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4"/>
                        <a:pt x="9" y="6"/>
                        <a:pt x="10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2"/>
                <p:cNvSpPr>
                  <a:spLocks noChangeAspect="1"/>
                </p:cNvSpPr>
                <p:nvPr/>
              </p:nvSpPr>
              <p:spPr bwMode="auto">
                <a:xfrm>
                  <a:off x="3416404" y="1781426"/>
                  <a:ext cx="105227" cy="105112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11" y="23"/>
                      </a:moveTo>
                      <a:cubicBezTo>
                        <a:pt x="11" y="24"/>
                        <a:pt x="11" y="24"/>
                        <a:pt x="11" y="25"/>
                      </a:cubicBezTo>
                      <a:cubicBezTo>
                        <a:pt x="12" y="28"/>
                        <a:pt x="14" y="32"/>
                        <a:pt x="15" y="3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6" y="31"/>
                        <a:pt x="14" y="28"/>
                        <a:pt x="13" y="24"/>
                      </a:cubicBezTo>
                      <a:cubicBezTo>
                        <a:pt x="13" y="24"/>
                        <a:pt x="13" y="23"/>
                        <a:pt x="13" y="23"/>
                      </a:cubicBezTo>
                      <a:cubicBezTo>
                        <a:pt x="14" y="23"/>
                        <a:pt x="15" y="23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4"/>
                        <a:pt x="17" y="24"/>
                        <a:pt x="17" y="25"/>
                      </a:cubicBezTo>
                      <a:cubicBezTo>
                        <a:pt x="18" y="28"/>
                        <a:pt x="19" y="30"/>
                        <a:pt x="21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0"/>
                        <a:pt x="20" y="27"/>
                        <a:pt x="20" y="25"/>
                      </a:cubicBezTo>
                      <a:cubicBezTo>
                        <a:pt x="19" y="23"/>
                        <a:pt x="19" y="22"/>
                        <a:pt x="18" y="21"/>
                      </a:cubicBezTo>
                      <a:cubicBezTo>
                        <a:pt x="23" y="18"/>
                        <a:pt x="24" y="13"/>
                        <a:pt x="23" y="8"/>
                      </a:cubicBezTo>
                      <a:cubicBezTo>
                        <a:pt x="21" y="3"/>
                        <a:pt x="14" y="0"/>
                        <a:pt x="9" y="2"/>
                      </a:cubicBezTo>
                      <a:cubicBezTo>
                        <a:pt x="3" y="4"/>
                        <a:pt x="0" y="10"/>
                        <a:pt x="2" y="15"/>
                      </a:cubicBezTo>
                      <a:cubicBezTo>
                        <a:pt x="3" y="20"/>
                        <a:pt x="6" y="23"/>
                        <a:pt x="11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5"/>
                <p:cNvSpPr>
                  <a:spLocks noChangeAspect="1"/>
                </p:cNvSpPr>
                <p:nvPr/>
              </p:nvSpPr>
              <p:spPr bwMode="auto">
                <a:xfrm>
                  <a:off x="3382044" y="1909062"/>
                  <a:ext cx="109522" cy="109616"/>
                </a:xfrm>
                <a:custGeom>
                  <a:avLst/>
                  <a:gdLst>
                    <a:gd name="T0" fmla="*/ 2147483647 w 25"/>
                    <a:gd name="T1" fmla="*/ 2147483647 h 36"/>
                    <a:gd name="T2" fmla="*/ 2147483647 w 25"/>
                    <a:gd name="T3" fmla="*/ 2147483647 h 36"/>
                    <a:gd name="T4" fmla="*/ 2147483647 w 25"/>
                    <a:gd name="T5" fmla="*/ 2147483647 h 36"/>
                    <a:gd name="T6" fmla="*/ 2147483647 w 25"/>
                    <a:gd name="T7" fmla="*/ 2147483647 h 36"/>
                    <a:gd name="T8" fmla="*/ 2147483647 w 25"/>
                    <a:gd name="T9" fmla="*/ 2147483647 h 36"/>
                    <a:gd name="T10" fmla="*/ 2147483647 w 25"/>
                    <a:gd name="T11" fmla="*/ 2147483647 h 36"/>
                    <a:gd name="T12" fmla="*/ 2147483647 w 25"/>
                    <a:gd name="T13" fmla="*/ 2147483647 h 36"/>
                    <a:gd name="T14" fmla="*/ 2147483647 w 25"/>
                    <a:gd name="T15" fmla="*/ 2147483647 h 36"/>
                    <a:gd name="T16" fmla="*/ 2147483647 w 25"/>
                    <a:gd name="T17" fmla="*/ 2147483647 h 36"/>
                    <a:gd name="T18" fmla="*/ 2147483647 w 25"/>
                    <a:gd name="T19" fmla="*/ 2147483647 h 36"/>
                    <a:gd name="T20" fmla="*/ 2147483647 w 25"/>
                    <a:gd name="T21" fmla="*/ 2147483647 h 36"/>
                    <a:gd name="T22" fmla="*/ 2147483647 w 25"/>
                    <a:gd name="T23" fmla="*/ 2147483647 h 36"/>
                    <a:gd name="T24" fmla="*/ 2147483647 w 25"/>
                    <a:gd name="T25" fmla="*/ 2147483647 h 36"/>
                    <a:gd name="T26" fmla="*/ 2147483647 w 25"/>
                    <a:gd name="T27" fmla="*/ 2147483647 h 36"/>
                    <a:gd name="T28" fmla="*/ 2147483647 w 25"/>
                    <a:gd name="T29" fmla="*/ 0 h 36"/>
                    <a:gd name="T30" fmla="*/ 2147483647 w 25"/>
                    <a:gd name="T31" fmla="*/ 2147483647 h 36"/>
                    <a:gd name="T32" fmla="*/ 2147483647 w 25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6"/>
                    <a:gd name="T53" fmla="*/ 25 w 25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6">
                      <a:moveTo>
                        <a:pt x="10" y="9"/>
                      </a:move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0" y="11"/>
                        <a:pt x="9" y="12"/>
                        <a:pt x="8" y="12"/>
                      </a:cubicBezTo>
                      <a:cubicBezTo>
                        <a:pt x="8" y="12"/>
                        <a:pt x="7" y="12"/>
                        <a:pt x="7" y="13"/>
                      </a:cubicBezTo>
                      <a:cubicBezTo>
                        <a:pt x="7" y="11"/>
                        <a:pt x="6" y="10"/>
                        <a:pt x="6" y="8"/>
                      </a:cubicBezTo>
                      <a:cubicBezTo>
                        <a:pt x="5" y="6"/>
                        <a:pt x="4" y="4"/>
                        <a:pt x="3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5"/>
                        <a:pt x="3" y="7"/>
                        <a:pt x="4" y="9"/>
                      </a:cubicBezTo>
                      <a:cubicBezTo>
                        <a:pt x="4" y="10"/>
                        <a:pt x="5" y="12"/>
                        <a:pt x="5" y="14"/>
                      </a:cubicBezTo>
                      <a:cubicBezTo>
                        <a:pt x="1" y="17"/>
                        <a:pt x="0" y="22"/>
                        <a:pt x="1" y="26"/>
                      </a:cubicBezTo>
                      <a:cubicBezTo>
                        <a:pt x="4" y="32"/>
                        <a:pt x="10" y="36"/>
                        <a:pt x="16" y="33"/>
                      </a:cubicBezTo>
                      <a:cubicBezTo>
                        <a:pt x="22" y="31"/>
                        <a:pt x="25" y="24"/>
                        <a:pt x="23" y="19"/>
                      </a:cubicBezTo>
                      <a:cubicBezTo>
                        <a:pt x="21" y="15"/>
                        <a:pt x="17" y="12"/>
                        <a:pt x="13" y="11"/>
                      </a:cubicBezTo>
                      <a:cubicBezTo>
                        <a:pt x="13" y="11"/>
                        <a:pt x="12" y="9"/>
                        <a:pt x="12" y="9"/>
                      </a:cubicBezTo>
                      <a:cubicBezTo>
                        <a:pt x="11" y="6"/>
                        <a:pt x="9" y="3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4"/>
                        <a:pt x="9" y="6"/>
                        <a:pt x="10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6"/>
                <p:cNvSpPr>
                  <a:spLocks noChangeAspect="1"/>
                </p:cNvSpPr>
                <p:nvPr/>
              </p:nvSpPr>
              <p:spPr bwMode="auto">
                <a:xfrm>
                  <a:off x="3309029" y="1805452"/>
                  <a:ext cx="107374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2" y="24"/>
                      </a:moveTo>
                      <a:cubicBezTo>
                        <a:pt x="12" y="24"/>
                        <a:pt x="12" y="25"/>
                        <a:pt x="12" y="25"/>
                      </a:cubicBezTo>
                      <a:cubicBezTo>
                        <a:pt x="13" y="29"/>
                        <a:pt x="15" y="32"/>
                        <a:pt x="17" y="35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7" y="31"/>
                        <a:pt x="16" y="28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5" y="23"/>
                        <a:pt x="16" y="23"/>
                        <a:pt x="17" y="23"/>
                      </a:cubicBezTo>
                      <a:cubicBezTo>
                        <a:pt x="17" y="23"/>
                        <a:pt x="17" y="22"/>
                        <a:pt x="18" y="22"/>
                      </a:cubicBezTo>
                      <a:cubicBezTo>
                        <a:pt x="18" y="24"/>
                        <a:pt x="18" y="24"/>
                        <a:pt x="18" y="26"/>
                      </a:cubicBezTo>
                      <a:cubicBezTo>
                        <a:pt x="19" y="28"/>
                        <a:pt x="21" y="30"/>
                        <a:pt x="22" y="33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3" y="30"/>
                        <a:pt x="22" y="27"/>
                        <a:pt x="21" y="25"/>
                      </a:cubicBezTo>
                      <a:cubicBezTo>
                        <a:pt x="20" y="24"/>
                        <a:pt x="20" y="22"/>
                        <a:pt x="19" y="21"/>
                      </a:cubicBezTo>
                      <a:cubicBezTo>
                        <a:pt x="24" y="18"/>
                        <a:pt x="25" y="13"/>
                        <a:pt x="23" y="8"/>
                      </a:cubicBezTo>
                      <a:cubicBezTo>
                        <a:pt x="21" y="3"/>
                        <a:pt x="15" y="0"/>
                        <a:pt x="9" y="2"/>
                      </a:cubicBezTo>
                      <a:cubicBezTo>
                        <a:pt x="3" y="4"/>
                        <a:pt x="0" y="10"/>
                        <a:pt x="2" y="16"/>
                      </a:cubicBezTo>
                      <a:cubicBezTo>
                        <a:pt x="4" y="20"/>
                        <a:pt x="7" y="23"/>
                        <a:pt x="12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9"/>
                <p:cNvSpPr>
                  <a:spLocks noChangeAspect="1"/>
                </p:cNvSpPr>
                <p:nvPr/>
              </p:nvSpPr>
              <p:spPr bwMode="auto">
                <a:xfrm>
                  <a:off x="3283259" y="1936090"/>
                  <a:ext cx="107374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0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0" y="9"/>
                      </a:moveTo>
                      <a:cubicBezTo>
                        <a:pt x="10" y="10"/>
                        <a:pt x="11" y="11"/>
                        <a:pt x="11" y="11"/>
                      </a:cubicBezTo>
                      <a:cubicBezTo>
                        <a:pt x="10" y="11"/>
                        <a:pt x="9" y="12"/>
                        <a:pt x="8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1"/>
                        <a:pt x="6" y="10"/>
                        <a:pt x="6" y="8"/>
                      </a:cubicBezTo>
                      <a:cubicBezTo>
                        <a:pt x="5" y="6"/>
                        <a:pt x="4" y="4"/>
                        <a:pt x="3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5"/>
                        <a:pt x="3" y="7"/>
                        <a:pt x="4" y="9"/>
                      </a:cubicBezTo>
                      <a:cubicBezTo>
                        <a:pt x="5" y="10"/>
                        <a:pt x="5" y="12"/>
                        <a:pt x="5" y="14"/>
                      </a:cubicBezTo>
                      <a:cubicBezTo>
                        <a:pt x="2" y="17"/>
                        <a:pt x="0" y="22"/>
                        <a:pt x="2" y="26"/>
                      </a:cubicBezTo>
                      <a:cubicBezTo>
                        <a:pt x="4" y="32"/>
                        <a:pt x="11" y="35"/>
                        <a:pt x="17" y="33"/>
                      </a:cubicBezTo>
                      <a:cubicBezTo>
                        <a:pt x="22" y="31"/>
                        <a:pt x="25" y="24"/>
                        <a:pt x="23" y="18"/>
                      </a:cubicBezTo>
                      <a:cubicBezTo>
                        <a:pt x="21" y="14"/>
                        <a:pt x="17" y="11"/>
                        <a:pt x="13" y="11"/>
                      </a:cubicBezTo>
                      <a:cubicBezTo>
                        <a:pt x="13" y="10"/>
                        <a:pt x="12" y="9"/>
                        <a:pt x="12" y="8"/>
                      </a:cubicBezTo>
                      <a:cubicBezTo>
                        <a:pt x="11" y="5"/>
                        <a:pt x="9" y="2"/>
                        <a:pt x="8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3"/>
                        <a:pt x="9" y="6"/>
                        <a:pt x="10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50"/>
                <p:cNvSpPr>
                  <a:spLocks noChangeAspect="1"/>
                </p:cNvSpPr>
                <p:nvPr/>
              </p:nvSpPr>
              <p:spPr bwMode="auto">
                <a:xfrm>
                  <a:off x="3203802" y="1832480"/>
                  <a:ext cx="107374" cy="108115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2" y="24"/>
                      </a:moveTo>
                      <a:cubicBezTo>
                        <a:pt x="12" y="24"/>
                        <a:pt x="13" y="25"/>
                        <a:pt x="13" y="25"/>
                      </a:cubicBezTo>
                      <a:cubicBezTo>
                        <a:pt x="14" y="29"/>
                        <a:pt x="16" y="32"/>
                        <a:pt x="18" y="35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8" y="31"/>
                        <a:pt x="16" y="28"/>
                        <a:pt x="15" y="25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3"/>
                        <a:pt x="16" y="23"/>
                        <a:pt x="17" y="23"/>
                      </a:cubicBezTo>
                      <a:cubicBezTo>
                        <a:pt x="17" y="23"/>
                        <a:pt x="18" y="23"/>
                        <a:pt x="18" y="22"/>
                      </a:cubicBezTo>
                      <a:cubicBezTo>
                        <a:pt x="18" y="24"/>
                        <a:pt x="18" y="24"/>
                        <a:pt x="19" y="26"/>
                      </a:cubicBezTo>
                      <a:cubicBezTo>
                        <a:pt x="20" y="28"/>
                        <a:pt x="21" y="30"/>
                        <a:pt x="23" y="33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3" y="29"/>
                        <a:pt x="22" y="27"/>
                        <a:pt x="21" y="25"/>
                      </a:cubicBezTo>
                      <a:cubicBezTo>
                        <a:pt x="21" y="23"/>
                        <a:pt x="20" y="22"/>
                        <a:pt x="20" y="21"/>
                      </a:cubicBezTo>
                      <a:cubicBezTo>
                        <a:pt x="24" y="18"/>
                        <a:pt x="25" y="13"/>
                        <a:pt x="23" y="8"/>
                      </a:cubicBezTo>
                      <a:cubicBezTo>
                        <a:pt x="21" y="3"/>
                        <a:pt x="14" y="0"/>
                        <a:pt x="9" y="2"/>
                      </a:cubicBezTo>
                      <a:cubicBezTo>
                        <a:pt x="3" y="5"/>
                        <a:pt x="0" y="11"/>
                        <a:pt x="3" y="17"/>
                      </a:cubicBezTo>
                      <a:cubicBezTo>
                        <a:pt x="4" y="21"/>
                        <a:pt x="8" y="23"/>
                        <a:pt x="12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53"/>
                <p:cNvSpPr>
                  <a:spLocks noChangeAspect="1"/>
                </p:cNvSpPr>
                <p:nvPr/>
              </p:nvSpPr>
              <p:spPr bwMode="auto">
                <a:xfrm>
                  <a:off x="3186623" y="1963119"/>
                  <a:ext cx="109522" cy="109616"/>
                </a:xfrm>
                <a:custGeom>
                  <a:avLst/>
                  <a:gdLst>
                    <a:gd name="T0" fmla="*/ 2147483647 w 25"/>
                    <a:gd name="T1" fmla="*/ 2147483647 h 36"/>
                    <a:gd name="T2" fmla="*/ 2147483647 w 25"/>
                    <a:gd name="T3" fmla="*/ 2147483647 h 36"/>
                    <a:gd name="T4" fmla="*/ 2147483647 w 25"/>
                    <a:gd name="T5" fmla="*/ 2147483647 h 36"/>
                    <a:gd name="T6" fmla="*/ 2147483647 w 25"/>
                    <a:gd name="T7" fmla="*/ 2147483647 h 36"/>
                    <a:gd name="T8" fmla="*/ 2147483647 w 25"/>
                    <a:gd name="T9" fmla="*/ 2147483647 h 36"/>
                    <a:gd name="T10" fmla="*/ 2147483647 w 25"/>
                    <a:gd name="T11" fmla="*/ 2147483647 h 36"/>
                    <a:gd name="T12" fmla="*/ 0 w 25"/>
                    <a:gd name="T13" fmla="*/ 2147483647 h 36"/>
                    <a:gd name="T14" fmla="*/ 2147483647 w 25"/>
                    <a:gd name="T15" fmla="*/ 2147483647 h 36"/>
                    <a:gd name="T16" fmla="*/ 2147483647 w 25"/>
                    <a:gd name="T17" fmla="*/ 2147483647 h 36"/>
                    <a:gd name="T18" fmla="*/ 2147483647 w 25"/>
                    <a:gd name="T19" fmla="*/ 2147483647 h 36"/>
                    <a:gd name="T20" fmla="*/ 2147483647 w 25"/>
                    <a:gd name="T21" fmla="*/ 2147483647 h 36"/>
                    <a:gd name="T22" fmla="*/ 2147483647 w 25"/>
                    <a:gd name="T23" fmla="*/ 2147483647 h 36"/>
                    <a:gd name="T24" fmla="*/ 2147483647 w 25"/>
                    <a:gd name="T25" fmla="*/ 2147483647 h 36"/>
                    <a:gd name="T26" fmla="*/ 2147483647 w 25"/>
                    <a:gd name="T27" fmla="*/ 2147483647 h 36"/>
                    <a:gd name="T28" fmla="*/ 2147483647 w 25"/>
                    <a:gd name="T29" fmla="*/ 0 h 36"/>
                    <a:gd name="T30" fmla="*/ 2147483647 w 25"/>
                    <a:gd name="T31" fmla="*/ 2147483647 h 36"/>
                    <a:gd name="T32" fmla="*/ 2147483647 w 25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6"/>
                    <a:gd name="T53" fmla="*/ 25 w 25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6">
                      <a:moveTo>
                        <a:pt x="9" y="10"/>
                      </a:moveTo>
                      <a:cubicBezTo>
                        <a:pt x="10" y="10"/>
                        <a:pt x="10" y="11"/>
                        <a:pt x="10" y="12"/>
                      </a:cubicBezTo>
                      <a:cubicBezTo>
                        <a:pt x="10" y="12"/>
                        <a:pt x="8" y="12"/>
                        <a:pt x="8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1"/>
                        <a:pt x="6" y="10"/>
                        <a:pt x="5" y="9"/>
                      </a:cubicBezTo>
                      <a:cubicBezTo>
                        <a:pt x="4" y="7"/>
                        <a:pt x="3" y="5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6"/>
                        <a:pt x="2" y="8"/>
                        <a:pt x="3" y="10"/>
                      </a:cubicBezTo>
                      <a:cubicBezTo>
                        <a:pt x="4" y="11"/>
                        <a:pt x="4" y="13"/>
                        <a:pt x="5" y="14"/>
                      </a:cubicBezTo>
                      <a:cubicBezTo>
                        <a:pt x="2" y="18"/>
                        <a:pt x="0" y="23"/>
                        <a:pt x="2" y="27"/>
                      </a:cubicBezTo>
                      <a:cubicBezTo>
                        <a:pt x="5" y="33"/>
                        <a:pt x="11" y="36"/>
                        <a:pt x="17" y="33"/>
                      </a:cubicBezTo>
                      <a:cubicBezTo>
                        <a:pt x="23" y="31"/>
                        <a:pt x="25" y="24"/>
                        <a:pt x="23" y="18"/>
                      </a:cubicBezTo>
                      <a:cubicBezTo>
                        <a:pt x="21" y="14"/>
                        <a:pt x="17" y="12"/>
                        <a:pt x="13" y="11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10" y="6"/>
                        <a:pt x="8" y="3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8" y="7"/>
                        <a:pt x="9" y="10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54"/>
                <p:cNvSpPr>
                  <a:spLocks noChangeAspect="1"/>
                </p:cNvSpPr>
                <p:nvPr/>
              </p:nvSpPr>
              <p:spPr bwMode="auto">
                <a:xfrm>
                  <a:off x="3102871" y="1862512"/>
                  <a:ext cx="109522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2" y="24"/>
                      </a:moveTo>
                      <a:cubicBezTo>
                        <a:pt x="12" y="24"/>
                        <a:pt x="12" y="25"/>
                        <a:pt x="12" y="25"/>
                      </a:cubicBezTo>
                      <a:cubicBezTo>
                        <a:pt x="14" y="29"/>
                        <a:pt x="16" y="32"/>
                        <a:pt x="18" y="35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8" y="31"/>
                        <a:pt x="16" y="28"/>
                        <a:pt x="15" y="25"/>
                      </a:cubicBezTo>
                      <a:cubicBezTo>
                        <a:pt x="15" y="24"/>
                        <a:pt x="14" y="24"/>
                        <a:pt x="14" y="24"/>
                      </a:cubicBezTo>
                      <a:cubicBezTo>
                        <a:pt x="15" y="23"/>
                        <a:pt x="16" y="23"/>
                        <a:pt x="17" y="23"/>
                      </a:cubicBezTo>
                      <a:cubicBezTo>
                        <a:pt x="17" y="23"/>
                        <a:pt x="17" y="22"/>
                        <a:pt x="18" y="22"/>
                      </a:cubicBezTo>
                      <a:cubicBezTo>
                        <a:pt x="18" y="24"/>
                        <a:pt x="18" y="24"/>
                        <a:pt x="19" y="25"/>
                      </a:cubicBezTo>
                      <a:cubicBezTo>
                        <a:pt x="20" y="28"/>
                        <a:pt x="21" y="30"/>
                        <a:pt x="23" y="33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3" y="29"/>
                        <a:pt x="22" y="27"/>
                        <a:pt x="21" y="24"/>
                      </a:cubicBezTo>
                      <a:cubicBezTo>
                        <a:pt x="20" y="23"/>
                        <a:pt x="20" y="22"/>
                        <a:pt x="19" y="21"/>
                      </a:cubicBezTo>
                      <a:cubicBezTo>
                        <a:pt x="23" y="18"/>
                        <a:pt x="25" y="12"/>
                        <a:pt x="23" y="8"/>
                      </a:cubicBezTo>
                      <a:cubicBezTo>
                        <a:pt x="20" y="2"/>
                        <a:pt x="13" y="0"/>
                        <a:pt x="8" y="3"/>
                      </a:cubicBezTo>
                      <a:cubicBezTo>
                        <a:pt x="2" y="5"/>
                        <a:pt x="0" y="12"/>
                        <a:pt x="2" y="17"/>
                      </a:cubicBezTo>
                      <a:cubicBezTo>
                        <a:pt x="4" y="21"/>
                        <a:pt x="8" y="24"/>
                        <a:pt x="12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57"/>
                <p:cNvSpPr>
                  <a:spLocks noChangeAspect="1"/>
                </p:cNvSpPr>
                <p:nvPr/>
              </p:nvSpPr>
              <p:spPr bwMode="auto">
                <a:xfrm>
                  <a:off x="3087838" y="1996154"/>
                  <a:ext cx="111669" cy="108115"/>
                </a:xfrm>
                <a:custGeom>
                  <a:avLst/>
                  <a:gdLst>
                    <a:gd name="T0" fmla="*/ 2147483647 w 26"/>
                    <a:gd name="T1" fmla="*/ 2147483647 h 35"/>
                    <a:gd name="T2" fmla="*/ 2147483647 w 26"/>
                    <a:gd name="T3" fmla="*/ 2147483647 h 35"/>
                    <a:gd name="T4" fmla="*/ 2147483647 w 26"/>
                    <a:gd name="T5" fmla="*/ 2147483647 h 35"/>
                    <a:gd name="T6" fmla="*/ 2147483647 w 26"/>
                    <a:gd name="T7" fmla="*/ 2147483647 h 35"/>
                    <a:gd name="T8" fmla="*/ 2147483647 w 26"/>
                    <a:gd name="T9" fmla="*/ 2147483647 h 35"/>
                    <a:gd name="T10" fmla="*/ 2147483647 w 26"/>
                    <a:gd name="T11" fmla="*/ 2147483647 h 35"/>
                    <a:gd name="T12" fmla="*/ 0 w 26"/>
                    <a:gd name="T13" fmla="*/ 2147483647 h 35"/>
                    <a:gd name="T14" fmla="*/ 2147483647 w 26"/>
                    <a:gd name="T15" fmla="*/ 2147483647 h 35"/>
                    <a:gd name="T16" fmla="*/ 2147483647 w 26"/>
                    <a:gd name="T17" fmla="*/ 2147483647 h 35"/>
                    <a:gd name="T18" fmla="*/ 2147483647 w 26"/>
                    <a:gd name="T19" fmla="*/ 2147483647 h 35"/>
                    <a:gd name="T20" fmla="*/ 2147483647 w 26"/>
                    <a:gd name="T21" fmla="*/ 2147483647 h 35"/>
                    <a:gd name="T22" fmla="*/ 2147483647 w 26"/>
                    <a:gd name="T23" fmla="*/ 2147483647 h 35"/>
                    <a:gd name="T24" fmla="*/ 2147483647 w 26"/>
                    <a:gd name="T25" fmla="*/ 2147483647 h 35"/>
                    <a:gd name="T26" fmla="*/ 2147483647 w 26"/>
                    <a:gd name="T27" fmla="*/ 2147483647 h 35"/>
                    <a:gd name="T28" fmla="*/ 2147483647 w 26"/>
                    <a:gd name="T29" fmla="*/ 0 h 35"/>
                    <a:gd name="T30" fmla="*/ 2147483647 w 26"/>
                    <a:gd name="T31" fmla="*/ 2147483647 h 35"/>
                    <a:gd name="T32" fmla="*/ 2147483647 w 26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0" y="9"/>
                      </a:move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1" y="11"/>
                        <a:pt x="9" y="12"/>
                        <a:pt x="9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1"/>
                        <a:pt x="7" y="10"/>
                        <a:pt x="6" y="8"/>
                      </a:cubicBezTo>
                      <a:cubicBezTo>
                        <a:pt x="5" y="6"/>
                        <a:pt x="4" y="4"/>
                        <a:pt x="2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3" y="7"/>
                        <a:pt x="4" y="9"/>
                      </a:cubicBezTo>
                      <a:cubicBezTo>
                        <a:pt x="5" y="11"/>
                        <a:pt x="5" y="12"/>
                        <a:pt x="5" y="14"/>
                      </a:cubicBezTo>
                      <a:cubicBezTo>
                        <a:pt x="3" y="17"/>
                        <a:pt x="1" y="22"/>
                        <a:pt x="4" y="27"/>
                      </a:cubicBezTo>
                      <a:cubicBezTo>
                        <a:pt x="6" y="32"/>
                        <a:pt x="13" y="35"/>
                        <a:pt x="19" y="32"/>
                      </a:cubicBezTo>
                      <a:cubicBezTo>
                        <a:pt x="24" y="29"/>
                        <a:pt x="26" y="22"/>
                        <a:pt x="24" y="17"/>
                      </a:cubicBezTo>
                      <a:cubicBezTo>
                        <a:pt x="22" y="13"/>
                        <a:pt x="18" y="11"/>
                        <a:pt x="13" y="10"/>
                      </a:cubicBezTo>
                      <a:cubicBezTo>
                        <a:pt x="13" y="10"/>
                        <a:pt x="12" y="9"/>
                        <a:pt x="12" y="8"/>
                      </a:cubicBezTo>
                      <a:cubicBezTo>
                        <a:pt x="11" y="5"/>
                        <a:pt x="9" y="2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3"/>
                        <a:pt x="9" y="6"/>
                        <a:pt x="10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58"/>
                <p:cNvSpPr>
                  <a:spLocks noChangeAspect="1"/>
                </p:cNvSpPr>
                <p:nvPr/>
              </p:nvSpPr>
              <p:spPr bwMode="auto">
                <a:xfrm>
                  <a:off x="2999791" y="1895547"/>
                  <a:ext cx="113817" cy="105112"/>
                </a:xfrm>
                <a:custGeom>
                  <a:avLst/>
                  <a:gdLst>
                    <a:gd name="T0" fmla="*/ 2147483647 w 26"/>
                    <a:gd name="T1" fmla="*/ 2147483647 h 34"/>
                    <a:gd name="T2" fmla="*/ 2147483647 w 26"/>
                    <a:gd name="T3" fmla="*/ 2147483647 h 34"/>
                    <a:gd name="T4" fmla="*/ 2147483647 w 26"/>
                    <a:gd name="T5" fmla="*/ 2147483647 h 34"/>
                    <a:gd name="T6" fmla="*/ 2147483647 w 26"/>
                    <a:gd name="T7" fmla="*/ 2147483647 h 34"/>
                    <a:gd name="T8" fmla="*/ 2147483647 w 26"/>
                    <a:gd name="T9" fmla="*/ 2147483647 h 34"/>
                    <a:gd name="T10" fmla="*/ 2147483647 w 26"/>
                    <a:gd name="T11" fmla="*/ 2147483647 h 34"/>
                    <a:gd name="T12" fmla="*/ 2147483647 w 26"/>
                    <a:gd name="T13" fmla="*/ 2147483647 h 34"/>
                    <a:gd name="T14" fmla="*/ 2147483647 w 26"/>
                    <a:gd name="T15" fmla="*/ 2147483647 h 34"/>
                    <a:gd name="T16" fmla="*/ 2147483647 w 26"/>
                    <a:gd name="T17" fmla="*/ 2147483647 h 34"/>
                    <a:gd name="T18" fmla="*/ 2147483647 w 26"/>
                    <a:gd name="T19" fmla="*/ 2147483647 h 34"/>
                    <a:gd name="T20" fmla="*/ 2147483647 w 26"/>
                    <a:gd name="T21" fmla="*/ 2147483647 h 34"/>
                    <a:gd name="T22" fmla="*/ 2147483647 w 26"/>
                    <a:gd name="T23" fmla="*/ 2147483647 h 34"/>
                    <a:gd name="T24" fmla="*/ 2147483647 w 26"/>
                    <a:gd name="T25" fmla="*/ 2147483647 h 34"/>
                    <a:gd name="T26" fmla="*/ 2147483647 w 26"/>
                    <a:gd name="T27" fmla="*/ 2147483647 h 34"/>
                    <a:gd name="T28" fmla="*/ 2147483647 w 26"/>
                    <a:gd name="T29" fmla="*/ 2147483647 h 34"/>
                    <a:gd name="T30" fmla="*/ 2147483647 w 26"/>
                    <a:gd name="T31" fmla="*/ 2147483647 h 34"/>
                    <a:gd name="T32" fmla="*/ 2147483647 w 26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3" y="24"/>
                      </a:moveTo>
                      <a:cubicBezTo>
                        <a:pt x="13" y="24"/>
                        <a:pt x="13" y="25"/>
                        <a:pt x="14" y="25"/>
                      </a:cubicBezTo>
                      <a:cubicBezTo>
                        <a:pt x="15" y="29"/>
                        <a:pt x="18" y="32"/>
                        <a:pt x="19" y="3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0"/>
                        <a:pt x="17" y="28"/>
                        <a:pt x="16" y="24"/>
                      </a:cubicBezTo>
                      <a:cubicBezTo>
                        <a:pt x="16" y="24"/>
                        <a:pt x="15" y="24"/>
                        <a:pt x="15" y="24"/>
                      </a:cubicBezTo>
                      <a:cubicBezTo>
                        <a:pt x="16" y="23"/>
                        <a:pt x="17" y="23"/>
                        <a:pt x="18" y="22"/>
                      </a:cubicBezTo>
                      <a:cubicBezTo>
                        <a:pt x="18" y="22"/>
                        <a:pt x="18" y="22"/>
                        <a:pt x="19" y="22"/>
                      </a:cubicBezTo>
                      <a:cubicBezTo>
                        <a:pt x="19" y="23"/>
                        <a:pt x="19" y="24"/>
                        <a:pt x="20" y="25"/>
                      </a:cubicBezTo>
                      <a:cubicBezTo>
                        <a:pt x="21" y="27"/>
                        <a:pt x="23" y="30"/>
                        <a:pt x="24" y="32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3" y="26"/>
                        <a:pt x="22" y="24"/>
                      </a:cubicBezTo>
                      <a:cubicBezTo>
                        <a:pt x="22" y="23"/>
                        <a:pt x="21" y="22"/>
                        <a:pt x="20" y="21"/>
                      </a:cubicBezTo>
                      <a:cubicBezTo>
                        <a:pt x="24" y="17"/>
                        <a:pt x="25" y="12"/>
                        <a:pt x="23" y="7"/>
                      </a:cubicBez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2" y="5"/>
                        <a:pt x="0" y="12"/>
                        <a:pt x="3" y="17"/>
                      </a:cubicBezTo>
                      <a:cubicBezTo>
                        <a:pt x="5" y="21"/>
                        <a:pt x="9" y="24"/>
                        <a:pt x="13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61"/>
                <p:cNvSpPr>
                  <a:spLocks noChangeAspect="1"/>
                </p:cNvSpPr>
                <p:nvPr/>
              </p:nvSpPr>
              <p:spPr bwMode="auto">
                <a:xfrm>
                  <a:off x="2991201" y="2030691"/>
                  <a:ext cx="115964" cy="106613"/>
                </a:xfrm>
                <a:custGeom>
                  <a:avLst/>
                  <a:gdLst>
                    <a:gd name="T0" fmla="*/ 2147483647 w 27"/>
                    <a:gd name="T1" fmla="*/ 2147483647 h 35"/>
                    <a:gd name="T2" fmla="*/ 2147483647 w 27"/>
                    <a:gd name="T3" fmla="*/ 2147483647 h 35"/>
                    <a:gd name="T4" fmla="*/ 2147483647 w 27"/>
                    <a:gd name="T5" fmla="*/ 2147483647 h 35"/>
                    <a:gd name="T6" fmla="*/ 2147483647 w 27"/>
                    <a:gd name="T7" fmla="*/ 2147483647 h 35"/>
                    <a:gd name="T8" fmla="*/ 2147483647 w 27"/>
                    <a:gd name="T9" fmla="*/ 2147483647 h 35"/>
                    <a:gd name="T10" fmla="*/ 2147483647 w 27"/>
                    <a:gd name="T11" fmla="*/ 2147483647 h 35"/>
                    <a:gd name="T12" fmla="*/ 0 w 27"/>
                    <a:gd name="T13" fmla="*/ 2147483647 h 35"/>
                    <a:gd name="T14" fmla="*/ 2147483647 w 27"/>
                    <a:gd name="T15" fmla="*/ 2147483647 h 35"/>
                    <a:gd name="T16" fmla="*/ 2147483647 w 27"/>
                    <a:gd name="T17" fmla="*/ 2147483647 h 35"/>
                    <a:gd name="T18" fmla="*/ 2147483647 w 27"/>
                    <a:gd name="T19" fmla="*/ 2147483647 h 35"/>
                    <a:gd name="T20" fmla="*/ 2147483647 w 27"/>
                    <a:gd name="T21" fmla="*/ 2147483647 h 35"/>
                    <a:gd name="T22" fmla="*/ 2147483647 w 27"/>
                    <a:gd name="T23" fmla="*/ 2147483647 h 35"/>
                    <a:gd name="T24" fmla="*/ 2147483647 w 27"/>
                    <a:gd name="T25" fmla="*/ 2147483647 h 35"/>
                    <a:gd name="T26" fmla="*/ 2147483647 w 27"/>
                    <a:gd name="T27" fmla="*/ 2147483647 h 35"/>
                    <a:gd name="T28" fmla="*/ 2147483647 w 27"/>
                    <a:gd name="T29" fmla="*/ 0 h 35"/>
                    <a:gd name="T30" fmla="*/ 2147483647 w 27"/>
                    <a:gd name="T31" fmla="*/ 2147483647 h 35"/>
                    <a:gd name="T32" fmla="*/ 2147483647 w 27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0" y="9"/>
                      </a:move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1" y="11"/>
                        <a:pt x="10" y="12"/>
                        <a:pt x="9" y="12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7" y="11"/>
                        <a:pt x="7" y="10"/>
                        <a:pt x="6" y="8"/>
                      </a:cubicBezTo>
                      <a:cubicBezTo>
                        <a:pt x="5" y="6"/>
                        <a:pt x="4" y="4"/>
                        <a:pt x="2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6"/>
                        <a:pt x="3" y="7"/>
                        <a:pt x="4" y="9"/>
                      </a:cubicBezTo>
                      <a:cubicBezTo>
                        <a:pt x="5" y="11"/>
                        <a:pt x="5" y="12"/>
                        <a:pt x="6" y="14"/>
                      </a:cubicBezTo>
                      <a:cubicBezTo>
                        <a:pt x="3" y="17"/>
                        <a:pt x="2" y="23"/>
                        <a:pt x="4" y="27"/>
                      </a:cubicBezTo>
                      <a:cubicBezTo>
                        <a:pt x="7" y="32"/>
                        <a:pt x="14" y="35"/>
                        <a:pt x="19" y="32"/>
                      </a:cubicBezTo>
                      <a:cubicBezTo>
                        <a:pt x="25" y="29"/>
                        <a:pt x="27" y="22"/>
                        <a:pt x="24" y="16"/>
                      </a:cubicBezTo>
                      <a:cubicBezTo>
                        <a:pt x="22" y="12"/>
                        <a:pt x="18" y="10"/>
                        <a:pt x="14" y="10"/>
                      </a:cubicBezTo>
                      <a:cubicBezTo>
                        <a:pt x="13" y="10"/>
                        <a:pt x="13" y="9"/>
                        <a:pt x="12" y="8"/>
                      </a:cubicBezTo>
                      <a:cubicBezTo>
                        <a:pt x="11" y="5"/>
                        <a:pt x="9" y="2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9" y="6"/>
                        <a:pt x="10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62"/>
                <p:cNvSpPr>
                  <a:spLocks noChangeAspect="1"/>
                </p:cNvSpPr>
                <p:nvPr/>
              </p:nvSpPr>
              <p:spPr bwMode="auto">
                <a:xfrm>
                  <a:off x="2898859" y="1933087"/>
                  <a:ext cx="118112" cy="103610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2147483647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2147483647 h 34"/>
                    <a:gd name="T18" fmla="*/ 2147483647 w 27"/>
                    <a:gd name="T19" fmla="*/ 2147483647 h 34"/>
                    <a:gd name="T20" fmla="*/ 2147483647 w 27"/>
                    <a:gd name="T21" fmla="*/ 2147483647 h 34"/>
                    <a:gd name="T22" fmla="*/ 2147483647 w 27"/>
                    <a:gd name="T23" fmla="*/ 2147483647 h 34"/>
                    <a:gd name="T24" fmla="*/ 2147483647 w 27"/>
                    <a:gd name="T25" fmla="*/ 2147483647 h 34"/>
                    <a:gd name="T26" fmla="*/ 2147483647 w 27"/>
                    <a:gd name="T27" fmla="*/ 2147483647 h 34"/>
                    <a:gd name="T28" fmla="*/ 2147483647 w 27"/>
                    <a:gd name="T29" fmla="*/ 2147483647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13" y="24"/>
                      </a:move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6" y="28"/>
                        <a:pt x="18" y="31"/>
                        <a:pt x="20" y="3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0" y="30"/>
                        <a:pt x="18" y="27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7" y="23"/>
                        <a:pt x="17" y="22"/>
                        <a:pt x="18" y="22"/>
                      </a:cubicBezTo>
                      <a:cubicBezTo>
                        <a:pt x="18" y="22"/>
                        <a:pt x="19" y="22"/>
                        <a:pt x="19" y="21"/>
                      </a:cubicBezTo>
                      <a:cubicBezTo>
                        <a:pt x="19" y="23"/>
                        <a:pt x="20" y="23"/>
                        <a:pt x="20" y="25"/>
                      </a:cubicBezTo>
                      <a:cubicBezTo>
                        <a:pt x="22" y="27"/>
                        <a:pt x="23" y="29"/>
                        <a:pt x="25" y="31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5" y="28"/>
                        <a:pt x="24" y="25"/>
                        <a:pt x="23" y="23"/>
                      </a:cubicBezTo>
                      <a:cubicBezTo>
                        <a:pt x="22" y="22"/>
                        <a:pt x="21" y="21"/>
                        <a:pt x="21" y="20"/>
                      </a:cubicBezTo>
                      <a:cubicBezTo>
                        <a:pt x="25" y="17"/>
                        <a:pt x="25" y="11"/>
                        <a:pt x="23" y="7"/>
                      </a:cubicBezTo>
                      <a:cubicBezTo>
                        <a:pt x="20" y="1"/>
                        <a:pt x="13" y="0"/>
                        <a:pt x="8" y="2"/>
                      </a:cubicBezTo>
                      <a:cubicBezTo>
                        <a:pt x="2" y="5"/>
                        <a:pt x="0" y="12"/>
                        <a:pt x="3" y="17"/>
                      </a:cubicBezTo>
                      <a:cubicBezTo>
                        <a:pt x="5" y="21"/>
                        <a:pt x="9" y="24"/>
                        <a:pt x="13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65"/>
                <p:cNvSpPr>
                  <a:spLocks noChangeAspect="1"/>
                </p:cNvSpPr>
                <p:nvPr/>
              </p:nvSpPr>
              <p:spPr bwMode="auto">
                <a:xfrm>
                  <a:off x="2898859" y="2068230"/>
                  <a:ext cx="118112" cy="102108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0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2147483647 h 34"/>
                    <a:gd name="T18" fmla="*/ 2147483647 w 27"/>
                    <a:gd name="T19" fmla="*/ 2147483647 h 34"/>
                    <a:gd name="T20" fmla="*/ 2147483647 w 27"/>
                    <a:gd name="T21" fmla="*/ 2147483647 h 34"/>
                    <a:gd name="T22" fmla="*/ 2147483647 w 27"/>
                    <a:gd name="T23" fmla="*/ 2147483647 h 34"/>
                    <a:gd name="T24" fmla="*/ 2147483647 w 27"/>
                    <a:gd name="T25" fmla="*/ 2147483647 h 34"/>
                    <a:gd name="T26" fmla="*/ 2147483647 w 27"/>
                    <a:gd name="T27" fmla="*/ 2147483647 h 34"/>
                    <a:gd name="T28" fmla="*/ 2147483647 w 27"/>
                    <a:gd name="T29" fmla="*/ 0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10" y="9"/>
                      </a:moveTo>
                      <a:cubicBezTo>
                        <a:pt x="10" y="9"/>
                        <a:pt x="11" y="10"/>
                        <a:pt x="11" y="11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1"/>
                        <a:pt x="6" y="10"/>
                        <a:pt x="6" y="8"/>
                      </a:cubicBezTo>
                      <a:cubicBezTo>
                        <a:pt x="5" y="6"/>
                        <a:pt x="3" y="4"/>
                        <a:pt x="2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6"/>
                        <a:pt x="3" y="8"/>
                        <a:pt x="4" y="9"/>
                      </a:cubicBezTo>
                      <a:cubicBezTo>
                        <a:pt x="5" y="11"/>
                        <a:pt x="5" y="12"/>
                        <a:pt x="5" y="14"/>
                      </a:cubicBezTo>
                      <a:cubicBezTo>
                        <a:pt x="3" y="17"/>
                        <a:pt x="2" y="23"/>
                        <a:pt x="4" y="27"/>
                      </a:cubicBezTo>
                      <a:cubicBezTo>
                        <a:pt x="8" y="32"/>
                        <a:pt x="14" y="34"/>
                        <a:pt x="20" y="31"/>
                      </a:cubicBezTo>
                      <a:cubicBezTo>
                        <a:pt x="25" y="28"/>
                        <a:pt x="27" y="21"/>
                        <a:pt x="24" y="16"/>
                      </a:cubicBezTo>
                      <a:cubicBezTo>
                        <a:pt x="22" y="12"/>
                        <a:pt x="17" y="10"/>
                        <a:pt x="13" y="10"/>
                      </a:cubicBezTo>
                      <a:cubicBezTo>
                        <a:pt x="13" y="9"/>
                        <a:pt x="12" y="8"/>
                        <a:pt x="12" y="8"/>
                      </a:cubicBezTo>
                      <a:cubicBezTo>
                        <a:pt x="10" y="5"/>
                        <a:pt x="8" y="2"/>
                        <a:pt x="6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7" y="3"/>
                        <a:pt x="8" y="6"/>
                        <a:pt x="10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66"/>
                <p:cNvSpPr>
                  <a:spLocks noChangeAspect="1"/>
                </p:cNvSpPr>
                <p:nvPr/>
              </p:nvSpPr>
              <p:spPr bwMode="auto">
                <a:xfrm>
                  <a:off x="2804370" y="1969125"/>
                  <a:ext cx="118112" cy="103610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2147483647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2147483647 h 34"/>
                    <a:gd name="T18" fmla="*/ 2147483647 w 27"/>
                    <a:gd name="T19" fmla="*/ 2147483647 h 34"/>
                    <a:gd name="T20" fmla="*/ 2147483647 w 27"/>
                    <a:gd name="T21" fmla="*/ 2147483647 h 34"/>
                    <a:gd name="T22" fmla="*/ 2147483647 w 27"/>
                    <a:gd name="T23" fmla="*/ 2147483647 h 34"/>
                    <a:gd name="T24" fmla="*/ 2147483647 w 27"/>
                    <a:gd name="T25" fmla="*/ 2147483647 h 34"/>
                    <a:gd name="T26" fmla="*/ 2147483647 w 27"/>
                    <a:gd name="T27" fmla="*/ 2147483647 h 34"/>
                    <a:gd name="T28" fmla="*/ 2147483647 w 27"/>
                    <a:gd name="T29" fmla="*/ 2147483647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13" y="24"/>
                      </a:move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6" y="29"/>
                        <a:pt x="18" y="31"/>
                        <a:pt x="21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0" y="30"/>
                        <a:pt x="18" y="27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7" y="23"/>
                        <a:pt x="17" y="23"/>
                        <a:pt x="18" y="22"/>
                      </a:cubicBezTo>
                      <a:cubicBezTo>
                        <a:pt x="18" y="22"/>
                        <a:pt x="19" y="22"/>
                        <a:pt x="19" y="22"/>
                      </a:cubicBezTo>
                      <a:cubicBezTo>
                        <a:pt x="19" y="23"/>
                        <a:pt x="20" y="24"/>
                        <a:pt x="20" y="25"/>
                      </a:cubicBezTo>
                      <a:cubicBezTo>
                        <a:pt x="22" y="27"/>
                        <a:pt x="23" y="29"/>
                        <a:pt x="25" y="31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5" y="28"/>
                        <a:pt x="24" y="26"/>
                        <a:pt x="23" y="23"/>
                      </a:cubicBezTo>
                      <a:cubicBezTo>
                        <a:pt x="22" y="22"/>
                        <a:pt x="21" y="21"/>
                        <a:pt x="21" y="20"/>
                      </a:cubicBezTo>
                      <a:cubicBezTo>
                        <a:pt x="24" y="17"/>
                        <a:pt x="25" y="11"/>
                        <a:pt x="22" y="7"/>
                      </a:cubicBezTo>
                      <a:cubicBezTo>
                        <a:pt x="19" y="2"/>
                        <a:pt x="12" y="0"/>
                        <a:pt x="7" y="3"/>
                      </a:cubicBezTo>
                      <a:cubicBezTo>
                        <a:pt x="2" y="6"/>
                        <a:pt x="0" y="13"/>
                        <a:pt x="3" y="18"/>
                      </a:cubicBezTo>
                      <a:cubicBezTo>
                        <a:pt x="5" y="22"/>
                        <a:pt x="9" y="24"/>
                        <a:pt x="13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69"/>
                <p:cNvSpPr>
                  <a:spLocks noChangeAspect="1"/>
                </p:cNvSpPr>
                <p:nvPr/>
              </p:nvSpPr>
              <p:spPr bwMode="auto">
                <a:xfrm>
                  <a:off x="2804370" y="2104269"/>
                  <a:ext cx="120259" cy="106613"/>
                </a:xfrm>
                <a:custGeom>
                  <a:avLst/>
                  <a:gdLst>
                    <a:gd name="T0" fmla="*/ 2147483647 w 28"/>
                    <a:gd name="T1" fmla="*/ 2147483647 h 35"/>
                    <a:gd name="T2" fmla="*/ 2147483647 w 28"/>
                    <a:gd name="T3" fmla="*/ 2147483647 h 35"/>
                    <a:gd name="T4" fmla="*/ 2147483647 w 28"/>
                    <a:gd name="T5" fmla="*/ 2147483647 h 35"/>
                    <a:gd name="T6" fmla="*/ 2147483647 w 28"/>
                    <a:gd name="T7" fmla="*/ 2147483647 h 35"/>
                    <a:gd name="T8" fmla="*/ 2147483647 w 28"/>
                    <a:gd name="T9" fmla="*/ 2147483647 h 35"/>
                    <a:gd name="T10" fmla="*/ 2147483647 w 28"/>
                    <a:gd name="T11" fmla="*/ 2147483647 h 35"/>
                    <a:gd name="T12" fmla="*/ 0 w 28"/>
                    <a:gd name="T13" fmla="*/ 2147483647 h 35"/>
                    <a:gd name="T14" fmla="*/ 2147483647 w 28"/>
                    <a:gd name="T15" fmla="*/ 2147483647 h 35"/>
                    <a:gd name="T16" fmla="*/ 2147483647 w 28"/>
                    <a:gd name="T17" fmla="*/ 2147483647 h 35"/>
                    <a:gd name="T18" fmla="*/ 2147483647 w 28"/>
                    <a:gd name="T19" fmla="*/ 2147483647 h 35"/>
                    <a:gd name="T20" fmla="*/ 2147483647 w 28"/>
                    <a:gd name="T21" fmla="*/ 2147483647 h 35"/>
                    <a:gd name="T22" fmla="*/ 2147483647 w 28"/>
                    <a:gd name="T23" fmla="*/ 2147483647 h 35"/>
                    <a:gd name="T24" fmla="*/ 2147483647 w 28"/>
                    <a:gd name="T25" fmla="*/ 2147483647 h 35"/>
                    <a:gd name="T26" fmla="*/ 2147483647 w 28"/>
                    <a:gd name="T27" fmla="*/ 2147483647 h 35"/>
                    <a:gd name="T28" fmla="*/ 2147483647 w 28"/>
                    <a:gd name="T29" fmla="*/ 0 h 35"/>
                    <a:gd name="T30" fmla="*/ 2147483647 w 28"/>
                    <a:gd name="T31" fmla="*/ 2147483647 h 35"/>
                    <a:gd name="T32" fmla="*/ 2147483647 w 28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1" y="9"/>
                      </a:moveTo>
                      <a:cubicBezTo>
                        <a:pt x="11" y="10"/>
                        <a:pt x="12" y="11"/>
                        <a:pt x="12" y="11"/>
                      </a:cubicBezTo>
                      <a:cubicBezTo>
                        <a:pt x="11" y="11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1"/>
                        <a:pt x="7" y="10"/>
                        <a:pt x="6" y="9"/>
                      </a:cubicBezTo>
                      <a:cubicBezTo>
                        <a:pt x="5" y="7"/>
                        <a:pt x="4" y="5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7"/>
                        <a:pt x="4" y="8"/>
                        <a:pt x="5" y="10"/>
                      </a:cubicBezTo>
                      <a:cubicBezTo>
                        <a:pt x="6" y="11"/>
                        <a:pt x="6" y="13"/>
                        <a:pt x="7" y="15"/>
                      </a:cubicBezTo>
                      <a:cubicBezTo>
                        <a:pt x="4" y="18"/>
                        <a:pt x="3" y="23"/>
                        <a:pt x="6" y="28"/>
                      </a:cubicBezTo>
                      <a:cubicBezTo>
                        <a:pt x="9" y="33"/>
                        <a:pt x="16" y="35"/>
                        <a:pt x="22" y="32"/>
                      </a:cubicBezTo>
                      <a:cubicBezTo>
                        <a:pt x="27" y="28"/>
                        <a:pt x="28" y="21"/>
                        <a:pt x="25" y="16"/>
                      </a:cubicBezTo>
                      <a:cubicBezTo>
                        <a:pt x="23" y="12"/>
                        <a:pt x="18" y="10"/>
                        <a:pt x="14" y="11"/>
                      </a:cubicBezTo>
                      <a:cubicBezTo>
                        <a:pt x="14" y="10"/>
                        <a:pt x="13" y="9"/>
                        <a:pt x="13" y="8"/>
                      </a:cubicBezTo>
                      <a:cubicBezTo>
                        <a:pt x="11" y="5"/>
                        <a:pt x="9" y="3"/>
                        <a:pt x="7" y="0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7" y="4"/>
                        <a:pt x="9" y="6"/>
                        <a:pt x="11" y="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70"/>
                <p:cNvSpPr>
                  <a:spLocks noChangeAspect="1"/>
                </p:cNvSpPr>
                <p:nvPr/>
              </p:nvSpPr>
              <p:spPr bwMode="auto">
                <a:xfrm>
                  <a:off x="2707733" y="2009668"/>
                  <a:ext cx="122407" cy="103610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2147483647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2147483647 h 34"/>
                    <a:gd name="T18" fmla="*/ 2147483647 w 28"/>
                    <a:gd name="T19" fmla="*/ 2147483647 h 34"/>
                    <a:gd name="T20" fmla="*/ 2147483647 w 28"/>
                    <a:gd name="T21" fmla="*/ 2147483647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2147483647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14" y="24"/>
                      </a:moveTo>
                      <a:cubicBezTo>
                        <a:pt x="14" y="24"/>
                        <a:pt x="14" y="25"/>
                        <a:pt x="15" y="26"/>
                      </a:cubicBezTo>
                      <a:cubicBezTo>
                        <a:pt x="17" y="29"/>
                        <a:pt x="19" y="31"/>
                        <a:pt x="21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30"/>
                        <a:pt x="19" y="27"/>
                        <a:pt x="17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7" y="23"/>
                        <a:pt x="18" y="23"/>
                        <a:pt x="18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3"/>
                        <a:pt x="20" y="24"/>
                        <a:pt x="21" y="25"/>
                      </a:cubicBezTo>
                      <a:cubicBezTo>
                        <a:pt x="22" y="27"/>
                        <a:pt x="24" y="29"/>
                        <a:pt x="26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6" y="28"/>
                        <a:pt x="24" y="25"/>
                        <a:pt x="23" y="23"/>
                      </a:cubicBezTo>
                      <a:cubicBezTo>
                        <a:pt x="22" y="22"/>
                        <a:pt x="22" y="21"/>
                        <a:pt x="21" y="20"/>
                      </a:cubicBezTo>
                      <a:cubicBezTo>
                        <a:pt x="24" y="17"/>
                        <a:pt x="25" y="11"/>
                        <a:pt x="22" y="7"/>
                      </a:cubicBezTo>
                      <a:cubicBezTo>
                        <a:pt x="19" y="2"/>
                        <a:pt x="12" y="0"/>
                        <a:pt x="7" y="4"/>
                      </a:cubicBezTo>
                      <a:cubicBezTo>
                        <a:pt x="1" y="7"/>
                        <a:pt x="0" y="13"/>
                        <a:pt x="3" y="19"/>
                      </a:cubicBezTo>
                      <a:cubicBezTo>
                        <a:pt x="6" y="23"/>
                        <a:pt x="10" y="24"/>
                        <a:pt x="14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73"/>
                <p:cNvSpPr>
                  <a:spLocks noChangeAspect="1"/>
                </p:cNvSpPr>
                <p:nvPr/>
              </p:nvSpPr>
              <p:spPr bwMode="auto">
                <a:xfrm>
                  <a:off x="2716323" y="2146313"/>
                  <a:ext cx="122407" cy="102108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2147483647 w 28"/>
                    <a:gd name="T9" fmla="*/ 2147483647 h 34"/>
                    <a:gd name="T10" fmla="*/ 2147483647 w 28"/>
                    <a:gd name="T11" fmla="*/ 2147483647 h 34"/>
                    <a:gd name="T12" fmla="*/ 0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2147483647 h 34"/>
                    <a:gd name="T18" fmla="*/ 2147483647 w 28"/>
                    <a:gd name="T19" fmla="*/ 2147483647 h 34"/>
                    <a:gd name="T20" fmla="*/ 2147483647 w 28"/>
                    <a:gd name="T21" fmla="*/ 2147483647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2147483647 w 28"/>
                    <a:gd name="T29" fmla="*/ 0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10" y="8"/>
                      </a:moveTo>
                      <a:cubicBezTo>
                        <a:pt x="11" y="9"/>
                        <a:pt x="11" y="10"/>
                        <a:pt x="12" y="10"/>
                      </a:cubicBezTo>
                      <a:cubicBezTo>
                        <a:pt x="11" y="11"/>
                        <a:pt x="10" y="11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7" y="11"/>
                        <a:pt x="7" y="10"/>
                        <a:pt x="6" y="8"/>
                      </a:cubicBezTo>
                      <a:cubicBezTo>
                        <a:pt x="5" y="7"/>
                        <a:pt x="3" y="5"/>
                        <a:pt x="2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6"/>
                        <a:pt x="3" y="8"/>
                        <a:pt x="4" y="9"/>
                      </a:cubicBezTo>
                      <a:cubicBezTo>
                        <a:pt x="5" y="11"/>
                        <a:pt x="6" y="13"/>
                        <a:pt x="6" y="14"/>
                      </a:cubicBezTo>
                      <a:cubicBezTo>
                        <a:pt x="4" y="18"/>
                        <a:pt x="3" y="23"/>
                        <a:pt x="6" y="27"/>
                      </a:cubicBezTo>
                      <a:cubicBezTo>
                        <a:pt x="10" y="32"/>
                        <a:pt x="17" y="34"/>
                        <a:pt x="22" y="30"/>
                      </a:cubicBezTo>
                      <a:cubicBezTo>
                        <a:pt x="27" y="27"/>
                        <a:pt x="28" y="20"/>
                        <a:pt x="25" y="14"/>
                      </a:cubicBezTo>
                      <a:cubicBezTo>
                        <a:pt x="22" y="11"/>
                        <a:pt x="18" y="9"/>
                        <a:pt x="14" y="10"/>
                      </a:cubicBezTo>
                      <a:cubicBezTo>
                        <a:pt x="13" y="9"/>
                        <a:pt x="12" y="8"/>
                        <a:pt x="12" y="7"/>
                      </a:cubicBezTo>
                      <a:cubicBezTo>
                        <a:pt x="10" y="5"/>
                        <a:pt x="8" y="2"/>
                        <a:pt x="6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7" y="4"/>
                        <a:pt x="8" y="6"/>
                        <a:pt x="10" y="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74"/>
                <p:cNvSpPr>
                  <a:spLocks noChangeAspect="1"/>
                </p:cNvSpPr>
                <p:nvPr/>
              </p:nvSpPr>
              <p:spPr bwMode="auto">
                <a:xfrm>
                  <a:off x="2613244" y="2051713"/>
                  <a:ext cx="126702" cy="103610"/>
                </a:xfrm>
                <a:custGeom>
                  <a:avLst/>
                  <a:gdLst>
                    <a:gd name="T0" fmla="*/ 2147483647 w 29"/>
                    <a:gd name="T1" fmla="*/ 2147483647 h 34"/>
                    <a:gd name="T2" fmla="*/ 2147483647 w 29"/>
                    <a:gd name="T3" fmla="*/ 2147483647 h 34"/>
                    <a:gd name="T4" fmla="*/ 2147483647 w 29"/>
                    <a:gd name="T5" fmla="*/ 2147483647 h 34"/>
                    <a:gd name="T6" fmla="*/ 2147483647 w 29"/>
                    <a:gd name="T7" fmla="*/ 2147483647 h 34"/>
                    <a:gd name="T8" fmla="*/ 2147483647 w 29"/>
                    <a:gd name="T9" fmla="*/ 2147483647 h 34"/>
                    <a:gd name="T10" fmla="*/ 2147483647 w 29"/>
                    <a:gd name="T11" fmla="*/ 2147483647 h 34"/>
                    <a:gd name="T12" fmla="*/ 2147483647 w 29"/>
                    <a:gd name="T13" fmla="*/ 2147483647 h 34"/>
                    <a:gd name="T14" fmla="*/ 2147483647 w 29"/>
                    <a:gd name="T15" fmla="*/ 2147483647 h 34"/>
                    <a:gd name="T16" fmla="*/ 2147483647 w 29"/>
                    <a:gd name="T17" fmla="*/ 2147483647 h 34"/>
                    <a:gd name="T18" fmla="*/ 2147483647 w 29"/>
                    <a:gd name="T19" fmla="*/ 2147483647 h 34"/>
                    <a:gd name="T20" fmla="*/ 2147483647 w 29"/>
                    <a:gd name="T21" fmla="*/ 2147483647 h 34"/>
                    <a:gd name="T22" fmla="*/ 2147483647 w 29"/>
                    <a:gd name="T23" fmla="*/ 2147483647 h 34"/>
                    <a:gd name="T24" fmla="*/ 2147483647 w 29"/>
                    <a:gd name="T25" fmla="*/ 2147483647 h 34"/>
                    <a:gd name="T26" fmla="*/ 2147483647 w 29"/>
                    <a:gd name="T27" fmla="*/ 2147483647 h 34"/>
                    <a:gd name="T28" fmla="*/ 2147483647 w 29"/>
                    <a:gd name="T29" fmla="*/ 2147483647 h 34"/>
                    <a:gd name="T30" fmla="*/ 2147483647 w 29"/>
                    <a:gd name="T31" fmla="*/ 2147483647 h 34"/>
                    <a:gd name="T32" fmla="*/ 2147483647 w 29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15" y="24"/>
                      </a:moveTo>
                      <a:cubicBezTo>
                        <a:pt x="15" y="24"/>
                        <a:pt x="15" y="25"/>
                        <a:pt x="16" y="25"/>
                      </a:cubicBezTo>
                      <a:cubicBezTo>
                        <a:pt x="18" y="29"/>
                        <a:pt x="20" y="31"/>
                        <a:pt x="23" y="34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2" y="30"/>
                        <a:pt x="20" y="27"/>
                        <a:pt x="18" y="24"/>
                      </a:cubicBezTo>
                      <a:cubicBezTo>
                        <a:pt x="17" y="24"/>
                        <a:pt x="17" y="23"/>
                        <a:pt x="17" y="23"/>
                      </a:cubicBezTo>
                      <a:cubicBezTo>
                        <a:pt x="18" y="23"/>
                        <a:pt x="18" y="22"/>
                        <a:pt x="19" y="22"/>
                      </a:cubicBezTo>
                      <a:cubicBezTo>
                        <a:pt x="19" y="22"/>
                        <a:pt x="20" y="22"/>
                        <a:pt x="20" y="21"/>
                      </a:cubicBezTo>
                      <a:cubicBezTo>
                        <a:pt x="20" y="23"/>
                        <a:pt x="21" y="23"/>
                        <a:pt x="22" y="24"/>
                      </a:cubicBezTo>
                      <a:cubicBezTo>
                        <a:pt x="23" y="26"/>
                        <a:pt x="25" y="28"/>
                        <a:pt x="27" y="31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7" y="27"/>
                        <a:pt x="25" y="25"/>
                        <a:pt x="24" y="23"/>
                      </a:cubicBezTo>
                      <a:cubicBezTo>
                        <a:pt x="23" y="22"/>
                        <a:pt x="22" y="21"/>
                        <a:pt x="22" y="20"/>
                      </a:cubicBezTo>
                      <a:cubicBezTo>
                        <a:pt x="25" y="16"/>
                        <a:pt x="25" y="11"/>
                        <a:pt x="22" y="6"/>
                      </a:cubicBezTo>
                      <a:cubicBezTo>
                        <a:pt x="19" y="1"/>
                        <a:pt x="12" y="0"/>
                        <a:pt x="7" y="4"/>
                      </a:cubicBezTo>
                      <a:cubicBezTo>
                        <a:pt x="2" y="7"/>
                        <a:pt x="0" y="14"/>
                        <a:pt x="4" y="19"/>
                      </a:cubicBezTo>
                      <a:cubicBezTo>
                        <a:pt x="6" y="23"/>
                        <a:pt x="10" y="25"/>
                        <a:pt x="15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77"/>
                <p:cNvSpPr>
                  <a:spLocks noChangeAspect="1"/>
                </p:cNvSpPr>
                <p:nvPr/>
              </p:nvSpPr>
              <p:spPr bwMode="auto">
                <a:xfrm>
                  <a:off x="2626129" y="2188358"/>
                  <a:ext cx="126702" cy="105112"/>
                </a:xfrm>
                <a:custGeom>
                  <a:avLst/>
                  <a:gdLst>
                    <a:gd name="T0" fmla="*/ 2147483647 w 29"/>
                    <a:gd name="T1" fmla="*/ 2147483647 h 34"/>
                    <a:gd name="T2" fmla="*/ 2147483647 w 29"/>
                    <a:gd name="T3" fmla="*/ 2147483647 h 34"/>
                    <a:gd name="T4" fmla="*/ 2147483647 w 29"/>
                    <a:gd name="T5" fmla="*/ 2147483647 h 34"/>
                    <a:gd name="T6" fmla="*/ 2147483647 w 29"/>
                    <a:gd name="T7" fmla="*/ 2147483647 h 34"/>
                    <a:gd name="T8" fmla="*/ 2147483647 w 29"/>
                    <a:gd name="T9" fmla="*/ 2147483647 h 34"/>
                    <a:gd name="T10" fmla="*/ 2147483647 w 29"/>
                    <a:gd name="T11" fmla="*/ 2147483647 h 34"/>
                    <a:gd name="T12" fmla="*/ 0 w 29"/>
                    <a:gd name="T13" fmla="*/ 2147483647 h 34"/>
                    <a:gd name="T14" fmla="*/ 2147483647 w 29"/>
                    <a:gd name="T15" fmla="*/ 2147483647 h 34"/>
                    <a:gd name="T16" fmla="*/ 2147483647 w 29"/>
                    <a:gd name="T17" fmla="*/ 2147483647 h 34"/>
                    <a:gd name="T18" fmla="*/ 2147483647 w 29"/>
                    <a:gd name="T19" fmla="*/ 2147483647 h 34"/>
                    <a:gd name="T20" fmla="*/ 2147483647 w 29"/>
                    <a:gd name="T21" fmla="*/ 2147483647 h 34"/>
                    <a:gd name="T22" fmla="*/ 2147483647 w 29"/>
                    <a:gd name="T23" fmla="*/ 2147483647 h 34"/>
                    <a:gd name="T24" fmla="*/ 2147483647 w 29"/>
                    <a:gd name="T25" fmla="*/ 2147483647 h 34"/>
                    <a:gd name="T26" fmla="*/ 2147483647 w 29"/>
                    <a:gd name="T27" fmla="*/ 2147483647 h 34"/>
                    <a:gd name="T28" fmla="*/ 2147483647 w 29"/>
                    <a:gd name="T29" fmla="*/ 0 h 34"/>
                    <a:gd name="T30" fmla="*/ 2147483647 w 29"/>
                    <a:gd name="T31" fmla="*/ 2147483647 h 34"/>
                    <a:gd name="T32" fmla="*/ 2147483647 w 29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11" y="8"/>
                      </a:moveTo>
                      <a:cubicBezTo>
                        <a:pt x="12" y="9"/>
                        <a:pt x="12" y="10"/>
                        <a:pt x="13" y="10"/>
                      </a:cubicBezTo>
                      <a:cubicBezTo>
                        <a:pt x="12" y="10"/>
                        <a:pt x="11" y="11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8" y="11"/>
                        <a:pt x="8" y="10"/>
                        <a:pt x="7" y="8"/>
                      </a:cubicBezTo>
                      <a:cubicBezTo>
                        <a:pt x="6" y="7"/>
                        <a:pt x="4" y="5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5" y="10"/>
                      </a:cubicBezTo>
                      <a:cubicBezTo>
                        <a:pt x="6" y="11"/>
                        <a:pt x="7" y="13"/>
                        <a:pt x="7" y="14"/>
                      </a:cubicBezTo>
                      <a:cubicBezTo>
                        <a:pt x="5" y="18"/>
                        <a:pt x="5" y="23"/>
                        <a:pt x="8" y="27"/>
                      </a:cubicBezTo>
                      <a:cubicBezTo>
                        <a:pt x="11" y="32"/>
                        <a:pt x="18" y="34"/>
                        <a:pt x="23" y="30"/>
                      </a:cubicBezTo>
                      <a:cubicBezTo>
                        <a:pt x="28" y="26"/>
                        <a:pt x="29" y="19"/>
                        <a:pt x="26" y="14"/>
                      </a:cubicBezTo>
                      <a:cubicBezTo>
                        <a:pt x="23" y="10"/>
                        <a:pt x="19" y="9"/>
                        <a:pt x="14" y="10"/>
                      </a:cubicBezTo>
                      <a:cubicBezTo>
                        <a:pt x="14" y="9"/>
                        <a:pt x="13" y="8"/>
                        <a:pt x="13" y="7"/>
                      </a:cubicBezTo>
                      <a:cubicBezTo>
                        <a:pt x="11" y="5"/>
                        <a:pt x="9" y="2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9" y="6"/>
                        <a:pt x="11" y="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78"/>
                <p:cNvSpPr>
                  <a:spLocks noChangeAspect="1"/>
                </p:cNvSpPr>
                <p:nvPr/>
              </p:nvSpPr>
              <p:spPr bwMode="auto">
                <a:xfrm>
                  <a:off x="2523049" y="2096761"/>
                  <a:ext cx="124554" cy="100607"/>
                </a:xfrm>
                <a:custGeom>
                  <a:avLst/>
                  <a:gdLst>
                    <a:gd name="T0" fmla="*/ 2147483647 w 29"/>
                    <a:gd name="T1" fmla="*/ 2147483647 h 33"/>
                    <a:gd name="T2" fmla="*/ 2147483647 w 29"/>
                    <a:gd name="T3" fmla="*/ 2147483647 h 33"/>
                    <a:gd name="T4" fmla="*/ 2147483647 w 29"/>
                    <a:gd name="T5" fmla="*/ 2147483647 h 33"/>
                    <a:gd name="T6" fmla="*/ 2147483647 w 29"/>
                    <a:gd name="T7" fmla="*/ 2147483647 h 33"/>
                    <a:gd name="T8" fmla="*/ 2147483647 w 29"/>
                    <a:gd name="T9" fmla="*/ 2147483647 h 33"/>
                    <a:gd name="T10" fmla="*/ 2147483647 w 29"/>
                    <a:gd name="T11" fmla="*/ 2147483647 h 33"/>
                    <a:gd name="T12" fmla="*/ 2147483647 w 29"/>
                    <a:gd name="T13" fmla="*/ 2147483647 h 33"/>
                    <a:gd name="T14" fmla="*/ 2147483647 w 29"/>
                    <a:gd name="T15" fmla="*/ 2147483647 h 33"/>
                    <a:gd name="T16" fmla="*/ 2147483647 w 29"/>
                    <a:gd name="T17" fmla="*/ 2147483647 h 33"/>
                    <a:gd name="T18" fmla="*/ 2147483647 w 29"/>
                    <a:gd name="T19" fmla="*/ 2147483647 h 33"/>
                    <a:gd name="T20" fmla="*/ 2147483647 w 29"/>
                    <a:gd name="T21" fmla="*/ 2147483647 h 33"/>
                    <a:gd name="T22" fmla="*/ 2147483647 w 29"/>
                    <a:gd name="T23" fmla="*/ 2147483647 h 33"/>
                    <a:gd name="T24" fmla="*/ 2147483647 w 29"/>
                    <a:gd name="T25" fmla="*/ 2147483647 h 33"/>
                    <a:gd name="T26" fmla="*/ 2147483647 w 29"/>
                    <a:gd name="T27" fmla="*/ 2147483647 h 33"/>
                    <a:gd name="T28" fmla="*/ 2147483647 w 29"/>
                    <a:gd name="T29" fmla="*/ 2147483647 h 33"/>
                    <a:gd name="T30" fmla="*/ 2147483647 w 29"/>
                    <a:gd name="T31" fmla="*/ 2147483647 h 33"/>
                    <a:gd name="T32" fmla="*/ 2147483647 w 29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3"/>
                    <a:gd name="T53" fmla="*/ 29 w 29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3">
                      <a:moveTo>
                        <a:pt x="15" y="24"/>
                      </a:moveTo>
                      <a:cubicBezTo>
                        <a:pt x="15" y="24"/>
                        <a:pt x="16" y="25"/>
                        <a:pt x="16" y="25"/>
                      </a:cubicBezTo>
                      <a:cubicBezTo>
                        <a:pt x="18" y="28"/>
                        <a:pt x="21" y="31"/>
                        <a:pt x="23" y="33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2" y="29"/>
                        <a:pt x="20" y="27"/>
                        <a:pt x="18" y="24"/>
                      </a:cubicBezTo>
                      <a:cubicBezTo>
                        <a:pt x="18" y="23"/>
                        <a:pt x="17" y="23"/>
                        <a:pt x="17" y="23"/>
                      </a:cubicBezTo>
                      <a:cubicBezTo>
                        <a:pt x="18" y="22"/>
                        <a:pt x="19" y="22"/>
                        <a:pt x="1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2"/>
                        <a:pt x="21" y="23"/>
                        <a:pt x="22" y="24"/>
                      </a:cubicBezTo>
                      <a:cubicBezTo>
                        <a:pt x="23" y="26"/>
                        <a:pt x="25" y="28"/>
                        <a:pt x="27" y="30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7" y="26"/>
                        <a:pt x="25" y="24"/>
                        <a:pt x="24" y="22"/>
                      </a:cubicBezTo>
                      <a:cubicBezTo>
                        <a:pt x="23" y="21"/>
                        <a:pt x="23" y="20"/>
                        <a:pt x="22" y="19"/>
                      </a:cubicBezTo>
                      <a:cubicBezTo>
                        <a:pt x="25" y="15"/>
                        <a:pt x="25" y="10"/>
                        <a:pt x="22" y="6"/>
                      </a:cubicBezTo>
                      <a:cubicBezTo>
                        <a:pt x="19" y="1"/>
                        <a:pt x="11" y="0"/>
                        <a:pt x="7" y="4"/>
                      </a:cubicBezTo>
                      <a:cubicBezTo>
                        <a:pt x="1" y="7"/>
                        <a:pt x="0" y="14"/>
                        <a:pt x="4" y="19"/>
                      </a:cubicBezTo>
                      <a:cubicBezTo>
                        <a:pt x="7" y="23"/>
                        <a:pt x="11" y="24"/>
                        <a:pt x="15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/>
                </p:cNvSpPr>
                <p:nvPr/>
              </p:nvSpPr>
              <p:spPr bwMode="auto">
                <a:xfrm>
                  <a:off x="2542377" y="2234907"/>
                  <a:ext cx="126702" cy="100607"/>
                </a:xfrm>
                <a:custGeom>
                  <a:avLst/>
                  <a:gdLst>
                    <a:gd name="T0" fmla="*/ 2147483647 w 29"/>
                    <a:gd name="T1" fmla="*/ 2147483647 h 33"/>
                    <a:gd name="T2" fmla="*/ 2147483647 w 29"/>
                    <a:gd name="T3" fmla="*/ 2147483647 h 33"/>
                    <a:gd name="T4" fmla="*/ 2147483647 w 29"/>
                    <a:gd name="T5" fmla="*/ 2147483647 h 33"/>
                    <a:gd name="T6" fmla="*/ 2147483647 w 29"/>
                    <a:gd name="T7" fmla="*/ 2147483647 h 33"/>
                    <a:gd name="T8" fmla="*/ 2147483647 w 29"/>
                    <a:gd name="T9" fmla="*/ 2147483647 h 33"/>
                    <a:gd name="T10" fmla="*/ 2147483647 w 29"/>
                    <a:gd name="T11" fmla="*/ 2147483647 h 33"/>
                    <a:gd name="T12" fmla="*/ 0 w 29"/>
                    <a:gd name="T13" fmla="*/ 2147483647 h 33"/>
                    <a:gd name="T14" fmla="*/ 2147483647 w 29"/>
                    <a:gd name="T15" fmla="*/ 2147483647 h 33"/>
                    <a:gd name="T16" fmla="*/ 2147483647 w 29"/>
                    <a:gd name="T17" fmla="*/ 2147483647 h 33"/>
                    <a:gd name="T18" fmla="*/ 2147483647 w 29"/>
                    <a:gd name="T19" fmla="*/ 2147483647 h 33"/>
                    <a:gd name="T20" fmla="*/ 2147483647 w 29"/>
                    <a:gd name="T21" fmla="*/ 2147483647 h 33"/>
                    <a:gd name="T22" fmla="*/ 2147483647 w 29"/>
                    <a:gd name="T23" fmla="*/ 2147483647 h 33"/>
                    <a:gd name="T24" fmla="*/ 2147483647 w 29"/>
                    <a:gd name="T25" fmla="*/ 2147483647 h 33"/>
                    <a:gd name="T26" fmla="*/ 2147483647 w 29"/>
                    <a:gd name="T27" fmla="*/ 2147483647 h 33"/>
                    <a:gd name="T28" fmla="*/ 2147483647 w 29"/>
                    <a:gd name="T29" fmla="*/ 0 h 33"/>
                    <a:gd name="T30" fmla="*/ 2147483647 w 29"/>
                    <a:gd name="T31" fmla="*/ 2147483647 h 33"/>
                    <a:gd name="T32" fmla="*/ 2147483647 w 29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3"/>
                    <a:gd name="T53" fmla="*/ 29 w 29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3">
                      <a:moveTo>
                        <a:pt x="11" y="8"/>
                      </a:moveTo>
                      <a:cubicBezTo>
                        <a:pt x="11" y="9"/>
                        <a:pt x="12" y="9"/>
                        <a:pt x="12" y="10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1"/>
                        <a:pt x="7" y="10"/>
                        <a:pt x="6" y="8"/>
                      </a:cubicBezTo>
                      <a:cubicBezTo>
                        <a:pt x="5" y="7"/>
                        <a:pt x="3" y="5"/>
                        <a:pt x="1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6"/>
                        <a:pt x="3" y="8"/>
                        <a:pt x="5" y="10"/>
                      </a:cubicBezTo>
                      <a:cubicBezTo>
                        <a:pt x="6" y="11"/>
                        <a:pt x="6" y="13"/>
                        <a:pt x="7" y="14"/>
                      </a:cubicBezTo>
                      <a:cubicBezTo>
                        <a:pt x="5" y="18"/>
                        <a:pt x="5" y="23"/>
                        <a:pt x="8" y="27"/>
                      </a:cubicBezTo>
                      <a:cubicBezTo>
                        <a:pt x="11" y="32"/>
                        <a:pt x="19" y="33"/>
                        <a:pt x="23" y="29"/>
                      </a:cubicBezTo>
                      <a:cubicBezTo>
                        <a:pt x="28" y="25"/>
                        <a:pt x="29" y="18"/>
                        <a:pt x="25" y="13"/>
                      </a:cubicBezTo>
                      <a:cubicBezTo>
                        <a:pt x="23" y="10"/>
                        <a:pt x="18" y="8"/>
                        <a:pt x="14" y="9"/>
                      </a:cubicBezTo>
                      <a:cubicBezTo>
                        <a:pt x="13" y="8"/>
                        <a:pt x="13" y="8"/>
                        <a:pt x="12" y="7"/>
                      </a:cubicBezTo>
                      <a:cubicBezTo>
                        <a:pt x="10" y="4"/>
                        <a:pt x="8" y="2"/>
                        <a:pt x="6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3"/>
                        <a:pt x="9" y="6"/>
                        <a:pt x="11" y="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82"/>
                <p:cNvSpPr>
                  <a:spLocks noChangeAspect="1"/>
                </p:cNvSpPr>
                <p:nvPr/>
              </p:nvSpPr>
              <p:spPr bwMode="auto">
                <a:xfrm>
                  <a:off x="2432855" y="2146313"/>
                  <a:ext cx="130997" cy="97604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2147483647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2147483647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2147483647 w 30"/>
                    <a:gd name="T29" fmla="*/ 2147483647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15" y="23"/>
                      </a:moveTo>
                      <a:cubicBezTo>
                        <a:pt x="15" y="23"/>
                        <a:pt x="16" y="24"/>
                        <a:pt x="16" y="24"/>
                      </a:cubicBezTo>
                      <a:cubicBezTo>
                        <a:pt x="18" y="27"/>
                        <a:pt x="21" y="30"/>
                        <a:pt x="23" y="32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2" y="28"/>
                        <a:pt x="20" y="26"/>
                        <a:pt x="18" y="23"/>
                      </a:cubicBezTo>
                      <a:cubicBezTo>
                        <a:pt x="18" y="23"/>
                        <a:pt x="17" y="22"/>
                        <a:pt x="17" y="22"/>
                      </a:cubicBezTo>
                      <a:cubicBezTo>
                        <a:pt x="18" y="22"/>
                        <a:pt x="19" y="21"/>
                        <a:pt x="19" y="21"/>
                      </a:cubicBezTo>
                      <a:cubicBezTo>
                        <a:pt x="20" y="21"/>
                        <a:pt x="20" y="20"/>
                        <a:pt x="20" y="20"/>
                      </a:cubicBezTo>
                      <a:cubicBezTo>
                        <a:pt x="21" y="21"/>
                        <a:pt x="21" y="22"/>
                        <a:pt x="22" y="23"/>
                      </a:cubicBezTo>
                      <a:cubicBezTo>
                        <a:pt x="23" y="25"/>
                        <a:pt x="25" y="27"/>
                        <a:pt x="28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27" y="25"/>
                        <a:pt x="25" y="23"/>
                        <a:pt x="24" y="21"/>
                      </a:cubicBezTo>
                      <a:cubicBezTo>
                        <a:pt x="23" y="20"/>
                        <a:pt x="22" y="19"/>
                        <a:pt x="22" y="18"/>
                      </a:cubicBezTo>
                      <a:cubicBezTo>
                        <a:pt x="25" y="14"/>
                        <a:pt x="24" y="9"/>
                        <a:pt x="21" y="5"/>
                      </a:cubicBezTo>
                      <a:cubicBezTo>
                        <a:pt x="18" y="0"/>
                        <a:pt x="11" y="0"/>
                        <a:pt x="6" y="3"/>
                      </a:cubicBezTo>
                      <a:cubicBezTo>
                        <a:pt x="1" y="7"/>
                        <a:pt x="0" y="14"/>
                        <a:pt x="4" y="19"/>
                      </a:cubicBezTo>
                      <a:cubicBezTo>
                        <a:pt x="7" y="22"/>
                        <a:pt x="11" y="24"/>
                        <a:pt x="15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85"/>
                <p:cNvSpPr>
                  <a:spLocks noChangeAspect="1"/>
                </p:cNvSpPr>
                <p:nvPr/>
              </p:nvSpPr>
              <p:spPr bwMode="auto">
                <a:xfrm>
                  <a:off x="2456477" y="2279955"/>
                  <a:ext cx="130997" cy="100607"/>
                </a:xfrm>
                <a:custGeom>
                  <a:avLst/>
                  <a:gdLst>
                    <a:gd name="T0" fmla="*/ 2147483647 w 30"/>
                    <a:gd name="T1" fmla="*/ 2147483647 h 33"/>
                    <a:gd name="T2" fmla="*/ 2147483647 w 30"/>
                    <a:gd name="T3" fmla="*/ 2147483647 h 33"/>
                    <a:gd name="T4" fmla="*/ 2147483647 w 30"/>
                    <a:gd name="T5" fmla="*/ 2147483647 h 33"/>
                    <a:gd name="T6" fmla="*/ 2147483647 w 30"/>
                    <a:gd name="T7" fmla="*/ 2147483647 h 33"/>
                    <a:gd name="T8" fmla="*/ 2147483647 w 30"/>
                    <a:gd name="T9" fmla="*/ 2147483647 h 33"/>
                    <a:gd name="T10" fmla="*/ 2147483647 w 30"/>
                    <a:gd name="T11" fmla="*/ 2147483647 h 33"/>
                    <a:gd name="T12" fmla="*/ 0 w 30"/>
                    <a:gd name="T13" fmla="*/ 2147483647 h 33"/>
                    <a:gd name="T14" fmla="*/ 2147483647 w 30"/>
                    <a:gd name="T15" fmla="*/ 2147483647 h 33"/>
                    <a:gd name="T16" fmla="*/ 2147483647 w 30"/>
                    <a:gd name="T17" fmla="*/ 2147483647 h 33"/>
                    <a:gd name="T18" fmla="*/ 2147483647 w 30"/>
                    <a:gd name="T19" fmla="*/ 2147483647 h 33"/>
                    <a:gd name="T20" fmla="*/ 2147483647 w 30"/>
                    <a:gd name="T21" fmla="*/ 2147483647 h 33"/>
                    <a:gd name="T22" fmla="*/ 2147483647 w 30"/>
                    <a:gd name="T23" fmla="*/ 2147483647 h 33"/>
                    <a:gd name="T24" fmla="*/ 2147483647 w 30"/>
                    <a:gd name="T25" fmla="*/ 2147483647 h 33"/>
                    <a:gd name="T26" fmla="*/ 2147483647 w 30"/>
                    <a:gd name="T27" fmla="*/ 2147483647 h 33"/>
                    <a:gd name="T28" fmla="*/ 2147483647 w 30"/>
                    <a:gd name="T29" fmla="*/ 0 h 33"/>
                    <a:gd name="T30" fmla="*/ 2147483647 w 30"/>
                    <a:gd name="T31" fmla="*/ 2147483647 h 33"/>
                    <a:gd name="T32" fmla="*/ 2147483647 w 30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3"/>
                    <a:gd name="T53" fmla="*/ 30 w 30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3">
                      <a:moveTo>
                        <a:pt x="11" y="8"/>
                      </a:moveTo>
                      <a:cubicBezTo>
                        <a:pt x="12" y="9"/>
                        <a:pt x="13" y="10"/>
                        <a:pt x="13" y="10"/>
                      </a:cubicBezTo>
                      <a:cubicBezTo>
                        <a:pt x="12" y="10"/>
                        <a:pt x="11" y="11"/>
                        <a:pt x="11" y="12"/>
                      </a:cubicBezTo>
                      <a:cubicBezTo>
                        <a:pt x="10" y="12"/>
                        <a:pt x="10" y="12"/>
                        <a:pt x="10" y="13"/>
                      </a:cubicBezTo>
                      <a:cubicBezTo>
                        <a:pt x="9" y="11"/>
                        <a:pt x="8" y="10"/>
                        <a:pt x="7" y="9"/>
                      </a:cubicBezTo>
                      <a:cubicBezTo>
                        <a:pt x="6" y="7"/>
                        <a:pt x="4" y="5"/>
                        <a:pt x="2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7"/>
                        <a:pt x="4" y="9"/>
                        <a:pt x="6" y="10"/>
                      </a:cubicBezTo>
                      <a:cubicBezTo>
                        <a:pt x="7" y="11"/>
                        <a:pt x="7" y="13"/>
                        <a:pt x="8" y="14"/>
                      </a:cubicBezTo>
                      <a:cubicBezTo>
                        <a:pt x="6" y="18"/>
                        <a:pt x="6" y="24"/>
                        <a:pt x="9" y="27"/>
                      </a:cubicBezTo>
                      <a:cubicBezTo>
                        <a:pt x="13" y="32"/>
                        <a:pt x="20" y="33"/>
                        <a:pt x="25" y="29"/>
                      </a:cubicBezTo>
                      <a:cubicBezTo>
                        <a:pt x="30" y="25"/>
                        <a:pt x="30" y="18"/>
                        <a:pt x="26" y="13"/>
                      </a:cubicBezTo>
                      <a:cubicBezTo>
                        <a:pt x="24" y="10"/>
                        <a:pt x="19" y="9"/>
                        <a:pt x="15" y="9"/>
                      </a:cubicBezTo>
                      <a:cubicBezTo>
                        <a:pt x="14" y="9"/>
                        <a:pt x="14" y="8"/>
                        <a:pt x="13" y="7"/>
                      </a:cubicBezTo>
                      <a:cubicBezTo>
                        <a:pt x="11" y="5"/>
                        <a:pt x="8" y="2"/>
                        <a:pt x="6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7" y="4"/>
                        <a:pt x="9" y="6"/>
                        <a:pt x="11" y="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86"/>
                <p:cNvSpPr>
                  <a:spLocks noChangeAspect="1"/>
                </p:cNvSpPr>
                <p:nvPr/>
              </p:nvSpPr>
              <p:spPr bwMode="auto">
                <a:xfrm>
                  <a:off x="2346955" y="2194364"/>
                  <a:ext cx="130997" cy="99105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2147483647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2147483647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2147483647 w 30"/>
                    <a:gd name="T29" fmla="*/ 2147483647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15" y="23"/>
                      </a:move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9" y="27"/>
                        <a:pt x="22" y="30"/>
                        <a:pt x="24" y="32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3" y="28"/>
                        <a:pt x="21" y="26"/>
                        <a:pt x="18" y="23"/>
                      </a:cubicBezTo>
                      <a:cubicBezTo>
                        <a:pt x="18" y="23"/>
                        <a:pt x="18" y="22"/>
                        <a:pt x="18" y="22"/>
                      </a:cubicBezTo>
                      <a:cubicBezTo>
                        <a:pt x="18" y="22"/>
                        <a:pt x="19" y="21"/>
                        <a:pt x="20" y="21"/>
                      </a:cubicBezTo>
                      <a:cubicBezTo>
                        <a:pt x="20" y="20"/>
                        <a:pt x="20" y="20"/>
                        <a:pt x="21" y="20"/>
                      </a:cubicBezTo>
                      <a:cubicBezTo>
                        <a:pt x="21" y="21"/>
                        <a:pt x="21" y="22"/>
                        <a:pt x="22" y="23"/>
                      </a:cubicBezTo>
                      <a:cubicBezTo>
                        <a:pt x="24" y="25"/>
                        <a:pt x="26" y="26"/>
                        <a:pt x="28" y="28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28" y="25"/>
                        <a:pt x="26" y="23"/>
                        <a:pt x="24" y="21"/>
                      </a:cubicBezTo>
                      <a:cubicBezTo>
                        <a:pt x="23" y="20"/>
                        <a:pt x="23" y="19"/>
                        <a:pt x="22" y="18"/>
                      </a:cubicBezTo>
                      <a:cubicBezTo>
                        <a:pt x="25" y="14"/>
                        <a:pt x="24" y="9"/>
                        <a:pt x="21" y="5"/>
                      </a:cubicBezTo>
                      <a:cubicBezTo>
                        <a:pt x="17" y="0"/>
                        <a:pt x="10" y="0"/>
                        <a:pt x="5" y="4"/>
                      </a:cubicBezTo>
                      <a:cubicBezTo>
                        <a:pt x="1" y="8"/>
                        <a:pt x="0" y="15"/>
                        <a:pt x="4" y="19"/>
                      </a:cubicBezTo>
                      <a:cubicBezTo>
                        <a:pt x="7" y="23"/>
                        <a:pt x="11" y="24"/>
                        <a:pt x="15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89"/>
                <p:cNvSpPr>
                  <a:spLocks noChangeAspect="1"/>
                </p:cNvSpPr>
                <p:nvPr/>
              </p:nvSpPr>
              <p:spPr bwMode="auto">
                <a:xfrm>
                  <a:off x="2379168" y="2331009"/>
                  <a:ext cx="130997" cy="97604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0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2147483647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2147483647 w 30"/>
                    <a:gd name="T29" fmla="*/ 0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11" y="7"/>
                      </a:moveTo>
                      <a:cubicBezTo>
                        <a:pt x="11" y="8"/>
                        <a:pt x="12" y="9"/>
                        <a:pt x="12" y="9"/>
                      </a:cubicBezTo>
                      <a:cubicBezTo>
                        <a:pt x="12" y="9"/>
                        <a:pt x="11" y="10"/>
                        <a:pt x="10" y="11"/>
                      </a:cubicBezTo>
                      <a:cubicBezTo>
                        <a:pt x="10" y="11"/>
                        <a:pt x="10" y="11"/>
                        <a:pt x="9" y="12"/>
                      </a:cubicBezTo>
                      <a:cubicBezTo>
                        <a:pt x="8" y="10"/>
                        <a:pt x="8" y="9"/>
                        <a:pt x="7" y="8"/>
                      </a:cubicBezTo>
                      <a:cubicBezTo>
                        <a:pt x="5" y="6"/>
                        <a:pt x="4" y="5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5" y="9"/>
                      </a:cubicBezTo>
                      <a:cubicBezTo>
                        <a:pt x="6" y="11"/>
                        <a:pt x="7" y="12"/>
                        <a:pt x="8" y="14"/>
                      </a:cubicBezTo>
                      <a:cubicBezTo>
                        <a:pt x="6" y="18"/>
                        <a:pt x="6" y="23"/>
                        <a:pt x="9" y="26"/>
                      </a:cubicBezTo>
                      <a:cubicBezTo>
                        <a:pt x="13" y="31"/>
                        <a:pt x="21" y="32"/>
                        <a:pt x="25" y="28"/>
                      </a:cubicBezTo>
                      <a:cubicBezTo>
                        <a:pt x="30" y="23"/>
                        <a:pt x="30" y="16"/>
                        <a:pt x="26" y="11"/>
                      </a:cubicBezTo>
                      <a:cubicBezTo>
                        <a:pt x="23" y="8"/>
                        <a:pt x="18" y="7"/>
                        <a:pt x="14" y="8"/>
                      </a:cubicBezTo>
                      <a:cubicBezTo>
                        <a:pt x="14" y="8"/>
                        <a:pt x="13" y="7"/>
                        <a:pt x="12" y="6"/>
                      </a:cubicBezTo>
                      <a:cubicBezTo>
                        <a:pt x="10" y="4"/>
                        <a:pt x="8" y="1"/>
                        <a:pt x="6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7" y="3"/>
                        <a:pt x="9" y="5"/>
                        <a:pt x="11" y="7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90"/>
                <p:cNvSpPr>
                  <a:spLocks noChangeAspect="1"/>
                </p:cNvSpPr>
                <p:nvPr/>
              </p:nvSpPr>
              <p:spPr bwMode="auto">
                <a:xfrm>
                  <a:off x="2265351" y="2246920"/>
                  <a:ext cx="128849" cy="93099"/>
                </a:xfrm>
                <a:custGeom>
                  <a:avLst/>
                  <a:gdLst>
                    <a:gd name="T0" fmla="*/ 2147483647 w 30"/>
                    <a:gd name="T1" fmla="*/ 2147483647 h 31"/>
                    <a:gd name="T2" fmla="*/ 2147483647 w 30"/>
                    <a:gd name="T3" fmla="*/ 2147483647 h 31"/>
                    <a:gd name="T4" fmla="*/ 2147483647 w 30"/>
                    <a:gd name="T5" fmla="*/ 2147483647 h 31"/>
                    <a:gd name="T6" fmla="*/ 2147483647 w 30"/>
                    <a:gd name="T7" fmla="*/ 2147483647 h 31"/>
                    <a:gd name="T8" fmla="*/ 2147483647 w 30"/>
                    <a:gd name="T9" fmla="*/ 2147483647 h 31"/>
                    <a:gd name="T10" fmla="*/ 2147483647 w 30"/>
                    <a:gd name="T11" fmla="*/ 2147483647 h 31"/>
                    <a:gd name="T12" fmla="*/ 2147483647 w 30"/>
                    <a:gd name="T13" fmla="*/ 2147483647 h 31"/>
                    <a:gd name="T14" fmla="*/ 2147483647 w 30"/>
                    <a:gd name="T15" fmla="*/ 2147483647 h 31"/>
                    <a:gd name="T16" fmla="*/ 2147483647 w 30"/>
                    <a:gd name="T17" fmla="*/ 2147483647 h 31"/>
                    <a:gd name="T18" fmla="*/ 2147483647 w 30"/>
                    <a:gd name="T19" fmla="*/ 2147483647 h 31"/>
                    <a:gd name="T20" fmla="*/ 2147483647 w 30"/>
                    <a:gd name="T21" fmla="*/ 2147483647 h 31"/>
                    <a:gd name="T22" fmla="*/ 2147483647 w 30"/>
                    <a:gd name="T23" fmla="*/ 2147483647 h 31"/>
                    <a:gd name="T24" fmla="*/ 2147483647 w 30"/>
                    <a:gd name="T25" fmla="*/ 2147483647 h 31"/>
                    <a:gd name="T26" fmla="*/ 2147483647 w 30"/>
                    <a:gd name="T27" fmla="*/ 2147483647 h 31"/>
                    <a:gd name="T28" fmla="*/ 2147483647 w 30"/>
                    <a:gd name="T29" fmla="*/ 2147483647 h 31"/>
                    <a:gd name="T30" fmla="*/ 2147483647 w 30"/>
                    <a:gd name="T31" fmla="*/ 2147483647 h 31"/>
                    <a:gd name="T32" fmla="*/ 2147483647 w 30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1"/>
                    <a:gd name="T53" fmla="*/ 30 w 30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1">
                      <a:moveTo>
                        <a:pt x="15" y="23"/>
                      </a:moveTo>
                      <a:cubicBezTo>
                        <a:pt x="16" y="23"/>
                        <a:pt x="16" y="24"/>
                        <a:pt x="16" y="24"/>
                      </a:cubicBezTo>
                      <a:cubicBezTo>
                        <a:pt x="19" y="27"/>
                        <a:pt x="22" y="29"/>
                        <a:pt x="24" y="31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3" y="27"/>
                        <a:pt x="21" y="25"/>
                        <a:pt x="18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1"/>
                        <a:pt x="19" y="21"/>
                        <a:pt x="19" y="20"/>
                      </a:cubicBezTo>
                      <a:cubicBezTo>
                        <a:pt x="20" y="20"/>
                        <a:pt x="20" y="20"/>
                        <a:pt x="20" y="19"/>
                      </a:cubicBezTo>
                      <a:cubicBezTo>
                        <a:pt x="21" y="21"/>
                        <a:pt x="21" y="21"/>
                        <a:pt x="22" y="22"/>
                      </a:cubicBezTo>
                      <a:cubicBezTo>
                        <a:pt x="24" y="24"/>
                        <a:pt x="26" y="26"/>
                        <a:pt x="28" y="28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8" y="24"/>
                        <a:pt x="26" y="22"/>
                        <a:pt x="24" y="21"/>
                      </a:cubicBezTo>
                      <a:cubicBezTo>
                        <a:pt x="23" y="20"/>
                        <a:pt x="22" y="19"/>
                        <a:pt x="22" y="18"/>
                      </a:cubicBezTo>
                      <a:cubicBezTo>
                        <a:pt x="24" y="14"/>
                        <a:pt x="24" y="8"/>
                        <a:pt x="21" y="4"/>
                      </a:cubicBezTo>
                      <a:cubicBezTo>
                        <a:pt x="16" y="0"/>
                        <a:pt x="9" y="0"/>
                        <a:pt x="5" y="4"/>
                      </a:cubicBezTo>
                      <a:cubicBezTo>
                        <a:pt x="0" y="8"/>
                        <a:pt x="0" y="15"/>
                        <a:pt x="4" y="19"/>
                      </a:cubicBezTo>
                      <a:cubicBezTo>
                        <a:pt x="7" y="23"/>
                        <a:pt x="11" y="24"/>
                        <a:pt x="15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93"/>
                <p:cNvSpPr>
                  <a:spLocks noChangeAspect="1"/>
                </p:cNvSpPr>
                <p:nvPr/>
              </p:nvSpPr>
              <p:spPr bwMode="auto">
                <a:xfrm>
                  <a:off x="2299711" y="2380562"/>
                  <a:ext cx="130997" cy="97604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0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2147483647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2147483647 w 30"/>
                    <a:gd name="T29" fmla="*/ 0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11" y="8"/>
                      </a:moveTo>
                      <a:cubicBezTo>
                        <a:pt x="11" y="9"/>
                        <a:pt x="12" y="9"/>
                        <a:pt x="13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10" y="12"/>
                        <a:pt x="10" y="12"/>
                        <a:pt x="9" y="12"/>
                      </a:cubicBezTo>
                      <a:cubicBezTo>
                        <a:pt x="9" y="11"/>
                        <a:pt x="8" y="10"/>
                        <a:pt x="7" y="9"/>
                      </a:cubicBezTo>
                      <a:cubicBezTo>
                        <a:pt x="5" y="7"/>
                        <a:pt x="3" y="6"/>
                        <a:pt x="1" y="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7"/>
                        <a:pt x="4" y="9"/>
                        <a:pt x="5" y="10"/>
                      </a:cubicBezTo>
                      <a:cubicBezTo>
                        <a:pt x="6" y="11"/>
                        <a:pt x="7" y="13"/>
                        <a:pt x="8" y="14"/>
                      </a:cubicBezTo>
                      <a:cubicBezTo>
                        <a:pt x="6" y="18"/>
                        <a:pt x="7" y="24"/>
                        <a:pt x="10" y="27"/>
                      </a:cubicBezTo>
                      <a:cubicBezTo>
                        <a:pt x="14" y="31"/>
                        <a:pt x="22" y="32"/>
                        <a:pt x="26" y="28"/>
                      </a:cubicBezTo>
                      <a:cubicBezTo>
                        <a:pt x="30" y="23"/>
                        <a:pt x="30" y="16"/>
                        <a:pt x="26" y="11"/>
                      </a:cubicBezTo>
                      <a:cubicBezTo>
                        <a:pt x="23" y="8"/>
                        <a:pt x="18" y="8"/>
                        <a:pt x="14" y="9"/>
                      </a:cubicBezTo>
                      <a:cubicBezTo>
                        <a:pt x="14" y="8"/>
                        <a:pt x="13" y="7"/>
                        <a:pt x="12" y="7"/>
                      </a:cubicBezTo>
                      <a:cubicBezTo>
                        <a:pt x="10" y="4"/>
                        <a:pt x="8" y="2"/>
                        <a:pt x="5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6" y="4"/>
                        <a:pt x="9" y="6"/>
                        <a:pt x="11" y="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94"/>
                <p:cNvSpPr>
                  <a:spLocks noChangeAspect="1"/>
                </p:cNvSpPr>
                <p:nvPr/>
              </p:nvSpPr>
              <p:spPr bwMode="auto">
                <a:xfrm>
                  <a:off x="2181599" y="2297974"/>
                  <a:ext cx="135292" cy="94600"/>
                </a:xfrm>
                <a:custGeom>
                  <a:avLst/>
                  <a:gdLst>
                    <a:gd name="T0" fmla="*/ 2147483647 w 31"/>
                    <a:gd name="T1" fmla="*/ 2147483647 h 31"/>
                    <a:gd name="T2" fmla="*/ 2147483647 w 31"/>
                    <a:gd name="T3" fmla="*/ 2147483647 h 31"/>
                    <a:gd name="T4" fmla="*/ 2147483647 w 31"/>
                    <a:gd name="T5" fmla="*/ 2147483647 h 31"/>
                    <a:gd name="T6" fmla="*/ 2147483647 w 31"/>
                    <a:gd name="T7" fmla="*/ 2147483647 h 31"/>
                    <a:gd name="T8" fmla="*/ 2147483647 w 31"/>
                    <a:gd name="T9" fmla="*/ 2147483647 h 31"/>
                    <a:gd name="T10" fmla="*/ 2147483647 w 31"/>
                    <a:gd name="T11" fmla="*/ 2147483647 h 31"/>
                    <a:gd name="T12" fmla="*/ 2147483647 w 31"/>
                    <a:gd name="T13" fmla="*/ 2147483647 h 31"/>
                    <a:gd name="T14" fmla="*/ 2147483647 w 31"/>
                    <a:gd name="T15" fmla="*/ 2147483647 h 31"/>
                    <a:gd name="T16" fmla="*/ 2147483647 w 31"/>
                    <a:gd name="T17" fmla="*/ 2147483647 h 31"/>
                    <a:gd name="T18" fmla="*/ 2147483647 w 31"/>
                    <a:gd name="T19" fmla="*/ 2147483647 h 31"/>
                    <a:gd name="T20" fmla="*/ 2147483647 w 31"/>
                    <a:gd name="T21" fmla="*/ 2147483647 h 31"/>
                    <a:gd name="T22" fmla="*/ 2147483647 w 31"/>
                    <a:gd name="T23" fmla="*/ 2147483647 h 31"/>
                    <a:gd name="T24" fmla="*/ 2147483647 w 31"/>
                    <a:gd name="T25" fmla="*/ 2147483647 h 31"/>
                    <a:gd name="T26" fmla="*/ 2147483647 w 31"/>
                    <a:gd name="T27" fmla="*/ 2147483647 h 31"/>
                    <a:gd name="T28" fmla="*/ 2147483647 w 31"/>
                    <a:gd name="T29" fmla="*/ 2147483647 h 31"/>
                    <a:gd name="T30" fmla="*/ 2147483647 w 31"/>
                    <a:gd name="T31" fmla="*/ 2147483647 h 31"/>
                    <a:gd name="T32" fmla="*/ 2147483647 w 31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1"/>
                    <a:gd name="T53" fmla="*/ 31 w 31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1">
                      <a:moveTo>
                        <a:pt x="16" y="23"/>
                      </a:moveTo>
                      <a:cubicBezTo>
                        <a:pt x="16" y="24"/>
                        <a:pt x="17" y="24"/>
                        <a:pt x="17" y="25"/>
                      </a:cubicBezTo>
                      <a:cubicBezTo>
                        <a:pt x="20" y="27"/>
                        <a:pt x="23" y="29"/>
                        <a:pt x="25" y="31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4" y="28"/>
                        <a:pt x="21" y="26"/>
                        <a:pt x="19" y="23"/>
                      </a:cubicBezTo>
                      <a:cubicBezTo>
                        <a:pt x="19" y="23"/>
                        <a:pt x="18" y="22"/>
                        <a:pt x="18" y="22"/>
                      </a:cubicBezTo>
                      <a:cubicBezTo>
                        <a:pt x="19" y="22"/>
                        <a:pt x="19" y="21"/>
                        <a:pt x="20" y="21"/>
                      </a:cubicBezTo>
                      <a:cubicBezTo>
                        <a:pt x="20" y="20"/>
                        <a:pt x="21" y="20"/>
                        <a:pt x="21" y="20"/>
                      </a:cubicBezTo>
                      <a:cubicBezTo>
                        <a:pt x="21" y="21"/>
                        <a:pt x="22" y="21"/>
                        <a:pt x="23" y="22"/>
                      </a:cubicBezTo>
                      <a:cubicBezTo>
                        <a:pt x="25" y="24"/>
                        <a:pt x="27" y="26"/>
                        <a:pt x="29" y="28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29" y="24"/>
                        <a:pt x="26" y="22"/>
                        <a:pt x="25" y="21"/>
                      </a:cubicBezTo>
                      <a:cubicBezTo>
                        <a:pt x="24" y="20"/>
                        <a:pt x="23" y="19"/>
                        <a:pt x="22" y="18"/>
                      </a:cubicBezTo>
                      <a:cubicBezTo>
                        <a:pt x="25" y="14"/>
                        <a:pt x="24" y="8"/>
                        <a:pt x="20" y="5"/>
                      </a:cubicBezTo>
                      <a:cubicBezTo>
                        <a:pt x="16" y="0"/>
                        <a:pt x="9" y="0"/>
                        <a:pt x="5" y="5"/>
                      </a:cubicBezTo>
                      <a:cubicBezTo>
                        <a:pt x="0" y="9"/>
                        <a:pt x="0" y="16"/>
                        <a:pt x="4" y="20"/>
                      </a:cubicBezTo>
                      <a:cubicBezTo>
                        <a:pt x="8" y="24"/>
                        <a:pt x="12" y="25"/>
                        <a:pt x="16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97"/>
                <p:cNvSpPr>
                  <a:spLocks noChangeAspect="1"/>
                </p:cNvSpPr>
                <p:nvPr/>
              </p:nvSpPr>
              <p:spPr bwMode="auto">
                <a:xfrm>
                  <a:off x="2222401" y="2436121"/>
                  <a:ext cx="137439" cy="93099"/>
                </a:xfrm>
                <a:custGeom>
                  <a:avLst/>
                  <a:gdLst>
                    <a:gd name="T0" fmla="*/ 2147483647 w 32"/>
                    <a:gd name="T1" fmla="*/ 2147483647 h 31"/>
                    <a:gd name="T2" fmla="*/ 2147483647 w 32"/>
                    <a:gd name="T3" fmla="*/ 2147483647 h 31"/>
                    <a:gd name="T4" fmla="*/ 2147483647 w 32"/>
                    <a:gd name="T5" fmla="*/ 2147483647 h 31"/>
                    <a:gd name="T6" fmla="*/ 2147483647 w 32"/>
                    <a:gd name="T7" fmla="*/ 2147483647 h 31"/>
                    <a:gd name="T8" fmla="*/ 2147483647 w 32"/>
                    <a:gd name="T9" fmla="*/ 2147483647 h 31"/>
                    <a:gd name="T10" fmla="*/ 2147483647 w 32"/>
                    <a:gd name="T11" fmla="*/ 2147483647 h 31"/>
                    <a:gd name="T12" fmla="*/ 0 w 32"/>
                    <a:gd name="T13" fmla="*/ 2147483647 h 31"/>
                    <a:gd name="T14" fmla="*/ 2147483647 w 32"/>
                    <a:gd name="T15" fmla="*/ 2147483647 h 31"/>
                    <a:gd name="T16" fmla="*/ 2147483647 w 32"/>
                    <a:gd name="T17" fmla="*/ 2147483647 h 31"/>
                    <a:gd name="T18" fmla="*/ 2147483647 w 32"/>
                    <a:gd name="T19" fmla="*/ 2147483647 h 31"/>
                    <a:gd name="T20" fmla="*/ 2147483647 w 32"/>
                    <a:gd name="T21" fmla="*/ 2147483647 h 31"/>
                    <a:gd name="T22" fmla="*/ 2147483647 w 32"/>
                    <a:gd name="T23" fmla="*/ 2147483647 h 31"/>
                    <a:gd name="T24" fmla="*/ 2147483647 w 32"/>
                    <a:gd name="T25" fmla="*/ 2147483647 h 31"/>
                    <a:gd name="T26" fmla="*/ 2147483647 w 32"/>
                    <a:gd name="T27" fmla="*/ 2147483647 h 31"/>
                    <a:gd name="T28" fmla="*/ 2147483647 w 32"/>
                    <a:gd name="T29" fmla="*/ 0 h 31"/>
                    <a:gd name="T30" fmla="*/ 2147483647 w 32"/>
                    <a:gd name="T31" fmla="*/ 2147483647 h 31"/>
                    <a:gd name="T32" fmla="*/ 2147483647 w 32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1"/>
                    <a:gd name="T53" fmla="*/ 32 w 32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1">
                      <a:moveTo>
                        <a:pt x="12" y="7"/>
                      </a:moveTo>
                      <a:cubicBezTo>
                        <a:pt x="12" y="8"/>
                        <a:pt x="13" y="9"/>
                        <a:pt x="13" y="9"/>
                      </a:cubicBezTo>
                      <a:cubicBezTo>
                        <a:pt x="12" y="9"/>
                        <a:pt x="12" y="10"/>
                        <a:pt x="11" y="11"/>
                      </a:cubicBezTo>
                      <a:cubicBezTo>
                        <a:pt x="11" y="11"/>
                        <a:pt x="10" y="11"/>
                        <a:pt x="10" y="12"/>
                      </a:cubicBezTo>
                      <a:cubicBezTo>
                        <a:pt x="9" y="10"/>
                        <a:pt x="8" y="9"/>
                        <a:pt x="7" y="8"/>
                      </a:cubicBezTo>
                      <a:cubicBezTo>
                        <a:pt x="6" y="7"/>
                        <a:pt x="4" y="5"/>
                        <a:pt x="2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7"/>
                        <a:pt x="4" y="8"/>
                        <a:pt x="6" y="10"/>
                      </a:cubicBezTo>
                      <a:cubicBezTo>
                        <a:pt x="7" y="11"/>
                        <a:pt x="8" y="12"/>
                        <a:pt x="9" y="14"/>
                      </a:cubicBezTo>
                      <a:cubicBezTo>
                        <a:pt x="7" y="18"/>
                        <a:pt x="8" y="23"/>
                        <a:pt x="11" y="26"/>
                      </a:cubicBezTo>
                      <a:cubicBezTo>
                        <a:pt x="16" y="31"/>
                        <a:pt x="23" y="31"/>
                        <a:pt x="27" y="26"/>
                      </a:cubicBezTo>
                      <a:cubicBezTo>
                        <a:pt x="32" y="22"/>
                        <a:pt x="31" y="14"/>
                        <a:pt x="27" y="10"/>
                      </a:cubicBezTo>
                      <a:cubicBezTo>
                        <a:pt x="24" y="7"/>
                        <a:pt x="19" y="7"/>
                        <a:pt x="15" y="8"/>
                      </a:cubicBezTo>
                      <a:cubicBezTo>
                        <a:pt x="14" y="7"/>
                        <a:pt x="14" y="6"/>
                        <a:pt x="13" y="6"/>
                      </a:cubicBezTo>
                      <a:cubicBezTo>
                        <a:pt x="11" y="4"/>
                        <a:pt x="8" y="2"/>
                        <a:pt x="6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7" y="3"/>
                        <a:pt x="9" y="5"/>
                        <a:pt x="12" y="7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98"/>
                <p:cNvSpPr>
                  <a:spLocks noChangeAspect="1"/>
                </p:cNvSpPr>
                <p:nvPr/>
              </p:nvSpPr>
              <p:spPr bwMode="auto">
                <a:xfrm>
                  <a:off x="2104289" y="2353533"/>
                  <a:ext cx="135292" cy="93099"/>
                </a:xfrm>
                <a:custGeom>
                  <a:avLst/>
                  <a:gdLst>
                    <a:gd name="T0" fmla="*/ 2147483647 w 31"/>
                    <a:gd name="T1" fmla="*/ 2147483647 h 31"/>
                    <a:gd name="T2" fmla="*/ 2147483647 w 31"/>
                    <a:gd name="T3" fmla="*/ 2147483647 h 31"/>
                    <a:gd name="T4" fmla="*/ 2147483647 w 31"/>
                    <a:gd name="T5" fmla="*/ 2147483647 h 31"/>
                    <a:gd name="T6" fmla="*/ 2147483647 w 31"/>
                    <a:gd name="T7" fmla="*/ 2147483647 h 31"/>
                    <a:gd name="T8" fmla="*/ 2147483647 w 31"/>
                    <a:gd name="T9" fmla="*/ 2147483647 h 31"/>
                    <a:gd name="T10" fmla="*/ 2147483647 w 31"/>
                    <a:gd name="T11" fmla="*/ 2147483647 h 31"/>
                    <a:gd name="T12" fmla="*/ 2147483647 w 31"/>
                    <a:gd name="T13" fmla="*/ 2147483647 h 31"/>
                    <a:gd name="T14" fmla="*/ 2147483647 w 31"/>
                    <a:gd name="T15" fmla="*/ 2147483647 h 31"/>
                    <a:gd name="T16" fmla="*/ 2147483647 w 31"/>
                    <a:gd name="T17" fmla="*/ 2147483647 h 31"/>
                    <a:gd name="T18" fmla="*/ 2147483647 w 31"/>
                    <a:gd name="T19" fmla="*/ 2147483647 h 31"/>
                    <a:gd name="T20" fmla="*/ 2147483647 w 31"/>
                    <a:gd name="T21" fmla="*/ 2147483647 h 31"/>
                    <a:gd name="T22" fmla="*/ 2147483647 w 31"/>
                    <a:gd name="T23" fmla="*/ 2147483647 h 31"/>
                    <a:gd name="T24" fmla="*/ 2147483647 w 31"/>
                    <a:gd name="T25" fmla="*/ 2147483647 h 31"/>
                    <a:gd name="T26" fmla="*/ 2147483647 w 31"/>
                    <a:gd name="T27" fmla="*/ 2147483647 h 31"/>
                    <a:gd name="T28" fmla="*/ 2147483647 w 31"/>
                    <a:gd name="T29" fmla="*/ 2147483647 h 31"/>
                    <a:gd name="T30" fmla="*/ 2147483647 w 31"/>
                    <a:gd name="T31" fmla="*/ 2147483647 h 31"/>
                    <a:gd name="T32" fmla="*/ 2147483647 w 31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1"/>
                    <a:gd name="T53" fmla="*/ 31 w 31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1">
                      <a:moveTo>
                        <a:pt x="16" y="23"/>
                      </a:moveTo>
                      <a:cubicBezTo>
                        <a:pt x="16" y="24"/>
                        <a:pt x="17" y="24"/>
                        <a:pt x="17" y="25"/>
                      </a:cubicBezTo>
                      <a:cubicBezTo>
                        <a:pt x="20" y="27"/>
                        <a:pt x="23" y="29"/>
                        <a:pt x="26" y="31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4" y="27"/>
                        <a:pt x="22" y="25"/>
                        <a:pt x="19" y="23"/>
                      </a:cubicBezTo>
                      <a:cubicBezTo>
                        <a:pt x="19" y="23"/>
                        <a:pt x="18" y="22"/>
                        <a:pt x="18" y="22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20"/>
                        <a:pt x="21" y="20"/>
                      </a:cubicBezTo>
                      <a:cubicBezTo>
                        <a:pt x="22" y="21"/>
                        <a:pt x="22" y="21"/>
                        <a:pt x="23" y="22"/>
                      </a:cubicBezTo>
                      <a:cubicBezTo>
                        <a:pt x="25" y="24"/>
                        <a:pt x="27" y="26"/>
                        <a:pt x="29" y="27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29" y="24"/>
                        <a:pt x="27" y="22"/>
                        <a:pt x="25" y="20"/>
                      </a:cubicBezTo>
                      <a:cubicBezTo>
                        <a:pt x="24" y="19"/>
                        <a:pt x="23" y="19"/>
                        <a:pt x="22" y="18"/>
                      </a:cubicBezTo>
                      <a:cubicBezTo>
                        <a:pt x="25" y="13"/>
                        <a:pt x="24" y="8"/>
                        <a:pt x="20" y="5"/>
                      </a:cubicBezTo>
                      <a:cubicBezTo>
                        <a:pt x="16" y="0"/>
                        <a:pt x="9" y="1"/>
                        <a:pt x="4" y="5"/>
                      </a:cubicBezTo>
                      <a:cubicBezTo>
                        <a:pt x="0" y="10"/>
                        <a:pt x="0" y="16"/>
                        <a:pt x="4" y="21"/>
                      </a:cubicBezTo>
                      <a:cubicBezTo>
                        <a:pt x="8" y="24"/>
                        <a:pt x="12" y="25"/>
                        <a:pt x="16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101"/>
                <p:cNvSpPr>
                  <a:spLocks noChangeAspect="1"/>
                </p:cNvSpPr>
                <p:nvPr/>
              </p:nvSpPr>
              <p:spPr bwMode="auto">
                <a:xfrm>
                  <a:off x="2147239" y="2490178"/>
                  <a:ext cx="139587" cy="91597"/>
                </a:xfrm>
                <a:custGeom>
                  <a:avLst/>
                  <a:gdLst>
                    <a:gd name="T0" fmla="*/ 2147483647 w 32"/>
                    <a:gd name="T1" fmla="*/ 2147483647 h 30"/>
                    <a:gd name="T2" fmla="*/ 2147483647 w 32"/>
                    <a:gd name="T3" fmla="*/ 2147483647 h 30"/>
                    <a:gd name="T4" fmla="*/ 2147483647 w 32"/>
                    <a:gd name="T5" fmla="*/ 2147483647 h 30"/>
                    <a:gd name="T6" fmla="*/ 2147483647 w 32"/>
                    <a:gd name="T7" fmla="*/ 2147483647 h 30"/>
                    <a:gd name="T8" fmla="*/ 2147483647 w 32"/>
                    <a:gd name="T9" fmla="*/ 2147483647 h 30"/>
                    <a:gd name="T10" fmla="*/ 2147483647 w 32"/>
                    <a:gd name="T11" fmla="*/ 2147483647 h 30"/>
                    <a:gd name="T12" fmla="*/ 0 w 32"/>
                    <a:gd name="T13" fmla="*/ 2147483647 h 30"/>
                    <a:gd name="T14" fmla="*/ 2147483647 w 32"/>
                    <a:gd name="T15" fmla="*/ 2147483647 h 30"/>
                    <a:gd name="T16" fmla="*/ 2147483647 w 32"/>
                    <a:gd name="T17" fmla="*/ 2147483647 h 30"/>
                    <a:gd name="T18" fmla="*/ 2147483647 w 32"/>
                    <a:gd name="T19" fmla="*/ 2147483647 h 30"/>
                    <a:gd name="T20" fmla="*/ 2147483647 w 32"/>
                    <a:gd name="T21" fmla="*/ 2147483647 h 30"/>
                    <a:gd name="T22" fmla="*/ 2147483647 w 32"/>
                    <a:gd name="T23" fmla="*/ 2147483647 h 30"/>
                    <a:gd name="T24" fmla="*/ 2147483647 w 32"/>
                    <a:gd name="T25" fmla="*/ 2147483647 h 30"/>
                    <a:gd name="T26" fmla="*/ 2147483647 w 32"/>
                    <a:gd name="T27" fmla="*/ 2147483647 h 30"/>
                    <a:gd name="T28" fmla="*/ 2147483647 w 32"/>
                    <a:gd name="T29" fmla="*/ 0 h 30"/>
                    <a:gd name="T30" fmla="*/ 2147483647 w 32"/>
                    <a:gd name="T31" fmla="*/ 2147483647 h 30"/>
                    <a:gd name="T32" fmla="*/ 2147483647 w 32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0"/>
                    <a:gd name="T53" fmla="*/ 32 w 32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0">
                      <a:moveTo>
                        <a:pt x="12" y="7"/>
                      </a:moveTo>
                      <a:cubicBezTo>
                        <a:pt x="12" y="8"/>
                        <a:pt x="13" y="8"/>
                        <a:pt x="14" y="9"/>
                      </a:cubicBezTo>
                      <a:cubicBezTo>
                        <a:pt x="13" y="9"/>
                        <a:pt x="12" y="10"/>
                        <a:pt x="11" y="11"/>
                      </a:cubicBezTo>
                      <a:cubicBezTo>
                        <a:pt x="11" y="11"/>
                        <a:pt x="11" y="11"/>
                        <a:pt x="11" y="12"/>
                      </a:cubicBezTo>
                      <a:cubicBezTo>
                        <a:pt x="10" y="10"/>
                        <a:pt x="9" y="9"/>
                        <a:pt x="7" y="8"/>
                      </a:cubicBezTo>
                      <a:cubicBezTo>
                        <a:pt x="6" y="7"/>
                        <a:pt x="4" y="5"/>
                        <a:pt x="2" y="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7"/>
                        <a:pt x="5" y="8"/>
                        <a:pt x="6" y="10"/>
                      </a:cubicBezTo>
                      <a:cubicBezTo>
                        <a:pt x="7" y="11"/>
                        <a:pt x="8" y="12"/>
                        <a:pt x="9" y="14"/>
                      </a:cubicBezTo>
                      <a:cubicBezTo>
                        <a:pt x="8" y="18"/>
                        <a:pt x="9" y="23"/>
                        <a:pt x="12" y="26"/>
                      </a:cubicBezTo>
                      <a:cubicBezTo>
                        <a:pt x="17" y="30"/>
                        <a:pt x="24" y="30"/>
                        <a:pt x="28" y="26"/>
                      </a:cubicBezTo>
                      <a:cubicBezTo>
                        <a:pt x="32" y="21"/>
                        <a:pt x="32" y="14"/>
                        <a:pt x="27" y="10"/>
                      </a:cubicBezTo>
                      <a:cubicBezTo>
                        <a:pt x="24" y="7"/>
                        <a:pt x="19" y="6"/>
                        <a:pt x="15" y="8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1" y="4"/>
                        <a:pt x="8" y="2"/>
                        <a:pt x="6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7" y="3"/>
                        <a:pt x="9" y="5"/>
                        <a:pt x="12" y="7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102"/>
                <p:cNvSpPr>
                  <a:spLocks noChangeAspect="1"/>
                </p:cNvSpPr>
                <p:nvPr/>
              </p:nvSpPr>
              <p:spPr bwMode="auto">
                <a:xfrm>
                  <a:off x="2024832" y="2410594"/>
                  <a:ext cx="139587" cy="91597"/>
                </a:xfrm>
                <a:custGeom>
                  <a:avLst/>
                  <a:gdLst>
                    <a:gd name="T0" fmla="*/ 2147483647 w 32"/>
                    <a:gd name="T1" fmla="*/ 2147483647 h 30"/>
                    <a:gd name="T2" fmla="*/ 2147483647 w 32"/>
                    <a:gd name="T3" fmla="*/ 2147483647 h 30"/>
                    <a:gd name="T4" fmla="*/ 2147483647 w 32"/>
                    <a:gd name="T5" fmla="*/ 2147483647 h 30"/>
                    <a:gd name="T6" fmla="*/ 2147483647 w 32"/>
                    <a:gd name="T7" fmla="*/ 2147483647 h 30"/>
                    <a:gd name="T8" fmla="*/ 2147483647 w 32"/>
                    <a:gd name="T9" fmla="*/ 2147483647 h 30"/>
                    <a:gd name="T10" fmla="*/ 2147483647 w 32"/>
                    <a:gd name="T11" fmla="*/ 2147483647 h 30"/>
                    <a:gd name="T12" fmla="*/ 2147483647 w 32"/>
                    <a:gd name="T13" fmla="*/ 2147483647 h 30"/>
                    <a:gd name="T14" fmla="*/ 2147483647 w 32"/>
                    <a:gd name="T15" fmla="*/ 2147483647 h 30"/>
                    <a:gd name="T16" fmla="*/ 2147483647 w 32"/>
                    <a:gd name="T17" fmla="*/ 2147483647 h 30"/>
                    <a:gd name="T18" fmla="*/ 2147483647 w 32"/>
                    <a:gd name="T19" fmla="*/ 2147483647 h 30"/>
                    <a:gd name="T20" fmla="*/ 2147483647 w 32"/>
                    <a:gd name="T21" fmla="*/ 2147483647 h 30"/>
                    <a:gd name="T22" fmla="*/ 2147483647 w 32"/>
                    <a:gd name="T23" fmla="*/ 2147483647 h 30"/>
                    <a:gd name="T24" fmla="*/ 2147483647 w 32"/>
                    <a:gd name="T25" fmla="*/ 2147483647 h 30"/>
                    <a:gd name="T26" fmla="*/ 2147483647 w 32"/>
                    <a:gd name="T27" fmla="*/ 2147483647 h 30"/>
                    <a:gd name="T28" fmla="*/ 2147483647 w 32"/>
                    <a:gd name="T29" fmla="*/ 2147483647 h 30"/>
                    <a:gd name="T30" fmla="*/ 2147483647 w 32"/>
                    <a:gd name="T31" fmla="*/ 2147483647 h 30"/>
                    <a:gd name="T32" fmla="*/ 2147483647 w 32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0"/>
                    <a:gd name="T53" fmla="*/ 32 w 32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0">
                      <a:moveTo>
                        <a:pt x="17" y="23"/>
                      </a:moveTo>
                      <a:cubicBezTo>
                        <a:pt x="17" y="23"/>
                        <a:pt x="18" y="24"/>
                        <a:pt x="18" y="24"/>
                      </a:cubicBezTo>
                      <a:cubicBezTo>
                        <a:pt x="21" y="27"/>
                        <a:pt x="24" y="28"/>
                        <a:pt x="27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5" y="27"/>
                        <a:pt x="23" y="25"/>
                        <a:pt x="20" y="22"/>
                      </a:cubicBezTo>
                      <a:cubicBezTo>
                        <a:pt x="20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1" y="20"/>
                      </a:cubicBezTo>
                      <a:cubicBezTo>
                        <a:pt x="21" y="20"/>
                        <a:pt x="21" y="19"/>
                        <a:pt x="22" y="19"/>
                      </a:cubicBezTo>
                      <a:cubicBezTo>
                        <a:pt x="22" y="20"/>
                        <a:pt x="23" y="21"/>
                        <a:pt x="24" y="22"/>
                      </a:cubicBezTo>
                      <a:cubicBezTo>
                        <a:pt x="26" y="23"/>
                        <a:pt x="28" y="25"/>
                        <a:pt x="30" y="26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0" y="23"/>
                        <a:pt x="27" y="21"/>
                        <a:pt x="26" y="20"/>
                      </a:cubicBezTo>
                      <a:cubicBezTo>
                        <a:pt x="25" y="19"/>
                        <a:pt x="24" y="18"/>
                        <a:pt x="23" y="17"/>
                      </a:cubicBezTo>
                      <a:cubicBezTo>
                        <a:pt x="25" y="13"/>
                        <a:pt x="24" y="7"/>
                        <a:pt x="20" y="4"/>
                      </a:cubicBezTo>
                      <a:cubicBezTo>
                        <a:pt x="16" y="0"/>
                        <a:pt x="9" y="1"/>
                        <a:pt x="5" y="5"/>
                      </a:cubicBezTo>
                      <a:cubicBezTo>
                        <a:pt x="0" y="10"/>
                        <a:pt x="1" y="17"/>
                        <a:pt x="5" y="21"/>
                      </a:cubicBezTo>
                      <a:cubicBezTo>
                        <a:pt x="9" y="24"/>
                        <a:pt x="13" y="24"/>
                        <a:pt x="17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39"/>
                <p:cNvSpPr>
                  <a:spLocks noChangeAspect="1"/>
                </p:cNvSpPr>
                <p:nvPr/>
              </p:nvSpPr>
              <p:spPr bwMode="auto">
                <a:xfrm>
                  <a:off x="7234634" y="2927142"/>
                  <a:ext cx="156767" cy="79584"/>
                </a:xfrm>
                <a:custGeom>
                  <a:avLst/>
                  <a:gdLst>
                    <a:gd name="T0" fmla="*/ 2147483647 w 36"/>
                    <a:gd name="T1" fmla="*/ 2147483647 h 26"/>
                    <a:gd name="T2" fmla="*/ 2147483647 w 36"/>
                    <a:gd name="T3" fmla="*/ 2147483647 h 26"/>
                    <a:gd name="T4" fmla="*/ 2147483647 w 36"/>
                    <a:gd name="T5" fmla="*/ 2147483647 h 26"/>
                    <a:gd name="T6" fmla="*/ 2147483647 w 36"/>
                    <a:gd name="T7" fmla="*/ 2147483647 h 26"/>
                    <a:gd name="T8" fmla="*/ 2147483647 w 36"/>
                    <a:gd name="T9" fmla="*/ 2147483647 h 26"/>
                    <a:gd name="T10" fmla="*/ 2147483647 w 36"/>
                    <a:gd name="T11" fmla="*/ 2147483647 h 26"/>
                    <a:gd name="T12" fmla="*/ 2147483647 w 36"/>
                    <a:gd name="T13" fmla="*/ 2147483647 h 26"/>
                    <a:gd name="T14" fmla="*/ 2147483647 w 36"/>
                    <a:gd name="T15" fmla="*/ 2147483647 h 26"/>
                    <a:gd name="T16" fmla="*/ 2147483647 w 36"/>
                    <a:gd name="T17" fmla="*/ 2147483647 h 26"/>
                    <a:gd name="T18" fmla="*/ 2147483647 w 36"/>
                    <a:gd name="T19" fmla="*/ 2147483647 h 26"/>
                    <a:gd name="T20" fmla="*/ 2147483647 w 36"/>
                    <a:gd name="T21" fmla="*/ 2147483647 h 26"/>
                    <a:gd name="T22" fmla="*/ 2147483647 w 36"/>
                    <a:gd name="T23" fmla="*/ 2147483647 h 26"/>
                    <a:gd name="T24" fmla="*/ 2147483647 w 36"/>
                    <a:gd name="T25" fmla="*/ 2147483647 h 26"/>
                    <a:gd name="T26" fmla="*/ 2147483647 w 36"/>
                    <a:gd name="T27" fmla="*/ 2147483647 h 26"/>
                    <a:gd name="T28" fmla="*/ 0 w 36"/>
                    <a:gd name="T29" fmla="*/ 2147483647 h 26"/>
                    <a:gd name="T30" fmla="*/ 2147483647 w 36"/>
                    <a:gd name="T31" fmla="*/ 2147483647 h 26"/>
                    <a:gd name="T32" fmla="*/ 2147483647 w 36"/>
                    <a:gd name="T33" fmla="*/ 2147483647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26"/>
                    <a:gd name="T53" fmla="*/ 36 w 36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26">
                      <a:moveTo>
                        <a:pt x="10" y="16"/>
                      </a:moveTo>
                      <a:cubicBezTo>
                        <a:pt x="10" y="15"/>
                        <a:pt x="11" y="15"/>
                        <a:pt x="12" y="15"/>
                      </a:cubicBezTo>
                      <a:cubicBezTo>
                        <a:pt x="12" y="16"/>
                        <a:pt x="12" y="17"/>
                        <a:pt x="13" y="17"/>
                      </a:cubicBezTo>
                      <a:cubicBezTo>
                        <a:pt x="13" y="18"/>
                        <a:pt x="13" y="18"/>
                        <a:pt x="13" y="19"/>
                      </a:cubicBezTo>
                      <a:cubicBezTo>
                        <a:pt x="11" y="19"/>
                        <a:pt x="10" y="19"/>
                        <a:pt x="9" y="20"/>
                      </a:cubicBezTo>
                      <a:cubicBezTo>
                        <a:pt x="7" y="21"/>
                        <a:pt x="5" y="22"/>
                        <a:pt x="3" y="24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6" y="24"/>
                        <a:pt x="8" y="23"/>
                        <a:pt x="10" y="22"/>
                      </a:cubicBezTo>
                      <a:cubicBezTo>
                        <a:pt x="11" y="21"/>
                        <a:pt x="13" y="21"/>
                        <a:pt x="15" y="21"/>
                      </a:cubicBezTo>
                      <a:cubicBezTo>
                        <a:pt x="18" y="24"/>
                        <a:pt x="23" y="25"/>
                        <a:pt x="27" y="23"/>
                      </a:cubicBezTo>
                      <a:cubicBezTo>
                        <a:pt x="33" y="20"/>
                        <a:pt x="36" y="13"/>
                        <a:pt x="33" y="8"/>
                      </a:cubicBezTo>
                      <a:cubicBezTo>
                        <a:pt x="30" y="2"/>
                        <a:pt x="23" y="0"/>
                        <a:pt x="17" y="2"/>
                      </a:cubicBezTo>
                      <a:cubicBezTo>
                        <a:pt x="13" y="4"/>
                        <a:pt x="11" y="9"/>
                        <a:pt x="11" y="13"/>
                      </a:cubicBezTo>
                      <a:cubicBezTo>
                        <a:pt x="10" y="13"/>
                        <a:pt x="9" y="14"/>
                        <a:pt x="9" y="14"/>
                      </a:cubicBezTo>
                      <a:cubicBezTo>
                        <a:pt x="6" y="15"/>
                        <a:pt x="3" y="17"/>
                        <a:pt x="0" y="19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4" y="19"/>
                        <a:pt x="7" y="17"/>
                        <a:pt x="10" y="16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43"/>
                <p:cNvSpPr>
                  <a:spLocks noChangeAspect="1"/>
                </p:cNvSpPr>
                <p:nvPr/>
              </p:nvSpPr>
              <p:spPr bwMode="auto">
                <a:xfrm>
                  <a:off x="7187390" y="2858068"/>
                  <a:ext cx="152472" cy="82588"/>
                </a:xfrm>
                <a:custGeom>
                  <a:avLst/>
                  <a:gdLst>
                    <a:gd name="T0" fmla="*/ 2147483647 w 35"/>
                    <a:gd name="T1" fmla="*/ 2147483647 h 27"/>
                    <a:gd name="T2" fmla="*/ 2147483647 w 35"/>
                    <a:gd name="T3" fmla="*/ 2147483647 h 27"/>
                    <a:gd name="T4" fmla="*/ 2147483647 w 35"/>
                    <a:gd name="T5" fmla="*/ 2147483647 h 27"/>
                    <a:gd name="T6" fmla="*/ 2147483647 w 35"/>
                    <a:gd name="T7" fmla="*/ 2147483647 h 27"/>
                    <a:gd name="T8" fmla="*/ 2147483647 w 35"/>
                    <a:gd name="T9" fmla="*/ 2147483647 h 27"/>
                    <a:gd name="T10" fmla="*/ 2147483647 w 35"/>
                    <a:gd name="T11" fmla="*/ 2147483647 h 27"/>
                    <a:gd name="T12" fmla="*/ 2147483647 w 35"/>
                    <a:gd name="T13" fmla="*/ 2147483647 h 27"/>
                    <a:gd name="T14" fmla="*/ 2147483647 w 35"/>
                    <a:gd name="T15" fmla="*/ 2147483647 h 27"/>
                    <a:gd name="T16" fmla="*/ 2147483647 w 35"/>
                    <a:gd name="T17" fmla="*/ 2147483647 h 27"/>
                    <a:gd name="T18" fmla="*/ 2147483647 w 35"/>
                    <a:gd name="T19" fmla="*/ 2147483647 h 27"/>
                    <a:gd name="T20" fmla="*/ 2147483647 w 35"/>
                    <a:gd name="T21" fmla="*/ 2147483647 h 27"/>
                    <a:gd name="T22" fmla="*/ 2147483647 w 35"/>
                    <a:gd name="T23" fmla="*/ 2147483647 h 27"/>
                    <a:gd name="T24" fmla="*/ 2147483647 w 35"/>
                    <a:gd name="T25" fmla="*/ 2147483647 h 27"/>
                    <a:gd name="T26" fmla="*/ 2147483647 w 35"/>
                    <a:gd name="T27" fmla="*/ 2147483647 h 27"/>
                    <a:gd name="T28" fmla="*/ 0 w 35"/>
                    <a:gd name="T29" fmla="*/ 2147483647 h 27"/>
                    <a:gd name="T30" fmla="*/ 2147483647 w 35"/>
                    <a:gd name="T31" fmla="*/ 2147483647 h 27"/>
                    <a:gd name="T32" fmla="*/ 2147483647 w 35"/>
                    <a:gd name="T33" fmla="*/ 214748364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27"/>
                    <a:gd name="T53" fmla="*/ 35 w 35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27">
                      <a:moveTo>
                        <a:pt x="9" y="16"/>
                      </a:moveTo>
                      <a:cubicBezTo>
                        <a:pt x="10" y="16"/>
                        <a:pt x="10" y="16"/>
                        <a:pt x="11" y="15"/>
                      </a:cubicBezTo>
                      <a:cubicBezTo>
                        <a:pt x="11" y="16"/>
                        <a:pt x="12" y="17"/>
                        <a:pt x="12" y="18"/>
                      </a:cubicBezTo>
                      <a:cubicBezTo>
                        <a:pt x="12" y="18"/>
                        <a:pt x="13" y="19"/>
                        <a:pt x="13" y="19"/>
                      </a:cubicBezTo>
                      <a:cubicBezTo>
                        <a:pt x="11" y="19"/>
                        <a:pt x="10" y="20"/>
                        <a:pt x="8" y="21"/>
                      </a:cubicBezTo>
                      <a:cubicBezTo>
                        <a:pt x="7" y="22"/>
                        <a:pt x="5" y="23"/>
                        <a:pt x="3" y="24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6" y="25"/>
                        <a:pt x="8" y="24"/>
                        <a:pt x="9" y="23"/>
                      </a:cubicBezTo>
                      <a:cubicBezTo>
                        <a:pt x="11" y="22"/>
                        <a:pt x="13" y="21"/>
                        <a:pt x="14" y="21"/>
                      </a:cubicBezTo>
                      <a:cubicBezTo>
                        <a:pt x="18" y="24"/>
                        <a:pt x="23" y="25"/>
                        <a:pt x="27" y="22"/>
                      </a:cubicBezTo>
                      <a:cubicBezTo>
                        <a:pt x="32" y="20"/>
                        <a:pt x="35" y="13"/>
                        <a:pt x="32" y="7"/>
                      </a:cubicBezTo>
                      <a:cubicBezTo>
                        <a:pt x="29" y="2"/>
                        <a:pt x="22" y="0"/>
                        <a:pt x="16" y="3"/>
                      </a:cubicBezTo>
                      <a:cubicBezTo>
                        <a:pt x="13" y="5"/>
                        <a:pt x="11" y="9"/>
                        <a:pt x="11" y="13"/>
                      </a:cubicBezTo>
                      <a:cubicBezTo>
                        <a:pt x="10" y="14"/>
                        <a:pt x="9" y="14"/>
                        <a:pt x="8" y="15"/>
                      </a:cubicBezTo>
                      <a:cubicBezTo>
                        <a:pt x="5" y="16"/>
                        <a:pt x="2" y="18"/>
                        <a:pt x="0" y="2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4" y="20"/>
                        <a:pt x="6" y="18"/>
                        <a:pt x="9" y="16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44"/>
                <p:cNvSpPr>
                  <a:spLocks noChangeAspect="1"/>
                </p:cNvSpPr>
                <p:nvPr/>
              </p:nvSpPr>
              <p:spPr bwMode="auto">
                <a:xfrm>
                  <a:off x="7047803" y="2922637"/>
                  <a:ext cx="148177" cy="78083"/>
                </a:xfrm>
                <a:custGeom>
                  <a:avLst/>
                  <a:gdLst>
                    <a:gd name="T0" fmla="*/ 2147483647 w 34"/>
                    <a:gd name="T1" fmla="*/ 2147483647 h 26"/>
                    <a:gd name="T2" fmla="*/ 2147483647 w 34"/>
                    <a:gd name="T3" fmla="*/ 2147483647 h 26"/>
                    <a:gd name="T4" fmla="*/ 2147483647 w 34"/>
                    <a:gd name="T5" fmla="*/ 2147483647 h 26"/>
                    <a:gd name="T6" fmla="*/ 2147483647 w 34"/>
                    <a:gd name="T7" fmla="*/ 2147483647 h 26"/>
                    <a:gd name="T8" fmla="*/ 2147483647 w 34"/>
                    <a:gd name="T9" fmla="*/ 2147483647 h 26"/>
                    <a:gd name="T10" fmla="*/ 2147483647 w 34"/>
                    <a:gd name="T11" fmla="*/ 2147483647 h 26"/>
                    <a:gd name="T12" fmla="*/ 2147483647 w 34"/>
                    <a:gd name="T13" fmla="*/ 2147483647 h 26"/>
                    <a:gd name="T14" fmla="*/ 2147483647 w 34"/>
                    <a:gd name="T15" fmla="*/ 2147483647 h 26"/>
                    <a:gd name="T16" fmla="*/ 2147483647 w 34"/>
                    <a:gd name="T17" fmla="*/ 2147483647 h 26"/>
                    <a:gd name="T18" fmla="*/ 2147483647 w 34"/>
                    <a:gd name="T19" fmla="*/ 2147483647 h 26"/>
                    <a:gd name="T20" fmla="*/ 2147483647 w 34"/>
                    <a:gd name="T21" fmla="*/ 0 h 26"/>
                    <a:gd name="T22" fmla="*/ 2147483647 w 34"/>
                    <a:gd name="T23" fmla="*/ 2147483647 h 26"/>
                    <a:gd name="T24" fmla="*/ 2147483647 w 34"/>
                    <a:gd name="T25" fmla="*/ 2147483647 h 26"/>
                    <a:gd name="T26" fmla="*/ 2147483647 w 34"/>
                    <a:gd name="T27" fmla="*/ 2147483647 h 26"/>
                    <a:gd name="T28" fmla="*/ 2147483647 w 34"/>
                    <a:gd name="T29" fmla="*/ 2147483647 h 26"/>
                    <a:gd name="T30" fmla="*/ 2147483647 w 34"/>
                    <a:gd name="T31" fmla="*/ 2147483647 h 26"/>
                    <a:gd name="T32" fmla="*/ 2147483647 w 34"/>
                    <a:gd name="T33" fmla="*/ 2147483647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6"/>
                    <a:gd name="T53" fmla="*/ 34 w 34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6">
                      <a:moveTo>
                        <a:pt x="24" y="13"/>
                      </a:moveTo>
                      <a:cubicBezTo>
                        <a:pt x="24" y="13"/>
                        <a:pt x="25" y="13"/>
                        <a:pt x="25" y="13"/>
                      </a:cubicBezTo>
                      <a:cubicBezTo>
                        <a:pt x="28" y="11"/>
                        <a:pt x="31" y="9"/>
                        <a:pt x="34" y="7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0" y="7"/>
                        <a:pt x="27" y="9"/>
                        <a:pt x="24" y="10"/>
                      </a:cubicBezTo>
                      <a:cubicBezTo>
                        <a:pt x="24" y="11"/>
                        <a:pt x="23" y="11"/>
                        <a:pt x="23" y="11"/>
                      </a:cubicBezTo>
                      <a:cubicBezTo>
                        <a:pt x="23" y="10"/>
                        <a:pt x="22" y="9"/>
                        <a:pt x="22" y="9"/>
                      </a:cubicBezTo>
                      <a:cubicBezTo>
                        <a:pt x="22" y="8"/>
                        <a:pt x="22" y="8"/>
                        <a:pt x="21" y="8"/>
                      </a:cubicBezTo>
                      <a:cubicBezTo>
                        <a:pt x="23" y="7"/>
                        <a:pt x="24" y="7"/>
                        <a:pt x="25" y="6"/>
                      </a:cubicBezTo>
                      <a:cubicBezTo>
                        <a:pt x="27" y="5"/>
                        <a:pt x="29" y="4"/>
                        <a:pt x="31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8" y="1"/>
                        <a:pt x="26" y="3"/>
                        <a:pt x="23" y="4"/>
                      </a:cubicBezTo>
                      <a:cubicBezTo>
                        <a:pt x="22" y="5"/>
                        <a:pt x="21" y="5"/>
                        <a:pt x="20" y="6"/>
                      </a:cubicBezTo>
                      <a:cubicBezTo>
                        <a:pt x="17" y="2"/>
                        <a:pt x="11" y="1"/>
                        <a:pt x="7" y="4"/>
                      </a:cubicBezTo>
                      <a:cubicBezTo>
                        <a:pt x="2" y="7"/>
                        <a:pt x="0" y="14"/>
                        <a:pt x="3" y="19"/>
                      </a:cubicBezTo>
                      <a:cubicBezTo>
                        <a:pt x="6" y="24"/>
                        <a:pt x="12" y="26"/>
                        <a:pt x="17" y="24"/>
                      </a:cubicBezTo>
                      <a:cubicBezTo>
                        <a:pt x="22" y="21"/>
                        <a:pt x="24" y="18"/>
                        <a:pt x="24" y="1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47"/>
                <p:cNvSpPr>
                  <a:spLocks noChangeAspect="1"/>
                </p:cNvSpPr>
                <p:nvPr/>
              </p:nvSpPr>
              <p:spPr bwMode="auto">
                <a:xfrm>
                  <a:off x="7135850" y="2788995"/>
                  <a:ext cx="150324" cy="84089"/>
                </a:xfrm>
                <a:custGeom>
                  <a:avLst/>
                  <a:gdLst>
                    <a:gd name="T0" fmla="*/ 2147483647 w 35"/>
                    <a:gd name="T1" fmla="*/ 2147483647 h 28"/>
                    <a:gd name="T2" fmla="*/ 2147483647 w 35"/>
                    <a:gd name="T3" fmla="*/ 2147483647 h 28"/>
                    <a:gd name="T4" fmla="*/ 2147483647 w 35"/>
                    <a:gd name="T5" fmla="*/ 2147483647 h 28"/>
                    <a:gd name="T6" fmla="*/ 2147483647 w 35"/>
                    <a:gd name="T7" fmla="*/ 2147483647 h 28"/>
                    <a:gd name="T8" fmla="*/ 2147483647 w 35"/>
                    <a:gd name="T9" fmla="*/ 2147483647 h 28"/>
                    <a:gd name="T10" fmla="*/ 2147483647 w 35"/>
                    <a:gd name="T11" fmla="*/ 2147483647 h 28"/>
                    <a:gd name="T12" fmla="*/ 2147483647 w 35"/>
                    <a:gd name="T13" fmla="*/ 2147483647 h 28"/>
                    <a:gd name="T14" fmla="*/ 2147483647 w 35"/>
                    <a:gd name="T15" fmla="*/ 2147483647 h 28"/>
                    <a:gd name="T16" fmla="*/ 2147483647 w 35"/>
                    <a:gd name="T17" fmla="*/ 2147483647 h 28"/>
                    <a:gd name="T18" fmla="*/ 2147483647 w 35"/>
                    <a:gd name="T19" fmla="*/ 2147483647 h 28"/>
                    <a:gd name="T20" fmla="*/ 2147483647 w 35"/>
                    <a:gd name="T21" fmla="*/ 2147483647 h 28"/>
                    <a:gd name="T22" fmla="*/ 2147483647 w 35"/>
                    <a:gd name="T23" fmla="*/ 2147483647 h 28"/>
                    <a:gd name="T24" fmla="*/ 2147483647 w 35"/>
                    <a:gd name="T25" fmla="*/ 2147483647 h 28"/>
                    <a:gd name="T26" fmla="*/ 2147483647 w 35"/>
                    <a:gd name="T27" fmla="*/ 2147483647 h 28"/>
                    <a:gd name="T28" fmla="*/ 0 w 35"/>
                    <a:gd name="T29" fmla="*/ 2147483647 h 28"/>
                    <a:gd name="T30" fmla="*/ 2147483647 w 35"/>
                    <a:gd name="T31" fmla="*/ 2147483647 h 28"/>
                    <a:gd name="T32" fmla="*/ 2147483647 w 35"/>
                    <a:gd name="T33" fmla="*/ 2147483647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28"/>
                    <a:gd name="T53" fmla="*/ 35 w 35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28">
                      <a:moveTo>
                        <a:pt x="9" y="17"/>
                      </a:moveTo>
                      <a:cubicBezTo>
                        <a:pt x="9" y="17"/>
                        <a:pt x="10" y="17"/>
                        <a:pt x="11" y="16"/>
                      </a:cubicBezTo>
                      <a:cubicBezTo>
                        <a:pt x="11" y="17"/>
                        <a:pt x="11" y="18"/>
                        <a:pt x="12" y="19"/>
                      </a:cubicBezTo>
                      <a:cubicBezTo>
                        <a:pt x="12" y="19"/>
                        <a:pt x="12" y="20"/>
                        <a:pt x="12" y="20"/>
                      </a:cubicBezTo>
                      <a:cubicBezTo>
                        <a:pt x="11" y="20"/>
                        <a:pt x="10" y="21"/>
                        <a:pt x="8" y="22"/>
                      </a:cubicBezTo>
                      <a:cubicBezTo>
                        <a:pt x="7" y="23"/>
                        <a:pt x="4" y="24"/>
                        <a:pt x="3" y="2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5"/>
                        <a:pt x="9" y="24"/>
                      </a:cubicBezTo>
                      <a:cubicBezTo>
                        <a:pt x="11" y="23"/>
                        <a:pt x="12" y="22"/>
                        <a:pt x="14" y="22"/>
                      </a:cubicBezTo>
                      <a:cubicBezTo>
                        <a:pt x="17" y="25"/>
                        <a:pt x="23" y="25"/>
                        <a:pt x="27" y="23"/>
                      </a:cubicBezTo>
                      <a:cubicBezTo>
                        <a:pt x="32" y="20"/>
                        <a:pt x="35" y="13"/>
                        <a:pt x="31" y="8"/>
                      </a:cubicBezTo>
                      <a:cubicBezTo>
                        <a:pt x="28" y="2"/>
                        <a:pt x="21" y="0"/>
                        <a:pt x="16" y="3"/>
                      </a:cubicBezTo>
                      <a:cubicBezTo>
                        <a:pt x="12" y="6"/>
                        <a:pt x="10" y="10"/>
                        <a:pt x="10" y="14"/>
                      </a:cubicBezTo>
                      <a:cubicBezTo>
                        <a:pt x="9" y="15"/>
                        <a:pt x="8" y="15"/>
                        <a:pt x="8" y="16"/>
                      </a:cubicBezTo>
                      <a:cubicBezTo>
                        <a:pt x="5" y="17"/>
                        <a:pt x="2" y="19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4" y="21"/>
                        <a:pt x="6" y="19"/>
                        <a:pt x="9" y="17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48"/>
                <p:cNvSpPr>
                  <a:spLocks noChangeAspect="1"/>
                </p:cNvSpPr>
                <p:nvPr/>
              </p:nvSpPr>
              <p:spPr bwMode="auto">
                <a:xfrm>
                  <a:off x="6996263" y="2855065"/>
                  <a:ext cx="148177" cy="81086"/>
                </a:xfrm>
                <a:custGeom>
                  <a:avLst/>
                  <a:gdLst>
                    <a:gd name="T0" fmla="*/ 2147483647 w 34"/>
                    <a:gd name="T1" fmla="*/ 2147483647 h 27"/>
                    <a:gd name="T2" fmla="*/ 2147483647 w 34"/>
                    <a:gd name="T3" fmla="*/ 2147483647 h 27"/>
                    <a:gd name="T4" fmla="*/ 2147483647 w 34"/>
                    <a:gd name="T5" fmla="*/ 2147483647 h 27"/>
                    <a:gd name="T6" fmla="*/ 2147483647 w 34"/>
                    <a:gd name="T7" fmla="*/ 2147483647 h 27"/>
                    <a:gd name="T8" fmla="*/ 2147483647 w 34"/>
                    <a:gd name="T9" fmla="*/ 2147483647 h 27"/>
                    <a:gd name="T10" fmla="*/ 2147483647 w 34"/>
                    <a:gd name="T11" fmla="*/ 2147483647 h 27"/>
                    <a:gd name="T12" fmla="*/ 2147483647 w 34"/>
                    <a:gd name="T13" fmla="*/ 2147483647 h 27"/>
                    <a:gd name="T14" fmla="*/ 2147483647 w 34"/>
                    <a:gd name="T15" fmla="*/ 2147483647 h 27"/>
                    <a:gd name="T16" fmla="*/ 2147483647 w 34"/>
                    <a:gd name="T17" fmla="*/ 2147483647 h 27"/>
                    <a:gd name="T18" fmla="*/ 2147483647 w 34"/>
                    <a:gd name="T19" fmla="*/ 2147483647 h 27"/>
                    <a:gd name="T20" fmla="*/ 2147483647 w 34"/>
                    <a:gd name="T21" fmla="*/ 0 h 27"/>
                    <a:gd name="T22" fmla="*/ 2147483647 w 34"/>
                    <a:gd name="T23" fmla="*/ 2147483647 h 27"/>
                    <a:gd name="T24" fmla="*/ 2147483647 w 34"/>
                    <a:gd name="T25" fmla="*/ 2147483647 h 27"/>
                    <a:gd name="T26" fmla="*/ 2147483647 w 34"/>
                    <a:gd name="T27" fmla="*/ 2147483647 h 27"/>
                    <a:gd name="T28" fmla="*/ 2147483647 w 34"/>
                    <a:gd name="T29" fmla="*/ 2147483647 h 27"/>
                    <a:gd name="T30" fmla="*/ 2147483647 w 34"/>
                    <a:gd name="T31" fmla="*/ 2147483647 h 27"/>
                    <a:gd name="T32" fmla="*/ 2147483647 w 34"/>
                    <a:gd name="T33" fmla="*/ 214748364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7"/>
                    <a:gd name="T53" fmla="*/ 34 w 34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7">
                      <a:moveTo>
                        <a:pt x="24" y="14"/>
                      </a:moveTo>
                      <a:cubicBezTo>
                        <a:pt x="24" y="14"/>
                        <a:pt x="25" y="13"/>
                        <a:pt x="25" y="13"/>
                      </a:cubicBezTo>
                      <a:cubicBezTo>
                        <a:pt x="29" y="11"/>
                        <a:pt x="31" y="9"/>
                        <a:pt x="34" y="7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0" y="7"/>
                        <a:pt x="27" y="9"/>
                        <a:pt x="24" y="11"/>
                      </a:cubicBezTo>
                      <a:cubicBezTo>
                        <a:pt x="24" y="11"/>
                        <a:pt x="23" y="11"/>
                        <a:pt x="23" y="11"/>
                      </a:cubicBezTo>
                      <a:cubicBezTo>
                        <a:pt x="23" y="11"/>
                        <a:pt x="23" y="10"/>
                        <a:pt x="22" y="9"/>
                      </a:cubicBezTo>
                      <a:cubicBezTo>
                        <a:pt x="22" y="9"/>
                        <a:pt x="22" y="9"/>
                        <a:pt x="22" y="8"/>
                      </a:cubicBezTo>
                      <a:cubicBezTo>
                        <a:pt x="23" y="8"/>
                        <a:pt x="24" y="8"/>
                        <a:pt x="25" y="7"/>
                      </a:cubicBezTo>
                      <a:cubicBezTo>
                        <a:pt x="27" y="6"/>
                        <a:pt x="29" y="4"/>
                        <a:pt x="31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8" y="2"/>
                        <a:pt x="26" y="4"/>
                        <a:pt x="24" y="5"/>
                      </a:cubicBezTo>
                      <a:cubicBezTo>
                        <a:pt x="22" y="5"/>
                        <a:pt x="21" y="6"/>
                        <a:pt x="20" y="7"/>
                      </a:cubicBezTo>
                      <a:cubicBezTo>
                        <a:pt x="17" y="3"/>
                        <a:pt x="11" y="2"/>
                        <a:pt x="7" y="5"/>
                      </a:cubicBezTo>
                      <a:cubicBezTo>
                        <a:pt x="2" y="8"/>
                        <a:pt x="0" y="15"/>
                        <a:pt x="3" y="20"/>
                      </a:cubicBezTo>
                      <a:cubicBezTo>
                        <a:pt x="6" y="26"/>
                        <a:pt x="13" y="27"/>
                        <a:pt x="18" y="24"/>
                      </a:cubicBezTo>
                      <a:cubicBezTo>
                        <a:pt x="22" y="22"/>
                        <a:pt x="24" y="18"/>
                        <a:pt x="24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51"/>
                <p:cNvSpPr>
                  <a:spLocks noChangeAspect="1"/>
                </p:cNvSpPr>
                <p:nvPr/>
              </p:nvSpPr>
              <p:spPr bwMode="auto">
                <a:xfrm>
                  <a:off x="7080015" y="2721423"/>
                  <a:ext cx="146029" cy="85591"/>
                </a:xfrm>
                <a:custGeom>
                  <a:avLst/>
                  <a:gdLst>
                    <a:gd name="T0" fmla="*/ 2147483647 w 34"/>
                    <a:gd name="T1" fmla="*/ 2147483647 h 28"/>
                    <a:gd name="T2" fmla="*/ 2147483647 w 34"/>
                    <a:gd name="T3" fmla="*/ 2147483647 h 28"/>
                    <a:gd name="T4" fmla="*/ 2147483647 w 34"/>
                    <a:gd name="T5" fmla="*/ 2147483647 h 28"/>
                    <a:gd name="T6" fmla="*/ 2147483647 w 34"/>
                    <a:gd name="T7" fmla="*/ 2147483647 h 28"/>
                    <a:gd name="T8" fmla="*/ 2147483647 w 34"/>
                    <a:gd name="T9" fmla="*/ 2147483647 h 28"/>
                    <a:gd name="T10" fmla="*/ 2147483647 w 34"/>
                    <a:gd name="T11" fmla="*/ 2147483647 h 28"/>
                    <a:gd name="T12" fmla="*/ 2147483647 w 34"/>
                    <a:gd name="T13" fmla="*/ 2147483647 h 28"/>
                    <a:gd name="T14" fmla="*/ 2147483647 w 34"/>
                    <a:gd name="T15" fmla="*/ 2147483647 h 28"/>
                    <a:gd name="T16" fmla="*/ 2147483647 w 34"/>
                    <a:gd name="T17" fmla="*/ 2147483647 h 28"/>
                    <a:gd name="T18" fmla="*/ 2147483647 w 34"/>
                    <a:gd name="T19" fmla="*/ 2147483647 h 28"/>
                    <a:gd name="T20" fmla="*/ 2147483647 w 34"/>
                    <a:gd name="T21" fmla="*/ 2147483647 h 28"/>
                    <a:gd name="T22" fmla="*/ 2147483647 w 34"/>
                    <a:gd name="T23" fmla="*/ 2147483647 h 28"/>
                    <a:gd name="T24" fmla="*/ 2147483647 w 34"/>
                    <a:gd name="T25" fmla="*/ 2147483647 h 28"/>
                    <a:gd name="T26" fmla="*/ 2147483647 w 34"/>
                    <a:gd name="T27" fmla="*/ 2147483647 h 28"/>
                    <a:gd name="T28" fmla="*/ 0 w 34"/>
                    <a:gd name="T29" fmla="*/ 2147483647 h 28"/>
                    <a:gd name="T30" fmla="*/ 2147483647 w 34"/>
                    <a:gd name="T31" fmla="*/ 2147483647 h 28"/>
                    <a:gd name="T32" fmla="*/ 2147483647 w 34"/>
                    <a:gd name="T33" fmla="*/ 2147483647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8"/>
                    <a:gd name="T53" fmla="*/ 34 w 34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8">
                      <a:moveTo>
                        <a:pt x="9" y="18"/>
                      </a:moveTo>
                      <a:cubicBezTo>
                        <a:pt x="9" y="17"/>
                        <a:pt x="10" y="17"/>
                        <a:pt x="11" y="17"/>
                      </a:cubicBezTo>
                      <a:cubicBezTo>
                        <a:pt x="11" y="17"/>
                        <a:pt x="11" y="19"/>
                        <a:pt x="12" y="19"/>
                      </a:cubicBezTo>
                      <a:cubicBezTo>
                        <a:pt x="12" y="20"/>
                        <a:pt x="12" y="20"/>
                        <a:pt x="13" y="20"/>
                      </a:cubicBezTo>
                      <a:cubicBezTo>
                        <a:pt x="11" y="21"/>
                        <a:pt x="10" y="21"/>
                        <a:pt x="8" y="22"/>
                      </a:cubicBezTo>
                      <a:cubicBezTo>
                        <a:pt x="7" y="23"/>
                        <a:pt x="5" y="25"/>
                        <a:pt x="3" y="2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7"/>
                        <a:pt x="8" y="25"/>
                        <a:pt x="9" y="24"/>
                      </a:cubicBezTo>
                      <a:cubicBezTo>
                        <a:pt x="11" y="23"/>
                        <a:pt x="13" y="23"/>
                        <a:pt x="14" y="22"/>
                      </a:cubicBezTo>
                      <a:cubicBezTo>
                        <a:pt x="18" y="25"/>
                        <a:pt x="23" y="25"/>
                        <a:pt x="27" y="23"/>
                      </a:cubicBezTo>
                      <a:cubicBezTo>
                        <a:pt x="32" y="19"/>
                        <a:pt x="34" y="12"/>
                        <a:pt x="31" y="7"/>
                      </a:cubicBezTo>
                      <a:cubicBezTo>
                        <a:pt x="28" y="2"/>
                        <a:pt x="20" y="0"/>
                        <a:pt x="15" y="4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9" y="15"/>
                        <a:pt x="8" y="16"/>
                        <a:pt x="8" y="16"/>
                      </a:cubicBezTo>
                      <a:cubicBezTo>
                        <a:pt x="5" y="18"/>
                        <a:pt x="2" y="20"/>
                        <a:pt x="0" y="22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4" y="21"/>
                        <a:pt x="6" y="20"/>
                        <a:pt x="9" y="1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52"/>
                <p:cNvSpPr>
                  <a:spLocks noChangeAspect="1"/>
                </p:cNvSpPr>
                <p:nvPr/>
              </p:nvSpPr>
              <p:spPr bwMode="auto">
                <a:xfrm>
                  <a:off x="6944724" y="2790497"/>
                  <a:ext cx="143882" cy="85591"/>
                </a:xfrm>
                <a:custGeom>
                  <a:avLst/>
                  <a:gdLst>
                    <a:gd name="T0" fmla="*/ 2147483647 w 33"/>
                    <a:gd name="T1" fmla="*/ 2147483647 h 28"/>
                    <a:gd name="T2" fmla="*/ 2147483647 w 33"/>
                    <a:gd name="T3" fmla="*/ 2147483647 h 28"/>
                    <a:gd name="T4" fmla="*/ 2147483647 w 33"/>
                    <a:gd name="T5" fmla="*/ 2147483647 h 28"/>
                    <a:gd name="T6" fmla="*/ 2147483647 w 33"/>
                    <a:gd name="T7" fmla="*/ 2147483647 h 28"/>
                    <a:gd name="T8" fmla="*/ 2147483647 w 33"/>
                    <a:gd name="T9" fmla="*/ 2147483647 h 28"/>
                    <a:gd name="T10" fmla="*/ 2147483647 w 33"/>
                    <a:gd name="T11" fmla="*/ 2147483647 h 28"/>
                    <a:gd name="T12" fmla="*/ 2147483647 w 33"/>
                    <a:gd name="T13" fmla="*/ 2147483647 h 28"/>
                    <a:gd name="T14" fmla="*/ 2147483647 w 33"/>
                    <a:gd name="T15" fmla="*/ 2147483647 h 28"/>
                    <a:gd name="T16" fmla="*/ 2147483647 w 33"/>
                    <a:gd name="T17" fmla="*/ 2147483647 h 28"/>
                    <a:gd name="T18" fmla="*/ 2147483647 w 33"/>
                    <a:gd name="T19" fmla="*/ 2147483647 h 28"/>
                    <a:gd name="T20" fmla="*/ 2147483647 w 33"/>
                    <a:gd name="T21" fmla="*/ 0 h 28"/>
                    <a:gd name="T22" fmla="*/ 2147483647 w 33"/>
                    <a:gd name="T23" fmla="*/ 2147483647 h 28"/>
                    <a:gd name="T24" fmla="*/ 2147483647 w 33"/>
                    <a:gd name="T25" fmla="*/ 2147483647 h 28"/>
                    <a:gd name="T26" fmla="*/ 2147483647 w 33"/>
                    <a:gd name="T27" fmla="*/ 2147483647 h 28"/>
                    <a:gd name="T28" fmla="*/ 2147483647 w 33"/>
                    <a:gd name="T29" fmla="*/ 2147483647 h 28"/>
                    <a:gd name="T30" fmla="*/ 2147483647 w 33"/>
                    <a:gd name="T31" fmla="*/ 2147483647 h 28"/>
                    <a:gd name="T32" fmla="*/ 2147483647 w 33"/>
                    <a:gd name="T33" fmla="*/ 2147483647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8"/>
                    <a:gd name="T53" fmla="*/ 33 w 33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8">
                      <a:moveTo>
                        <a:pt x="24" y="14"/>
                      </a:moveTo>
                      <a:cubicBezTo>
                        <a:pt x="24" y="14"/>
                        <a:pt x="25" y="13"/>
                        <a:pt x="25" y="13"/>
                      </a:cubicBezTo>
                      <a:cubicBezTo>
                        <a:pt x="28" y="11"/>
                        <a:pt x="31" y="9"/>
                        <a:pt x="33" y="6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29" y="7"/>
                        <a:pt x="27" y="9"/>
                        <a:pt x="24" y="11"/>
                      </a:cubicBezTo>
                      <a:cubicBezTo>
                        <a:pt x="23" y="11"/>
                        <a:pt x="23" y="12"/>
                        <a:pt x="23" y="12"/>
                      </a:cubicBezTo>
                      <a:cubicBezTo>
                        <a:pt x="23" y="11"/>
                        <a:pt x="22" y="10"/>
                        <a:pt x="22" y="9"/>
                      </a:cubicBezTo>
                      <a:cubicBezTo>
                        <a:pt x="21" y="9"/>
                        <a:pt x="21" y="9"/>
                        <a:pt x="21" y="8"/>
                      </a:cubicBezTo>
                      <a:cubicBezTo>
                        <a:pt x="22" y="8"/>
                        <a:pt x="23" y="8"/>
                        <a:pt x="24" y="7"/>
                      </a:cubicBezTo>
                      <a:cubicBezTo>
                        <a:pt x="26" y="6"/>
                        <a:pt x="28" y="4"/>
                        <a:pt x="31" y="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2"/>
                        <a:pt x="25" y="4"/>
                        <a:pt x="23" y="5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6" y="3"/>
                        <a:pt x="10" y="3"/>
                        <a:pt x="6" y="6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6" y="26"/>
                        <a:pt x="13" y="28"/>
                        <a:pt x="18" y="25"/>
                      </a:cubicBezTo>
                      <a:cubicBezTo>
                        <a:pt x="22" y="22"/>
                        <a:pt x="24" y="18"/>
                        <a:pt x="24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55"/>
                <p:cNvSpPr>
                  <a:spLocks noChangeAspect="1"/>
                </p:cNvSpPr>
                <p:nvPr/>
              </p:nvSpPr>
              <p:spPr bwMode="auto">
                <a:xfrm>
                  <a:off x="7017738" y="2656855"/>
                  <a:ext cx="148177" cy="85591"/>
                </a:xfrm>
                <a:custGeom>
                  <a:avLst/>
                  <a:gdLst>
                    <a:gd name="T0" fmla="*/ 2147483647 w 34"/>
                    <a:gd name="T1" fmla="*/ 2147483647 h 28"/>
                    <a:gd name="T2" fmla="*/ 2147483647 w 34"/>
                    <a:gd name="T3" fmla="*/ 2147483647 h 28"/>
                    <a:gd name="T4" fmla="*/ 2147483647 w 34"/>
                    <a:gd name="T5" fmla="*/ 2147483647 h 28"/>
                    <a:gd name="T6" fmla="*/ 2147483647 w 34"/>
                    <a:gd name="T7" fmla="*/ 2147483647 h 28"/>
                    <a:gd name="T8" fmla="*/ 2147483647 w 34"/>
                    <a:gd name="T9" fmla="*/ 2147483647 h 28"/>
                    <a:gd name="T10" fmla="*/ 2147483647 w 34"/>
                    <a:gd name="T11" fmla="*/ 2147483647 h 28"/>
                    <a:gd name="T12" fmla="*/ 2147483647 w 34"/>
                    <a:gd name="T13" fmla="*/ 2147483647 h 28"/>
                    <a:gd name="T14" fmla="*/ 2147483647 w 34"/>
                    <a:gd name="T15" fmla="*/ 2147483647 h 28"/>
                    <a:gd name="T16" fmla="*/ 2147483647 w 34"/>
                    <a:gd name="T17" fmla="*/ 2147483647 h 28"/>
                    <a:gd name="T18" fmla="*/ 2147483647 w 34"/>
                    <a:gd name="T19" fmla="*/ 2147483647 h 28"/>
                    <a:gd name="T20" fmla="*/ 2147483647 w 34"/>
                    <a:gd name="T21" fmla="*/ 2147483647 h 28"/>
                    <a:gd name="T22" fmla="*/ 2147483647 w 34"/>
                    <a:gd name="T23" fmla="*/ 2147483647 h 28"/>
                    <a:gd name="T24" fmla="*/ 2147483647 w 34"/>
                    <a:gd name="T25" fmla="*/ 2147483647 h 28"/>
                    <a:gd name="T26" fmla="*/ 2147483647 w 34"/>
                    <a:gd name="T27" fmla="*/ 2147483647 h 28"/>
                    <a:gd name="T28" fmla="*/ 0 w 34"/>
                    <a:gd name="T29" fmla="*/ 2147483647 h 28"/>
                    <a:gd name="T30" fmla="*/ 2147483647 w 34"/>
                    <a:gd name="T31" fmla="*/ 2147483647 h 28"/>
                    <a:gd name="T32" fmla="*/ 2147483647 w 34"/>
                    <a:gd name="T33" fmla="*/ 2147483647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8"/>
                    <a:gd name="T53" fmla="*/ 34 w 34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8">
                      <a:moveTo>
                        <a:pt x="9" y="18"/>
                      </a:moveTo>
                      <a:cubicBezTo>
                        <a:pt x="10" y="17"/>
                        <a:pt x="10" y="17"/>
                        <a:pt x="11" y="16"/>
                      </a:cubicBezTo>
                      <a:cubicBezTo>
                        <a:pt x="11" y="17"/>
                        <a:pt x="12" y="18"/>
                        <a:pt x="12" y="19"/>
                      </a:cubicBezTo>
                      <a:cubicBezTo>
                        <a:pt x="12" y="19"/>
                        <a:pt x="13" y="20"/>
                        <a:pt x="13" y="20"/>
                      </a:cubicBezTo>
                      <a:cubicBezTo>
                        <a:pt x="11" y="21"/>
                        <a:pt x="10" y="21"/>
                        <a:pt x="9" y="22"/>
                      </a:cubicBezTo>
                      <a:cubicBezTo>
                        <a:pt x="7" y="23"/>
                        <a:pt x="5" y="25"/>
                        <a:pt x="3" y="26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7"/>
                        <a:pt x="8" y="25"/>
                        <a:pt x="10" y="24"/>
                      </a:cubicBezTo>
                      <a:cubicBezTo>
                        <a:pt x="11" y="23"/>
                        <a:pt x="13" y="22"/>
                        <a:pt x="14" y="22"/>
                      </a:cubicBezTo>
                      <a:cubicBezTo>
                        <a:pt x="18" y="24"/>
                        <a:pt x="23" y="25"/>
                        <a:pt x="27" y="22"/>
                      </a:cubicBezTo>
                      <a:cubicBezTo>
                        <a:pt x="32" y="18"/>
                        <a:pt x="34" y="11"/>
                        <a:pt x="31" y="6"/>
                      </a:cubicBezTo>
                      <a:cubicBezTo>
                        <a:pt x="27" y="1"/>
                        <a:pt x="20" y="0"/>
                        <a:pt x="15" y="3"/>
                      </a:cubicBezTo>
                      <a:cubicBezTo>
                        <a:pt x="11" y="6"/>
                        <a:pt x="10" y="10"/>
                        <a:pt x="10" y="14"/>
                      </a:cubicBezTo>
                      <a:cubicBezTo>
                        <a:pt x="9" y="15"/>
                        <a:pt x="8" y="16"/>
                        <a:pt x="8" y="16"/>
                      </a:cubicBezTo>
                      <a:cubicBezTo>
                        <a:pt x="5" y="18"/>
                        <a:pt x="2" y="20"/>
                        <a:pt x="0" y="22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4" y="22"/>
                        <a:pt x="6" y="20"/>
                        <a:pt x="9" y="1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56"/>
                <p:cNvSpPr>
                  <a:spLocks noChangeAspect="1"/>
                </p:cNvSpPr>
                <p:nvPr/>
              </p:nvSpPr>
              <p:spPr bwMode="auto">
                <a:xfrm>
                  <a:off x="6886742" y="2727430"/>
                  <a:ext cx="143882" cy="88594"/>
                </a:xfrm>
                <a:custGeom>
                  <a:avLst/>
                  <a:gdLst>
                    <a:gd name="T0" fmla="*/ 2147483647 w 33"/>
                    <a:gd name="T1" fmla="*/ 2147483647 h 29"/>
                    <a:gd name="T2" fmla="*/ 2147483647 w 33"/>
                    <a:gd name="T3" fmla="*/ 2147483647 h 29"/>
                    <a:gd name="T4" fmla="*/ 2147483647 w 33"/>
                    <a:gd name="T5" fmla="*/ 2147483647 h 29"/>
                    <a:gd name="T6" fmla="*/ 2147483647 w 33"/>
                    <a:gd name="T7" fmla="*/ 2147483647 h 29"/>
                    <a:gd name="T8" fmla="*/ 2147483647 w 33"/>
                    <a:gd name="T9" fmla="*/ 2147483647 h 29"/>
                    <a:gd name="T10" fmla="*/ 2147483647 w 33"/>
                    <a:gd name="T11" fmla="*/ 2147483647 h 29"/>
                    <a:gd name="T12" fmla="*/ 2147483647 w 33"/>
                    <a:gd name="T13" fmla="*/ 2147483647 h 29"/>
                    <a:gd name="T14" fmla="*/ 2147483647 w 33"/>
                    <a:gd name="T15" fmla="*/ 2147483647 h 29"/>
                    <a:gd name="T16" fmla="*/ 2147483647 w 33"/>
                    <a:gd name="T17" fmla="*/ 2147483647 h 29"/>
                    <a:gd name="T18" fmla="*/ 2147483647 w 33"/>
                    <a:gd name="T19" fmla="*/ 2147483647 h 29"/>
                    <a:gd name="T20" fmla="*/ 2147483647 w 33"/>
                    <a:gd name="T21" fmla="*/ 0 h 29"/>
                    <a:gd name="T22" fmla="*/ 2147483647 w 33"/>
                    <a:gd name="T23" fmla="*/ 2147483647 h 29"/>
                    <a:gd name="T24" fmla="*/ 2147483647 w 33"/>
                    <a:gd name="T25" fmla="*/ 2147483647 h 29"/>
                    <a:gd name="T26" fmla="*/ 2147483647 w 33"/>
                    <a:gd name="T27" fmla="*/ 2147483647 h 29"/>
                    <a:gd name="T28" fmla="*/ 2147483647 w 33"/>
                    <a:gd name="T29" fmla="*/ 2147483647 h 29"/>
                    <a:gd name="T30" fmla="*/ 2147483647 w 33"/>
                    <a:gd name="T31" fmla="*/ 2147483647 h 29"/>
                    <a:gd name="T32" fmla="*/ 2147483647 w 33"/>
                    <a:gd name="T33" fmla="*/ 2147483647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9"/>
                    <a:gd name="T53" fmla="*/ 33 w 3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9">
                      <a:moveTo>
                        <a:pt x="24" y="14"/>
                      </a:moveTo>
                      <a:cubicBezTo>
                        <a:pt x="24" y="14"/>
                        <a:pt x="25" y="14"/>
                        <a:pt x="25" y="14"/>
                      </a:cubicBezTo>
                      <a:cubicBezTo>
                        <a:pt x="28" y="11"/>
                        <a:pt x="30" y="9"/>
                        <a:pt x="33" y="7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29" y="7"/>
                        <a:pt x="27" y="9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2" y="11"/>
                        <a:pt x="22" y="11"/>
                        <a:pt x="21" y="10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2" y="9"/>
                        <a:pt x="23" y="8"/>
                        <a:pt x="24" y="7"/>
                      </a:cubicBezTo>
                      <a:cubicBezTo>
                        <a:pt x="26" y="6"/>
                        <a:pt x="28" y="4"/>
                        <a:pt x="30" y="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2"/>
                        <a:pt x="24" y="4"/>
                        <a:pt x="22" y="5"/>
                      </a:cubicBezTo>
                      <a:cubicBezTo>
                        <a:pt x="21" y="6"/>
                        <a:pt x="20" y="7"/>
                        <a:pt x="19" y="7"/>
                      </a:cubicBezTo>
                      <a:cubicBezTo>
                        <a:pt x="16" y="4"/>
                        <a:pt x="10" y="4"/>
                        <a:pt x="6" y="7"/>
                      </a:cubicBezTo>
                      <a:cubicBezTo>
                        <a:pt x="1" y="10"/>
                        <a:pt x="0" y="17"/>
                        <a:pt x="3" y="22"/>
                      </a:cubicBezTo>
                      <a:cubicBezTo>
                        <a:pt x="7" y="27"/>
                        <a:pt x="13" y="29"/>
                        <a:pt x="18" y="25"/>
                      </a:cubicBezTo>
                      <a:cubicBezTo>
                        <a:pt x="22" y="23"/>
                        <a:pt x="24" y="19"/>
                        <a:pt x="24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59"/>
                <p:cNvSpPr>
                  <a:spLocks noChangeAspect="1"/>
                </p:cNvSpPr>
                <p:nvPr/>
              </p:nvSpPr>
              <p:spPr bwMode="auto">
                <a:xfrm>
                  <a:off x="6957609" y="2592286"/>
                  <a:ext cx="148177" cy="90096"/>
                </a:xfrm>
                <a:custGeom>
                  <a:avLst/>
                  <a:gdLst>
                    <a:gd name="T0" fmla="*/ 2147483647 w 34"/>
                    <a:gd name="T1" fmla="*/ 2147483647 h 29"/>
                    <a:gd name="T2" fmla="*/ 2147483647 w 34"/>
                    <a:gd name="T3" fmla="*/ 2147483647 h 29"/>
                    <a:gd name="T4" fmla="*/ 2147483647 w 34"/>
                    <a:gd name="T5" fmla="*/ 2147483647 h 29"/>
                    <a:gd name="T6" fmla="*/ 2147483647 w 34"/>
                    <a:gd name="T7" fmla="*/ 2147483647 h 29"/>
                    <a:gd name="T8" fmla="*/ 2147483647 w 34"/>
                    <a:gd name="T9" fmla="*/ 2147483647 h 29"/>
                    <a:gd name="T10" fmla="*/ 2147483647 w 34"/>
                    <a:gd name="T11" fmla="*/ 2147483647 h 29"/>
                    <a:gd name="T12" fmla="*/ 2147483647 w 34"/>
                    <a:gd name="T13" fmla="*/ 2147483647 h 29"/>
                    <a:gd name="T14" fmla="*/ 2147483647 w 34"/>
                    <a:gd name="T15" fmla="*/ 2147483647 h 29"/>
                    <a:gd name="T16" fmla="*/ 2147483647 w 34"/>
                    <a:gd name="T17" fmla="*/ 2147483647 h 29"/>
                    <a:gd name="T18" fmla="*/ 2147483647 w 34"/>
                    <a:gd name="T19" fmla="*/ 2147483647 h 29"/>
                    <a:gd name="T20" fmla="*/ 2147483647 w 34"/>
                    <a:gd name="T21" fmla="*/ 2147483647 h 29"/>
                    <a:gd name="T22" fmla="*/ 2147483647 w 34"/>
                    <a:gd name="T23" fmla="*/ 2147483647 h 29"/>
                    <a:gd name="T24" fmla="*/ 2147483647 w 34"/>
                    <a:gd name="T25" fmla="*/ 2147483647 h 29"/>
                    <a:gd name="T26" fmla="*/ 2147483647 w 34"/>
                    <a:gd name="T27" fmla="*/ 2147483647 h 29"/>
                    <a:gd name="T28" fmla="*/ 0 w 34"/>
                    <a:gd name="T29" fmla="*/ 2147483647 h 29"/>
                    <a:gd name="T30" fmla="*/ 2147483647 w 34"/>
                    <a:gd name="T31" fmla="*/ 2147483647 h 29"/>
                    <a:gd name="T32" fmla="*/ 2147483647 w 34"/>
                    <a:gd name="T33" fmla="*/ 2147483647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29"/>
                    <a:gd name="T53" fmla="*/ 34 w 34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29">
                      <a:moveTo>
                        <a:pt x="8" y="18"/>
                      </a:moveTo>
                      <a:cubicBezTo>
                        <a:pt x="9" y="18"/>
                        <a:pt x="10" y="17"/>
                        <a:pt x="10" y="17"/>
                      </a:cubicBezTo>
                      <a:cubicBezTo>
                        <a:pt x="10" y="18"/>
                        <a:pt x="11" y="19"/>
                        <a:pt x="12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1" y="21"/>
                        <a:pt x="10" y="22"/>
                        <a:pt x="8" y="23"/>
                      </a:cubicBezTo>
                      <a:cubicBezTo>
                        <a:pt x="7" y="24"/>
                        <a:pt x="5" y="25"/>
                        <a:pt x="3" y="27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6" y="27"/>
                        <a:pt x="8" y="25"/>
                        <a:pt x="10" y="24"/>
                      </a:cubicBezTo>
                      <a:cubicBezTo>
                        <a:pt x="11" y="23"/>
                        <a:pt x="13" y="23"/>
                        <a:pt x="14" y="22"/>
                      </a:cubicBezTo>
                      <a:cubicBezTo>
                        <a:pt x="18" y="24"/>
                        <a:pt x="23" y="25"/>
                        <a:pt x="27" y="22"/>
                      </a:cubicBezTo>
                      <a:cubicBezTo>
                        <a:pt x="32" y="18"/>
                        <a:pt x="34" y="11"/>
                        <a:pt x="30" y="6"/>
                      </a:cubicBezTo>
                      <a:cubicBezTo>
                        <a:pt x="26" y="1"/>
                        <a:pt x="19" y="0"/>
                        <a:pt x="14" y="4"/>
                      </a:cubicBezTo>
                      <a:cubicBezTo>
                        <a:pt x="10" y="6"/>
                        <a:pt x="9" y="11"/>
                        <a:pt x="9" y="15"/>
                      </a:cubicBezTo>
                      <a:cubicBezTo>
                        <a:pt x="9" y="15"/>
                        <a:pt x="8" y="16"/>
                        <a:pt x="7" y="17"/>
                      </a:cubicBezTo>
                      <a:cubicBezTo>
                        <a:pt x="5" y="18"/>
                        <a:pt x="2" y="21"/>
                        <a:pt x="0" y="23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4" y="22"/>
                        <a:pt x="6" y="20"/>
                        <a:pt x="8" y="18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60"/>
                <p:cNvSpPr>
                  <a:spLocks noChangeAspect="1"/>
                </p:cNvSpPr>
                <p:nvPr/>
              </p:nvSpPr>
              <p:spPr bwMode="auto">
                <a:xfrm>
                  <a:off x="6826612" y="2665864"/>
                  <a:ext cx="143882" cy="88594"/>
                </a:xfrm>
                <a:custGeom>
                  <a:avLst/>
                  <a:gdLst>
                    <a:gd name="T0" fmla="*/ 2147483647 w 33"/>
                    <a:gd name="T1" fmla="*/ 2147483647 h 29"/>
                    <a:gd name="T2" fmla="*/ 2147483647 w 33"/>
                    <a:gd name="T3" fmla="*/ 2147483647 h 29"/>
                    <a:gd name="T4" fmla="*/ 2147483647 w 33"/>
                    <a:gd name="T5" fmla="*/ 2147483647 h 29"/>
                    <a:gd name="T6" fmla="*/ 2147483647 w 33"/>
                    <a:gd name="T7" fmla="*/ 2147483647 h 29"/>
                    <a:gd name="T8" fmla="*/ 2147483647 w 33"/>
                    <a:gd name="T9" fmla="*/ 2147483647 h 29"/>
                    <a:gd name="T10" fmla="*/ 2147483647 w 33"/>
                    <a:gd name="T11" fmla="*/ 2147483647 h 29"/>
                    <a:gd name="T12" fmla="*/ 2147483647 w 33"/>
                    <a:gd name="T13" fmla="*/ 2147483647 h 29"/>
                    <a:gd name="T14" fmla="*/ 2147483647 w 33"/>
                    <a:gd name="T15" fmla="*/ 2147483647 h 29"/>
                    <a:gd name="T16" fmla="*/ 2147483647 w 33"/>
                    <a:gd name="T17" fmla="*/ 2147483647 h 29"/>
                    <a:gd name="T18" fmla="*/ 2147483647 w 33"/>
                    <a:gd name="T19" fmla="*/ 2147483647 h 29"/>
                    <a:gd name="T20" fmla="*/ 2147483647 w 33"/>
                    <a:gd name="T21" fmla="*/ 0 h 29"/>
                    <a:gd name="T22" fmla="*/ 2147483647 w 33"/>
                    <a:gd name="T23" fmla="*/ 2147483647 h 29"/>
                    <a:gd name="T24" fmla="*/ 2147483647 w 33"/>
                    <a:gd name="T25" fmla="*/ 2147483647 h 29"/>
                    <a:gd name="T26" fmla="*/ 2147483647 w 33"/>
                    <a:gd name="T27" fmla="*/ 2147483647 h 29"/>
                    <a:gd name="T28" fmla="*/ 2147483647 w 33"/>
                    <a:gd name="T29" fmla="*/ 2147483647 h 29"/>
                    <a:gd name="T30" fmla="*/ 2147483647 w 33"/>
                    <a:gd name="T31" fmla="*/ 2147483647 h 29"/>
                    <a:gd name="T32" fmla="*/ 2147483647 w 33"/>
                    <a:gd name="T33" fmla="*/ 2147483647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9"/>
                    <a:gd name="T53" fmla="*/ 33 w 33"/>
                    <a:gd name="T54" fmla="*/ 29 h 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9">
                      <a:moveTo>
                        <a:pt x="24" y="14"/>
                      </a:moveTo>
                      <a:cubicBezTo>
                        <a:pt x="24" y="14"/>
                        <a:pt x="25" y="14"/>
                        <a:pt x="25" y="13"/>
                      </a:cubicBezTo>
                      <a:cubicBezTo>
                        <a:pt x="28" y="11"/>
                        <a:pt x="30" y="9"/>
                        <a:pt x="33" y="6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29" y="7"/>
                        <a:pt x="27" y="9"/>
                        <a:pt x="24" y="11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2" y="11"/>
                        <a:pt x="22" y="11"/>
                        <a:pt x="21" y="10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2" y="9"/>
                        <a:pt x="23" y="8"/>
                        <a:pt x="24" y="7"/>
                      </a:cubicBezTo>
                      <a:cubicBezTo>
                        <a:pt x="26" y="6"/>
                        <a:pt x="28" y="4"/>
                        <a:pt x="30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2"/>
                        <a:pt x="24" y="4"/>
                        <a:pt x="22" y="5"/>
                      </a:cubicBezTo>
                      <a:cubicBezTo>
                        <a:pt x="21" y="6"/>
                        <a:pt x="20" y="7"/>
                        <a:pt x="19" y="7"/>
                      </a:cubicBezTo>
                      <a:cubicBezTo>
                        <a:pt x="15" y="4"/>
                        <a:pt x="10" y="4"/>
                        <a:pt x="6" y="7"/>
                      </a:cubicBezTo>
                      <a:cubicBezTo>
                        <a:pt x="1" y="11"/>
                        <a:pt x="0" y="18"/>
                        <a:pt x="4" y="23"/>
                      </a:cubicBezTo>
                      <a:cubicBezTo>
                        <a:pt x="7" y="28"/>
                        <a:pt x="14" y="29"/>
                        <a:pt x="19" y="25"/>
                      </a:cubicBezTo>
                      <a:cubicBezTo>
                        <a:pt x="23" y="23"/>
                        <a:pt x="24" y="19"/>
                        <a:pt x="24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63"/>
                <p:cNvSpPr>
                  <a:spLocks noChangeAspect="1"/>
                </p:cNvSpPr>
                <p:nvPr/>
              </p:nvSpPr>
              <p:spPr bwMode="auto">
                <a:xfrm>
                  <a:off x="6891037" y="2529219"/>
                  <a:ext cx="143882" cy="91597"/>
                </a:xfrm>
                <a:custGeom>
                  <a:avLst/>
                  <a:gdLst>
                    <a:gd name="T0" fmla="*/ 2147483647 w 33"/>
                    <a:gd name="T1" fmla="*/ 2147483647 h 30"/>
                    <a:gd name="T2" fmla="*/ 2147483647 w 33"/>
                    <a:gd name="T3" fmla="*/ 2147483647 h 30"/>
                    <a:gd name="T4" fmla="*/ 2147483647 w 33"/>
                    <a:gd name="T5" fmla="*/ 2147483647 h 30"/>
                    <a:gd name="T6" fmla="*/ 2147483647 w 33"/>
                    <a:gd name="T7" fmla="*/ 2147483647 h 30"/>
                    <a:gd name="T8" fmla="*/ 2147483647 w 33"/>
                    <a:gd name="T9" fmla="*/ 2147483647 h 30"/>
                    <a:gd name="T10" fmla="*/ 2147483647 w 33"/>
                    <a:gd name="T11" fmla="*/ 2147483647 h 30"/>
                    <a:gd name="T12" fmla="*/ 2147483647 w 33"/>
                    <a:gd name="T13" fmla="*/ 2147483647 h 30"/>
                    <a:gd name="T14" fmla="*/ 2147483647 w 33"/>
                    <a:gd name="T15" fmla="*/ 2147483647 h 30"/>
                    <a:gd name="T16" fmla="*/ 2147483647 w 33"/>
                    <a:gd name="T17" fmla="*/ 2147483647 h 30"/>
                    <a:gd name="T18" fmla="*/ 2147483647 w 33"/>
                    <a:gd name="T19" fmla="*/ 2147483647 h 30"/>
                    <a:gd name="T20" fmla="*/ 2147483647 w 33"/>
                    <a:gd name="T21" fmla="*/ 2147483647 h 30"/>
                    <a:gd name="T22" fmla="*/ 2147483647 w 33"/>
                    <a:gd name="T23" fmla="*/ 2147483647 h 30"/>
                    <a:gd name="T24" fmla="*/ 2147483647 w 33"/>
                    <a:gd name="T25" fmla="*/ 2147483647 h 30"/>
                    <a:gd name="T26" fmla="*/ 2147483647 w 33"/>
                    <a:gd name="T27" fmla="*/ 2147483647 h 30"/>
                    <a:gd name="T28" fmla="*/ 0 w 33"/>
                    <a:gd name="T29" fmla="*/ 2147483647 h 30"/>
                    <a:gd name="T30" fmla="*/ 2147483647 w 33"/>
                    <a:gd name="T31" fmla="*/ 2147483647 h 30"/>
                    <a:gd name="T32" fmla="*/ 2147483647 w 33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30"/>
                    <a:gd name="T53" fmla="*/ 33 w 33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30">
                      <a:moveTo>
                        <a:pt x="8" y="19"/>
                      </a:moveTo>
                      <a:cubicBezTo>
                        <a:pt x="9" y="19"/>
                        <a:pt x="9" y="18"/>
                        <a:pt x="10" y="18"/>
                      </a:cubicBezTo>
                      <a:cubicBezTo>
                        <a:pt x="10" y="18"/>
                        <a:pt x="11" y="19"/>
                        <a:pt x="11" y="20"/>
                      </a:cubicBezTo>
                      <a:cubicBezTo>
                        <a:pt x="12" y="20"/>
                        <a:pt x="12" y="21"/>
                        <a:pt x="12" y="21"/>
                      </a:cubicBezTo>
                      <a:cubicBezTo>
                        <a:pt x="11" y="22"/>
                        <a:pt x="10" y="22"/>
                        <a:pt x="8" y="23"/>
                      </a:cubicBezTo>
                      <a:cubicBezTo>
                        <a:pt x="7" y="25"/>
                        <a:pt x="5" y="26"/>
                        <a:pt x="3" y="28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28"/>
                        <a:pt x="8" y="26"/>
                        <a:pt x="10" y="25"/>
                      </a:cubicBezTo>
                      <a:cubicBezTo>
                        <a:pt x="11" y="24"/>
                        <a:pt x="12" y="23"/>
                        <a:pt x="14" y="23"/>
                      </a:cubicBezTo>
                      <a:cubicBezTo>
                        <a:pt x="18" y="25"/>
                        <a:pt x="23" y="25"/>
                        <a:pt x="27" y="22"/>
                      </a:cubicBezTo>
                      <a:cubicBezTo>
                        <a:pt x="32" y="18"/>
                        <a:pt x="33" y="11"/>
                        <a:pt x="29" y="6"/>
                      </a:cubicBezTo>
                      <a:cubicBezTo>
                        <a:pt x="25" y="1"/>
                        <a:pt x="18" y="0"/>
                        <a:pt x="13" y="4"/>
                      </a:cubicBezTo>
                      <a:cubicBezTo>
                        <a:pt x="10" y="7"/>
                        <a:pt x="8" y="12"/>
                        <a:pt x="9" y="16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4" y="20"/>
                        <a:pt x="2" y="22"/>
                        <a:pt x="0" y="24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3" y="23"/>
                        <a:pt x="6" y="21"/>
                        <a:pt x="8" y="1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64"/>
                <p:cNvSpPr>
                  <a:spLocks noChangeAspect="1"/>
                </p:cNvSpPr>
                <p:nvPr/>
              </p:nvSpPr>
              <p:spPr bwMode="auto">
                <a:xfrm>
                  <a:off x="6766482" y="2605801"/>
                  <a:ext cx="139587" cy="91597"/>
                </a:xfrm>
                <a:custGeom>
                  <a:avLst/>
                  <a:gdLst>
                    <a:gd name="T0" fmla="*/ 2147483647 w 32"/>
                    <a:gd name="T1" fmla="*/ 2147483647 h 30"/>
                    <a:gd name="T2" fmla="*/ 2147483647 w 32"/>
                    <a:gd name="T3" fmla="*/ 2147483647 h 30"/>
                    <a:gd name="T4" fmla="*/ 2147483647 w 32"/>
                    <a:gd name="T5" fmla="*/ 2147483647 h 30"/>
                    <a:gd name="T6" fmla="*/ 2147483647 w 32"/>
                    <a:gd name="T7" fmla="*/ 2147483647 h 30"/>
                    <a:gd name="T8" fmla="*/ 2147483647 w 32"/>
                    <a:gd name="T9" fmla="*/ 2147483647 h 30"/>
                    <a:gd name="T10" fmla="*/ 2147483647 w 32"/>
                    <a:gd name="T11" fmla="*/ 2147483647 h 30"/>
                    <a:gd name="T12" fmla="*/ 2147483647 w 32"/>
                    <a:gd name="T13" fmla="*/ 2147483647 h 30"/>
                    <a:gd name="T14" fmla="*/ 2147483647 w 32"/>
                    <a:gd name="T15" fmla="*/ 2147483647 h 30"/>
                    <a:gd name="T16" fmla="*/ 2147483647 w 32"/>
                    <a:gd name="T17" fmla="*/ 2147483647 h 30"/>
                    <a:gd name="T18" fmla="*/ 2147483647 w 32"/>
                    <a:gd name="T19" fmla="*/ 2147483647 h 30"/>
                    <a:gd name="T20" fmla="*/ 2147483647 w 32"/>
                    <a:gd name="T21" fmla="*/ 0 h 30"/>
                    <a:gd name="T22" fmla="*/ 2147483647 w 32"/>
                    <a:gd name="T23" fmla="*/ 2147483647 h 30"/>
                    <a:gd name="T24" fmla="*/ 2147483647 w 32"/>
                    <a:gd name="T25" fmla="*/ 2147483647 h 30"/>
                    <a:gd name="T26" fmla="*/ 2147483647 w 32"/>
                    <a:gd name="T27" fmla="*/ 2147483647 h 30"/>
                    <a:gd name="T28" fmla="*/ 2147483647 w 32"/>
                    <a:gd name="T29" fmla="*/ 2147483647 h 30"/>
                    <a:gd name="T30" fmla="*/ 2147483647 w 32"/>
                    <a:gd name="T31" fmla="*/ 2147483647 h 30"/>
                    <a:gd name="T32" fmla="*/ 2147483647 w 32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0"/>
                    <a:gd name="T53" fmla="*/ 32 w 32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0">
                      <a:moveTo>
                        <a:pt x="23" y="15"/>
                      </a:moveTo>
                      <a:cubicBezTo>
                        <a:pt x="23" y="15"/>
                        <a:pt x="24" y="14"/>
                        <a:pt x="24" y="14"/>
                      </a:cubicBezTo>
                      <a:cubicBezTo>
                        <a:pt x="27" y="11"/>
                        <a:pt x="30" y="9"/>
                        <a:pt x="32" y="6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28" y="7"/>
                        <a:pt x="26" y="10"/>
                        <a:pt x="23" y="12"/>
                      </a:cubicBezTo>
                      <a:cubicBezTo>
                        <a:pt x="23" y="12"/>
                        <a:pt x="22" y="12"/>
                        <a:pt x="22" y="12"/>
                      </a:cubicBezTo>
                      <a:cubicBezTo>
                        <a:pt x="22" y="12"/>
                        <a:pt x="21" y="11"/>
                        <a:pt x="21" y="10"/>
                      </a:cubicBezTo>
                      <a:cubicBezTo>
                        <a:pt x="20" y="10"/>
                        <a:pt x="20" y="10"/>
                        <a:pt x="20" y="9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5" y="6"/>
                        <a:pt x="27" y="4"/>
                        <a:pt x="29" y="2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5" y="2"/>
                        <a:pt x="23" y="4"/>
                        <a:pt x="21" y="6"/>
                      </a:cubicBezTo>
                      <a:cubicBezTo>
                        <a:pt x="20" y="7"/>
                        <a:pt x="19" y="7"/>
                        <a:pt x="18" y="8"/>
                      </a:cubicBezTo>
                      <a:cubicBezTo>
                        <a:pt x="14" y="5"/>
                        <a:pt x="9" y="5"/>
                        <a:pt x="5" y="8"/>
                      </a:cubicBezTo>
                      <a:cubicBezTo>
                        <a:pt x="0" y="12"/>
                        <a:pt x="0" y="19"/>
                        <a:pt x="3" y="24"/>
                      </a:cubicBezTo>
                      <a:cubicBezTo>
                        <a:pt x="7" y="29"/>
                        <a:pt x="14" y="30"/>
                        <a:pt x="19" y="26"/>
                      </a:cubicBezTo>
                      <a:cubicBezTo>
                        <a:pt x="22" y="23"/>
                        <a:pt x="24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67"/>
                <p:cNvSpPr>
                  <a:spLocks noChangeAspect="1"/>
                </p:cNvSpPr>
                <p:nvPr/>
              </p:nvSpPr>
              <p:spPr bwMode="auto">
                <a:xfrm>
                  <a:off x="6822317" y="2472159"/>
                  <a:ext cx="143882" cy="91597"/>
                </a:xfrm>
                <a:custGeom>
                  <a:avLst/>
                  <a:gdLst>
                    <a:gd name="T0" fmla="*/ 2147483647 w 33"/>
                    <a:gd name="T1" fmla="*/ 2147483647 h 30"/>
                    <a:gd name="T2" fmla="*/ 2147483647 w 33"/>
                    <a:gd name="T3" fmla="*/ 2147483647 h 30"/>
                    <a:gd name="T4" fmla="*/ 2147483647 w 33"/>
                    <a:gd name="T5" fmla="*/ 2147483647 h 30"/>
                    <a:gd name="T6" fmla="*/ 2147483647 w 33"/>
                    <a:gd name="T7" fmla="*/ 2147483647 h 30"/>
                    <a:gd name="T8" fmla="*/ 2147483647 w 33"/>
                    <a:gd name="T9" fmla="*/ 2147483647 h 30"/>
                    <a:gd name="T10" fmla="*/ 2147483647 w 33"/>
                    <a:gd name="T11" fmla="*/ 2147483647 h 30"/>
                    <a:gd name="T12" fmla="*/ 2147483647 w 33"/>
                    <a:gd name="T13" fmla="*/ 2147483647 h 30"/>
                    <a:gd name="T14" fmla="*/ 2147483647 w 33"/>
                    <a:gd name="T15" fmla="*/ 2147483647 h 30"/>
                    <a:gd name="T16" fmla="*/ 2147483647 w 33"/>
                    <a:gd name="T17" fmla="*/ 2147483647 h 30"/>
                    <a:gd name="T18" fmla="*/ 2147483647 w 33"/>
                    <a:gd name="T19" fmla="*/ 2147483647 h 30"/>
                    <a:gd name="T20" fmla="*/ 2147483647 w 33"/>
                    <a:gd name="T21" fmla="*/ 2147483647 h 30"/>
                    <a:gd name="T22" fmla="*/ 2147483647 w 33"/>
                    <a:gd name="T23" fmla="*/ 2147483647 h 30"/>
                    <a:gd name="T24" fmla="*/ 2147483647 w 33"/>
                    <a:gd name="T25" fmla="*/ 2147483647 h 30"/>
                    <a:gd name="T26" fmla="*/ 2147483647 w 33"/>
                    <a:gd name="T27" fmla="*/ 2147483647 h 30"/>
                    <a:gd name="T28" fmla="*/ 0 w 33"/>
                    <a:gd name="T29" fmla="*/ 2147483647 h 30"/>
                    <a:gd name="T30" fmla="*/ 2147483647 w 33"/>
                    <a:gd name="T31" fmla="*/ 2147483647 h 30"/>
                    <a:gd name="T32" fmla="*/ 2147483647 w 33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30"/>
                    <a:gd name="T53" fmla="*/ 33 w 33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30">
                      <a:moveTo>
                        <a:pt x="8" y="19"/>
                      </a:moveTo>
                      <a:cubicBezTo>
                        <a:pt x="9" y="18"/>
                        <a:pt x="9" y="18"/>
                        <a:pt x="10" y="17"/>
                      </a:cubicBezTo>
                      <a:cubicBezTo>
                        <a:pt x="10" y="18"/>
                        <a:pt x="11" y="19"/>
                        <a:pt x="11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1" y="21"/>
                        <a:pt x="10" y="22"/>
                        <a:pt x="8" y="23"/>
                      </a:cubicBezTo>
                      <a:cubicBezTo>
                        <a:pt x="7" y="24"/>
                        <a:pt x="5" y="26"/>
                        <a:pt x="3" y="28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28"/>
                        <a:pt x="8" y="26"/>
                        <a:pt x="10" y="25"/>
                      </a:cubicBezTo>
                      <a:cubicBezTo>
                        <a:pt x="11" y="23"/>
                        <a:pt x="13" y="23"/>
                        <a:pt x="14" y="22"/>
                      </a:cubicBezTo>
                      <a:cubicBezTo>
                        <a:pt x="18" y="24"/>
                        <a:pt x="23" y="24"/>
                        <a:pt x="27" y="21"/>
                      </a:cubicBezTo>
                      <a:cubicBezTo>
                        <a:pt x="32" y="17"/>
                        <a:pt x="33" y="10"/>
                        <a:pt x="29" y="5"/>
                      </a:cubicBezTo>
                      <a:cubicBezTo>
                        <a:pt x="25" y="0"/>
                        <a:pt x="17" y="0"/>
                        <a:pt x="13" y="4"/>
                      </a:cubicBezTo>
                      <a:cubicBezTo>
                        <a:pt x="9" y="6"/>
                        <a:pt x="8" y="11"/>
                        <a:pt x="9" y="15"/>
                      </a:cubicBezTo>
                      <a:cubicBezTo>
                        <a:pt x="8" y="16"/>
                        <a:pt x="7" y="16"/>
                        <a:pt x="7" y="17"/>
                      </a:cubicBezTo>
                      <a:cubicBezTo>
                        <a:pt x="4" y="19"/>
                        <a:pt x="2" y="22"/>
                        <a:pt x="0" y="24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4" y="23"/>
                        <a:pt x="6" y="21"/>
                        <a:pt x="8" y="1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68"/>
                <p:cNvSpPr>
                  <a:spLocks noChangeAspect="1"/>
                </p:cNvSpPr>
                <p:nvPr/>
              </p:nvSpPr>
              <p:spPr bwMode="auto">
                <a:xfrm>
                  <a:off x="6702058" y="2547239"/>
                  <a:ext cx="137439" cy="91597"/>
                </a:xfrm>
                <a:custGeom>
                  <a:avLst/>
                  <a:gdLst>
                    <a:gd name="T0" fmla="*/ 2147483647 w 32"/>
                    <a:gd name="T1" fmla="*/ 2147483647 h 30"/>
                    <a:gd name="T2" fmla="*/ 2147483647 w 32"/>
                    <a:gd name="T3" fmla="*/ 2147483647 h 30"/>
                    <a:gd name="T4" fmla="*/ 2147483647 w 32"/>
                    <a:gd name="T5" fmla="*/ 2147483647 h 30"/>
                    <a:gd name="T6" fmla="*/ 2147483647 w 32"/>
                    <a:gd name="T7" fmla="*/ 2147483647 h 30"/>
                    <a:gd name="T8" fmla="*/ 2147483647 w 32"/>
                    <a:gd name="T9" fmla="*/ 2147483647 h 30"/>
                    <a:gd name="T10" fmla="*/ 2147483647 w 32"/>
                    <a:gd name="T11" fmla="*/ 2147483647 h 30"/>
                    <a:gd name="T12" fmla="*/ 2147483647 w 32"/>
                    <a:gd name="T13" fmla="*/ 2147483647 h 30"/>
                    <a:gd name="T14" fmla="*/ 2147483647 w 32"/>
                    <a:gd name="T15" fmla="*/ 2147483647 h 30"/>
                    <a:gd name="T16" fmla="*/ 2147483647 w 32"/>
                    <a:gd name="T17" fmla="*/ 2147483647 h 30"/>
                    <a:gd name="T18" fmla="*/ 2147483647 w 32"/>
                    <a:gd name="T19" fmla="*/ 2147483647 h 30"/>
                    <a:gd name="T20" fmla="*/ 2147483647 w 32"/>
                    <a:gd name="T21" fmla="*/ 0 h 30"/>
                    <a:gd name="T22" fmla="*/ 2147483647 w 32"/>
                    <a:gd name="T23" fmla="*/ 2147483647 h 30"/>
                    <a:gd name="T24" fmla="*/ 2147483647 w 32"/>
                    <a:gd name="T25" fmla="*/ 2147483647 h 30"/>
                    <a:gd name="T26" fmla="*/ 2147483647 w 32"/>
                    <a:gd name="T27" fmla="*/ 2147483647 h 30"/>
                    <a:gd name="T28" fmla="*/ 2147483647 w 32"/>
                    <a:gd name="T29" fmla="*/ 2147483647 h 30"/>
                    <a:gd name="T30" fmla="*/ 2147483647 w 32"/>
                    <a:gd name="T31" fmla="*/ 2147483647 h 30"/>
                    <a:gd name="T32" fmla="*/ 2147483647 w 32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0"/>
                    <a:gd name="T53" fmla="*/ 32 w 32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0">
                      <a:moveTo>
                        <a:pt x="23" y="15"/>
                      </a:moveTo>
                      <a:cubicBezTo>
                        <a:pt x="23" y="14"/>
                        <a:pt x="24" y="14"/>
                        <a:pt x="24" y="14"/>
                      </a:cubicBezTo>
                      <a:cubicBezTo>
                        <a:pt x="27" y="11"/>
                        <a:pt x="29" y="8"/>
                        <a:pt x="32" y="6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8" y="7"/>
                        <a:pt x="25" y="9"/>
                        <a:pt x="23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1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9"/>
                        <a:pt x="21" y="9"/>
                        <a:pt x="22" y="8"/>
                      </a:cubicBezTo>
                      <a:cubicBezTo>
                        <a:pt x="24" y="6"/>
                        <a:pt x="26" y="4"/>
                        <a:pt x="28" y="2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5" y="2"/>
                        <a:pt x="23" y="4"/>
                        <a:pt x="21" y="6"/>
                      </a:cubicBezTo>
                      <a:cubicBezTo>
                        <a:pt x="20" y="7"/>
                        <a:pt x="19" y="7"/>
                        <a:pt x="18" y="8"/>
                      </a:cubicBezTo>
                      <a:cubicBezTo>
                        <a:pt x="14" y="5"/>
                        <a:pt x="8" y="6"/>
                        <a:pt x="5" y="9"/>
                      </a:cubicBezTo>
                      <a:cubicBezTo>
                        <a:pt x="0" y="13"/>
                        <a:pt x="0" y="20"/>
                        <a:pt x="4" y="25"/>
                      </a:cubicBezTo>
                      <a:cubicBezTo>
                        <a:pt x="8" y="29"/>
                        <a:pt x="14" y="30"/>
                        <a:pt x="19" y="26"/>
                      </a:cubicBezTo>
                      <a:cubicBezTo>
                        <a:pt x="22" y="23"/>
                        <a:pt x="24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71"/>
                <p:cNvSpPr>
                  <a:spLocks noChangeAspect="1"/>
                </p:cNvSpPr>
                <p:nvPr/>
              </p:nvSpPr>
              <p:spPr bwMode="auto">
                <a:xfrm>
                  <a:off x="6753598" y="2410594"/>
                  <a:ext cx="137439" cy="94600"/>
                </a:xfrm>
                <a:custGeom>
                  <a:avLst/>
                  <a:gdLst>
                    <a:gd name="T0" fmla="*/ 2147483647 w 32"/>
                    <a:gd name="T1" fmla="*/ 2147483647 h 31"/>
                    <a:gd name="T2" fmla="*/ 2147483647 w 32"/>
                    <a:gd name="T3" fmla="*/ 2147483647 h 31"/>
                    <a:gd name="T4" fmla="*/ 2147483647 w 32"/>
                    <a:gd name="T5" fmla="*/ 2147483647 h 31"/>
                    <a:gd name="T6" fmla="*/ 2147483647 w 32"/>
                    <a:gd name="T7" fmla="*/ 2147483647 h 31"/>
                    <a:gd name="T8" fmla="*/ 2147483647 w 32"/>
                    <a:gd name="T9" fmla="*/ 2147483647 h 31"/>
                    <a:gd name="T10" fmla="*/ 2147483647 w 32"/>
                    <a:gd name="T11" fmla="*/ 2147483647 h 31"/>
                    <a:gd name="T12" fmla="*/ 2147483647 w 32"/>
                    <a:gd name="T13" fmla="*/ 2147483647 h 31"/>
                    <a:gd name="T14" fmla="*/ 2147483647 w 32"/>
                    <a:gd name="T15" fmla="*/ 2147483647 h 31"/>
                    <a:gd name="T16" fmla="*/ 2147483647 w 32"/>
                    <a:gd name="T17" fmla="*/ 2147483647 h 31"/>
                    <a:gd name="T18" fmla="*/ 2147483647 w 32"/>
                    <a:gd name="T19" fmla="*/ 2147483647 h 31"/>
                    <a:gd name="T20" fmla="*/ 2147483647 w 32"/>
                    <a:gd name="T21" fmla="*/ 2147483647 h 31"/>
                    <a:gd name="T22" fmla="*/ 2147483647 w 32"/>
                    <a:gd name="T23" fmla="*/ 2147483647 h 31"/>
                    <a:gd name="T24" fmla="*/ 2147483647 w 32"/>
                    <a:gd name="T25" fmla="*/ 2147483647 h 31"/>
                    <a:gd name="T26" fmla="*/ 2147483647 w 32"/>
                    <a:gd name="T27" fmla="*/ 2147483647 h 31"/>
                    <a:gd name="T28" fmla="*/ 0 w 32"/>
                    <a:gd name="T29" fmla="*/ 2147483647 h 31"/>
                    <a:gd name="T30" fmla="*/ 2147483647 w 32"/>
                    <a:gd name="T31" fmla="*/ 2147483647 h 31"/>
                    <a:gd name="T32" fmla="*/ 2147483647 w 32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1"/>
                    <a:gd name="T53" fmla="*/ 32 w 32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1">
                      <a:moveTo>
                        <a:pt x="8" y="20"/>
                      </a:moveTo>
                      <a:cubicBezTo>
                        <a:pt x="8" y="19"/>
                        <a:pt x="9" y="18"/>
                        <a:pt x="9" y="18"/>
                      </a:cubicBezTo>
                      <a:cubicBezTo>
                        <a:pt x="10" y="19"/>
                        <a:pt x="10" y="20"/>
                        <a:pt x="11" y="20"/>
                      </a:cubicBezTo>
                      <a:cubicBezTo>
                        <a:pt x="11" y="21"/>
                        <a:pt x="11" y="21"/>
                        <a:pt x="12" y="21"/>
                      </a:cubicBezTo>
                      <a:cubicBezTo>
                        <a:pt x="10" y="22"/>
                        <a:pt x="9" y="23"/>
                        <a:pt x="8" y="24"/>
                      </a:cubicBezTo>
                      <a:cubicBezTo>
                        <a:pt x="7" y="25"/>
                        <a:pt x="5" y="27"/>
                        <a:pt x="3" y="29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29"/>
                        <a:pt x="8" y="27"/>
                        <a:pt x="9" y="25"/>
                      </a:cubicBezTo>
                      <a:cubicBezTo>
                        <a:pt x="11" y="24"/>
                        <a:pt x="12" y="24"/>
                        <a:pt x="14" y="23"/>
                      </a:cubicBezTo>
                      <a:cubicBezTo>
                        <a:pt x="18" y="25"/>
                        <a:pt x="23" y="24"/>
                        <a:pt x="26" y="21"/>
                      </a:cubicBezTo>
                      <a:cubicBezTo>
                        <a:pt x="31" y="17"/>
                        <a:pt x="32" y="10"/>
                        <a:pt x="28" y="5"/>
                      </a:cubicBezTo>
                      <a:cubicBezTo>
                        <a:pt x="24" y="1"/>
                        <a:pt x="16" y="0"/>
                        <a:pt x="11" y="4"/>
                      </a:cubicBezTo>
                      <a:cubicBezTo>
                        <a:pt x="8" y="7"/>
                        <a:pt x="7" y="12"/>
                        <a:pt x="8" y="16"/>
                      </a:cubicBezTo>
                      <a:cubicBezTo>
                        <a:pt x="8" y="17"/>
                        <a:pt x="7" y="18"/>
                        <a:pt x="6" y="18"/>
                      </a:cubicBezTo>
                      <a:cubicBezTo>
                        <a:pt x="4" y="20"/>
                        <a:pt x="1" y="23"/>
                        <a:pt x="0" y="25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3" y="24"/>
                        <a:pt x="5" y="22"/>
                        <a:pt x="8" y="20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72"/>
                <p:cNvSpPr>
                  <a:spLocks noChangeAspect="1"/>
                </p:cNvSpPr>
                <p:nvPr/>
              </p:nvSpPr>
              <p:spPr bwMode="auto">
                <a:xfrm>
                  <a:off x="6631191" y="2490178"/>
                  <a:ext cx="135292" cy="93099"/>
                </a:xfrm>
                <a:custGeom>
                  <a:avLst/>
                  <a:gdLst>
                    <a:gd name="T0" fmla="*/ 2147483647 w 31"/>
                    <a:gd name="T1" fmla="*/ 2147483647 h 31"/>
                    <a:gd name="T2" fmla="*/ 2147483647 w 31"/>
                    <a:gd name="T3" fmla="*/ 2147483647 h 31"/>
                    <a:gd name="T4" fmla="*/ 2147483647 w 31"/>
                    <a:gd name="T5" fmla="*/ 2147483647 h 31"/>
                    <a:gd name="T6" fmla="*/ 2147483647 w 31"/>
                    <a:gd name="T7" fmla="*/ 2147483647 h 31"/>
                    <a:gd name="T8" fmla="*/ 2147483647 w 31"/>
                    <a:gd name="T9" fmla="*/ 2147483647 h 31"/>
                    <a:gd name="T10" fmla="*/ 2147483647 w 31"/>
                    <a:gd name="T11" fmla="*/ 2147483647 h 31"/>
                    <a:gd name="T12" fmla="*/ 2147483647 w 31"/>
                    <a:gd name="T13" fmla="*/ 2147483647 h 31"/>
                    <a:gd name="T14" fmla="*/ 2147483647 w 31"/>
                    <a:gd name="T15" fmla="*/ 2147483647 h 31"/>
                    <a:gd name="T16" fmla="*/ 2147483647 w 31"/>
                    <a:gd name="T17" fmla="*/ 2147483647 h 31"/>
                    <a:gd name="T18" fmla="*/ 2147483647 w 31"/>
                    <a:gd name="T19" fmla="*/ 2147483647 h 31"/>
                    <a:gd name="T20" fmla="*/ 2147483647 w 31"/>
                    <a:gd name="T21" fmla="*/ 0 h 31"/>
                    <a:gd name="T22" fmla="*/ 2147483647 w 31"/>
                    <a:gd name="T23" fmla="*/ 2147483647 h 31"/>
                    <a:gd name="T24" fmla="*/ 2147483647 w 31"/>
                    <a:gd name="T25" fmla="*/ 2147483647 h 31"/>
                    <a:gd name="T26" fmla="*/ 2147483647 w 31"/>
                    <a:gd name="T27" fmla="*/ 2147483647 h 31"/>
                    <a:gd name="T28" fmla="*/ 2147483647 w 31"/>
                    <a:gd name="T29" fmla="*/ 2147483647 h 31"/>
                    <a:gd name="T30" fmla="*/ 2147483647 w 31"/>
                    <a:gd name="T31" fmla="*/ 2147483647 h 31"/>
                    <a:gd name="T32" fmla="*/ 2147483647 w 31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1"/>
                    <a:gd name="T53" fmla="*/ 31 w 31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1">
                      <a:moveTo>
                        <a:pt x="23" y="15"/>
                      </a:moveTo>
                      <a:cubicBezTo>
                        <a:pt x="23" y="15"/>
                        <a:pt x="24" y="14"/>
                        <a:pt x="24" y="14"/>
                      </a:cubicBezTo>
                      <a:cubicBezTo>
                        <a:pt x="27" y="12"/>
                        <a:pt x="29" y="9"/>
                        <a:pt x="31" y="6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8" y="7"/>
                        <a:pt x="25" y="10"/>
                        <a:pt x="23" y="12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2"/>
                        <a:pt x="21" y="12"/>
                        <a:pt x="20" y="11"/>
                      </a:cubicBezTo>
                      <a:cubicBezTo>
                        <a:pt x="20" y="11"/>
                        <a:pt x="20" y="10"/>
                        <a:pt x="20" y="10"/>
                      </a:cubicBezTo>
                      <a:cubicBezTo>
                        <a:pt x="21" y="10"/>
                        <a:pt x="21" y="9"/>
                        <a:pt x="22" y="8"/>
                      </a:cubicBezTo>
                      <a:cubicBezTo>
                        <a:pt x="24" y="7"/>
                        <a:pt x="26" y="4"/>
                        <a:pt x="28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4" y="3"/>
                        <a:pt x="22" y="5"/>
                        <a:pt x="21" y="6"/>
                      </a:cubicBezTo>
                      <a:cubicBezTo>
                        <a:pt x="20" y="7"/>
                        <a:pt x="19" y="8"/>
                        <a:pt x="18" y="9"/>
                      </a:cubicBezTo>
                      <a:cubicBezTo>
                        <a:pt x="14" y="6"/>
                        <a:pt x="8" y="7"/>
                        <a:pt x="4" y="10"/>
                      </a:cubicBezTo>
                      <a:cubicBezTo>
                        <a:pt x="0" y="14"/>
                        <a:pt x="0" y="21"/>
                        <a:pt x="4" y="26"/>
                      </a:cubicBezTo>
                      <a:cubicBezTo>
                        <a:pt x="8" y="30"/>
                        <a:pt x="15" y="31"/>
                        <a:pt x="20" y="27"/>
                      </a:cubicBezTo>
                      <a:cubicBezTo>
                        <a:pt x="23" y="24"/>
                        <a:pt x="24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75"/>
                <p:cNvSpPr>
                  <a:spLocks noChangeAspect="1"/>
                </p:cNvSpPr>
                <p:nvPr/>
              </p:nvSpPr>
              <p:spPr bwMode="auto">
                <a:xfrm>
                  <a:off x="6678435" y="2356536"/>
                  <a:ext cx="135292" cy="90096"/>
                </a:xfrm>
                <a:custGeom>
                  <a:avLst/>
                  <a:gdLst>
                    <a:gd name="T0" fmla="*/ 2147483647 w 31"/>
                    <a:gd name="T1" fmla="*/ 2147483647 h 30"/>
                    <a:gd name="T2" fmla="*/ 2147483647 w 31"/>
                    <a:gd name="T3" fmla="*/ 2147483647 h 30"/>
                    <a:gd name="T4" fmla="*/ 2147483647 w 31"/>
                    <a:gd name="T5" fmla="*/ 2147483647 h 30"/>
                    <a:gd name="T6" fmla="*/ 2147483647 w 31"/>
                    <a:gd name="T7" fmla="*/ 2147483647 h 30"/>
                    <a:gd name="T8" fmla="*/ 2147483647 w 31"/>
                    <a:gd name="T9" fmla="*/ 2147483647 h 30"/>
                    <a:gd name="T10" fmla="*/ 2147483647 w 31"/>
                    <a:gd name="T11" fmla="*/ 2147483647 h 30"/>
                    <a:gd name="T12" fmla="*/ 2147483647 w 31"/>
                    <a:gd name="T13" fmla="*/ 2147483647 h 30"/>
                    <a:gd name="T14" fmla="*/ 2147483647 w 31"/>
                    <a:gd name="T15" fmla="*/ 2147483647 h 30"/>
                    <a:gd name="T16" fmla="*/ 2147483647 w 31"/>
                    <a:gd name="T17" fmla="*/ 2147483647 h 30"/>
                    <a:gd name="T18" fmla="*/ 2147483647 w 31"/>
                    <a:gd name="T19" fmla="*/ 2147483647 h 30"/>
                    <a:gd name="T20" fmla="*/ 2147483647 w 31"/>
                    <a:gd name="T21" fmla="*/ 2147483647 h 30"/>
                    <a:gd name="T22" fmla="*/ 2147483647 w 31"/>
                    <a:gd name="T23" fmla="*/ 2147483647 h 30"/>
                    <a:gd name="T24" fmla="*/ 2147483647 w 31"/>
                    <a:gd name="T25" fmla="*/ 2147483647 h 30"/>
                    <a:gd name="T26" fmla="*/ 2147483647 w 31"/>
                    <a:gd name="T27" fmla="*/ 2147483647 h 30"/>
                    <a:gd name="T28" fmla="*/ 0 w 31"/>
                    <a:gd name="T29" fmla="*/ 2147483647 h 30"/>
                    <a:gd name="T30" fmla="*/ 2147483647 w 31"/>
                    <a:gd name="T31" fmla="*/ 2147483647 h 30"/>
                    <a:gd name="T32" fmla="*/ 2147483647 w 31"/>
                    <a:gd name="T33" fmla="*/ 2147483647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0"/>
                    <a:gd name="T53" fmla="*/ 31 w 31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0">
                      <a:moveTo>
                        <a:pt x="7" y="19"/>
                      </a:moveTo>
                      <a:cubicBezTo>
                        <a:pt x="8" y="19"/>
                        <a:pt x="8" y="18"/>
                        <a:pt x="9" y="18"/>
                      </a:cubicBezTo>
                      <a:cubicBezTo>
                        <a:pt x="9" y="18"/>
                        <a:pt x="10" y="19"/>
                        <a:pt x="11" y="20"/>
                      </a:cubicBezTo>
                      <a:cubicBezTo>
                        <a:pt x="11" y="20"/>
                        <a:pt x="11" y="20"/>
                        <a:pt x="12" y="21"/>
                      </a:cubicBezTo>
                      <a:cubicBezTo>
                        <a:pt x="10" y="22"/>
                        <a:pt x="9" y="22"/>
                        <a:pt x="8" y="24"/>
                      </a:cubicBezTo>
                      <a:cubicBezTo>
                        <a:pt x="6" y="25"/>
                        <a:pt x="5" y="27"/>
                        <a:pt x="3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3"/>
                        <a:pt x="13" y="22"/>
                      </a:cubicBezTo>
                      <a:cubicBezTo>
                        <a:pt x="18" y="24"/>
                        <a:pt x="23" y="23"/>
                        <a:pt x="26" y="20"/>
                      </a:cubicBezTo>
                      <a:cubicBezTo>
                        <a:pt x="31" y="16"/>
                        <a:pt x="31" y="9"/>
                        <a:pt x="27" y="4"/>
                      </a:cubicBezTo>
                      <a:cubicBezTo>
                        <a:pt x="23" y="0"/>
                        <a:pt x="15" y="0"/>
                        <a:pt x="11" y="4"/>
                      </a:cubicBezTo>
                      <a:cubicBezTo>
                        <a:pt x="7" y="7"/>
                        <a:pt x="7" y="12"/>
                        <a:pt x="8" y="16"/>
                      </a:cubicBezTo>
                      <a:cubicBezTo>
                        <a:pt x="7" y="16"/>
                        <a:pt x="6" y="17"/>
                        <a:pt x="6" y="18"/>
                      </a:cubicBezTo>
                      <a:cubicBezTo>
                        <a:pt x="4" y="20"/>
                        <a:pt x="1" y="23"/>
                        <a:pt x="0" y="25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3" y="24"/>
                        <a:pt x="5" y="21"/>
                        <a:pt x="7" y="19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76"/>
                <p:cNvSpPr>
                  <a:spLocks noChangeAspect="1"/>
                </p:cNvSpPr>
                <p:nvPr/>
              </p:nvSpPr>
              <p:spPr bwMode="auto">
                <a:xfrm>
                  <a:off x="6558176" y="2436121"/>
                  <a:ext cx="137439" cy="93099"/>
                </a:xfrm>
                <a:custGeom>
                  <a:avLst/>
                  <a:gdLst>
                    <a:gd name="T0" fmla="*/ 2147483647 w 32"/>
                    <a:gd name="T1" fmla="*/ 2147483647 h 31"/>
                    <a:gd name="T2" fmla="*/ 2147483647 w 32"/>
                    <a:gd name="T3" fmla="*/ 2147483647 h 31"/>
                    <a:gd name="T4" fmla="*/ 2147483647 w 32"/>
                    <a:gd name="T5" fmla="*/ 2147483647 h 31"/>
                    <a:gd name="T6" fmla="*/ 2147483647 w 32"/>
                    <a:gd name="T7" fmla="*/ 2147483647 h 31"/>
                    <a:gd name="T8" fmla="*/ 2147483647 w 32"/>
                    <a:gd name="T9" fmla="*/ 2147483647 h 31"/>
                    <a:gd name="T10" fmla="*/ 2147483647 w 32"/>
                    <a:gd name="T11" fmla="*/ 2147483647 h 31"/>
                    <a:gd name="T12" fmla="*/ 2147483647 w 32"/>
                    <a:gd name="T13" fmla="*/ 2147483647 h 31"/>
                    <a:gd name="T14" fmla="*/ 2147483647 w 32"/>
                    <a:gd name="T15" fmla="*/ 2147483647 h 31"/>
                    <a:gd name="T16" fmla="*/ 2147483647 w 32"/>
                    <a:gd name="T17" fmla="*/ 2147483647 h 31"/>
                    <a:gd name="T18" fmla="*/ 2147483647 w 32"/>
                    <a:gd name="T19" fmla="*/ 2147483647 h 31"/>
                    <a:gd name="T20" fmla="*/ 2147483647 w 32"/>
                    <a:gd name="T21" fmla="*/ 0 h 31"/>
                    <a:gd name="T22" fmla="*/ 2147483647 w 32"/>
                    <a:gd name="T23" fmla="*/ 2147483647 h 31"/>
                    <a:gd name="T24" fmla="*/ 2147483647 w 32"/>
                    <a:gd name="T25" fmla="*/ 2147483647 h 31"/>
                    <a:gd name="T26" fmla="*/ 2147483647 w 32"/>
                    <a:gd name="T27" fmla="*/ 2147483647 h 31"/>
                    <a:gd name="T28" fmla="*/ 2147483647 w 32"/>
                    <a:gd name="T29" fmla="*/ 2147483647 h 31"/>
                    <a:gd name="T30" fmla="*/ 2147483647 w 32"/>
                    <a:gd name="T31" fmla="*/ 2147483647 h 31"/>
                    <a:gd name="T32" fmla="*/ 2147483647 w 32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1"/>
                    <a:gd name="T53" fmla="*/ 32 w 32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1">
                      <a:moveTo>
                        <a:pt x="24" y="15"/>
                      </a:move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7" y="12"/>
                        <a:pt x="29" y="9"/>
                        <a:pt x="32" y="6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8" y="7"/>
                        <a:pt x="26" y="10"/>
                        <a:pt x="23" y="12"/>
                      </a:cubicBezTo>
                      <a:cubicBezTo>
                        <a:pt x="23" y="13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1" y="11"/>
                      </a:cubicBezTo>
                      <a:cubicBezTo>
                        <a:pt x="20" y="11"/>
                        <a:pt x="20" y="11"/>
                        <a:pt x="20" y="10"/>
                      </a:cubicBezTo>
                      <a:cubicBezTo>
                        <a:pt x="21" y="10"/>
                        <a:pt x="22" y="9"/>
                        <a:pt x="23" y="8"/>
                      </a:cubicBezTo>
                      <a:cubicBezTo>
                        <a:pt x="24" y="7"/>
                        <a:pt x="26" y="4"/>
                        <a:pt x="28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4" y="3"/>
                        <a:pt x="23" y="5"/>
                        <a:pt x="21" y="7"/>
                      </a:cubicBezTo>
                      <a:cubicBezTo>
                        <a:pt x="20" y="7"/>
                        <a:pt x="19" y="8"/>
                        <a:pt x="18" y="9"/>
                      </a:cubicBezTo>
                      <a:cubicBezTo>
                        <a:pt x="14" y="6"/>
                        <a:pt x="8" y="7"/>
                        <a:pt x="5" y="11"/>
                      </a:cubicBezTo>
                      <a:cubicBezTo>
                        <a:pt x="0" y="15"/>
                        <a:pt x="1" y="22"/>
                        <a:pt x="5" y="26"/>
                      </a:cubicBezTo>
                      <a:cubicBezTo>
                        <a:pt x="9" y="31"/>
                        <a:pt x="16" y="31"/>
                        <a:pt x="20" y="27"/>
                      </a:cubicBezTo>
                      <a:cubicBezTo>
                        <a:pt x="24" y="24"/>
                        <a:pt x="25" y="19"/>
                        <a:pt x="24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79"/>
                <p:cNvSpPr>
                  <a:spLocks noChangeAspect="1"/>
                </p:cNvSpPr>
                <p:nvPr/>
              </p:nvSpPr>
              <p:spPr bwMode="auto">
                <a:xfrm>
                  <a:off x="6601126" y="2297974"/>
                  <a:ext cx="133144" cy="97604"/>
                </a:xfrm>
                <a:custGeom>
                  <a:avLst/>
                  <a:gdLst>
                    <a:gd name="T0" fmla="*/ 2147483647 w 31"/>
                    <a:gd name="T1" fmla="*/ 2147483647 h 32"/>
                    <a:gd name="T2" fmla="*/ 2147483647 w 31"/>
                    <a:gd name="T3" fmla="*/ 2147483647 h 32"/>
                    <a:gd name="T4" fmla="*/ 2147483647 w 31"/>
                    <a:gd name="T5" fmla="*/ 2147483647 h 32"/>
                    <a:gd name="T6" fmla="*/ 2147483647 w 31"/>
                    <a:gd name="T7" fmla="*/ 2147483647 h 32"/>
                    <a:gd name="T8" fmla="*/ 2147483647 w 31"/>
                    <a:gd name="T9" fmla="*/ 2147483647 h 32"/>
                    <a:gd name="T10" fmla="*/ 2147483647 w 31"/>
                    <a:gd name="T11" fmla="*/ 2147483647 h 32"/>
                    <a:gd name="T12" fmla="*/ 2147483647 w 31"/>
                    <a:gd name="T13" fmla="*/ 2147483647 h 32"/>
                    <a:gd name="T14" fmla="*/ 2147483647 w 31"/>
                    <a:gd name="T15" fmla="*/ 2147483647 h 32"/>
                    <a:gd name="T16" fmla="*/ 2147483647 w 31"/>
                    <a:gd name="T17" fmla="*/ 2147483647 h 32"/>
                    <a:gd name="T18" fmla="*/ 2147483647 w 31"/>
                    <a:gd name="T19" fmla="*/ 2147483647 h 32"/>
                    <a:gd name="T20" fmla="*/ 2147483647 w 31"/>
                    <a:gd name="T21" fmla="*/ 2147483647 h 32"/>
                    <a:gd name="T22" fmla="*/ 2147483647 w 31"/>
                    <a:gd name="T23" fmla="*/ 2147483647 h 32"/>
                    <a:gd name="T24" fmla="*/ 2147483647 w 31"/>
                    <a:gd name="T25" fmla="*/ 2147483647 h 32"/>
                    <a:gd name="T26" fmla="*/ 2147483647 w 31"/>
                    <a:gd name="T27" fmla="*/ 2147483647 h 32"/>
                    <a:gd name="T28" fmla="*/ 0 w 31"/>
                    <a:gd name="T29" fmla="*/ 2147483647 h 32"/>
                    <a:gd name="T30" fmla="*/ 2147483647 w 31"/>
                    <a:gd name="T31" fmla="*/ 2147483647 h 32"/>
                    <a:gd name="T32" fmla="*/ 2147483647 w 31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2"/>
                    <a:gd name="T53" fmla="*/ 31 w 31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2">
                      <a:moveTo>
                        <a:pt x="7" y="20"/>
                      </a:moveTo>
                      <a:cubicBezTo>
                        <a:pt x="8" y="20"/>
                        <a:pt x="9" y="19"/>
                        <a:pt x="9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1" y="21"/>
                        <a:pt x="11" y="21"/>
                        <a:pt x="12" y="22"/>
                      </a:cubicBezTo>
                      <a:cubicBezTo>
                        <a:pt x="10" y="23"/>
                        <a:pt x="9" y="24"/>
                        <a:pt x="8" y="25"/>
                      </a:cubicBezTo>
                      <a:cubicBezTo>
                        <a:pt x="7" y="26"/>
                        <a:pt x="5" y="28"/>
                        <a:pt x="4" y="30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7" y="30"/>
                        <a:pt x="8" y="28"/>
                        <a:pt x="10" y="26"/>
                      </a:cubicBezTo>
                      <a:cubicBezTo>
                        <a:pt x="11" y="25"/>
                        <a:pt x="12" y="24"/>
                        <a:pt x="14" y="23"/>
                      </a:cubicBezTo>
                      <a:cubicBezTo>
                        <a:pt x="18" y="25"/>
                        <a:pt x="23" y="24"/>
                        <a:pt x="26" y="21"/>
                      </a:cubicBezTo>
                      <a:cubicBezTo>
                        <a:pt x="31" y="16"/>
                        <a:pt x="31" y="9"/>
                        <a:pt x="26" y="5"/>
                      </a:cubicBezTo>
                      <a:cubicBezTo>
                        <a:pt x="22" y="0"/>
                        <a:pt x="14" y="1"/>
                        <a:pt x="10" y="5"/>
                      </a:cubicBezTo>
                      <a:cubicBezTo>
                        <a:pt x="7" y="8"/>
                        <a:pt x="7" y="13"/>
                        <a:pt x="8" y="17"/>
                      </a:cubicBezTo>
                      <a:cubicBezTo>
                        <a:pt x="7" y="18"/>
                        <a:pt x="7" y="18"/>
                        <a:pt x="6" y="19"/>
                      </a:cubicBezTo>
                      <a:cubicBezTo>
                        <a:pt x="4" y="21"/>
                        <a:pt x="2" y="24"/>
                        <a:pt x="0" y="26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5"/>
                        <a:pt x="5" y="23"/>
                        <a:pt x="7" y="20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280"/>
                <p:cNvSpPr>
                  <a:spLocks noChangeAspect="1"/>
                </p:cNvSpPr>
                <p:nvPr/>
              </p:nvSpPr>
              <p:spPr bwMode="auto">
                <a:xfrm>
                  <a:off x="6483014" y="2383565"/>
                  <a:ext cx="135292" cy="94600"/>
                </a:xfrm>
                <a:custGeom>
                  <a:avLst/>
                  <a:gdLst>
                    <a:gd name="T0" fmla="*/ 2147483647 w 31"/>
                    <a:gd name="T1" fmla="*/ 2147483647 h 31"/>
                    <a:gd name="T2" fmla="*/ 2147483647 w 31"/>
                    <a:gd name="T3" fmla="*/ 2147483647 h 31"/>
                    <a:gd name="T4" fmla="*/ 2147483647 w 31"/>
                    <a:gd name="T5" fmla="*/ 2147483647 h 31"/>
                    <a:gd name="T6" fmla="*/ 2147483647 w 31"/>
                    <a:gd name="T7" fmla="*/ 2147483647 h 31"/>
                    <a:gd name="T8" fmla="*/ 2147483647 w 31"/>
                    <a:gd name="T9" fmla="*/ 2147483647 h 31"/>
                    <a:gd name="T10" fmla="*/ 2147483647 w 31"/>
                    <a:gd name="T11" fmla="*/ 2147483647 h 31"/>
                    <a:gd name="T12" fmla="*/ 2147483647 w 31"/>
                    <a:gd name="T13" fmla="*/ 2147483647 h 31"/>
                    <a:gd name="T14" fmla="*/ 2147483647 w 31"/>
                    <a:gd name="T15" fmla="*/ 2147483647 h 31"/>
                    <a:gd name="T16" fmla="*/ 2147483647 w 31"/>
                    <a:gd name="T17" fmla="*/ 2147483647 h 31"/>
                    <a:gd name="T18" fmla="*/ 2147483647 w 31"/>
                    <a:gd name="T19" fmla="*/ 2147483647 h 31"/>
                    <a:gd name="T20" fmla="*/ 2147483647 w 31"/>
                    <a:gd name="T21" fmla="*/ 0 h 31"/>
                    <a:gd name="T22" fmla="*/ 2147483647 w 31"/>
                    <a:gd name="T23" fmla="*/ 2147483647 h 31"/>
                    <a:gd name="T24" fmla="*/ 2147483647 w 31"/>
                    <a:gd name="T25" fmla="*/ 2147483647 h 31"/>
                    <a:gd name="T26" fmla="*/ 2147483647 w 31"/>
                    <a:gd name="T27" fmla="*/ 2147483647 h 31"/>
                    <a:gd name="T28" fmla="*/ 2147483647 w 31"/>
                    <a:gd name="T29" fmla="*/ 2147483647 h 31"/>
                    <a:gd name="T30" fmla="*/ 2147483647 w 31"/>
                    <a:gd name="T31" fmla="*/ 2147483647 h 31"/>
                    <a:gd name="T32" fmla="*/ 2147483647 w 31"/>
                    <a:gd name="T33" fmla="*/ 2147483647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1"/>
                    <a:gd name="T53" fmla="*/ 31 w 31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1">
                      <a:moveTo>
                        <a:pt x="23" y="15"/>
                      </a:move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7" y="11"/>
                        <a:pt x="29" y="8"/>
                        <a:pt x="31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7"/>
                        <a:pt x="25" y="9"/>
                        <a:pt x="23" y="12"/>
                      </a:cubicBezTo>
                      <a:cubicBezTo>
                        <a:pt x="23" y="12"/>
                        <a:pt x="22" y="13"/>
                        <a:pt x="22" y="13"/>
                      </a:cubicBezTo>
                      <a:cubicBezTo>
                        <a:pt x="22" y="12"/>
                        <a:pt x="21" y="11"/>
                        <a:pt x="20" y="11"/>
                      </a:cubicBezTo>
                      <a:cubicBezTo>
                        <a:pt x="20" y="11"/>
                        <a:pt x="20" y="10"/>
                        <a:pt x="20" y="10"/>
                      </a:cubicBezTo>
                      <a:cubicBezTo>
                        <a:pt x="21" y="9"/>
                        <a:pt x="21" y="9"/>
                        <a:pt x="22" y="8"/>
                      </a:cubicBezTo>
                      <a:cubicBezTo>
                        <a:pt x="24" y="6"/>
                        <a:pt x="26" y="4"/>
                        <a:pt x="27" y="2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4" y="2"/>
                        <a:pt x="22" y="5"/>
                        <a:pt x="20" y="6"/>
                      </a:cubicBezTo>
                      <a:cubicBezTo>
                        <a:pt x="20" y="7"/>
                        <a:pt x="19" y="8"/>
                        <a:pt x="18" y="9"/>
                      </a:cubicBezTo>
                      <a:cubicBezTo>
                        <a:pt x="13" y="6"/>
                        <a:pt x="8" y="7"/>
                        <a:pt x="5" y="11"/>
                      </a:cubicBezTo>
                      <a:cubicBezTo>
                        <a:pt x="0" y="15"/>
                        <a:pt x="1" y="22"/>
                        <a:pt x="5" y="27"/>
                      </a:cubicBezTo>
                      <a:cubicBezTo>
                        <a:pt x="10" y="31"/>
                        <a:pt x="16" y="31"/>
                        <a:pt x="21" y="26"/>
                      </a:cubicBezTo>
                      <a:cubicBezTo>
                        <a:pt x="24" y="23"/>
                        <a:pt x="25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283"/>
                <p:cNvSpPr>
                  <a:spLocks noChangeAspect="1"/>
                </p:cNvSpPr>
                <p:nvPr/>
              </p:nvSpPr>
              <p:spPr bwMode="auto">
                <a:xfrm>
                  <a:off x="6523816" y="2246920"/>
                  <a:ext cx="128849" cy="97604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2147483647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2147483647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0 w 30"/>
                    <a:gd name="T29" fmla="*/ 2147483647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7" y="20"/>
                      </a:moveTo>
                      <a:cubicBezTo>
                        <a:pt x="7" y="20"/>
                        <a:pt x="8" y="19"/>
                        <a:pt x="8" y="19"/>
                      </a:cubicBezTo>
                      <a:cubicBezTo>
                        <a:pt x="9" y="19"/>
                        <a:pt x="10" y="20"/>
                        <a:pt x="10" y="21"/>
                      </a:cubicBezTo>
                      <a:cubicBezTo>
                        <a:pt x="11" y="21"/>
                        <a:pt x="11" y="21"/>
                        <a:pt x="11" y="22"/>
                      </a:cubicBezTo>
                      <a:cubicBezTo>
                        <a:pt x="10" y="22"/>
                        <a:pt x="9" y="23"/>
                        <a:pt x="8" y="25"/>
                      </a:cubicBezTo>
                      <a:cubicBezTo>
                        <a:pt x="6" y="26"/>
                        <a:pt x="5" y="28"/>
                        <a:pt x="4" y="30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7" y="30"/>
                        <a:pt x="8" y="28"/>
                        <a:pt x="9" y="26"/>
                      </a:cubicBezTo>
                      <a:cubicBezTo>
                        <a:pt x="11" y="25"/>
                        <a:pt x="12" y="24"/>
                        <a:pt x="13" y="23"/>
                      </a:cubicBezTo>
                      <a:cubicBezTo>
                        <a:pt x="17" y="24"/>
                        <a:pt x="23" y="24"/>
                        <a:pt x="26" y="20"/>
                      </a:cubicBezTo>
                      <a:cubicBezTo>
                        <a:pt x="30" y="15"/>
                        <a:pt x="30" y="8"/>
                        <a:pt x="25" y="4"/>
                      </a:cubicBezTo>
                      <a:cubicBezTo>
                        <a:pt x="21" y="0"/>
                        <a:pt x="13" y="0"/>
                        <a:pt x="9" y="5"/>
                      </a:cubicBezTo>
                      <a:cubicBezTo>
                        <a:pt x="6" y="8"/>
                        <a:pt x="6" y="13"/>
                        <a:pt x="7" y="17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3" y="21"/>
                        <a:pt x="1" y="24"/>
                        <a:pt x="0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3" y="25"/>
                        <a:pt x="5" y="23"/>
                        <a:pt x="7" y="20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284"/>
                <p:cNvSpPr>
                  <a:spLocks noChangeAspect="1"/>
                </p:cNvSpPr>
                <p:nvPr/>
              </p:nvSpPr>
              <p:spPr bwMode="auto">
                <a:xfrm>
                  <a:off x="6407852" y="2331009"/>
                  <a:ext cx="130997" cy="97604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2147483647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0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2147483647 w 30"/>
                    <a:gd name="T29" fmla="*/ 2147483647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23" y="15"/>
                      </a:moveTo>
                      <a:cubicBezTo>
                        <a:pt x="23" y="15"/>
                        <a:pt x="24" y="14"/>
                        <a:pt x="24" y="14"/>
                      </a:cubicBezTo>
                      <a:cubicBezTo>
                        <a:pt x="26" y="11"/>
                        <a:pt x="28" y="8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7"/>
                        <a:pt x="25" y="10"/>
                        <a:pt x="22" y="12"/>
                      </a:cubicBezTo>
                      <a:cubicBezTo>
                        <a:pt x="22" y="13"/>
                        <a:pt x="21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1"/>
                        <a:pt x="19" y="11"/>
                        <a:pt x="19" y="10"/>
                      </a:cubicBezTo>
                      <a:cubicBezTo>
                        <a:pt x="20" y="10"/>
                        <a:pt x="20" y="9"/>
                        <a:pt x="21" y="8"/>
                      </a:cubicBezTo>
                      <a:cubicBezTo>
                        <a:pt x="23" y="6"/>
                        <a:pt x="24" y="4"/>
                        <a:pt x="26" y="2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2"/>
                        <a:pt x="21" y="5"/>
                        <a:pt x="19" y="7"/>
                      </a:cubicBezTo>
                      <a:cubicBezTo>
                        <a:pt x="19" y="8"/>
                        <a:pt x="18" y="8"/>
                        <a:pt x="17" y="9"/>
                      </a:cubicBezTo>
                      <a:cubicBezTo>
                        <a:pt x="12" y="7"/>
                        <a:pt x="7" y="8"/>
                        <a:pt x="4" y="12"/>
                      </a:cubicBezTo>
                      <a:cubicBezTo>
                        <a:pt x="0" y="16"/>
                        <a:pt x="0" y="23"/>
                        <a:pt x="5" y="28"/>
                      </a:cubicBezTo>
                      <a:cubicBezTo>
                        <a:pt x="10" y="32"/>
                        <a:pt x="16" y="31"/>
                        <a:pt x="20" y="27"/>
                      </a:cubicBezTo>
                      <a:cubicBezTo>
                        <a:pt x="23" y="23"/>
                        <a:pt x="24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287"/>
                <p:cNvSpPr>
                  <a:spLocks noChangeAspect="1"/>
                </p:cNvSpPr>
                <p:nvPr/>
              </p:nvSpPr>
              <p:spPr bwMode="auto">
                <a:xfrm>
                  <a:off x="6440065" y="2194364"/>
                  <a:ext cx="130997" cy="99105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2147483647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2147483647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0 w 30"/>
                    <a:gd name="T29" fmla="*/ 2147483647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7" y="21"/>
                      </a:moveTo>
                      <a:cubicBezTo>
                        <a:pt x="7" y="20"/>
                        <a:pt x="8" y="20"/>
                        <a:pt x="8" y="19"/>
                      </a:cubicBezTo>
                      <a:cubicBezTo>
                        <a:pt x="9" y="20"/>
                        <a:pt x="10" y="21"/>
                        <a:pt x="10" y="21"/>
                      </a:cubicBezTo>
                      <a:cubicBezTo>
                        <a:pt x="11" y="21"/>
                        <a:pt x="11" y="22"/>
                        <a:pt x="11" y="22"/>
                      </a:cubicBezTo>
                      <a:cubicBezTo>
                        <a:pt x="10" y="23"/>
                        <a:pt x="9" y="24"/>
                        <a:pt x="8" y="25"/>
                      </a:cubicBezTo>
                      <a:cubicBezTo>
                        <a:pt x="7" y="27"/>
                        <a:pt x="5" y="29"/>
                        <a:pt x="4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7" y="30"/>
                        <a:pt x="8" y="28"/>
                        <a:pt x="10" y="26"/>
                      </a:cubicBezTo>
                      <a:cubicBezTo>
                        <a:pt x="11" y="25"/>
                        <a:pt x="12" y="24"/>
                        <a:pt x="13" y="23"/>
                      </a:cubicBezTo>
                      <a:cubicBezTo>
                        <a:pt x="18" y="25"/>
                        <a:pt x="23" y="23"/>
                        <a:pt x="26" y="20"/>
                      </a:cubicBezTo>
                      <a:cubicBezTo>
                        <a:pt x="30" y="15"/>
                        <a:pt x="30" y="8"/>
                        <a:pt x="25" y="4"/>
                      </a:cubicBezTo>
                      <a:cubicBezTo>
                        <a:pt x="20" y="0"/>
                        <a:pt x="13" y="1"/>
                        <a:pt x="9" y="5"/>
                      </a:cubicBezTo>
                      <a:cubicBezTo>
                        <a:pt x="6" y="9"/>
                        <a:pt x="6" y="13"/>
                        <a:pt x="7" y="17"/>
                      </a:cubicBezTo>
                      <a:cubicBezTo>
                        <a:pt x="7" y="18"/>
                        <a:pt x="6" y="19"/>
                        <a:pt x="5" y="20"/>
                      </a:cubicBezTo>
                      <a:cubicBezTo>
                        <a:pt x="3" y="22"/>
                        <a:pt x="1" y="25"/>
                        <a:pt x="0" y="27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6"/>
                        <a:pt x="5" y="23"/>
                        <a:pt x="7" y="21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288"/>
                <p:cNvSpPr>
                  <a:spLocks noChangeAspect="1"/>
                </p:cNvSpPr>
                <p:nvPr/>
              </p:nvSpPr>
              <p:spPr bwMode="auto">
                <a:xfrm>
                  <a:off x="6326248" y="2282958"/>
                  <a:ext cx="130997" cy="97604"/>
                </a:xfrm>
                <a:custGeom>
                  <a:avLst/>
                  <a:gdLst>
                    <a:gd name="T0" fmla="*/ 2147483647 w 30"/>
                    <a:gd name="T1" fmla="*/ 2147483647 h 32"/>
                    <a:gd name="T2" fmla="*/ 2147483647 w 30"/>
                    <a:gd name="T3" fmla="*/ 2147483647 h 32"/>
                    <a:gd name="T4" fmla="*/ 2147483647 w 30"/>
                    <a:gd name="T5" fmla="*/ 2147483647 h 32"/>
                    <a:gd name="T6" fmla="*/ 2147483647 w 30"/>
                    <a:gd name="T7" fmla="*/ 2147483647 h 32"/>
                    <a:gd name="T8" fmla="*/ 2147483647 w 30"/>
                    <a:gd name="T9" fmla="*/ 2147483647 h 32"/>
                    <a:gd name="T10" fmla="*/ 2147483647 w 30"/>
                    <a:gd name="T11" fmla="*/ 2147483647 h 32"/>
                    <a:gd name="T12" fmla="*/ 2147483647 w 30"/>
                    <a:gd name="T13" fmla="*/ 2147483647 h 32"/>
                    <a:gd name="T14" fmla="*/ 2147483647 w 30"/>
                    <a:gd name="T15" fmla="*/ 2147483647 h 32"/>
                    <a:gd name="T16" fmla="*/ 2147483647 w 30"/>
                    <a:gd name="T17" fmla="*/ 2147483647 h 32"/>
                    <a:gd name="T18" fmla="*/ 2147483647 w 30"/>
                    <a:gd name="T19" fmla="*/ 2147483647 h 32"/>
                    <a:gd name="T20" fmla="*/ 2147483647 w 30"/>
                    <a:gd name="T21" fmla="*/ 0 h 32"/>
                    <a:gd name="T22" fmla="*/ 2147483647 w 30"/>
                    <a:gd name="T23" fmla="*/ 2147483647 h 32"/>
                    <a:gd name="T24" fmla="*/ 2147483647 w 30"/>
                    <a:gd name="T25" fmla="*/ 2147483647 h 32"/>
                    <a:gd name="T26" fmla="*/ 2147483647 w 30"/>
                    <a:gd name="T27" fmla="*/ 2147483647 h 32"/>
                    <a:gd name="T28" fmla="*/ 2147483647 w 30"/>
                    <a:gd name="T29" fmla="*/ 2147483647 h 32"/>
                    <a:gd name="T30" fmla="*/ 2147483647 w 30"/>
                    <a:gd name="T31" fmla="*/ 2147483647 h 32"/>
                    <a:gd name="T32" fmla="*/ 2147483647 w 30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2"/>
                    <a:gd name="T53" fmla="*/ 30 w 30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2">
                      <a:moveTo>
                        <a:pt x="23" y="15"/>
                      </a:moveTo>
                      <a:cubicBezTo>
                        <a:pt x="24" y="15"/>
                        <a:pt x="24" y="14"/>
                        <a:pt x="24" y="14"/>
                      </a:cubicBezTo>
                      <a:cubicBezTo>
                        <a:pt x="27" y="11"/>
                        <a:pt x="29" y="8"/>
                        <a:pt x="30" y="5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7" y="7"/>
                        <a:pt x="25" y="9"/>
                        <a:pt x="23" y="12"/>
                      </a:cubicBezTo>
                      <a:cubicBezTo>
                        <a:pt x="22" y="12"/>
                        <a:pt x="22" y="13"/>
                        <a:pt x="22" y="13"/>
                      </a:cubicBezTo>
                      <a:cubicBezTo>
                        <a:pt x="21" y="12"/>
                        <a:pt x="21" y="12"/>
                        <a:pt x="20" y="11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20" y="10"/>
                        <a:pt x="21" y="9"/>
                        <a:pt x="22" y="8"/>
                      </a:cubicBezTo>
                      <a:cubicBezTo>
                        <a:pt x="23" y="6"/>
                        <a:pt x="25" y="4"/>
                        <a:pt x="26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2"/>
                        <a:pt x="21" y="5"/>
                        <a:pt x="20" y="7"/>
                      </a:cubicBezTo>
                      <a:cubicBezTo>
                        <a:pt x="19" y="8"/>
                        <a:pt x="18" y="8"/>
                        <a:pt x="17" y="9"/>
                      </a:cubicBezTo>
                      <a:cubicBezTo>
                        <a:pt x="13" y="7"/>
                        <a:pt x="8" y="9"/>
                        <a:pt x="4" y="12"/>
                      </a:cubicBezTo>
                      <a:cubicBezTo>
                        <a:pt x="0" y="17"/>
                        <a:pt x="1" y="24"/>
                        <a:pt x="6" y="28"/>
                      </a:cubicBezTo>
                      <a:cubicBezTo>
                        <a:pt x="11" y="32"/>
                        <a:pt x="18" y="31"/>
                        <a:pt x="22" y="27"/>
                      </a:cubicBezTo>
                      <a:cubicBezTo>
                        <a:pt x="24" y="23"/>
                        <a:pt x="25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291"/>
                <p:cNvSpPr>
                  <a:spLocks noChangeAspect="1"/>
                </p:cNvSpPr>
                <p:nvPr/>
              </p:nvSpPr>
              <p:spPr bwMode="auto">
                <a:xfrm>
                  <a:off x="6354165" y="2146313"/>
                  <a:ext cx="128849" cy="100607"/>
                </a:xfrm>
                <a:custGeom>
                  <a:avLst/>
                  <a:gdLst>
                    <a:gd name="T0" fmla="*/ 2147483647 w 30"/>
                    <a:gd name="T1" fmla="*/ 2147483647 h 33"/>
                    <a:gd name="T2" fmla="*/ 2147483647 w 30"/>
                    <a:gd name="T3" fmla="*/ 2147483647 h 33"/>
                    <a:gd name="T4" fmla="*/ 2147483647 w 30"/>
                    <a:gd name="T5" fmla="*/ 2147483647 h 33"/>
                    <a:gd name="T6" fmla="*/ 2147483647 w 30"/>
                    <a:gd name="T7" fmla="*/ 2147483647 h 33"/>
                    <a:gd name="T8" fmla="*/ 2147483647 w 30"/>
                    <a:gd name="T9" fmla="*/ 2147483647 h 33"/>
                    <a:gd name="T10" fmla="*/ 2147483647 w 30"/>
                    <a:gd name="T11" fmla="*/ 2147483647 h 33"/>
                    <a:gd name="T12" fmla="*/ 2147483647 w 30"/>
                    <a:gd name="T13" fmla="*/ 2147483647 h 33"/>
                    <a:gd name="T14" fmla="*/ 2147483647 w 30"/>
                    <a:gd name="T15" fmla="*/ 2147483647 h 33"/>
                    <a:gd name="T16" fmla="*/ 2147483647 w 30"/>
                    <a:gd name="T17" fmla="*/ 2147483647 h 33"/>
                    <a:gd name="T18" fmla="*/ 2147483647 w 30"/>
                    <a:gd name="T19" fmla="*/ 2147483647 h 33"/>
                    <a:gd name="T20" fmla="*/ 2147483647 w 30"/>
                    <a:gd name="T21" fmla="*/ 2147483647 h 33"/>
                    <a:gd name="T22" fmla="*/ 2147483647 w 30"/>
                    <a:gd name="T23" fmla="*/ 2147483647 h 33"/>
                    <a:gd name="T24" fmla="*/ 2147483647 w 30"/>
                    <a:gd name="T25" fmla="*/ 2147483647 h 33"/>
                    <a:gd name="T26" fmla="*/ 2147483647 w 30"/>
                    <a:gd name="T27" fmla="*/ 2147483647 h 33"/>
                    <a:gd name="T28" fmla="*/ 0 w 30"/>
                    <a:gd name="T29" fmla="*/ 2147483647 h 33"/>
                    <a:gd name="T30" fmla="*/ 2147483647 w 30"/>
                    <a:gd name="T31" fmla="*/ 2147483647 h 33"/>
                    <a:gd name="T32" fmla="*/ 2147483647 w 30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3"/>
                    <a:gd name="T53" fmla="*/ 30 w 30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3">
                      <a:moveTo>
                        <a:pt x="7" y="21"/>
                      </a:moveTo>
                      <a:cubicBezTo>
                        <a:pt x="8" y="20"/>
                        <a:pt x="8" y="20"/>
                        <a:pt x="9" y="19"/>
                      </a:cubicBezTo>
                      <a:cubicBezTo>
                        <a:pt x="9" y="20"/>
                        <a:pt x="10" y="21"/>
                        <a:pt x="11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0" y="23"/>
                        <a:pt x="9" y="24"/>
                        <a:pt x="8" y="25"/>
                      </a:cubicBezTo>
                      <a:cubicBezTo>
                        <a:pt x="7" y="27"/>
                        <a:pt x="6" y="29"/>
                        <a:pt x="5" y="31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8" y="30"/>
                        <a:pt x="9" y="28"/>
                        <a:pt x="10" y="27"/>
                      </a:cubicBezTo>
                      <a:cubicBezTo>
                        <a:pt x="11" y="25"/>
                        <a:pt x="12" y="24"/>
                        <a:pt x="14" y="23"/>
                      </a:cubicBezTo>
                      <a:cubicBezTo>
                        <a:pt x="18" y="24"/>
                        <a:pt x="23" y="23"/>
                        <a:pt x="26" y="19"/>
                      </a:cubicBezTo>
                      <a:cubicBezTo>
                        <a:pt x="30" y="14"/>
                        <a:pt x="29" y="7"/>
                        <a:pt x="24" y="3"/>
                      </a:cubicBezTo>
                      <a:cubicBezTo>
                        <a:pt x="20" y="0"/>
                        <a:pt x="12" y="1"/>
                        <a:pt x="8" y="5"/>
                      </a:cubicBezTo>
                      <a:cubicBezTo>
                        <a:pt x="6" y="9"/>
                        <a:pt x="6" y="14"/>
                        <a:pt x="7" y="18"/>
                      </a:cubicBezTo>
                      <a:cubicBezTo>
                        <a:pt x="7" y="18"/>
                        <a:pt x="6" y="19"/>
                        <a:pt x="6" y="20"/>
                      </a:cubicBezTo>
                      <a:cubicBezTo>
                        <a:pt x="4" y="22"/>
                        <a:pt x="2" y="25"/>
                        <a:pt x="0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4" y="26"/>
                        <a:pt x="5" y="24"/>
                        <a:pt x="7" y="21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292"/>
                <p:cNvSpPr>
                  <a:spLocks noChangeAspect="1"/>
                </p:cNvSpPr>
                <p:nvPr/>
              </p:nvSpPr>
              <p:spPr bwMode="auto">
                <a:xfrm>
                  <a:off x="6248938" y="2234907"/>
                  <a:ext cx="124554" cy="100607"/>
                </a:xfrm>
                <a:custGeom>
                  <a:avLst/>
                  <a:gdLst>
                    <a:gd name="T0" fmla="*/ 2147483647 w 29"/>
                    <a:gd name="T1" fmla="*/ 2147483647 h 33"/>
                    <a:gd name="T2" fmla="*/ 2147483647 w 29"/>
                    <a:gd name="T3" fmla="*/ 2147483647 h 33"/>
                    <a:gd name="T4" fmla="*/ 2147483647 w 29"/>
                    <a:gd name="T5" fmla="*/ 2147483647 h 33"/>
                    <a:gd name="T6" fmla="*/ 2147483647 w 29"/>
                    <a:gd name="T7" fmla="*/ 2147483647 h 33"/>
                    <a:gd name="T8" fmla="*/ 2147483647 w 29"/>
                    <a:gd name="T9" fmla="*/ 2147483647 h 33"/>
                    <a:gd name="T10" fmla="*/ 2147483647 w 29"/>
                    <a:gd name="T11" fmla="*/ 2147483647 h 33"/>
                    <a:gd name="T12" fmla="*/ 2147483647 w 29"/>
                    <a:gd name="T13" fmla="*/ 2147483647 h 33"/>
                    <a:gd name="T14" fmla="*/ 2147483647 w 29"/>
                    <a:gd name="T15" fmla="*/ 2147483647 h 33"/>
                    <a:gd name="T16" fmla="*/ 2147483647 w 29"/>
                    <a:gd name="T17" fmla="*/ 2147483647 h 33"/>
                    <a:gd name="T18" fmla="*/ 2147483647 w 29"/>
                    <a:gd name="T19" fmla="*/ 2147483647 h 33"/>
                    <a:gd name="T20" fmla="*/ 2147483647 w 29"/>
                    <a:gd name="T21" fmla="*/ 0 h 33"/>
                    <a:gd name="T22" fmla="*/ 2147483647 w 29"/>
                    <a:gd name="T23" fmla="*/ 2147483647 h 33"/>
                    <a:gd name="T24" fmla="*/ 2147483647 w 29"/>
                    <a:gd name="T25" fmla="*/ 2147483647 h 33"/>
                    <a:gd name="T26" fmla="*/ 2147483647 w 29"/>
                    <a:gd name="T27" fmla="*/ 2147483647 h 33"/>
                    <a:gd name="T28" fmla="*/ 2147483647 w 29"/>
                    <a:gd name="T29" fmla="*/ 2147483647 h 33"/>
                    <a:gd name="T30" fmla="*/ 2147483647 w 29"/>
                    <a:gd name="T31" fmla="*/ 2147483647 h 33"/>
                    <a:gd name="T32" fmla="*/ 2147483647 w 29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3"/>
                    <a:gd name="T53" fmla="*/ 29 w 29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3">
                      <a:moveTo>
                        <a:pt x="23" y="15"/>
                      </a:moveTo>
                      <a:cubicBezTo>
                        <a:pt x="23" y="15"/>
                        <a:pt x="23" y="15"/>
                        <a:pt x="24" y="14"/>
                      </a:cubicBezTo>
                      <a:cubicBezTo>
                        <a:pt x="26" y="11"/>
                        <a:pt x="28" y="8"/>
                        <a:pt x="29" y="5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7"/>
                        <a:pt x="24" y="10"/>
                        <a:pt x="22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0" y="12"/>
                        <a:pt x="19" y="12"/>
                      </a:cubicBezTo>
                      <a:cubicBezTo>
                        <a:pt x="19" y="12"/>
                        <a:pt x="19" y="11"/>
                        <a:pt x="18" y="11"/>
                      </a:cubicBezTo>
                      <a:cubicBezTo>
                        <a:pt x="19" y="10"/>
                        <a:pt x="20" y="10"/>
                        <a:pt x="21" y="9"/>
                      </a:cubicBezTo>
                      <a:cubicBezTo>
                        <a:pt x="22" y="7"/>
                        <a:pt x="24" y="4"/>
                        <a:pt x="25" y="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0" y="5"/>
                        <a:pt x="19" y="7"/>
                      </a:cubicBezTo>
                      <a:cubicBezTo>
                        <a:pt x="18" y="8"/>
                        <a:pt x="17" y="9"/>
                        <a:pt x="16" y="10"/>
                      </a:cubicBezTo>
                      <a:cubicBezTo>
                        <a:pt x="12" y="8"/>
                        <a:pt x="6" y="10"/>
                        <a:pt x="3" y="14"/>
                      </a:cubicBezTo>
                      <a:cubicBezTo>
                        <a:pt x="0" y="18"/>
                        <a:pt x="1" y="25"/>
                        <a:pt x="6" y="29"/>
                      </a:cubicBezTo>
                      <a:cubicBezTo>
                        <a:pt x="11" y="33"/>
                        <a:pt x="17" y="32"/>
                        <a:pt x="21" y="27"/>
                      </a:cubicBezTo>
                      <a:cubicBezTo>
                        <a:pt x="24" y="24"/>
                        <a:pt x="24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295"/>
                <p:cNvSpPr>
                  <a:spLocks noChangeAspect="1"/>
                </p:cNvSpPr>
                <p:nvPr/>
              </p:nvSpPr>
              <p:spPr bwMode="auto">
                <a:xfrm>
                  <a:off x="6266118" y="2096761"/>
                  <a:ext cx="126702" cy="100607"/>
                </a:xfrm>
                <a:custGeom>
                  <a:avLst/>
                  <a:gdLst>
                    <a:gd name="T0" fmla="*/ 2147483647 w 29"/>
                    <a:gd name="T1" fmla="*/ 2147483647 h 33"/>
                    <a:gd name="T2" fmla="*/ 2147483647 w 29"/>
                    <a:gd name="T3" fmla="*/ 2147483647 h 33"/>
                    <a:gd name="T4" fmla="*/ 2147483647 w 29"/>
                    <a:gd name="T5" fmla="*/ 2147483647 h 33"/>
                    <a:gd name="T6" fmla="*/ 2147483647 w 29"/>
                    <a:gd name="T7" fmla="*/ 2147483647 h 33"/>
                    <a:gd name="T8" fmla="*/ 2147483647 w 29"/>
                    <a:gd name="T9" fmla="*/ 2147483647 h 33"/>
                    <a:gd name="T10" fmla="*/ 2147483647 w 29"/>
                    <a:gd name="T11" fmla="*/ 2147483647 h 33"/>
                    <a:gd name="T12" fmla="*/ 2147483647 w 29"/>
                    <a:gd name="T13" fmla="*/ 2147483647 h 33"/>
                    <a:gd name="T14" fmla="*/ 2147483647 w 29"/>
                    <a:gd name="T15" fmla="*/ 2147483647 h 33"/>
                    <a:gd name="T16" fmla="*/ 2147483647 w 29"/>
                    <a:gd name="T17" fmla="*/ 2147483647 h 33"/>
                    <a:gd name="T18" fmla="*/ 2147483647 w 29"/>
                    <a:gd name="T19" fmla="*/ 2147483647 h 33"/>
                    <a:gd name="T20" fmla="*/ 2147483647 w 29"/>
                    <a:gd name="T21" fmla="*/ 2147483647 h 33"/>
                    <a:gd name="T22" fmla="*/ 2147483647 w 29"/>
                    <a:gd name="T23" fmla="*/ 2147483647 h 33"/>
                    <a:gd name="T24" fmla="*/ 2147483647 w 29"/>
                    <a:gd name="T25" fmla="*/ 2147483647 h 33"/>
                    <a:gd name="T26" fmla="*/ 2147483647 w 29"/>
                    <a:gd name="T27" fmla="*/ 2147483647 h 33"/>
                    <a:gd name="T28" fmla="*/ 0 w 29"/>
                    <a:gd name="T29" fmla="*/ 2147483647 h 33"/>
                    <a:gd name="T30" fmla="*/ 2147483647 w 29"/>
                    <a:gd name="T31" fmla="*/ 2147483647 h 33"/>
                    <a:gd name="T32" fmla="*/ 2147483647 w 29"/>
                    <a:gd name="T33" fmla="*/ 214748364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3"/>
                    <a:gd name="T53" fmla="*/ 29 w 29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3">
                      <a:moveTo>
                        <a:pt x="7" y="22"/>
                      </a:move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9" y="21"/>
                        <a:pt x="10" y="22"/>
                        <a:pt x="10" y="22"/>
                      </a:cubicBezTo>
                      <a:cubicBezTo>
                        <a:pt x="11" y="22"/>
                        <a:pt x="11" y="22"/>
                        <a:pt x="11" y="23"/>
                      </a:cubicBezTo>
                      <a:cubicBezTo>
                        <a:pt x="10" y="24"/>
                        <a:pt x="9" y="25"/>
                        <a:pt x="8" y="26"/>
                      </a:cubicBezTo>
                      <a:cubicBezTo>
                        <a:pt x="7" y="28"/>
                        <a:pt x="6" y="30"/>
                        <a:pt x="5" y="32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8" y="31"/>
                        <a:pt x="9" y="29"/>
                        <a:pt x="10" y="27"/>
                      </a:cubicBezTo>
                      <a:cubicBezTo>
                        <a:pt x="11" y="26"/>
                        <a:pt x="12" y="25"/>
                        <a:pt x="14" y="24"/>
                      </a:cubicBezTo>
                      <a:cubicBezTo>
                        <a:pt x="18" y="25"/>
                        <a:pt x="23" y="23"/>
                        <a:pt x="26" y="20"/>
                      </a:cubicBezTo>
                      <a:cubicBezTo>
                        <a:pt x="29" y="15"/>
                        <a:pt x="29" y="7"/>
                        <a:pt x="24" y="4"/>
                      </a:cubicBezTo>
                      <a:cubicBezTo>
                        <a:pt x="19" y="0"/>
                        <a:pt x="11" y="1"/>
                        <a:pt x="8" y="6"/>
                      </a:cubicBezTo>
                      <a:cubicBezTo>
                        <a:pt x="5" y="10"/>
                        <a:pt x="5" y="15"/>
                        <a:pt x="7" y="18"/>
                      </a:cubicBezTo>
                      <a:cubicBezTo>
                        <a:pt x="7" y="19"/>
                        <a:pt x="6" y="20"/>
                        <a:pt x="5" y="21"/>
                      </a:cubicBezTo>
                      <a:cubicBezTo>
                        <a:pt x="3" y="23"/>
                        <a:pt x="2" y="26"/>
                        <a:pt x="0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4" y="27"/>
                        <a:pt x="5" y="25"/>
                        <a:pt x="7" y="22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296"/>
                <p:cNvSpPr>
                  <a:spLocks noChangeAspect="1"/>
                </p:cNvSpPr>
                <p:nvPr/>
              </p:nvSpPr>
              <p:spPr bwMode="auto">
                <a:xfrm>
                  <a:off x="6163039" y="2188358"/>
                  <a:ext cx="124554" cy="105112"/>
                </a:xfrm>
                <a:custGeom>
                  <a:avLst/>
                  <a:gdLst>
                    <a:gd name="T0" fmla="*/ 2147483647 w 29"/>
                    <a:gd name="T1" fmla="*/ 2147483647 h 34"/>
                    <a:gd name="T2" fmla="*/ 2147483647 w 29"/>
                    <a:gd name="T3" fmla="*/ 2147483647 h 34"/>
                    <a:gd name="T4" fmla="*/ 2147483647 w 29"/>
                    <a:gd name="T5" fmla="*/ 2147483647 h 34"/>
                    <a:gd name="T6" fmla="*/ 2147483647 w 29"/>
                    <a:gd name="T7" fmla="*/ 2147483647 h 34"/>
                    <a:gd name="T8" fmla="*/ 2147483647 w 29"/>
                    <a:gd name="T9" fmla="*/ 2147483647 h 34"/>
                    <a:gd name="T10" fmla="*/ 2147483647 w 29"/>
                    <a:gd name="T11" fmla="*/ 2147483647 h 34"/>
                    <a:gd name="T12" fmla="*/ 2147483647 w 29"/>
                    <a:gd name="T13" fmla="*/ 2147483647 h 34"/>
                    <a:gd name="T14" fmla="*/ 2147483647 w 29"/>
                    <a:gd name="T15" fmla="*/ 2147483647 h 34"/>
                    <a:gd name="T16" fmla="*/ 2147483647 w 29"/>
                    <a:gd name="T17" fmla="*/ 2147483647 h 34"/>
                    <a:gd name="T18" fmla="*/ 2147483647 w 29"/>
                    <a:gd name="T19" fmla="*/ 2147483647 h 34"/>
                    <a:gd name="T20" fmla="*/ 2147483647 w 29"/>
                    <a:gd name="T21" fmla="*/ 0 h 34"/>
                    <a:gd name="T22" fmla="*/ 2147483647 w 29"/>
                    <a:gd name="T23" fmla="*/ 2147483647 h 34"/>
                    <a:gd name="T24" fmla="*/ 2147483647 w 29"/>
                    <a:gd name="T25" fmla="*/ 2147483647 h 34"/>
                    <a:gd name="T26" fmla="*/ 2147483647 w 29"/>
                    <a:gd name="T27" fmla="*/ 2147483647 h 34"/>
                    <a:gd name="T28" fmla="*/ 2147483647 w 29"/>
                    <a:gd name="T29" fmla="*/ 2147483647 h 34"/>
                    <a:gd name="T30" fmla="*/ 2147483647 w 29"/>
                    <a:gd name="T31" fmla="*/ 2147483647 h 34"/>
                    <a:gd name="T32" fmla="*/ 2147483647 w 29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23" y="16"/>
                      </a:moveTo>
                      <a:cubicBezTo>
                        <a:pt x="23" y="15"/>
                        <a:pt x="24" y="15"/>
                        <a:pt x="24" y="14"/>
                      </a:cubicBezTo>
                      <a:cubicBezTo>
                        <a:pt x="26" y="11"/>
                        <a:pt x="28" y="8"/>
                        <a:pt x="29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7"/>
                        <a:pt x="24" y="10"/>
                        <a:pt x="22" y="13"/>
                      </a:cubicBezTo>
                      <a:cubicBezTo>
                        <a:pt x="22" y="13"/>
                        <a:pt x="22" y="14"/>
                        <a:pt x="22" y="14"/>
                      </a:cubicBezTo>
                      <a:cubicBezTo>
                        <a:pt x="21" y="13"/>
                        <a:pt x="20" y="13"/>
                        <a:pt x="20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1"/>
                        <a:pt x="20" y="10"/>
                        <a:pt x="21" y="9"/>
                      </a:cubicBezTo>
                      <a:cubicBezTo>
                        <a:pt x="23" y="7"/>
                        <a:pt x="24" y="4"/>
                        <a:pt x="25" y="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0" y="6"/>
                        <a:pt x="19" y="8"/>
                      </a:cubicBezTo>
                      <a:cubicBezTo>
                        <a:pt x="18" y="9"/>
                        <a:pt x="18" y="10"/>
                        <a:pt x="17" y="11"/>
                      </a:cubicBezTo>
                      <a:cubicBezTo>
                        <a:pt x="12" y="9"/>
                        <a:pt x="7" y="10"/>
                        <a:pt x="4" y="14"/>
                      </a:cubicBezTo>
                      <a:cubicBezTo>
                        <a:pt x="0" y="19"/>
                        <a:pt x="2" y="26"/>
                        <a:pt x="7" y="30"/>
                      </a:cubicBezTo>
                      <a:cubicBezTo>
                        <a:pt x="12" y="34"/>
                        <a:pt x="19" y="33"/>
                        <a:pt x="22" y="28"/>
                      </a:cubicBezTo>
                      <a:cubicBezTo>
                        <a:pt x="25" y="24"/>
                        <a:pt x="25" y="19"/>
                        <a:pt x="23" y="16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299"/>
                <p:cNvSpPr>
                  <a:spLocks noChangeAspect="1"/>
                </p:cNvSpPr>
                <p:nvPr/>
              </p:nvSpPr>
              <p:spPr bwMode="auto">
                <a:xfrm>
                  <a:off x="6178071" y="2051713"/>
                  <a:ext cx="122407" cy="103610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2147483647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2147483647 h 34"/>
                    <a:gd name="T18" fmla="*/ 2147483647 w 28"/>
                    <a:gd name="T19" fmla="*/ 2147483647 h 34"/>
                    <a:gd name="T20" fmla="*/ 2147483647 w 28"/>
                    <a:gd name="T21" fmla="*/ 2147483647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0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6" y="23"/>
                      </a:moveTo>
                      <a:cubicBezTo>
                        <a:pt x="7" y="22"/>
                        <a:pt x="7" y="21"/>
                        <a:pt x="8" y="21"/>
                      </a:cubicBezTo>
                      <a:cubicBezTo>
                        <a:pt x="8" y="21"/>
                        <a:pt x="9" y="22"/>
                        <a:pt x="10" y="22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9" y="24"/>
                        <a:pt x="9" y="25"/>
                        <a:pt x="8" y="27"/>
                      </a:cubicBezTo>
                      <a:cubicBezTo>
                        <a:pt x="7" y="28"/>
                        <a:pt x="5" y="30"/>
                        <a:pt x="4" y="33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7" y="32"/>
                        <a:pt x="8" y="30"/>
                        <a:pt x="10" y="28"/>
                      </a:cubicBezTo>
                      <a:cubicBezTo>
                        <a:pt x="10" y="26"/>
                        <a:pt x="12" y="25"/>
                        <a:pt x="13" y="24"/>
                      </a:cubicBezTo>
                      <a:cubicBezTo>
                        <a:pt x="17" y="25"/>
                        <a:pt x="22" y="24"/>
                        <a:pt x="25" y="19"/>
                      </a:cubicBezTo>
                      <a:cubicBezTo>
                        <a:pt x="28" y="14"/>
                        <a:pt x="27" y="7"/>
                        <a:pt x="22" y="4"/>
                      </a:cubicBezTo>
                      <a:cubicBezTo>
                        <a:pt x="17" y="0"/>
                        <a:pt x="10" y="2"/>
                        <a:pt x="6" y="7"/>
                      </a:cubicBezTo>
                      <a:cubicBezTo>
                        <a:pt x="4" y="11"/>
                        <a:pt x="4" y="15"/>
                        <a:pt x="6" y="19"/>
                      </a:cubicBezTo>
                      <a:cubicBezTo>
                        <a:pt x="6" y="20"/>
                        <a:pt x="5" y="21"/>
                        <a:pt x="5" y="21"/>
                      </a:cubicBezTo>
                      <a:cubicBezTo>
                        <a:pt x="3" y="24"/>
                        <a:pt x="1" y="27"/>
                        <a:pt x="0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3" y="28"/>
                        <a:pt x="4" y="25"/>
                        <a:pt x="6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300"/>
                <p:cNvSpPr>
                  <a:spLocks noChangeAspect="1"/>
                </p:cNvSpPr>
                <p:nvPr/>
              </p:nvSpPr>
              <p:spPr bwMode="auto">
                <a:xfrm>
                  <a:off x="6079287" y="2146313"/>
                  <a:ext cx="122407" cy="102108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2147483647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2147483647 h 34"/>
                    <a:gd name="T18" fmla="*/ 2147483647 w 28"/>
                    <a:gd name="T19" fmla="*/ 2147483647 h 34"/>
                    <a:gd name="T20" fmla="*/ 2147483647 w 28"/>
                    <a:gd name="T21" fmla="*/ 0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2147483647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22" y="16"/>
                      </a:moveTo>
                      <a:cubicBezTo>
                        <a:pt x="23" y="15"/>
                        <a:pt x="23" y="15"/>
                        <a:pt x="23" y="14"/>
                      </a:cubicBezTo>
                      <a:cubicBezTo>
                        <a:pt x="25" y="11"/>
                        <a:pt x="27" y="8"/>
                        <a:pt x="28" y="5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7"/>
                        <a:pt x="23" y="10"/>
                        <a:pt x="21" y="13"/>
                      </a:cubicBezTo>
                      <a:cubicBezTo>
                        <a:pt x="21" y="13"/>
                        <a:pt x="21" y="14"/>
                        <a:pt x="21" y="14"/>
                      </a:cubicBezTo>
                      <a:cubicBezTo>
                        <a:pt x="20" y="13"/>
                        <a:pt x="19" y="13"/>
                        <a:pt x="19" y="12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9" y="11"/>
                        <a:pt x="19" y="10"/>
                        <a:pt x="20" y="9"/>
                      </a:cubicBezTo>
                      <a:cubicBezTo>
                        <a:pt x="21" y="7"/>
                        <a:pt x="23" y="4"/>
                        <a:pt x="24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3"/>
                        <a:pt x="19" y="6"/>
                        <a:pt x="18" y="8"/>
                      </a:cubicBezTo>
                      <a:cubicBezTo>
                        <a:pt x="17" y="9"/>
                        <a:pt x="17" y="10"/>
                        <a:pt x="16" y="11"/>
                      </a:cubicBezTo>
                      <a:cubicBezTo>
                        <a:pt x="11" y="9"/>
                        <a:pt x="6" y="11"/>
                        <a:pt x="3" y="15"/>
                      </a:cubicBezTo>
                      <a:cubicBezTo>
                        <a:pt x="0" y="20"/>
                        <a:pt x="1" y="27"/>
                        <a:pt x="6" y="30"/>
                      </a:cubicBezTo>
                      <a:cubicBezTo>
                        <a:pt x="12" y="34"/>
                        <a:pt x="18" y="33"/>
                        <a:pt x="22" y="27"/>
                      </a:cubicBezTo>
                      <a:cubicBezTo>
                        <a:pt x="24" y="24"/>
                        <a:pt x="24" y="19"/>
                        <a:pt x="22" y="16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303"/>
                <p:cNvSpPr>
                  <a:spLocks noChangeAspect="1"/>
                </p:cNvSpPr>
                <p:nvPr/>
              </p:nvSpPr>
              <p:spPr bwMode="auto">
                <a:xfrm>
                  <a:off x="6085729" y="2009668"/>
                  <a:ext cx="124554" cy="103610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2147483647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2147483647 h 34"/>
                    <a:gd name="T18" fmla="*/ 2147483647 w 28"/>
                    <a:gd name="T19" fmla="*/ 2147483647 h 34"/>
                    <a:gd name="T20" fmla="*/ 2147483647 w 28"/>
                    <a:gd name="T21" fmla="*/ 2147483647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0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6" y="23"/>
                      </a:moveTo>
                      <a:cubicBezTo>
                        <a:pt x="7" y="22"/>
                        <a:pt x="7" y="22"/>
                        <a:pt x="7" y="21"/>
                      </a:cubicBezTo>
                      <a:cubicBezTo>
                        <a:pt x="8" y="22"/>
                        <a:pt x="9" y="22"/>
                        <a:pt x="10" y="23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9" y="25"/>
                        <a:pt x="9" y="26"/>
                        <a:pt x="8" y="27"/>
                      </a:cubicBezTo>
                      <a:cubicBezTo>
                        <a:pt x="7" y="29"/>
                        <a:pt x="5" y="31"/>
                        <a:pt x="4" y="33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8" y="32"/>
                        <a:pt x="8" y="30"/>
                        <a:pt x="10" y="28"/>
                      </a:cubicBezTo>
                      <a:cubicBezTo>
                        <a:pt x="10" y="27"/>
                        <a:pt x="12" y="26"/>
                        <a:pt x="13" y="24"/>
                      </a:cubicBezTo>
                      <a:cubicBezTo>
                        <a:pt x="17" y="25"/>
                        <a:pt x="22" y="23"/>
                        <a:pt x="25" y="19"/>
                      </a:cubicBezTo>
                      <a:cubicBezTo>
                        <a:pt x="28" y="14"/>
                        <a:pt x="27" y="7"/>
                        <a:pt x="21" y="4"/>
                      </a:cubicBezTo>
                      <a:cubicBezTo>
                        <a:pt x="16" y="0"/>
                        <a:pt x="9" y="2"/>
                        <a:pt x="6" y="7"/>
                      </a:cubicBezTo>
                      <a:cubicBezTo>
                        <a:pt x="3" y="11"/>
                        <a:pt x="4" y="16"/>
                        <a:pt x="6" y="19"/>
                      </a:cubicBezTo>
                      <a:cubicBezTo>
                        <a:pt x="5" y="20"/>
                        <a:pt x="5" y="21"/>
                        <a:pt x="4" y="22"/>
                      </a:cubicBezTo>
                      <a:cubicBezTo>
                        <a:pt x="3" y="25"/>
                        <a:pt x="1" y="28"/>
                        <a:pt x="0" y="30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28"/>
                        <a:pt x="4" y="26"/>
                        <a:pt x="6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304"/>
                <p:cNvSpPr>
                  <a:spLocks noChangeAspect="1"/>
                </p:cNvSpPr>
                <p:nvPr/>
              </p:nvSpPr>
              <p:spPr bwMode="auto">
                <a:xfrm>
                  <a:off x="5993387" y="2105770"/>
                  <a:ext cx="120259" cy="105112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2147483647 w 28"/>
                    <a:gd name="T5" fmla="*/ 2147483647 h 34"/>
                    <a:gd name="T6" fmla="*/ 2147483647 w 28"/>
                    <a:gd name="T7" fmla="*/ 2147483647 h 34"/>
                    <a:gd name="T8" fmla="*/ 2147483647 w 28"/>
                    <a:gd name="T9" fmla="*/ 2147483647 h 34"/>
                    <a:gd name="T10" fmla="*/ 2147483647 w 28"/>
                    <a:gd name="T11" fmla="*/ 2147483647 h 34"/>
                    <a:gd name="T12" fmla="*/ 2147483647 w 28"/>
                    <a:gd name="T13" fmla="*/ 2147483647 h 34"/>
                    <a:gd name="T14" fmla="*/ 2147483647 w 28"/>
                    <a:gd name="T15" fmla="*/ 2147483647 h 34"/>
                    <a:gd name="T16" fmla="*/ 2147483647 w 28"/>
                    <a:gd name="T17" fmla="*/ 2147483647 h 34"/>
                    <a:gd name="T18" fmla="*/ 2147483647 w 28"/>
                    <a:gd name="T19" fmla="*/ 2147483647 h 34"/>
                    <a:gd name="T20" fmla="*/ 2147483647 w 28"/>
                    <a:gd name="T21" fmla="*/ 0 h 34"/>
                    <a:gd name="T22" fmla="*/ 2147483647 w 28"/>
                    <a:gd name="T23" fmla="*/ 2147483647 h 34"/>
                    <a:gd name="T24" fmla="*/ 2147483647 w 28"/>
                    <a:gd name="T25" fmla="*/ 2147483647 h 34"/>
                    <a:gd name="T26" fmla="*/ 2147483647 w 28"/>
                    <a:gd name="T27" fmla="*/ 2147483647 h 34"/>
                    <a:gd name="T28" fmla="*/ 2147483647 w 28"/>
                    <a:gd name="T29" fmla="*/ 2147483647 h 34"/>
                    <a:gd name="T30" fmla="*/ 2147483647 w 28"/>
                    <a:gd name="T31" fmla="*/ 2147483647 h 34"/>
                    <a:gd name="T32" fmla="*/ 2147483647 w 28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4"/>
                    <a:gd name="T53" fmla="*/ 28 w 28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4">
                      <a:moveTo>
                        <a:pt x="22" y="15"/>
                      </a:moveTo>
                      <a:cubicBezTo>
                        <a:pt x="22" y="15"/>
                        <a:pt x="23" y="14"/>
                        <a:pt x="23" y="14"/>
                      </a:cubicBezTo>
                      <a:cubicBezTo>
                        <a:pt x="25" y="11"/>
                        <a:pt x="26" y="7"/>
                        <a:pt x="28" y="4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6"/>
                        <a:pt x="23" y="9"/>
                        <a:pt x="21" y="12"/>
                      </a:cubicBezTo>
                      <a:cubicBezTo>
                        <a:pt x="21" y="13"/>
                        <a:pt x="20" y="13"/>
                        <a:pt x="20" y="13"/>
                      </a:cubicBezTo>
                      <a:cubicBezTo>
                        <a:pt x="20" y="13"/>
                        <a:pt x="19" y="12"/>
                        <a:pt x="18" y="12"/>
                      </a:cubicBezTo>
                      <a:cubicBezTo>
                        <a:pt x="18" y="12"/>
                        <a:pt x="18" y="11"/>
                        <a:pt x="17" y="11"/>
                      </a:cubicBezTo>
                      <a:cubicBezTo>
                        <a:pt x="18" y="10"/>
                        <a:pt x="19" y="10"/>
                        <a:pt x="19" y="9"/>
                      </a:cubicBezTo>
                      <a:cubicBezTo>
                        <a:pt x="21" y="7"/>
                        <a:pt x="22" y="4"/>
                        <a:pt x="23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0" y="3"/>
                        <a:pt x="19" y="5"/>
                        <a:pt x="17" y="7"/>
                      </a:cubicBezTo>
                      <a:cubicBezTo>
                        <a:pt x="17" y="8"/>
                        <a:pt x="16" y="9"/>
                        <a:pt x="15" y="10"/>
                      </a:cubicBezTo>
                      <a:cubicBezTo>
                        <a:pt x="11" y="9"/>
                        <a:pt x="5" y="11"/>
                        <a:pt x="3" y="15"/>
                      </a:cubicBezTo>
                      <a:cubicBezTo>
                        <a:pt x="0" y="20"/>
                        <a:pt x="1" y="27"/>
                        <a:pt x="7" y="31"/>
                      </a:cubicBezTo>
                      <a:cubicBezTo>
                        <a:pt x="12" y="34"/>
                        <a:pt x="19" y="32"/>
                        <a:pt x="22" y="27"/>
                      </a:cubicBezTo>
                      <a:cubicBezTo>
                        <a:pt x="24" y="23"/>
                        <a:pt x="24" y="19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307"/>
                <p:cNvSpPr>
                  <a:spLocks noChangeAspect="1"/>
                </p:cNvSpPr>
                <p:nvPr/>
              </p:nvSpPr>
              <p:spPr bwMode="auto">
                <a:xfrm>
                  <a:off x="5995535" y="1969125"/>
                  <a:ext cx="118112" cy="108115"/>
                </a:xfrm>
                <a:custGeom>
                  <a:avLst/>
                  <a:gdLst>
                    <a:gd name="T0" fmla="*/ 2147483647 w 27"/>
                    <a:gd name="T1" fmla="*/ 2147483647 h 35"/>
                    <a:gd name="T2" fmla="*/ 2147483647 w 27"/>
                    <a:gd name="T3" fmla="*/ 2147483647 h 35"/>
                    <a:gd name="T4" fmla="*/ 2147483647 w 27"/>
                    <a:gd name="T5" fmla="*/ 2147483647 h 35"/>
                    <a:gd name="T6" fmla="*/ 2147483647 w 27"/>
                    <a:gd name="T7" fmla="*/ 2147483647 h 35"/>
                    <a:gd name="T8" fmla="*/ 2147483647 w 27"/>
                    <a:gd name="T9" fmla="*/ 2147483647 h 35"/>
                    <a:gd name="T10" fmla="*/ 2147483647 w 27"/>
                    <a:gd name="T11" fmla="*/ 2147483647 h 35"/>
                    <a:gd name="T12" fmla="*/ 2147483647 w 27"/>
                    <a:gd name="T13" fmla="*/ 2147483647 h 35"/>
                    <a:gd name="T14" fmla="*/ 2147483647 w 27"/>
                    <a:gd name="T15" fmla="*/ 2147483647 h 35"/>
                    <a:gd name="T16" fmla="*/ 2147483647 w 27"/>
                    <a:gd name="T17" fmla="*/ 2147483647 h 35"/>
                    <a:gd name="T18" fmla="*/ 2147483647 w 27"/>
                    <a:gd name="T19" fmla="*/ 2147483647 h 35"/>
                    <a:gd name="T20" fmla="*/ 2147483647 w 27"/>
                    <a:gd name="T21" fmla="*/ 2147483647 h 35"/>
                    <a:gd name="T22" fmla="*/ 2147483647 w 27"/>
                    <a:gd name="T23" fmla="*/ 2147483647 h 35"/>
                    <a:gd name="T24" fmla="*/ 2147483647 w 27"/>
                    <a:gd name="T25" fmla="*/ 2147483647 h 35"/>
                    <a:gd name="T26" fmla="*/ 2147483647 w 27"/>
                    <a:gd name="T27" fmla="*/ 2147483647 h 35"/>
                    <a:gd name="T28" fmla="*/ 0 w 27"/>
                    <a:gd name="T29" fmla="*/ 2147483647 h 35"/>
                    <a:gd name="T30" fmla="*/ 2147483647 w 27"/>
                    <a:gd name="T31" fmla="*/ 2147483647 h 35"/>
                    <a:gd name="T32" fmla="*/ 2147483647 w 27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5" y="23"/>
                      </a:move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7" y="22"/>
                        <a:pt x="8" y="22"/>
                        <a:pt x="9" y="23"/>
                      </a:cubicBezTo>
                      <a:cubicBezTo>
                        <a:pt x="9" y="23"/>
                        <a:pt x="10" y="23"/>
                        <a:pt x="10" y="23"/>
                      </a:cubicBezTo>
                      <a:cubicBezTo>
                        <a:pt x="9" y="25"/>
                        <a:pt x="8" y="26"/>
                        <a:pt x="7" y="27"/>
                      </a:cubicBezTo>
                      <a:cubicBezTo>
                        <a:pt x="6" y="29"/>
                        <a:pt x="5" y="31"/>
                        <a:pt x="4" y="33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7" y="32"/>
                        <a:pt x="8" y="30"/>
                        <a:pt x="9" y="28"/>
                      </a:cubicBezTo>
                      <a:cubicBezTo>
                        <a:pt x="10" y="27"/>
                        <a:pt x="11" y="25"/>
                        <a:pt x="12" y="24"/>
                      </a:cubicBezTo>
                      <a:cubicBezTo>
                        <a:pt x="17" y="25"/>
                        <a:pt x="21" y="23"/>
                        <a:pt x="24" y="19"/>
                      </a:cubicBezTo>
                      <a:cubicBezTo>
                        <a:pt x="27" y="13"/>
                        <a:pt x="26" y="6"/>
                        <a:pt x="20" y="3"/>
                      </a:cubicBezTo>
                      <a:cubicBezTo>
                        <a:pt x="15" y="0"/>
                        <a:pt x="8" y="2"/>
                        <a:pt x="4" y="7"/>
                      </a:cubicBezTo>
                      <a:cubicBezTo>
                        <a:pt x="2" y="11"/>
                        <a:pt x="3" y="16"/>
                        <a:pt x="5" y="20"/>
                      </a:cubicBezTo>
                      <a:cubicBezTo>
                        <a:pt x="5" y="20"/>
                        <a:pt x="4" y="21"/>
                        <a:pt x="4" y="22"/>
                      </a:cubicBezTo>
                      <a:cubicBezTo>
                        <a:pt x="2" y="25"/>
                        <a:pt x="1" y="28"/>
                        <a:pt x="0" y="31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29"/>
                        <a:pt x="4" y="26"/>
                        <a:pt x="5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308"/>
                <p:cNvSpPr>
                  <a:spLocks noChangeAspect="1"/>
                </p:cNvSpPr>
                <p:nvPr/>
              </p:nvSpPr>
              <p:spPr bwMode="auto">
                <a:xfrm>
                  <a:off x="5901045" y="2068230"/>
                  <a:ext cx="118112" cy="102108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2147483647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2147483647 h 34"/>
                    <a:gd name="T18" fmla="*/ 2147483647 w 27"/>
                    <a:gd name="T19" fmla="*/ 2147483647 h 34"/>
                    <a:gd name="T20" fmla="*/ 2147483647 w 27"/>
                    <a:gd name="T21" fmla="*/ 0 h 34"/>
                    <a:gd name="T22" fmla="*/ 2147483647 w 27"/>
                    <a:gd name="T23" fmla="*/ 2147483647 h 34"/>
                    <a:gd name="T24" fmla="*/ 2147483647 w 27"/>
                    <a:gd name="T25" fmla="*/ 2147483647 h 34"/>
                    <a:gd name="T26" fmla="*/ 2147483647 w 27"/>
                    <a:gd name="T27" fmla="*/ 2147483647 h 34"/>
                    <a:gd name="T28" fmla="*/ 2147483647 w 27"/>
                    <a:gd name="T29" fmla="*/ 2147483647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22" y="15"/>
                      </a:moveTo>
                      <a:cubicBezTo>
                        <a:pt x="22" y="15"/>
                        <a:pt x="23" y="14"/>
                        <a:pt x="23" y="14"/>
                      </a:cubicBezTo>
                      <a:cubicBezTo>
                        <a:pt x="25" y="11"/>
                        <a:pt x="26" y="7"/>
                        <a:pt x="27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7"/>
                        <a:pt x="23" y="10"/>
                        <a:pt x="21" y="13"/>
                      </a:cubicBezTo>
                      <a:cubicBezTo>
                        <a:pt x="21" y="13"/>
                        <a:pt x="21" y="14"/>
                        <a:pt x="21" y="14"/>
                      </a:cubicBezTo>
                      <a:cubicBezTo>
                        <a:pt x="20" y="13"/>
                        <a:pt x="19" y="13"/>
                        <a:pt x="18" y="12"/>
                      </a:cubicBez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8" y="11"/>
                        <a:pt x="19" y="10"/>
                        <a:pt x="19" y="9"/>
                      </a:cubicBezTo>
                      <a:cubicBezTo>
                        <a:pt x="21" y="7"/>
                        <a:pt x="22" y="4"/>
                        <a:pt x="23" y="2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0" y="3"/>
                        <a:pt x="18" y="6"/>
                        <a:pt x="17" y="8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1" y="10"/>
                        <a:pt x="5" y="12"/>
                        <a:pt x="3" y="16"/>
                      </a:cubicBezTo>
                      <a:cubicBezTo>
                        <a:pt x="0" y="21"/>
                        <a:pt x="2" y="28"/>
                        <a:pt x="7" y="31"/>
                      </a:cubicBezTo>
                      <a:cubicBezTo>
                        <a:pt x="13" y="34"/>
                        <a:pt x="19" y="33"/>
                        <a:pt x="22" y="27"/>
                      </a:cubicBezTo>
                      <a:cubicBezTo>
                        <a:pt x="25" y="23"/>
                        <a:pt x="24" y="19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311"/>
                <p:cNvSpPr>
                  <a:spLocks noChangeAspect="1"/>
                </p:cNvSpPr>
                <p:nvPr/>
              </p:nvSpPr>
              <p:spPr bwMode="auto">
                <a:xfrm>
                  <a:off x="5901045" y="1933087"/>
                  <a:ext cx="118112" cy="103610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2147483647 w 27"/>
                    <a:gd name="T5" fmla="*/ 2147483647 h 34"/>
                    <a:gd name="T6" fmla="*/ 2147483647 w 27"/>
                    <a:gd name="T7" fmla="*/ 2147483647 h 34"/>
                    <a:gd name="T8" fmla="*/ 2147483647 w 27"/>
                    <a:gd name="T9" fmla="*/ 2147483647 h 34"/>
                    <a:gd name="T10" fmla="*/ 2147483647 w 27"/>
                    <a:gd name="T11" fmla="*/ 2147483647 h 34"/>
                    <a:gd name="T12" fmla="*/ 2147483647 w 27"/>
                    <a:gd name="T13" fmla="*/ 2147483647 h 34"/>
                    <a:gd name="T14" fmla="*/ 2147483647 w 27"/>
                    <a:gd name="T15" fmla="*/ 2147483647 h 34"/>
                    <a:gd name="T16" fmla="*/ 2147483647 w 27"/>
                    <a:gd name="T17" fmla="*/ 2147483647 h 34"/>
                    <a:gd name="T18" fmla="*/ 2147483647 w 27"/>
                    <a:gd name="T19" fmla="*/ 2147483647 h 34"/>
                    <a:gd name="T20" fmla="*/ 2147483647 w 27"/>
                    <a:gd name="T21" fmla="*/ 2147483647 h 34"/>
                    <a:gd name="T22" fmla="*/ 2147483647 w 27"/>
                    <a:gd name="T23" fmla="*/ 2147483647 h 34"/>
                    <a:gd name="T24" fmla="*/ 2147483647 w 27"/>
                    <a:gd name="T25" fmla="*/ 2147483647 h 34"/>
                    <a:gd name="T26" fmla="*/ 2147483647 w 27"/>
                    <a:gd name="T27" fmla="*/ 2147483647 h 34"/>
                    <a:gd name="T28" fmla="*/ 0 w 27"/>
                    <a:gd name="T29" fmla="*/ 2147483647 h 34"/>
                    <a:gd name="T30" fmla="*/ 2147483647 w 27"/>
                    <a:gd name="T31" fmla="*/ 2147483647 h 34"/>
                    <a:gd name="T32" fmla="*/ 2147483647 w 27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4"/>
                    <a:gd name="T53" fmla="*/ 27 w 27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4">
                      <a:moveTo>
                        <a:pt x="5" y="23"/>
                      </a:moveTo>
                      <a:cubicBezTo>
                        <a:pt x="6" y="22"/>
                        <a:pt x="6" y="21"/>
                        <a:pt x="6" y="21"/>
                      </a:cubicBezTo>
                      <a:cubicBezTo>
                        <a:pt x="7" y="21"/>
                        <a:pt x="8" y="22"/>
                        <a:pt x="9" y="22"/>
                      </a:cubicBezTo>
                      <a:cubicBezTo>
                        <a:pt x="9" y="23"/>
                        <a:pt x="9" y="23"/>
                        <a:pt x="10" y="23"/>
                      </a:cubicBezTo>
                      <a:cubicBezTo>
                        <a:pt x="9" y="24"/>
                        <a:pt x="8" y="25"/>
                        <a:pt x="7" y="27"/>
                      </a:cubicBezTo>
                      <a:cubicBezTo>
                        <a:pt x="6" y="29"/>
                        <a:pt x="5" y="31"/>
                        <a:pt x="4" y="33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2"/>
                        <a:pt x="8" y="30"/>
                        <a:pt x="9" y="28"/>
                      </a:cubicBezTo>
                      <a:cubicBezTo>
                        <a:pt x="10" y="26"/>
                        <a:pt x="11" y="25"/>
                        <a:pt x="12" y="24"/>
                      </a:cubicBezTo>
                      <a:cubicBezTo>
                        <a:pt x="17" y="24"/>
                        <a:pt x="21" y="22"/>
                        <a:pt x="24" y="18"/>
                      </a:cubicBezTo>
                      <a:cubicBezTo>
                        <a:pt x="27" y="12"/>
                        <a:pt x="25" y="5"/>
                        <a:pt x="19" y="2"/>
                      </a:cubicBezTo>
                      <a:cubicBezTo>
                        <a:pt x="14" y="0"/>
                        <a:pt x="7" y="2"/>
                        <a:pt x="4" y="7"/>
                      </a:cubicBezTo>
                      <a:cubicBezTo>
                        <a:pt x="2" y="11"/>
                        <a:pt x="3" y="16"/>
                        <a:pt x="5" y="19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2" y="25"/>
                        <a:pt x="1" y="28"/>
                        <a:pt x="0" y="31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29"/>
                        <a:pt x="4" y="26"/>
                        <a:pt x="5" y="2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312"/>
                <p:cNvSpPr>
                  <a:spLocks noChangeAspect="1"/>
                </p:cNvSpPr>
                <p:nvPr/>
              </p:nvSpPr>
              <p:spPr bwMode="auto">
                <a:xfrm>
                  <a:off x="5808703" y="2030691"/>
                  <a:ext cx="118112" cy="106613"/>
                </a:xfrm>
                <a:custGeom>
                  <a:avLst/>
                  <a:gdLst>
                    <a:gd name="T0" fmla="*/ 2147483647 w 27"/>
                    <a:gd name="T1" fmla="*/ 2147483647 h 35"/>
                    <a:gd name="T2" fmla="*/ 2147483647 w 27"/>
                    <a:gd name="T3" fmla="*/ 2147483647 h 35"/>
                    <a:gd name="T4" fmla="*/ 2147483647 w 27"/>
                    <a:gd name="T5" fmla="*/ 2147483647 h 35"/>
                    <a:gd name="T6" fmla="*/ 2147483647 w 27"/>
                    <a:gd name="T7" fmla="*/ 2147483647 h 35"/>
                    <a:gd name="T8" fmla="*/ 2147483647 w 27"/>
                    <a:gd name="T9" fmla="*/ 2147483647 h 35"/>
                    <a:gd name="T10" fmla="*/ 2147483647 w 27"/>
                    <a:gd name="T11" fmla="*/ 2147483647 h 35"/>
                    <a:gd name="T12" fmla="*/ 2147483647 w 27"/>
                    <a:gd name="T13" fmla="*/ 2147483647 h 35"/>
                    <a:gd name="T14" fmla="*/ 2147483647 w 27"/>
                    <a:gd name="T15" fmla="*/ 2147483647 h 35"/>
                    <a:gd name="T16" fmla="*/ 2147483647 w 27"/>
                    <a:gd name="T17" fmla="*/ 2147483647 h 35"/>
                    <a:gd name="T18" fmla="*/ 2147483647 w 27"/>
                    <a:gd name="T19" fmla="*/ 2147483647 h 35"/>
                    <a:gd name="T20" fmla="*/ 2147483647 w 27"/>
                    <a:gd name="T21" fmla="*/ 0 h 35"/>
                    <a:gd name="T22" fmla="*/ 2147483647 w 27"/>
                    <a:gd name="T23" fmla="*/ 2147483647 h 35"/>
                    <a:gd name="T24" fmla="*/ 2147483647 w 27"/>
                    <a:gd name="T25" fmla="*/ 2147483647 h 35"/>
                    <a:gd name="T26" fmla="*/ 2147483647 w 27"/>
                    <a:gd name="T27" fmla="*/ 2147483647 h 35"/>
                    <a:gd name="T28" fmla="*/ 2147483647 w 27"/>
                    <a:gd name="T29" fmla="*/ 2147483647 h 35"/>
                    <a:gd name="T30" fmla="*/ 2147483647 w 27"/>
                    <a:gd name="T31" fmla="*/ 2147483647 h 35"/>
                    <a:gd name="T32" fmla="*/ 2147483647 w 27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2" y="15"/>
                      </a:moveTo>
                      <a:cubicBezTo>
                        <a:pt x="22" y="15"/>
                        <a:pt x="23" y="14"/>
                        <a:pt x="23" y="14"/>
                      </a:cubicBezTo>
                      <a:cubicBezTo>
                        <a:pt x="25" y="11"/>
                        <a:pt x="26" y="7"/>
                        <a:pt x="27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3" y="7"/>
                        <a:pt x="22" y="10"/>
                        <a:pt x="21" y="13"/>
                      </a:cubicBezTo>
                      <a:cubicBezTo>
                        <a:pt x="20" y="13"/>
                        <a:pt x="20" y="14"/>
                        <a:pt x="20" y="14"/>
                      </a:cubicBezTo>
                      <a:cubicBezTo>
                        <a:pt x="20" y="13"/>
                        <a:pt x="19" y="13"/>
                        <a:pt x="18" y="12"/>
                      </a:cubicBezTo>
                      <a:cubicBezTo>
                        <a:pt x="18" y="12"/>
                        <a:pt x="17" y="12"/>
                        <a:pt x="17" y="12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20" y="7"/>
                        <a:pt x="21" y="4"/>
                        <a:pt x="22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8" y="6"/>
                        <a:pt x="17" y="8"/>
                      </a:cubicBezTo>
                      <a:cubicBezTo>
                        <a:pt x="16" y="9"/>
                        <a:pt x="16" y="10"/>
                        <a:pt x="15" y="11"/>
                      </a:cubicBezTo>
                      <a:cubicBezTo>
                        <a:pt x="10" y="10"/>
                        <a:pt x="5" y="13"/>
                        <a:pt x="3" y="17"/>
                      </a:cubicBezTo>
                      <a:cubicBezTo>
                        <a:pt x="0" y="22"/>
                        <a:pt x="2" y="29"/>
                        <a:pt x="8" y="32"/>
                      </a:cubicBezTo>
                      <a:cubicBezTo>
                        <a:pt x="13" y="35"/>
                        <a:pt x="20" y="33"/>
                        <a:pt x="23" y="27"/>
                      </a:cubicBezTo>
                      <a:cubicBezTo>
                        <a:pt x="25" y="23"/>
                        <a:pt x="24" y="19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315"/>
                <p:cNvSpPr>
                  <a:spLocks noChangeAspect="1"/>
                </p:cNvSpPr>
                <p:nvPr/>
              </p:nvSpPr>
              <p:spPr bwMode="auto">
                <a:xfrm>
                  <a:off x="5802261" y="1895547"/>
                  <a:ext cx="115964" cy="108115"/>
                </a:xfrm>
                <a:custGeom>
                  <a:avLst/>
                  <a:gdLst>
                    <a:gd name="T0" fmla="*/ 2147483647 w 27"/>
                    <a:gd name="T1" fmla="*/ 2147483647 h 35"/>
                    <a:gd name="T2" fmla="*/ 2147483647 w 27"/>
                    <a:gd name="T3" fmla="*/ 2147483647 h 35"/>
                    <a:gd name="T4" fmla="*/ 2147483647 w 27"/>
                    <a:gd name="T5" fmla="*/ 2147483647 h 35"/>
                    <a:gd name="T6" fmla="*/ 2147483647 w 27"/>
                    <a:gd name="T7" fmla="*/ 2147483647 h 35"/>
                    <a:gd name="T8" fmla="*/ 2147483647 w 27"/>
                    <a:gd name="T9" fmla="*/ 2147483647 h 35"/>
                    <a:gd name="T10" fmla="*/ 2147483647 w 27"/>
                    <a:gd name="T11" fmla="*/ 2147483647 h 35"/>
                    <a:gd name="T12" fmla="*/ 2147483647 w 27"/>
                    <a:gd name="T13" fmla="*/ 2147483647 h 35"/>
                    <a:gd name="T14" fmla="*/ 2147483647 w 27"/>
                    <a:gd name="T15" fmla="*/ 2147483647 h 35"/>
                    <a:gd name="T16" fmla="*/ 2147483647 w 27"/>
                    <a:gd name="T17" fmla="*/ 2147483647 h 35"/>
                    <a:gd name="T18" fmla="*/ 2147483647 w 27"/>
                    <a:gd name="T19" fmla="*/ 2147483647 h 35"/>
                    <a:gd name="T20" fmla="*/ 2147483647 w 27"/>
                    <a:gd name="T21" fmla="*/ 2147483647 h 35"/>
                    <a:gd name="T22" fmla="*/ 2147483647 w 27"/>
                    <a:gd name="T23" fmla="*/ 2147483647 h 35"/>
                    <a:gd name="T24" fmla="*/ 2147483647 w 27"/>
                    <a:gd name="T25" fmla="*/ 2147483647 h 35"/>
                    <a:gd name="T26" fmla="*/ 2147483647 w 27"/>
                    <a:gd name="T27" fmla="*/ 2147483647 h 35"/>
                    <a:gd name="T28" fmla="*/ 0 w 27"/>
                    <a:gd name="T29" fmla="*/ 2147483647 h 35"/>
                    <a:gd name="T30" fmla="*/ 2147483647 w 27"/>
                    <a:gd name="T31" fmla="*/ 2147483647 h 35"/>
                    <a:gd name="T32" fmla="*/ 2147483647 w 27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6" y="24"/>
                      </a:moveTo>
                      <a:cubicBezTo>
                        <a:pt x="6" y="23"/>
                        <a:pt x="7" y="22"/>
                        <a:pt x="7" y="21"/>
                      </a:cubicBezTo>
                      <a:cubicBezTo>
                        <a:pt x="7" y="22"/>
                        <a:pt x="9" y="23"/>
                        <a:pt x="9" y="23"/>
                      </a:cubicBezTo>
                      <a:cubicBezTo>
                        <a:pt x="10" y="23"/>
                        <a:pt x="10" y="23"/>
                        <a:pt x="10" y="24"/>
                      </a:cubicBezTo>
                      <a:cubicBezTo>
                        <a:pt x="9" y="25"/>
                        <a:pt x="9" y="26"/>
                        <a:pt x="8" y="27"/>
                      </a:cubicBezTo>
                      <a:cubicBezTo>
                        <a:pt x="7" y="29"/>
                        <a:pt x="6" y="31"/>
                        <a:pt x="5" y="3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2"/>
                        <a:pt x="9" y="30"/>
                        <a:pt x="10" y="28"/>
                      </a:cubicBezTo>
                      <a:cubicBezTo>
                        <a:pt x="11" y="27"/>
                        <a:pt x="12" y="25"/>
                        <a:pt x="13" y="24"/>
                      </a:cubicBezTo>
                      <a:cubicBezTo>
                        <a:pt x="17" y="25"/>
                        <a:pt x="22" y="22"/>
                        <a:pt x="24" y="18"/>
                      </a:cubicBezTo>
                      <a:cubicBezTo>
                        <a:pt x="27" y="12"/>
                        <a:pt x="25" y="5"/>
                        <a:pt x="19" y="3"/>
                      </a:cubicBezTo>
                      <a:cubicBezTo>
                        <a:pt x="14" y="0"/>
                        <a:pt x="6" y="3"/>
                        <a:pt x="4" y="8"/>
                      </a:cubicBezTo>
                      <a:cubicBezTo>
                        <a:pt x="2" y="12"/>
                        <a:pt x="3" y="17"/>
                        <a:pt x="5" y="20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3" y="26"/>
                        <a:pt x="1" y="29"/>
                        <a:pt x="0" y="31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29"/>
                        <a:pt x="4" y="26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316"/>
                <p:cNvSpPr>
                  <a:spLocks noChangeAspect="1"/>
                </p:cNvSpPr>
                <p:nvPr/>
              </p:nvSpPr>
              <p:spPr bwMode="auto">
                <a:xfrm>
                  <a:off x="5718509" y="1996154"/>
                  <a:ext cx="111669" cy="108115"/>
                </a:xfrm>
                <a:custGeom>
                  <a:avLst/>
                  <a:gdLst>
                    <a:gd name="T0" fmla="*/ 2147483647 w 26"/>
                    <a:gd name="T1" fmla="*/ 2147483647 h 35"/>
                    <a:gd name="T2" fmla="*/ 2147483647 w 26"/>
                    <a:gd name="T3" fmla="*/ 2147483647 h 35"/>
                    <a:gd name="T4" fmla="*/ 2147483647 w 26"/>
                    <a:gd name="T5" fmla="*/ 2147483647 h 35"/>
                    <a:gd name="T6" fmla="*/ 2147483647 w 26"/>
                    <a:gd name="T7" fmla="*/ 2147483647 h 35"/>
                    <a:gd name="T8" fmla="*/ 2147483647 w 26"/>
                    <a:gd name="T9" fmla="*/ 2147483647 h 35"/>
                    <a:gd name="T10" fmla="*/ 2147483647 w 26"/>
                    <a:gd name="T11" fmla="*/ 2147483647 h 35"/>
                    <a:gd name="T12" fmla="*/ 2147483647 w 26"/>
                    <a:gd name="T13" fmla="*/ 2147483647 h 35"/>
                    <a:gd name="T14" fmla="*/ 2147483647 w 26"/>
                    <a:gd name="T15" fmla="*/ 2147483647 h 35"/>
                    <a:gd name="T16" fmla="*/ 2147483647 w 26"/>
                    <a:gd name="T17" fmla="*/ 2147483647 h 35"/>
                    <a:gd name="T18" fmla="*/ 2147483647 w 26"/>
                    <a:gd name="T19" fmla="*/ 2147483647 h 35"/>
                    <a:gd name="T20" fmla="*/ 2147483647 w 26"/>
                    <a:gd name="T21" fmla="*/ 0 h 35"/>
                    <a:gd name="T22" fmla="*/ 2147483647 w 26"/>
                    <a:gd name="T23" fmla="*/ 2147483647 h 35"/>
                    <a:gd name="T24" fmla="*/ 2147483647 w 26"/>
                    <a:gd name="T25" fmla="*/ 2147483647 h 35"/>
                    <a:gd name="T26" fmla="*/ 2147483647 w 26"/>
                    <a:gd name="T27" fmla="*/ 2147483647 h 35"/>
                    <a:gd name="T28" fmla="*/ 2147483647 w 26"/>
                    <a:gd name="T29" fmla="*/ 2147483647 h 35"/>
                    <a:gd name="T30" fmla="*/ 2147483647 w 26"/>
                    <a:gd name="T31" fmla="*/ 2147483647 h 35"/>
                    <a:gd name="T32" fmla="*/ 2147483647 w 26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21" y="15"/>
                      </a:moveTo>
                      <a:cubicBezTo>
                        <a:pt x="22" y="15"/>
                        <a:pt x="22" y="14"/>
                        <a:pt x="22" y="14"/>
                      </a:cubicBezTo>
                      <a:cubicBezTo>
                        <a:pt x="24" y="10"/>
                        <a:pt x="25" y="7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6"/>
                        <a:pt x="22" y="9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8" y="13"/>
                        <a:pt x="17" y="12"/>
                      </a:cubicBezTo>
                      <a:cubicBezTo>
                        <a:pt x="17" y="12"/>
                        <a:pt x="17" y="12"/>
                        <a:pt x="16" y="12"/>
                      </a:cubicBezTo>
                      <a:cubicBezTo>
                        <a:pt x="17" y="11"/>
                        <a:pt x="18" y="10"/>
                        <a:pt x="18" y="9"/>
                      </a:cubicBezTo>
                      <a:cubicBezTo>
                        <a:pt x="19" y="7"/>
                        <a:pt x="20" y="4"/>
                        <a:pt x="21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3"/>
                        <a:pt x="17" y="6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9" y="10"/>
                        <a:pt x="4" y="13"/>
                        <a:pt x="2" y="17"/>
                      </a:cubicBezTo>
                      <a:cubicBezTo>
                        <a:pt x="0" y="23"/>
                        <a:pt x="2" y="29"/>
                        <a:pt x="8" y="32"/>
                      </a:cubicBezTo>
                      <a:cubicBezTo>
                        <a:pt x="13" y="35"/>
                        <a:pt x="20" y="33"/>
                        <a:pt x="22" y="27"/>
                      </a:cubicBezTo>
                      <a:cubicBezTo>
                        <a:pt x="24" y="23"/>
                        <a:pt x="24" y="19"/>
                        <a:pt x="21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319"/>
                <p:cNvSpPr>
                  <a:spLocks noChangeAspect="1"/>
                </p:cNvSpPr>
                <p:nvPr/>
              </p:nvSpPr>
              <p:spPr bwMode="auto">
                <a:xfrm>
                  <a:off x="5705624" y="1862512"/>
                  <a:ext cx="109522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0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5" y="24"/>
                      </a:moveTo>
                      <a:cubicBezTo>
                        <a:pt x="5" y="23"/>
                        <a:pt x="6" y="22"/>
                        <a:pt x="6" y="22"/>
                      </a:cubicBezTo>
                      <a:cubicBezTo>
                        <a:pt x="6" y="22"/>
                        <a:pt x="8" y="23"/>
                        <a:pt x="8" y="23"/>
                      </a:cubicBezTo>
                      <a:cubicBezTo>
                        <a:pt x="9" y="23"/>
                        <a:pt x="9" y="24"/>
                        <a:pt x="9" y="24"/>
                      </a:cubicBezTo>
                      <a:cubicBezTo>
                        <a:pt x="8" y="25"/>
                        <a:pt x="8" y="26"/>
                        <a:pt x="7" y="28"/>
                      </a:cubicBezTo>
                      <a:cubicBezTo>
                        <a:pt x="6" y="30"/>
                        <a:pt x="5" y="32"/>
                        <a:pt x="5" y="3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3"/>
                        <a:pt x="8" y="30"/>
                        <a:pt x="9" y="29"/>
                      </a:cubicBezTo>
                      <a:cubicBezTo>
                        <a:pt x="10" y="27"/>
                        <a:pt x="11" y="26"/>
                        <a:pt x="12" y="24"/>
                      </a:cubicBezTo>
                      <a:cubicBezTo>
                        <a:pt x="16" y="25"/>
                        <a:pt x="21" y="22"/>
                        <a:pt x="23" y="18"/>
                      </a:cubicBezTo>
                      <a:cubicBezTo>
                        <a:pt x="25" y="12"/>
                        <a:pt x="23" y="5"/>
                        <a:pt x="17" y="3"/>
                      </a:cubicBezTo>
                      <a:cubicBezTo>
                        <a:pt x="12" y="0"/>
                        <a:pt x="5" y="3"/>
                        <a:pt x="2" y="9"/>
                      </a:cubicBezTo>
                      <a:cubicBezTo>
                        <a:pt x="1" y="13"/>
                        <a:pt x="2" y="17"/>
                        <a:pt x="4" y="21"/>
                      </a:cubicBezTo>
                      <a:cubicBezTo>
                        <a:pt x="4" y="21"/>
                        <a:pt x="3" y="22"/>
                        <a:pt x="3" y="23"/>
                      </a:cubicBezTo>
                      <a:cubicBezTo>
                        <a:pt x="2" y="26"/>
                        <a:pt x="1" y="29"/>
                        <a:pt x="0" y="3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320"/>
                <p:cNvSpPr>
                  <a:spLocks noChangeAspect="1"/>
                </p:cNvSpPr>
                <p:nvPr/>
              </p:nvSpPr>
              <p:spPr bwMode="auto">
                <a:xfrm>
                  <a:off x="5621872" y="1967624"/>
                  <a:ext cx="109522" cy="105112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0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21" y="15"/>
                      </a:moveTo>
                      <a:cubicBezTo>
                        <a:pt x="21" y="14"/>
                        <a:pt x="22" y="14"/>
                        <a:pt x="22" y="13"/>
                      </a:cubicBezTo>
                      <a:cubicBezTo>
                        <a:pt x="24" y="10"/>
                        <a:pt x="24" y="6"/>
                        <a:pt x="25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6"/>
                        <a:pt x="21" y="9"/>
                        <a:pt x="20" y="12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9" y="13"/>
                        <a:pt x="18" y="12"/>
                        <a:pt x="17" y="12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7" y="11"/>
                        <a:pt x="17" y="10"/>
                        <a:pt x="18" y="9"/>
                      </a:cubicBezTo>
                      <a:cubicBezTo>
                        <a:pt x="19" y="6"/>
                        <a:pt x="20" y="4"/>
                        <a:pt x="20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3"/>
                        <a:pt x="17" y="5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9" y="10"/>
                        <a:pt x="4" y="13"/>
                        <a:pt x="2" y="18"/>
                      </a:cubicBezTo>
                      <a:cubicBezTo>
                        <a:pt x="0" y="23"/>
                        <a:pt x="3" y="30"/>
                        <a:pt x="8" y="32"/>
                      </a:cubicBezTo>
                      <a:cubicBezTo>
                        <a:pt x="14" y="35"/>
                        <a:pt x="20" y="32"/>
                        <a:pt x="23" y="27"/>
                      </a:cubicBezTo>
                      <a:cubicBezTo>
                        <a:pt x="25" y="22"/>
                        <a:pt x="24" y="18"/>
                        <a:pt x="21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323"/>
                <p:cNvSpPr>
                  <a:spLocks noChangeAspect="1"/>
                </p:cNvSpPr>
                <p:nvPr/>
              </p:nvSpPr>
              <p:spPr bwMode="auto">
                <a:xfrm>
                  <a:off x="5604692" y="1832480"/>
                  <a:ext cx="107374" cy="108115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0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5" y="24"/>
                      </a:moveTo>
                      <a:cubicBezTo>
                        <a:pt x="5" y="23"/>
                        <a:pt x="5" y="23"/>
                        <a:pt x="6" y="22"/>
                      </a:cubicBezTo>
                      <a:cubicBezTo>
                        <a:pt x="6" y="23"/>
                        <a:pt x="7" y="23"/>
                        <a:pt x="8" y="23"/>
                      </a:cubicBezTo>
                      <a:cubicBezTo>
                        <a:pt x="8" y="24"/>
                        <a:pt x="9" y="24"/>
                        <a:pt x="9" y="24"/>
                      </a:cubicBezTo>
                      <a:cubicBezTo>
                        <a:pt x="8" y="25"/>
                        <a:pt x="8" y="26"/>
                        <a:pt x="7" y="28"/>
                      </a:cubicBezTo>
                      <a:cubicBezTo>
                        <a:pt x="6" y="30"/>
                        <a:pt x="5" y="32"/>
                        <a:pt x="5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3"/>
                        <a:pt x="8" y="31"/>
                        <a:pt x="9" y="29"/>
                      </a:cubicBezTo>
                      <a:cubicBezTo>
                        <a:pt x="10" y="27"/>
                        <a:pt x="11" y="26"/>
                        <a:pt x="12" y="24"/>
                      </a:cubicBezTo>
                      <a:cubicBezTo>
                        <a:pt x="16" y="24"/>
                        <a:pt x="21" y="22"/>
                        <a:pt x="22" y="17"/>
                      </a:cubicBezTo>
                      <a:cubicBezTo>
                        <a:pt x="25" y="12"/>
                        <a:pt x="22" y="5"/>
                        <a:pt x="16" y="2"/>
                      </a:cubicBezTo>
                      <a:cubicBezTo>
                        <a:pt x="11" y="0"/>
                        <a:pt x="4" y="3"/>
                        <a:pt x="2" y="9"/>
                      </a:cubicBezTo>
                      <a:cubicBezTo>
                        <a:pt x="0" y="13"/>
                        <a:pt x="1" y="17"/>
                        <a:pt x="4" y="21"/>
                      </a:cubicBezTo>
                      <a:cubicBezTo>
                        <a:pt x="4" y="22"/>
                        <a:pt x="3" y="23"/>
                        <a:pt x="3" y="23"/>
                      </a:cubicBezTo>
                      <a:cubicBezTo>
                        <a:pt x="2" y="26"/>
                        <a:pt x="1" y="30"/>
                        <a:pt x="0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324"/>
                <p:cNvSpPr>
                  <a:spLocks noChangeAspect="1"/>
                </p:cNvSpPr>
                <p:nvPr/>
              </p:nvSpPr>
              <p:spPr bwMode="auto">
                <a:xfrm>
                  <a:off x="5527383" y="1936090"/>
                  <a:ext cx="107374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0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21" y="15"/>
                      </a:moveTo>
                      <a:cubicBezTo>
                        <a:pt x="21" y="15"/>
                        <a:pt x="21" y="14"/>
                        <a:pt x="22" y="14"/>
                      </a:cubicBezTo>
                      <a:cubicBezTo>
                        <a:pt x="23" y="10"/>
                        <a:pt x="24" y="7"/>
                        <a:pt x="24" y="3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6"/>
                        <a:pt x="21" y="9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7" y="11"/>
                        <a:pt x="17" y="10"/>
                        <a:pt x="17" y="9"/>
                      </a:cubicBezTo>
                      <a:cubicBezTo>
                        <a:pt x="18" y="7"/>
                        <a:pt x="19" y="4"/>
                        <a:pt x="20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3"/>
                        <a:pt x="16" y="6"/>
                        <a:pt x="15" y="8"/>
                      </a:cubicBezTo>
                      <a:cubicBezTo>
                        <a:pt x="14" y="9"/>
                        <a:pt x="14" y="11"/>
                        <a:pt x="14" y="12"/>
                      </a:cubicBezTo>
                      <a:cubicBezTo>
                        <a:pt x="9" y="11"/>
                        <a:pt x="4" y="14"/>
                        <a:pt x="2" y="18"/>
                      </a:cubicBezTo>
                      <a:cubicBezTo>
                        <a:pt x="0" y="24"/>
                        <a:pt x="3" y="31"/>
                        <a:pt x="8" y="33"/>
                      </a:cubicBezTo>
                      <a:cubicBezTo>
                        <a:pt x="14" y="35"/>
                        <a:pt x="20" y="33"/>
                        <a:pt x="23" y="27"/>
                      </a:cubicBezTo>
                      <a:cubicBezTo>
                        <a:pt x="25" y="23"/>
                        <a:pt x="24" y="18"/>
                        <a:pt x="21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327"/>
                <p:cNvSpPr>
                  <a:spLocks noChangeAspect="1"/>
                </p:cNvSpPr>
                <p:nvPr/>
              </p:nvSpPr>
              <p:spPr bwMode="auto">
                <a:xfrm>
                  <a:off x="5501613" y="1805452"/>
                  <a:ext cx="107374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5" y="24"/>
                      </a:move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7" y="23"/>
                        <a:pt x="8" y="23"/>
                        <a:pt x="8" y="23"/>
                      </a:cubicBezTo>
                      <a:cubicBezTo>
                        <a:pt x="9" y="23"/>
                        <a:pt x="9" y="24"/>
                        <a:pt x="10" y="24"/>
                      </a:cubicBezTo>
                      <a:cubicBezTo>
                        <a:pt x="9" y="25"/>
                        <a:pt x="8" y="26"/>
                        <a:pt x="8" y="28"/>
                      </a:cubicBezTo>
                      <a:cubicBezTo>
                        <a:pt x="7" y="30"/>
                        <a:pt x="6" y="32"/>
                        <a:pt x="6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9" y="30"/>
                        <a:pt x="10" y="29"/>
                      </a:cubicBezTo>
                      <a:cubicBezTo>
                        <a:pt x="10" y="27"/>
                        <a:pt x="11" y="26"/>
                        <a:pt x="12" y="24"/>
                      </a:cubicBezTo>
                      <a:cubicBezTo>
                        <a:pt x="16" y="24"/>
                        <a:pt x="21" y="21"/>
                        <a:pt x="23" y="17"/>
                      </a:cubicBezTo>
                      <a:cubicBezTo>
                        <a:pt x="25" y="11"/>
                        <a:pt x="22" y="4"/>
                        <a:pt x="16" y="2"/>
                      </a:cubicBezTo>
                      <a:cubicBezTo>
                        <a:pt x="10" y="0"/>
                        <a:pt x="4" y="3"/>
                        <a:pt x="2" y="9"/>
                      </a:cubicBezTo>
                      <a:cubicBezTo>
                        <a:pt x="0" y="13"/>
                        <a:pt x="1" y="18"/>
                        <a:pt x="4" y="21"/>
                      </a:cubicBezTo>
                      <a:cubicBezTo>
                        <a:pt x="4" y="22"/>
                        <a:pt x="4" y="23"/>
                        <a:pt x="3" y="24"/>
                      </a:cubicBezTo>
                      <a:cubicBezTo>
                        <a:pt x="2" y="27"/>
                        <a:pt x="1" y="30"/>
                        <a:pt x="1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328"/>
                <p:cNvSpPr>
                  <a:spLocks noChangeAspect="1"/>
                </p:cNvSpPr>
                <p:nvPr/>
              </p:nvSpPr>
              <p:spPr bwMode="auto">
                <a:xfrm>
                  <a:off x="5426451" y="1912065"/>
                  <a:ext cx="107374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0 h 35"/>
                    <a:gd name="T20" fmla="*/ 2147483647 w 25"/>
                    <a:gd name="T21" fmla="*/ 0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21" y="14"/>
                      </a:moveTo>
                      <a:cubicBezTo>
                        <a:pt x="21" y="14"/>
                        <a:pt x="22" y="13"/>
                        <a:pt x="22" y="13"/>
                      </a:cubicBezTo>
                      <a:cubicBezTo>
                        <a:pt x="23" y="9"/>
                        <a:pt x="24" y="6"/>
                        <a:pt x="24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5"/>
                        <a:pt x="21" y="8"/>
                        <a:pt x="20" y="12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7" y="12"/>
                        <a:pt x="16" y="12"/>
                        <a:pt x="16" y="11"/>
                      </a:cubicBezTo>
                      <a:cubicBezTo>
                        <a:pt x="17" y="10"/>
                        <a:pt x="17" y="10"/>
                        <a:pt x="17" y="8"/>
                      </a:cubicBezTo>
                      <a:cubicBezTo>
                        <a:pt x="18" y="6"/>
                        <a:pt x="19" y="3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2"/>
                        <a:pt x="16" y="5"/>
                        <a:pt x="15" y="7"/>
                      </a:cubicBezTo>
                      <a:cubicBezTo>
                        <a:pt x="15" y="9"/>
                        <a:pt x="14" y="10"/>
                        <a:pt x="14" y="11"/>
                      </a:cubicBezTo>
                      <a:cubicBezTo>
                        <a:pt x="9" y="10"/>
                        <a:pt x="4" y="14"/>
                        <a:pt x="2" y="18"/>
                      </a:cubicBezTo>
                      <a:cubicBezTo>
                        <a:pt x="0" y="24"/>
                        <a:pt x="4" y="30"/>
                        <a:pt x="9" y="32"/>
                      </a:cubicBezTo>
                      <a:cubicBezTo>
                        <a:pt x="15" y="35"/>
                        <a:pt x="21" y="32"/>
                        <a:pt x="23" y="26"/>
                      </a:cubicBezTo>
                      <a:cubicBezTo>
                        <a:pt x="25" y="22"/>
                        <a:pt x="24" y="17"/>
                        <a:pt x="21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331"/>
                <p:cNvSpPr>
                  <a:spLocks noChangeAspect="1"/>
                </p:cNvSpPr>
                <p:nvPr/>
              </p:nvSpPr>
              <p:spPr bwMode="auto">
                <a:xfrm>
                  <a:off x="5396386" y="1781426"/>
                  <a:ext cx="105227" cy="105112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5" y="24"/>
                      </a:moveTo>
                      <a:cubicBezTo>
                        <a:pt x="6" y="23"/>
                        <a:pt x="6" y="23"/>
                        <a:pt x="6" y="22"/>
                      </a:cubicBezTo>
                      <a:cubicBezTo>
                        <a:pt x="7" y="22"/>
                        <a:pt x="8" y="23"/>
                        <a:pt x="9" y="23"/>
                      </a:cubicBezTo>
                      <a:cubicBezTo>
                        <a:pt x="9" y="23"/>
                        <a:pt x="9" y="23"/>
                        <a:pt x="10" y="23"/>
                      </a:cubicBezTo>
                      <a:cubicBezTo>
                        <a:pt x="9" y="25"/>
                        <a:pt x="8" y="26"/>
                        <a:pt x="8" y="28"/>
                      </a:cubicBezTo>
                      <a:cubicBezTo>
                        <a:pt x="7" y="30"/>
                        <a:pt x="7" y="32"/>
                        <a:pt x="6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9" y="30"/>
                        <a:pt x="10" y="28"/>
                      </a:cubicBezTo>
                      <a:cubicBezTo>
                        <a:pt x="10" y="27"/>
                        <a:pt x="11" y="25"/>
                        <a:pt x="12" y="24"/>
                      </a:cubicBezTo>
                      <a:cubicBezTo>
                        <a:pt x="17" y="24"/>
                        <a:pt x="21" y="21"/>
                        <a:pt x="22" y="16"/>
                      </a:cubicBezTo>
                      <a:cubicBezTo>
                        <a:pt x="24" y="10"/>
                        <a:pt x="21" y="3"/>
                        <a:pt x="16" y="2"/>
                      </a:cubicBezTo>
                      <a:cubicBezTo>
                        <a:pt x="10" y="0"/>
                        <a:pt x="3" y="3"/>
                        <a:pt x="1" y="9"/>
                      </a:cubicBezTo>
                      <a:cubicBezTo>
                        <a:pt x="0" y="13"/>
                        <a:pt x="1" y="18"/>
                        <a:pt x="4" y="21"/>
                      </a:cubicBezTo>
                      <a:cubicBezTo>
                        <a:pt x="4" y="22"/>
                        <a:pt x="4" y="23"/>
                        <a:pt x="3" y="24"/>
                      </a:cubicBezTo>
                      <a:cubicBezTo>
                        <a:pt x="2" y="27"/>
                        <a:pt x="2" y="30"/>
                        <a:pt x="1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4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332"/>
                <p:cNvSpPr>
                  <a:spLocks noChangeAspect="1"/>
                </p:cNvSpPr>
                <p:nvPr/>
              </p:nvSpPr>
              <p:spPr bwMode="auto">
                <a:xfrm>
                  <a:off x="5329814" y="1886538"/>
                  <a:ext cx="105227" cy="108115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0 h 35"/>
                    <a:gd name="T20" fmla="*/ 2147483647 w 24"/>
                    <a:gd name="T21" fmla="*/ 0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20" y="14"/>
                      </a:move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2" y="9"/>
                        <a:pt x="22" y="5"/>
                        <a:pt x="23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5"/>
                        <a:pt x="20" y="8"/>
                        <a:pt x="18" y="12"/>
                      </a:cubicBezTo>
                      <a:cubicBezTo>
                        <a:pt x="18" y="12"/>
                        <a:pt x="18" y="13"/>
                        <a:pt x="18" y="13"/>
                      </a:cubicBezTo>
                      <a:cubicBezTo>
                        <a:pt x="17" y="12"/>
                        <a:pt x="17" y="12"/>
                        <a:pt x="16" y="12"/>
                      </a:cubicBezTo>
                      <a:cubicBezTo>
                        <a:pt x="15" y="12"/>
                        <a:pt x="15" y="12"/>
                        <a:pt x="15" y="11"/>
                      </a:cubicBezTo>
                      <a:cubicBezTo>
                        <a:pt x="16" y="10"/>
                        <a:pt x="16" y="10"/>
                        <a:pt x="16" y="8"/>
                      </a:cubicBezTo>
                      <a:cubicBezTo>
                        <a:pt x="17" y="6"/>
                        <a:pt x="17" y="3"/>
                        <a:pt x="18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2"/>
                        <a:pt x="15" y="5"/>
                        <a:pt x="14" y="8"/>
                      </a:cubicBezTo>
                      <a:cubicBezTo>
                        <a:pt x="13" y="9"/>
                        <a:pt x="13" y="10"/>
                        <a:pt x="13" y="11"/>
                      </a:cubicBezTo>
                      <a:cubicBezTo>
                        <a:pt x="8" y="11"/>
                        <a:pt x="3" y="14"/>
                        <a:pt x="2" y="19"/>
                      </a:cubicBezTo>
                      <a:cubicBezTo>
                        <a:pt x="0" y="25"/>
                        <a:pt x="3" y="31"/>
                        <a:pt x="9" y="33"/>
                      </a:cubicBezTo>
                      <a:cubicBezTo>
                        <a:pt x="15" y="35"/>
                        <a:pt x="21" y="32"/>
                        <a:pt x="23" y="26"/>
                      </a:cubicBezTo>
                      <a:cubicBezTo>
                        <a:pt x="24" y="21"/>
                        <a:pt x="23" y="17"/>
                        <a:pt x="20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335"/>
                <p:cNvSpPr>
                  <a:spLocks noChangeAspect="1"/>
                </p:cNvSpPr>
                <p:nvPr/>
              </p:nvSpPr>
              <p:spPr bwMode="auto">
                <a:xfrm>
                  <a:off x="5286864" y="1757401"/>
                  <a:ext cx="109522" cy="109616"/>
                </a:xfrm>
                <a:custGeom>
                  <a:avLst/>
                  <a:gdLst>
                    <a:gd name="T0" fmla="*/ 2147483647 w 25"/>
                    <a:gd name="T1" fmla="*/ 2147483647 h 36"/>
                    <a:gd name="T2" fmla="*/ 2147483647 w 25"/>
                    <a:gd name="T3" fmla="*/ 2147483647 h 36"/>
                    <a:gd name="T4" fmla="*/ 2147483647 w 25"/>
                    <a:gd name="T5" fmla="*/ 2147483647 h 36"/>
                    <a:gd name="T6" fmla="*/ 2147483647 w 25"/>
                    <a:gd name="T7" fmla="*/ 2147483647 h 36"/>
                    <a:gd name="T8" fmla="*/ 2147483647 w 25"/>
                    <a:gd name="T9" fmla="*/ 2147483647 h 36"/>
                    <a:gd name="T10" fmla="*/ 2147483647 w 25"/>
                    <a:gd name="T11" fmla="*/ 2147483647 h 36"/>
                    <a:gd name="T12" fmla="*/ 2147483647 w 25"/>
                    <a:gd name="T13" fmla="*/ 2147483647 h 36"/>
                    <a:gd name="T14" fmla="*/ 2147483647 w 25"/>
                    <a:gd name="T15" fmla="*/ 2147483647 h 36"/>
                    <a:gd name="T16" fmla="*/ 2147483647 w 25"/>
                    <a:gd name="T17" fmla="*/ 2147483647 h 36"/>
                    <a:gd name="T18" fmla="*/ 2147483647 w 25"/>
                    <a:gd name="T19" fmla="*/ 2147483647 h 36"/>
                    <a:gd name="T20" fmla="*/ 2147483647 w 25"/>
                    <a:gd name="T21" fmla="*/ 2147483647 h 36"/>
                    <a:gd name="T22" fmla="*/ 2147483647 w 25"/>
                    <a:gd name="T23" fmla="*/ 2147483647 h 36"/>
                    <a:gd name="T24" fmla="*/ 2147483647 w 25"/>
                    <a:gd name="T25" fmla="*/ 2147483647 h 36"/>
                    <a:gd name="T26" fmla="*/ 2147483647 w 25"/>
                    <a:gd name="T27" fmla="*/ 2147483647 h 36"/>
                    <a:gd name="T28" fmla="*/ 2147483647 w 25"/>
                    <a:gd name="T29" fmla="*/ 2147483647 h 36"/>
                    <a:gd name="T30" fmla="*/ 2147483647 w 25"/>
                    <a:gd name="T31" fmla="*/ 2147483647 h 36"/>
                    <a:gd name="T32" fmla="*/ 2147483647 w 25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6"/>
                    <a:gd name="T53" fmla="*/ 25 w 25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6">
                      <a:moveTo>
                        <a:pt x="6" y="25"/>
                      </a:moveTo>
                      <a:cubicBezTo>
                        <a:pt x="6" y="24"/>
                        <a:pt x="7" y="23"/>
                        <a:pt x="7" y="23"/>
                      </a:cubicBezTo>
                      <a:cubicBezTo>
                        <a:pt x="7" y="23"/>
                        <a:pt x="9" y="23"/>
                        <a:pt x="9" y="24"/>
                      </a:cubicBezTo>
                      <a:cubicBezTo>
                        <a:pt x="10" y="24"/>
                        <a:pt x="10" y="24"/>
                        <a:pt x="11" y="24"/>
                      </a:cubicBezTo>
                      <a:cubicBezTo>
                        <a:pt x="10" y="26"/>
                        <a:pt x="9" y="27"/>
                        <a:pt x="9" y="28"/>
                      </a:cubicBezTo>
                      <a:cubicBezTo>
                        <a:pt x="8" y="30"/>
                        <a:pt x="8" y="33"/>
                        <a:pt x="7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3"/>
                        <a:pt x="10" y="31"/>
                        <a:pt x="11" y="29"/>
                      </a:cubicBezTo>
                      <a:cubicBezTo>
                        <a:pt x="11" y="27"/>
                        <a:pt x="12" y="26"/>
                        <a:pt x="13" y="24"/>
                      </a:cubicBezTo>
                      <a:cubicBezTo>
                        <a:pt x="17" y="24"/>
                        <a:pt x="22" y="21"/>
                        <a:pt x="23" y="16"/>
                      </a:cubicBezTo>
                      <a:cubicBezTo>
                        <a:pt x="25" y="10"/>
                        <a:pt x="22" y="4"/>
                        <a:pt x="16" y="2"/>
                      </a:cubicBezTo>
                      <a:cubicBezTo>
                        <a:pt x="10" y="0"/>
                        <a:pt x="3" y="4"/>
                        <a:pt x="1" y="10"/>
                      </a:cubicBezTo>
                      <a:cubicBezTo>
                        <a:pt x="0" y="14"/>
                        <a:pt x="2" y="19"/>
                        <a:pt x="5" y="22"/>
                      </a:cubicBezTo>
                      <a:cubicBezTo>
                        <a:pt x="5" y="22"/>
                        <a:pt x="4" y="23"/>
                        <a:pt x="4" y="24"/>
                      </a:cubicBezTo>
                      <a:cubicBezTo>
                        <a:pt x="3" y="27"/>
                        <a:pt x="3" y="31"/>
                        <a:pt x="2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5" y="31"/>
                        <a:pt x="5" y="28"/>
                        <a:pt x="6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336"/>
                <p:cNvSpPr>
                  <a:spLocks noChangeAspect="1"/>
                </p:cNvSpPr>
                <p:nvPr/>
              </p:nvSpPr>
              <p:spPr bwMode="auto">
                <a:xfrm>
                  <a:off x="5231030" y="1862512"/>
                  <a:ext cx="105227" cy="109616"/>
                </a:xfrm>
                <a:custGeom>
                  <a:avLst/>
                  <a:gdLst>
                    <a:gd name="T0" fmla="*/ 2147483647 w 24"/>
                    <a:gd name="T1" fmla="*/ 2147483647 h 36"/>
                    <a:gd name="T2" fmla="*/ 2147483647 w 24"/>
                    <a:gd name="T3" fmla="*/ 2147483647 h 36"/>
                    <a:gd name="T4" fmla="*/ 2147483647 w 24"/>
                    <a:gd name="T5" fmla="*/ 2147483647 h 36"/>
                    <a:gd name="T6" fmla="*/ 2147483647 w 24"/>
                    <a:gd name="T7" fmla="*/ 2147483647 h 36"/>
                    <a:gd name="T8" fmla="*/ 2147483647 w 24"/>
                    <a:gd name="T9" fmla="*/ 2147483647 h 36"/>
                    <a:gd name="T10" fmla="*/ 2147483647 w 24"/>
                    <a:gd name="T11" fmla="*/ 2147483647 h 36"/>
                    <a:gd name="T12" fmla="*/ 2147483647 w 24"/>
                    <a:gd name="T13" fmla="*/ 2147483647 h 36"/>
                    <a:gd name="T14" fmla="*/ 2147483647 w 24"/>
                    <a:gd name="T15" fmla="*/ 2147483647 h 36"/>
                    <a:gd name="T16" fmla="*/ 2147483647 w 24"/>
                    <a:gd name="T17" fmla="*/ 2147483647 h 36"/>
                    <a:gd name="T18" fmla="*/ 2147483647 w 24"/>
                    <a:gd name="T19" fmla="*/ 2147483647 h 36"/>
                    <a:gd name="T20" fmla="*/ 2147483647 w 24"/>
                    <a:gd name="T21" fmla="*/ 0 h 36"/>
                    <a:gd name="T22" fmla="*/ 2147483647 w 24"/>
                    <a:gd name="T23" fmla="*/ 2147483647 h 36"/>
                    <a:gd name="T24" fmla="*/ 2147483647 w 24"/>
                    <a:gd name="T25" fmla="*/ 2147483647 h 36"/>
                    <a:gd name="T26" fmla="*/ 2147483647 w 24"/>
                    <a:gd name="T27" fmla="*/ 2147483647 h 36"/>
                    <a:gd name="T28" fmla="*/ 2147483647 w 24"/>
                    <a:gd name="T29" fmla="*/ 2147483647 h 36"/>
                    <a:gd name="T30" fmla="*/ 2147483647 w 24"/>
                    <a:gd name="T31" fmla="*/ 2147483647 h 36"/>
                    <a:gd name="T32" fmla="*/ 2147483647 w 24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6"/>
                    <a:gd name="T53" fmla="*/ 24 w 24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6">
                      <a:moveTo>
                        <a:pt x="20" y="15"/>
                      </a:moveTo>
                      <a:cubicBezTo>
                        <a:pt x="20" y="14"/>
                        <a:pt x="20" y="14"/>
                        <a:pt x="20" y="13"/>
                      </a:cubicBezTo>
                      <a:cubicBezTo>
                        <a:pt x="21" y="10"/>
                        <a:pt x="22" y="6"/>
                        <a:pt x="22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6"/>
                        <a:pt x="19" y="9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7" y="13"/>
                        <a:pt x="16" y="13"/>
                        <a:pt x="16" y="13"/>
                      </a:cubicBezTo>
                      <a:cubicBezTo>
                        <a:pt x="15" y="13"/>
                        <a:pt x="15" y="12"/>
                        <a:pt x="14" y="12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6" y="7"/>
                        <a:pt x="17" y="4"/>
                        <a:pt x="17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3"/>
                        <a:pt x="14" y="6"/>
                        <a:pt x="13" y="9"/>
                      </a:cubicBezTo>
                      <a:cubicBezTo>
                        <a:pt x="13" y="10"/>
                        <a:pt x="13" y="11"/>
                        <a:pt x="12" y="12"/>
                      </a:cubicBezTo>
                      <a:cubicBezTo>
                        <a:pt x="7" y="12"/>
                        <a:pt x="3" y="15"/>
                        <a:pt x="1" y="20"/>
                      </a:cubicBezTo>
                      <a:cubicBezTo>
                        <a:pt x="0" y="26"/>
                        <a:pt x="4" y="32"/>
                        <a:pt x="9" y="34"/>
                      </a:cubicBezTo>
                      <a:cubicBezTo>
                        <a:pt x="15" y="36"/>
                        <a:pt x="21" y="32"/>
                        <a:pt x="23" y="26"/>
                      </a:cubicBezTo>
                      <a:cubicBezTo>
                        <a:pt x="24" y="22"/>
                        <a:pt x="23" y="18"/>
                        <a:pt x="20" y="1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339"/>
                <p:cNvSpPr>
                  <a:spLocks noChangeAspect="1"/>
                </p:cNvSpPr>
                <p:nvPr/>
              </p:nvSpPr>
              <p:spPr bwMode="auto">
                <a:xfrm>
                  <a:off x="5179490" y="1739381"/>
                  <a:ext cx="107374" cy="105112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2147483647 h 35"/>
                    <a:gd name="T20" fmla="*/ 2147483647 w 25"/>
                    <a:gd name="T21" fmla="*/ 2147483647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7" y="24"/>
                      </a:moveTo>
                      <a:cubicBezTo>
                        <a:pt x="7" y="24"/>
                        <a:pt x="7" y="23"/>
                        <a:pt x="7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1" y="23"/>
                        <a:pt x="11" y="23"/>
                      </a:cubicBezTo>
                      <a:cubicBezTo>
                        <a:pt x="10" y="25"/>
                        <a:pt x="10" y="26"/>
                        <a:pt x="10" y="28"/>
                      </a:cubicBezTo>
                      <a:cubicBezTo>
                        <a:pt x="9" y="30"/>
                        <a:pt x="9" y="32"/>
                        <a:pt x="8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3"/>
                        <a:pt x="11" y="30"/>
                        <a:pt x="12" y="28"/>
                      </a:cubicBezTo>
                      <a:cubicBezTo>
                        <a:pt x="12" y="27"/>
                        <a:pt x="13" y="25"/>
                        <a:pt x="14" y="24"/>
                      </a:cubicBezTo>
                      <a:cubicBezTo>
                        <a:pt x="18" y="23"/>
                        <a:pt x="22" y="20"/>
                        <a:pt x="23" y="15"/>
                      </a:cubicBezTo>
                      <a:cubicBezTo>
                        <a:pt x="25" y="9"/>
                        <a:pt x="21" y="3"/>
                        <a:pt x="15" y="1"/>
                      </a:cubicBezTo>
                      <a:cubicBezTo>
                        <a:pt x="9" y="0"/>
                        <a:pt x="3" y="4"/>
                        <a:pt x="2" y="10"/>
                      </a:cubicBezTo>
                      <a:cubicBezTo>
                        <a:pt x="0" y="14"/>
                        <a:pt x="2" y="18"/>
                        <a:pt x="6" y="21"/>
                      </a:cubicBezTo>
                      <a:cubicBezTo>
                        <a:pt x="5" y="22"/>
                        <a:pt x="5" y="23"/>
                        <a:pt x="5" y="24"/>
                      </a:cubicBezTo>
                      <a:cubicBezTo>
                        <a:pt x="4" y="27"/>
                        <a:pt x="4" y="30"/>
                        <a:pt x="3" y="33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0"/>
                        <a:pt x="6" y="28"/>
                        <a:pt x="7" y="2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340"/>
                <p:cNvSpPr>
                  <a:spLocks noChangeAspect="1"/>
                </p:cNvSpPr>
                <p:nvPr/>
              </p:nvSpPr>
              <p:spPr bwMode="auto">
                <a:xfrm>
                  <a:off x="5130098" y="1844493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0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20" y="14"/>
                      </a:moveTo>
                      <a:cubicBezTo>
                        <a:pt x="20" y="14"/>
                        <a:pt x="20" y="13"/>
                        <a:pt x="20" y="13"/>
                      </a:cubicBezTo>
                      <a:cubicBezTo>
                        <a:pt x="21" y="9"/>
                        <a:pt x="21" y="5"/>
                        <a:pt x="21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5"/>
                        <a:pt x="18" y="9"/>
                        <a:pt x="18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7" y="13"/>
                        <a:pt x="16" y="13"/>
                        <a:pt x="15" y="12"/>
                      </a:cubicBezTo>
                      <a:cubicBezTo>
                        <a:pt x="15" y="12"/>
                        <a:pt x="14" y="12"/>
                        <a:pt x="14" y="12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6" y="7"/>
                        <a:pt x="16" y="4"/>
                        <a:pt x="16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3"/>
                        <a:pt x="13" y="6"/>
                        <a:pt x="13" y="8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7" y="12"/>
                        <a:pt x="2" y="16"/>
                        <a:pt x="1" y="20"/>
                      </a:cubicBezTo>
                      <a:cubicBezTo>
                        <a:pt x="0" y="26"/>
                        <a:pt x="4" y="32"/>
                        <a:pt x="10" y="34"/>
                      </a:cubicBezTo>
                      <a:cubicBezTo>
                        <a:pt x="16" y="35"/>
                        <a:pt x="21" y="32"/>
                        <a:pt x="23" y="26"/>
                      </a:cubicBezTo>
                      <a:cubicBezTo>
                        <a:pt x="24" y="21"/>
                        <a:pt x="23" y="17"/>
                        <a:pt x="20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343"/>
                <p:cNvSpPr>
                  <a:spLocks noChangeAspect="1"/>
                </p:cNvSpPr>
                <p:nvPr/>
              </p:nvSpPr>
              <p:spPr bwMode="auto">
                <a:xfrm>
                  <a:off x="5074263" y="1719861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2147483647 h 35"/>
                    <a:gd name="T22" fmla="*/ 0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6" y="25"/>
                      </a:moveTo>
                      <a:cubicBezTo>
                        <a:pt x="6" y="24"/>
                        <a:pt x="7" y="23"/>
                        <a:pt x="7" y="22"/>
                      </a:cubicBezTo>
                      <a:cubicBezTo>
                        <a:pt x="7" y="23"/>
                        <a:pt x="9" y="23"/>
                        <a:pt x="9" y="23"/>
                      </a:cubicBezTo>
                      <a:cubicBezTo>
                        <a:pt x="10" y="24"/>
                        <a:pt x="10" y="24"/>
                        <a:pt x="11" y="24"/>
                      </a:cubicBezTo>
                      <a:cubicBezTo>
                        <a:pt x="10" y="25"/>
                        <a:pt x="10" y="26"/>
                        <a:pt x="9" y="28"/>
                      </a:cubicBezTo>
                      <a:cubicBezTo>
                        <a:pt x="9" y="30"/>
                        <a:pt x="8" y="32"/>
                        <a:pt x="8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3"/>
                        <a:pt x="11" y="30"/>
                        <a:pt x="11" y="28"/>
                      </a:cubicBezTo>
                      <a:cubicBezTo>
                        <a:pt x="12" y="27"/>
                        <a:pt x="12" y="25"/>
                        <a:pt x="13" y="24"/>
                      </a:cubicBezTo>
                      <a:cubicBezTo>
                        <a:pt x="17" y="23"/>
                        <a:pt x="21" y="20"/>
                        <a:pt x="22" y="15"/>
                      </a:cubicBezTo>
                      <a:cubicBezTo>
                        <a:pt x="24" y="9"/>
                        <a:pt x="20" y="3"/>
                        <a:pt x="14" y="1"/>
                      </a:cubicBezTo>
                      <a:cubicBezTo>
                        <a:pt x="8" y="0"/>
                        <a:pt x="2" y="4"/>
                        <a:pt x="0" y="10"/>
                      </a:cubicBezTo>
                      <a:cubicBezTo>
                        <a:pt x="0" y="15"/>
                        <a:pt x="2" y="19"/>
                        <a:pt x="5" y="22"/>
                      </a:cubicBezTo>
                      <a:cubicBezTo>
                        <a:pt x="5" y="22"/>
                        <a:pt x="4" y="24"/>
                        <a:pt x="4" y="24"/>
                      </a:cubicBezTo>
                      <a:cubicBezTo>
                        <a:pt x="4" y="28"/>
                        <a:pt x="3" y="31"/>
                        <a:pt x="3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5" y="31"/>
                        <a:pt x="6" y="28"/>
                        <a:pt x="6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344"/>
                <p:cNvSpPr>
                  <a:spLocks noChangeAspect="1"/>
                </p:cNvSpPr>
                <p:nvPr/>
              </p:nvSpPr>
              <p:spPr bwMode="auto">
                <a:xfrm>
                  <a:off x="5027018" y="1829477"/>
                  <a:ext cx="107374" cy="106613"/>
                </a:xfrm>
                <a:custGeom>
                  <a:avLst/>
                  <a:gdLst>
                    <a:gd name="T0" fmla="*/ 2147483647 w 25"/>
                    <a:gd name="T1" fmla="*/ 2147483647 h 35"/>
                    <a:gd name="T2" fmla="*/ 2147483647 w 25"/>
                    <a:gd name="T3" fmla="*/ 2147483647 h 35"/>
                    <a:gd name="T4" fmla="*/ 2147483647 w 25"/>
                    <a:gd name="T5" fmla="*/ 2147483647 h 35"/>
                    <a:gd name="T6" fmla="*/ 2147483647 w 25"/>
                    <a:gd name="T7" fmla="*/ 2147483647 h 35"/>
                    <a:gd name="T8" fmla="*/ 2147483647 w 25"/>
                    <a:gd name="T9" fmla="*/ 2147483647 h 35"/>
                    <a:gd name="T10" fmla="*/ 2147483647 w 25"/>
                    <a:gd name="T11" fmla="*/ 2147483647 h 35"/>
                    <a:gd name="T12" fmla="*/ 2147483647 w 25"/>
                    <a:gd name="T13" fmla="*/ 2147483647 h 35"/>
                    <a:gd name="T14" fmla="*/ 2147483647 w 25"/>
                    <a:gd name="T15" fmla="*/ 2147483647 h 35"/>
                    <a:gd name="T16" fmla="*/ 2147483647 w 25"/>
                    <a:gd name="T17" fmla="*/ 2147483647 h 35"/>
                    <a:gd name="T18" fmla="*/ 2147483647 w 25"/>
                    <a:gd name="T19" fmla="*/ 0 h 35"/>
                    <a:gd name="T20" fmla="*/ 2147483647 w 25"/>
                    <a:gd name="T21" fmla="*/ 0 h 35"/>
                    <a:gd name="T22" fmla="*/ 2147483647 w 25"/>
                    <a:gd name="T23" fmla="*/ 2147483647 h 35"/>
                    <a:gd name="T24" fmla="*/ 2147483647 w 25"/>
                    <a:gd name="T25" fmla="*/ 2147483647 h 35"/>
                    <a:gd name="T26" fmla="*/ 2147483647 w 25"/>
                    <a:gd name="T27" fmla="*/ 2147483647 h 35"/>
                    <a:gd name="T28" fmla="*/ 2147483647 w 25"/>
                    <a:gd name="T29" fmla="*/ 2147483647 h 35"/>
                    <a:gd name="T30" fmla="*/ 2147483647 w 25"/>
                    <a:gd name="T31" fmla="*/ 2147483647 h 35"/>
                    <a:gd name="T32" fmla="*/ 2147483647 w 25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20" y="14"/>
                      </a:move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1" y="8"/>
                        <a:pt x="21" y="5"/>
                        <a:pt x="21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5"/>
                        <a:pt x="19" y="8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6" y="12"/>
                        <a:pt x="15" y="12"/>
                      </a:cubicBezTo>
                      <a:cubicBezTo>
                        <a:pt x="15" y="12"/>
                        <a:pt x="14" y="12"/>
                        <a:pt x="14" y="12"/>
                      </a:cubicBezTo>
                      <a:cubicBezTo>
                        <a:pt x="15" y="10"/>
                        <a:pt x="15" y="10"/>
                        <a:pt x="15" y="8"/>
                      </a:cubicBezTo>
                      <a:cubicBezTo>
                        <a:pt x="16" y="6"/>
                        <a:pt x="16" y="3"/>
                        <a:pt x="16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3"/>
                        <a:pt x="13" y="6"/>
                        <a:pt x="13" y="8"/>
                      </a:cubicBezTo>
                      <a:cubicBezTo>
                        <a:pt x="12" y="9"/>
                        <a:pt x="12" y="10"/>
                        <a:pt x="12" y="12"/>
                      </a:cubicBezTo>
                      <a:cubicBezTo>
                        <a:pt x="7" y="12"/>
                        <a:pt x="3" y="15"/>
                        <a:pt x="2" y="20"/>
                      </a:cubicBezTo>
                      <a:cubicBezTo>
                        <a:pt x="0" y="26"/>
                        <a:pt x="5" y="32"/>
                        <a:pt x="11" y="33"/>
                      </a:cubicBezTo>
                      <a:cubicBezTo>
                        <a:pt x="17" y="35"/>
                        <a:pt x="22" y="31"/>
                        <a:pt x="24" y="25"/>
                      </a:cubicBezTo>
                      <a:cubicBezTo>
                        <a:pt x="25" y="20"/>
                        <a:pt x="23" y="16"/>
                        <a:pt x="20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347"/>
                <p:cNvSpPr>
                  <a:spLocks noChangeAspect="1"/>
                </p:cNvSpPr>
                <p:nvPr/>
              </p:nvSpPr>
              <p:spPr bwMode="auto">
                <a:xfrm>
                  <a:off x="4962594" y="1706346"/>
                  <a:ext cx="103079" cy="108115"/>
                </a:xfrm>
                <a:custGeom>
                  <a:avLst/>
                  <a:gdLst>
                    <a:gd name="T0" fmla="*/ 2147483647 w 24"/>
                    <a:gd name="T1" fmla="*/ 2147483647 h 36"/>
                    <a:gd name="T2" fmla="*/ 2147483647 w 24"/>
                    <a:gd name="T3" fmla="*/ 2147483647 h 36"/>
                    <a:gd name="T4" fmla="*/ 2147483647 w 24"/>
                    <a:gd name="T5" fmla="*/ 2147483647 h 36"/>
                    <a:gd name="T6" fmla="*/ 2147483647 w 24"/>
                    <a:gd name="T7" fmla="*/ 2147483647 h 36"/>
                    <a:gd name="T8" fmla="*/ 2147483647 w 24"/>
                    <a:gd name="T9" fmla="*/ 2147483647 h 36"/>
                    <a:gd name="T10" fmla="*/ 2147483647 w 24"/>
                    <a:gd name="T11" fmla="*/ 2147483647 h 36"/>
                    <a:gd name="T12" fmla="*/ 2147483647 w 24"/>
                    <a:gd name="T13" fmla="*/ 2147483647 h 36"/>
                    <a:gd name="T14" fmla="*/ 2147483647 w 24"/>
                    <a:gd name="T15" fmla="*/ 2147483647 h 36"/>
                    <a:gd name="T16" fmla="*/ 2147483647 w 24"/>
                    <a:gd name="T17" fmla="*/ 2147483647 h 36"/>
                    <a:gd name="T18" fmla="*/ 2147483647 w 24"/>
                    <a:gd name="T19" fmla="*/ 2147483647 h 36"/>
                    <a:gd name="T20" fmla="*/ 2147483647 w 24"/>
                    <a:gd name="T21" fmla="*/ 2147483647 h 36"/>
                    <a:gd name="T22" fmla="*/ 2147483647 w 24"/>
                    <a:gd name="T23" fmla="*/ 2147483647 h 36"/>
                    <a:gd name="T24" fmla="*/ 2147483647 w 24"/>
                    <a:gd name="T25" fmla="*/ 2147483647 h 36"/>
                    <a:gd name="T26" fmla="*/ 2147483647 w 24"/>
                    <a:gd name="T27" fmla="*/ 2147483647 h 36"/>
                    <a:gd name="T28" fmla="*/ 2147483647 w 24"/>
                    <a:gd name="T29" fmla="*/ 2147483647 h 36"/>
                    <a:gd name="T30" fmla="*/ 2147483647 w 24"/>
                    <a:gd name="T31" fmla="*/ 2147483647 h 36"/>
                    <a:gd name="T32" fmla="*/ 2147483647 w 24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6"/>
                    <a:gd name="T53" fmla="*/ 24 w 24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6">
                      <a:moveTo>
                        <a:pt x="7" y="25"/>
                      </a:move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9" y="23"/>
                        <a:pt x="10" y="23"/>
                        <a:pt x="11" y="24"/>
                      </a:cubicBezTo>
                      <a:cubicBezTo>
                        <a:pt x="11" y="24"/>
                        <a:pt x="11" y="24"/>
                        <a:pt x="12" y="24"/>
                      </a:cubicBezTo>
                      <a:cubicBezTo>
                        <a:pt x="11" y="25"/>
                        <a:pt x="11" y="27"/>
                        <a:pt x="11" y="28"/>
                      </a:cubicBezTo>
                      <a:cubicBezTo>
                        <a:pt x="10" y="30"/>
                        <a:pt x="10" y="33"/>
                        <a:pt x="10" y="3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3"/>
                        <a:pt x="12" y="31"/>
                        <a:pt x="13" y="29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9" y="23"/>
                        <a:pt x="22" y="19"/>
                        <a:pt x="23" y="15"/>
                      </a:cubicBezTo>
                      <a:cubicBezTo>
                        <a:pt x="24" y="9"/>
                        <a:pt x="21" y="2"/>
                        <a:pt x="14" y="1"/>
                      </a:cubicBezTo>
                      <a:cubicBezTo>
                        <a:pt x="8" y="0"/>
                        <a:pt x="2" y="5"/>
                        <a:pt x="1" y="11"/>
                      </a:cubicBezTo>
                      <a:cubicBezTo>
                        <a:pt x="0" y="15"/>
                        <a:pt x="3" y="19"/>
                        <a:pt x="6" y="22"/>
                      </a:cubicBezTo>
                      <a:cubicBezTo>
                        <a:pt x="6" y="23"/>
                        <a:pt x="6" y="24"/>
                        <a:pt x="5" y="25"/>
                      </a:cubicBezTo>
                      <a:cubicBezTo>
                        <a:pt x="5" y="28"/>
                        <a:pt x="5" y="31"/>
                        <a:pt x="4" y="3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1"/>
                        <a:pt x="7" y="28"/>
                        <a:pt x="7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348"/>
                <p:cNvSpPr>
                  <a:spLocks noChangeAspect="1"/>
                </p:cNvSpPr>
                <p:nvPr/>
              </p:nvSpPr>
              <p:spPr bwMode="auto">
                <a:xfrm>
                  <a:off x="4926087" y="1814461"/>
                  <a:ext cx="103079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0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19" y="14"/>
                      </a:moveTo>
                      <a:cubicBezTo>
                        <a:pt x="19" y="13"/>
                        <a:pt x="19" y="13"/>
                        <a:pt x="19" y="12"/>
                      </a:cubicBezTo>
                      <a:cubicBezTo>
                        <a:pt x="20" y="9"/>
                        <a:pt x="20" y="5"/>
                        <a:pt x="20" y="2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8" y="5"/>
                        <a:pt x="17" y="8"/>
                        <a:pt x="17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6" y="12"/>
                        <a:pt x="15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4" y="11"/>
                        <a:pt x="14" y="10"/>
                        <a:pt x="14" y="9"/>
                      </a:cubicBezTo>
                      <a:cubicBezTo>
                        <a:pt x="14" y="6"/>
                        <a:pt x="14" y="3"/>
                        <a:pt x="15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6"/>
                        <a:pt x="12" y="8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6" y="12"/>
                        <a:pt x="2" y="16"/>
                        <a:pt x="1" y="21"/>
                      </a:cubicBezTo>
                      <a:cubicBezTo>
                        <a:pt x="0" y="27"/>
                        <a:pt x="4" y="33"/>
                        <a:pt x="10" y="34"/>
                      </a:cubicBezTo>
                      <a:cubicBezTo>
                        <a:pt x="17" y="35"/>
                        <a:pt x="22" y="31"/>
                        <a:pt x="23" y="25"/>
                      </a:cubicBezTo>
                      <a:cubicBezTo>
                        <a:pt x="24" y="20"/>
                        <a:pt x="22" y="16"/>
                        <a:pt x="19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351"/>
                <p:cNvSpPr>
                  <a:spLocks noChangeAspect="1"/>
                </p:cNvSpPr>
                <p:nvPr/>
              </p:nvSpPr>
              <p:spPr bwMode="auto">
                <a:xfrm>
                  <a:off x="4853072" y="1692832"/>
                  <a:ext cx="103079" cy="109616"/>
                </a:xfrm>
                <a:custGeom>
                  <a:avLst/>
                  <a:gdLst>
                    <a:gd name="T0" fmla="*/ 2147483647 w 24"/>
                    <a:gd name="T1" fmla="*/ 2147483647 h 36"/>
                    <a:gd name="T2" fmla="*/ 2147483647 w 24"/>
                    <a:gd name="T3" fmla="*/ 2147483647 h 36"/>
                    <a:gd name="T4" fmla="*/ 2147483647 w 24"/>
                    <a:gd name="T5" fmla="*/ 2147483647 h 36"/>
                    <a:gd name="T6" fmla="*/ 2147483647 w 24"/>
                    <a:gd name="T7" fmla="*/ 2147483647 h 36"/>
                    <a:gd name="T8" fmla="*/ 2147483647 w 24"/>
                    <a:gd name="T9" fmla="*/ 2147483647 h 36"/>
                    <a:gd name="T10" fmla="*/ 2147483647 w 24"/>
                    <a:gd name="T11" fmla="*/ 2147483647 h 36"/>
                    <a:gd name="T12" fmla="*/ 2147483647 w 24"/>
                    <a:gd name="T13" fmla="*/ 2147483647 h 36"/>
                    <a:gd name="T14" fmla="*/ 2147483647 w 24"/>
                    <a:gd name="T15" fmla="*/ 2147483647 h 36"/>
                    <a:gd name="T16" fmla="*/ 2147483647 w 24"/>
                    <a:gd name="T17" fmla="*/ 2147483647 h 36"/>
                    <a:gd name="T18" fmla="*/ 2147483647 w 24"/>
                    <a:gd name="T19" fmla="*/ 2147483647 h 36"/>
                    <a:gd name="T20" fmla="*/ 2147483647 w 24"/>
                    <a:gd name="T21" fmla="*/ 2147483647 h 36"/>
                    <a:gd name="T22" fmla="*/ 2147483647 w 24"/>
                    <a:gd name="T23" fmla="*/ 2147483647 h 36"/>
                    <a:gd name="T24" fmla="*/ 2147483647 w 24"/>
                    <a:gd name="T25" fmla="*/ 2147483647 h 36"/>
                    <a:gd name="T26" fmla="*/ 2147483647 w 24"/>
                    <a:gd name="T27" fmla="*/ 2147483647 h 36"/>
                    <a:gd name="T28" fmla="*/ 2147483647 w 24"/>
                    <a:gd name="T29" fmla="*/ 2147483647 h 36"/>
                    <a:gd name="T30" fmla="*/ 2147483647 w 24"/>
                    <a:gd name="T31" fmla="*/ 2147483647 h 36"/>
                    <a:gd name="T32" fmla="*/ 2147483647 w 24"/>
                    <a:gd name="T33" fmla="*/ 214748364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6"/>
                    <a:gd name="T53" fmla="*/ 24 w 24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6">
                      <a:moveTo>
                        <a:pt x="8" y="25"/>
                      </a:moveTo>
                      <a:cubicBezTo>
                        <a:pt x="8" y="24"/>
                        <a:pt x="8" y="24"/>
                        <a:pt x="8" y="23"/>
                      </a:cubicBezTo>
                      <a:cubicBezTo>
                        <a:pt x="9" y="23"/>
                        <a:pt x="10" y="24"/>
                        <a:pt x="11" y="24"/>
                      </a:cubicBezTo>
                      <a:cubicBezTo>
                        <a:pt x="11" y="24"/>
                        <a:pt x="11" y="24"/>
                        <a:pt x="12" y="24"/>
                      </a:cubicBezTo>
                      <a:cubicBezTo>
                        <a:pt x="11" y="25"/>
                        <a:pt x="11" y="27"/>
                        <a:pt x="11" y="28"/>
                      </a:cubicBezTo>
                      <a:cubicBezTo>
                        <a:pt x="10" y="30"/>
                        <a:pt x="10" y="33"/>
                        <a:pt x="10" y="35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3"/>
                        <a:pt x="12" y="31"/>
                        <a:pt x="13" y="29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9" y="23"/>
                        <a:pt x="22" y="19"/>
                        <a:pt x="23" y="14"/>
                      </a:cubicBezTo>
                      <a:cubicBezTo>
                        <a:pt x="24" y="8"/>
                        <a:pt x="20" y="2"/>
                        <a:pt x="14" y="1"/>
                      </a:cubicBezTo>
                      <a:cubicBezTo>
                        <a:pt x="8" y="0"/>
                        <a:pt x="2" y="5"/>
                        <a:pt x="1" y="11"/>
                      </a:cubicBezTo>
                      <a:cubicBezTo>
                        <a:pt x="0" y="16"/>
                        <a:pt x="3" y="20"/>
                        <a:pt x="6" y="22"/>
                      </a:cubicBezTo>
                      <a:cubicBezTo>
                        <a:pt x="6" y="23"/>
                        <a:pt x="6" y="24"/>
                        <a:pt x="5" y="25"/>
                      </a:cubicBezTo>
                      <a:cubicBezTo>
                        <a:pt x="5" y="28"/>
                        <a:pt x="5" y="32"/>
                        <a:pt x="5" y="3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1"/>
                        <a:pt x="7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352"/>
                <p:cNvSpPr>
                  <a:spLocks noChangeAspect="1"/>
                </p:cNvSpPr>
                <p:nvPr/>
              </p:nvSpPr>
              <p:spPr bwMode="auto">
                <a:xfrm>
                  <a:off x="4820860" y="1802448"/>
                  <a:ext cx="105227" cy="106613"/>
                </a:xfrm>
                <a:custGeom>
                  <a:avLst/>
                  <a:gdLst>
                    <a:gd name="T0" fmla="*/ 2147483647 w 24"/>
                    <a:gd name="T1" fmla="*/ 2147483647 h 35"/>
                    <a:gd name="T2" fmla="*/ 2147483647 w 24"/>
                    <a:gd name="T3" fmla="*/ 2147483647 h 35"/>
                    <a:gd name="T4" fmla="*/ 2147483647 w 24"/>
                    <a:gd name="T5" fmla="*/ 2147483647 h 35"/>
                    <a:gd name="T6" fmla="*/ 2147483647 w 24"/>
                    <a:gd name="T7" fmla="*/ 2147483647 h 35"/>
                    <a:gd name="T8" fmla="*/ 2147483647 w 24"/>
                    <a:gd name="T9" fmla="*/ 2147483647 h 35"/>
                    <a:gd name="T10" fmla="*/ 2147483647 w 24"/>
                    <a:gd name="T11" fmla="*/ 2147483647 h 35"/>
                    <a:gd name="T12" fmla="*/ 2147483647 w 24"/>
                    <a:gd name="T13" fmla="*/ 2147483647 h 35"/>
                    <a:gd name="T14" fmla="*/ 2147483647 w 24"/>
                    <a:gd name="T15" fmla="*/ 2147483647 h 35"/>
                    <a:gd name="T16" fmla="*/ 2147483647 w 24"/>
                    <a:gd name="T17" fmla="*/ 2147483647 h 35"/>
                    <a:gd name="T18" fmla="*/ 2147483647 w 24"/>
                    <a:gd name="T19" fmla="*/ 2147483647 h 35"/>
                    <a:gd name="T20" fmla="*/ 2147483647 w 24"/>
                    <a:gd name="T21" fmla="*/ 0 h 35"/>
                    <a:gd name="T22" fmla="*/ 2147483647 w 24"/>
                    <a:gd name="T23" fmla="*/ 2147483647 h 35"/>
                    <a:gd name="T24" fmla="*/ 2147483647 w 24"/>
                    <a:gd name="T25" fmla="*/ 2147483647 h 35"/>
                    <a:gd name="T26" fmla="*/ 2147483647 w 24"/>
                    <a:gd name="T27" fmla="*/ 2147483647 h 35"/>
                    <a:gd name="T28" fmla="*/ 2147483647 w 24"/>
                    <a:gd name="T29" fmla="*/ 2147483647 h 35"/>
                    <a:gd name="T30" fmla="*/ 2147483647 w 24"/>
                    <a:gd name="T31" fmla="*/ 2147483647 h 35"/>
                    <a:gd name="T32" fmla="*/ 2147483647 w 24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5"/>
                    <a:gd name="T53" fmla="*/ 24 w 24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5">
                      <a:moveTo>
                        <a:pt x="19" y="14"/>
                      </a:moveTo>
                      <a:cubicBezTo>
                        <a:pt x="19" y="13"/>
                        <a:pt x="19" y="13"/>
                        <a:pt x="19" y="12"/>
                      </a:cubicBezTo>
                      <a:cubicBezTo>
                        <a:pt x="20" y="9"/>
                        <a:pt x="19" y="5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5"/>
                        <a:pt x="17" y="8"/>
                        <a:pt x="17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6" y="13"/>
                        <a:pt x="15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4" y="11"/>
                        <a:pt x="14" y="10"/>
                        <a:pt x="14" y="9"/>
                      </a:cubicBezTo>
                      <a:cubicBezTo>
                        <a:pt x="14" y="7"/>
                        <a:pt x="14" y="4"/>
                        <a:pt x="14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6"/>
                        <a:pt x="11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6" y="13"/>
                        <a:pt x="2" y="17"/>
                        <a:pt x="1" y="22"/>
                      </a:cubicBezTo>
                      <a:cubicBezTo>
                        <a:pt x="0" y="28"/>
                        <a:pt x="5" y="33"/>
                        <a:pt x="11" y="34"/>
                      </a:cubicBezTo>
                      <a:cubicBezTo>
                        <a:pt x="17" y="35"/>
                        <a:pt x="23" y="31"/>
                        <a:pt x="23" y="25"/>
                      </a:cubicBezTo>
                      <a:cubicBezTo>
                        <a:pt x="24" y="20"/>
                        <a:pt x="22" y="16"/>
                        <a:pt x="19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355"/>
                <p:cNvSpPr>
                  <a:spLocks noChangeAspect="1"/>
                </p:cNvSpPr>
                <p:nvPr/>
              </p:nvSpPr>
              <p:spPr bwMode="auto">
                <a:xfrm>
                  <a:off x="4743550" y="1683823"/>
                  <a:ext cx="100932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2147483647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2147483647 w 23"/>
                    <a:gd name="T19" fmla="*/ 2147483647 h 35"/>
                    <a:gd name="T20" fmla="*/ 2147483647 w 23"/>
                    <a:gd name="T21" fmla="*/ 2147483647 h 35"/>
                    <a:gd name="T22" fmla="*/ 0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2147483647 h 35"/>
                    <a:gd name="T30" fmla="*/ 2147483647 w 23"/>
                    <a:gd name="T31" fmla="*/ 2147483647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8" y="25"/>
                      </a:moveTo>
                      <a:cubicBezTo>
                        <a:pt x="8" y="24"/>
                        <a:pt x="8" y="24"/>
                        <a:pt x="8" y="23"/>
                      </a:cubicBezTo>
                      <a:cubicBezTo>
                        <a:pt x="8" y="23"/>
                        <a:pt x="10" y="23"/>
                        <a:pt x="10" y="24"/>
                      </a:cubicBezTo>
                      <a:cubicBezTo>
                        <a:pt x="11" y="24"/>
                        <a:pt x="11" y="24"/>
                        <a:pt x="12" y="24"/>
                      </a:cubicBezTo>
                      <a:cubicBezTo>
                        <a:pt x="11" y="25"/>
                        <a:pt x="11" y="26"/>
                        <a:pt x="11" y="28"/>
                      </a:cubicBezTo>
                      <a:cubicBezTo>
                        <a:pt x="11" y="30"/>
                        <a:pt x="10" y="33"/>
                        <a:pt x="11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3" y="33"/>
                        <a:pt x="13" y="30"/>
                        <a:pt x="13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8" y="22"/>
                        <a:pt x="22" y="19"/>
                        <a:pt x="23" y="14"/>
                      </a:cubicBezTo>
                      <a:cubicBezTo>
                        <a:pt x="23" y="8"/>
                        <a:pt x="19" y="2"/>
                        <a:pt x="13" y="1"/>
                      </a:cubicBezTo>
                      <a:cubicBezTo>
                        <a:pt x="7" y="0"/>
                        <a:pt x="1" y="5"/>
                        <a:pt x="0" y="11"/>
                      </a:cubicBezTo>
                      <a:cubicBezTo>
                        <a:pt x="0" y="16"/>
                        <a:pt x="2" y="20"/>
                        <a:pt x="6" y="22"/>
                      </a:cubicBezTo>
                      <a:cubicBezTo>
                        <a:pt x="6" y="23"/>
                        <a:pt x="6" y="24"/>
                        <a:pt x="5" y="25"/>
                      </a:cubicBezTo>
                      <a:cubicBezTo>
                        <a:pt x="5" y="28"/>
                        <a:pt x="5" y="32"/>
                        <a:pt x="5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7" y="31"/>
                        <a:pt x="7" y="29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356"/>
                <p:cNvSpPr>
                  <a:spLocks noChangeAspect="1"/>
                </p:cNvSpPr>
                <p:nvPr/>
              </p:nvSpPr>
              <p:spPr bwMode="auto">
                <a:xfrm>
                  <a:off x="4722075" y="1793439"/>
                  <a:ext cx="98784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2147483647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2147483647 w 23"/>
                    <a:gd name="T19" fmla="*/ 2147483647 h 35"/>
                    <a:gd name="T20" fmla="*/ 2147483647 w 23"/>
                    <a:gd name="T21" fmla="*/ 0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0 w 23"/>
                    <a:gd name="T27" fmla="*/ 2147483647 h 35"/>
                    <a:gd name="T28" fmla="*/ 2147483647 w 23"/>
                    <a:gd name="T29" fmla="*/ 2147483647 h 35"/>
                    <a:gd name="T30" fmla="*/ 2147483647 w 23"/>
                    <a:gd name="T31" fmla="*/ 2147483647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18" y="14"/>
                      </a:move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8"/>
                        <a:pt x="18" y="5"/>
                        <a:pt x="18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5"/>
                        <a:pt x="16" y="8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4" y="12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2" y="11"/>
                        <a:pt x="12" y="10"/>
                        <a:pt x="13" y="9"/>
                      </a:cubicBezTo>
                      <a:cubicBezTo>
                        <a:pt x="13" y="7"/>
                        <a:pt x="13" y="4"/>
                        <a:pt x="12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3"/>
                        <a:pt x="10" y="6"/>
                        <a:pt x="10" y="9"/>
                      </a:cubicBezTo>
                      <a:cubicBezTo>
                        <a:pt x="10" y="10"/>
                        <a:pt x="10" y="11"/>
                        <a:pt x="10" y="12"/>
                      </a:cubicBezTo>
                      <a:cubicBezTo>
                        <a:pt x="5" y="13"/>
                        <a:pt x="1" y="17"/>
                        <a:pt x="0" y="22"/>
                      </a:cubicBezTo>
                      <a:cubicBezTo>
                        <a:pt x="0" y="28"/>
                        <a:pt x="4" y="34"/>
                        <a:pt x="11" y="34"/>
                      </a:cubicBezTo>
                      <a:cubicBezTo>
                        <a:pt x="17" y="35"/>
                        <a:pt x="22" y="31"/>
                        <a:pt x="23" y="24"/>
                      </a:cubicBezTo>
                      <a:cubicBezTo>
                        <a:pt x="23" y="20"/>
                        <a:pt x="21" y="16"/>
                        <a:pt x="18" y="14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359"/>
                <p:cNvSpPr>
                  <a:spLocks noChangeAspect="1"/>
                </p:cNvSpPr>
                <p:nvPr/>
              </p:nvSpPr>
              <p:spPr bwMode="auto">
                <a:xfrm>
                  <a:off x="4629733" y="1677816"/>
                  <a:ext cx="100932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2147483647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2147483647 w 23"/>
                    <a:gd name="T19" fmla="*/ 2147483647 h 35"/>
                    <a:gd name="T20" fmla="*/ 2147483647 w 23"/>
                    <a:gd name="T21" fmla="*/ 2147483647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2147483647 h 35"/>
                    <a:gd name="T30" fmla="*/ 2147483647 w 23"/>
                    <a:gd name="T31" fmla="*/ 2147483647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8" y="25"/>
                      </a:moveTo>
                      <a:cubicBezTo>
                        <a:pt x="8" y="24"/>
                        <a:pt x="9" y="23"/>
                        <a:pt x="9" y="23"/>
                      </a:cubicBezTo>
                      <a:cubicBezTo>
                        <a:pt x="9" y="23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2" y="25"/>
                        <a:pt x="12" y="26"/>
                        <a:pt x="12" y="28"/>
                      </a:cubicBezTo>
                      <a:cubicBezTo>
                        <a:pt x="12" y="30"/>
                        <a:pt x="11" y="32"/>
                        <a:pt x="1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4" y="30"/>
                        <a:pt x="14" y="28"/>
                      </a:cubicBezTo>
                      <a:cubicBezTo>
                        <a:pt x="14" y="26"/>
                        <a:pt x="15" y="25"/>
                        <a:pt x="15" y="23"/>
                      </a:cubicBezTo>
                      <a:cubicBezTo>
                        <a:pt x="19" y="22"/>
                        <a:pt x="23" y="18"/>
                        <a:pt x="23" y="13"/>
                      </a:cubicBezTo>
                      <a:cubicBezTo>
                        <a:pt x="23" y="7"/>
                        <a:pt x="19" y="1"/>
                        <a:pt x="13" y="1"/>
                      </a:cubicBezTo>
                      <a:cubicBezTo>
                        <a:pt x="7" y="0"/>
                        <a:pt x="1" y="5"/>
                        <a:pt x="1" y="12"/>
                      </a:cubicBezTo>
                      <a:cubicBezTo>
                        <a:pt x="0" y="16"/>
                        <a:pt x="3" y="20"/>
                        <a:pt x="7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8"/>
                        <a:pt x="6" y="32"/>
                        <a:pt x="6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360"/>
                <p:cNvSpPr>
                  <a:spLocks noChangeAspect="1"/>
                </p:cNvSpPr>
                <p:nvPr/>
              </p:nvSpPr>
              <p:spPr bwMode="auto">
                <a:xfrm>
                  <a:off x="4616849" y="1787432"/>
                  <a:ext cx="100932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2147483647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2147483647 w 23"/>
                    <a:gd name="T19" fmla="*/ 2147483647 h 35"/>
                    <a:gd name="T20" fmla="*/ 2147483647 w 23"/>
                    <a:gd name="T21" fmla="*/ 0 h 35"/>
                    <a:gd name="T22" fmla="*/ 2147483647 w 23"/>
                    <a:gd name="T23" fmla="*/ 2147483647 h 35"/>
                    <a:gd name="T24" fmla="*/ 2147483647 w 23"/>
                    <a:gd name="T25" fmla="*/ 2147483647 h 35"/>
                    <a:gd name="T26" fmla="*/ 0 w 23"/>
                    <a:gd name="T27" fmla="*/ 2147483647 h 35"/>
                    <a:gd name="T28" fmla="*/ 2147483647 w 23"/>
                    <a:gd name="T29" fmla="*/ 2147483647 h 35"/>
                    <a:gd name="T30" fmla="*/ 2147483647 w 23"/>
                    <a:gd name="T31" fmla="*/ 2147483647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17" y="13"/>
                      </a:move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8" y="8"/>
                        <a:pt x="17" y="4"/>
                        <a:pt x="17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5"/>
                        <a:pt x="15" y="8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2" y="11"/>
                        <a:pt x="12" y="10"/>
                        <a:pt x="12" y="9"/>
                      </a:cubicBezTo>
                      <a:cubicBezTo>
                        <a:pt x="12" y="6"/>
                        <a:pt x="12" y="4"/>
                        <a:pt x="12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3"/>
                        <a:pt x="10" y="6"/>
                        <a:pt x="10" y="9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1" y="18"/>
                        <a:pt x="0" y="22"/>
                      </a:cubicBezTo>
                      <a:cubicBezTo>
                        <a:pt x="0" y="29"/>
                        <a:pt x="5" y="34"/>
                        <a:pt x="11" y="34"/>
                      </a:cubicBezTo>
                      <a:cubicBezTo>
                        <a:pt x="17" y="35"/>
                        <a:pt x="22" y="30"/>
                        <a:pt x="23" y="24"/>
                      </a:cubicBezTo>
                      <a:cubicBezTo>
                        <a:pt x="23" y="19"/>
                        <a:pt x="21" y="16"/>
                        <a:pt x="17" y="1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363"/>
                <p:cNvSpPr>
                  <a:spLocks noChangeAspect="1"/>
                </p:cNvSpPr>
                <p:nvPr/>
              </p:nvSpPr>
              <p:spPr bwMode="auto">
                <a:xfrm>
                  <a:off x="4522359" y="1674813"/>
                  <a:ext cx="98784" cy="106613"/>
                </a:xfrm>
                <a:custGeom>
                  <a:avLst/>
                  <a:gdLst>
                    <a:gd name="T0" fmla="*/ 2147483647 w 23"/>
                    <a:gd name="T1" fmla="*/ 2147483647 h 35"/>
                    <a:gd name="T2" fmla="*/ 2147483647 w 23"/>
                    <a:gd name="T3" fmla="*/ 2147483647 h 35"/>
                    <a:gd name="T4" fmla="*/ 2147483647 w 23"/>
                    <a:gd name="T5" fmla="*/ 2147483647 h 35"/>
                    <a:gd name="T6" fmla="*/ 2147483647 w 23"/>
                    <a:gd name="T7" fmla="*/ 2147483647 h 35"/>
                    <a:gd name="T8" fmla="*/ 2147483647 w 23"/>
                    <a:gd name="T9" fmla="*/ 2147483647 h 35"/>
                    <a:gd name="T10" fmla="*/ 2147483647 w 23"/>
                    <a:gd name="T11" fmla="*/ 2147483647 h 35"/>
                    <a:gd name="T12" fmla="*/ 2147483647 w 23"/>
                    <a:gd name="T13" fmla="*/ 2147483647 h 35"/>
                    <a:gd name="T14" fmla="*/ 2147483647 w 23"/>
                    <a:gd name="T15" fmla="*/ 2147483647 h 35"/>
                    <a:gd name="T16" fmla="*/ 2147483647 w 23"/>
                    <a:gd name="T17" fmla="*/ 2147483647 h 35"/>
                    <a:gd name="T18" fmla="*/ 2147483647 w 23"/>
                    <a:gd name="T19" fmla="*/ 2147483647 h 35"/>
                    <a:gd name="T20" fmla="*/ 2147483647 w 23"/>
                    <a:gd name="T21" fmla="*/ 0 h 35"/>
                    <a:gd name="T22" fmla="*/ 0 w 23"/>
                    <a:gd name="T23" fmla="*/ 2147483647 h 35"/>
                    <a:gd name="T24" fmla="*/ 2147483647 w 23"/>
                    <a:gd name="T25" fmla="*/ 2147483647 h 35"/>
                    <a:gd name="T26" fmla="*/ 2147483647 w 23"/>
                    <a:gd name="T27" fmla="*/ 2147483647 h 35"/>
                    <a:gd name="T28" fmla="*/ 2147483647 w 23"/>
                    <a:gd name="T29" fmla="*/ 2147483647 h 35"/>
                    <a:gd name="T30" fmla="*/ 2147483647 w 23"/>
                    <a:gd name="T31" fmla="*/ 2147483647 h 35"/>
                    <a:gd name="T32" fmla="*/ 2147483647 w 23"/>
                    <a:gd name="T33" fmla="*/ 214748364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8" y="25"/>
                      </a:move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9" y="23"/>
                        <a:pt x="10" y="23"/>
                        <a:pt x="11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5"/>
                        <a:pt x="12" y="26"/>
                        <a:pt x="12" y="28"/>
                      </a:cubicBezTo>
                      <a:cubicBezTo>
                        <a:pt x="12" y="30"/>
                        <a:pt x="12" y="32"/>
                        <a:pt x="1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2"/>
                        <a:pt x="14" y="30"/>
                        <a:pt x="14" y="28"/>
                      </a:cubicBezTo>
                      <a:cubicBezTo>
                        <a:pt x="14" y="26"/>
                        <a:pt x="14" y="24"/>
                        <a:pt x="15" y="23"/>
                      </a:cubicBezTo>
                      <a:cubicBezTo>
                        <a:pt x="19" y="21"/>
                        <a:pt x="22" y="17"/>
                        <a:pt x="22" y="12"/>
                      </a:cubicBezTo>
                      <a:cubicBezTo>
                        <a:pt x="23" y="6"/>
                        <a:pt x="18" y="1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6"/>
                        <a:pt x="3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8"/>
                        <a:pt x="6" y="31"/>
                        <a:pt x="7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8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364"/>
                <p:cNvSpPr>
                  <a:spLocks noChangeAspect="1"/>
                </p:cNvSpPr>
                <p:nvPr/>
              </p:nvSpPr>
              <p:spPr bwMode="auto">
                <a:xfrm>
                  <a:off x="4511622" y="1784429"/>
                  <a:ext cx="103079" cy="102108"/>
                </a:xfrm>
                <a:custGeom>
                  <a:avLst/>
                  <a:gdLst>
                    <a:gd name="T0" fmla="*/ 2147483647 w 23"/>
                    <a:gd name="T1" fmla="*/ 2147483647 h 34"/>
                    <a:gd name="T2" fmla="*/ 2147483647 w 23"/>
                    <a:gd name="T3" fmla="*/ 2147483647 h 34"/>
                    <a:gd name="T4" fmla="*/ 2147483647 w 23"/>
                    <a:gd name="T5" fmla="*/ 2147483647 h 34"/>
                    <a:gd name="T6" fmla="*/ 2147483647 w 23"/>
                    <a:gd name="T7" fmla="*/ 0 h 34"/>
                    <a:gd name="T8" fmla="*/ 2147483647 w 23"/>
                    <a:gd name="T9" fmla="*/ 2147483647 h 34"/>
                    <a:gd name="T10" fmla="*/ 2147483647 w 23"/>
                    <a:gd name="T11" fmla="*/ 2147483647 h 34"/>
                    <a:gd name="T12" fmla="*/ 2147483647 w 23"/>
                    <a:gd name="T13" fmla="*/ 2147483647 h 34"/>
                    <a:gd name="T14" fmla="*/ 2147483647 w 23"/>
                    <a:gd name="T15" fmla="*/ 2147483647 h 34"/>
                    <a:gd name="T16" fmla="*/ 2147483647 w 23"/>
                    <a:gd name="T17" fmla="*/ 2147483647 h 34"/>
                    <a:gd name="T18" fmla="*/ 2147483647 w 23"/>
                    <a:gd name="T19" fmla="*/ 0 h 34"/>
                    <a:gd name="T20" fmla="*/ 2147483647 w 23"/>
                    <a:gd name="T21" fmla="*/ 0 h 34"/>
                    <a:gd name="T22" fmla="*/ 2147483647 w 23"/>
                    <a:gd name="T23" fmla="*/ 2147483647 h 34"/>
                    <a:gd name="T24" fmla="*/ 2147483647 w 23"/>
                    <a:gd name="T25" fmla="*/ 2147483647 h 34"/>
                    <a:gd name="T26" fmla="*/ 0 w 23"/>
                    <a:gd name="T27" fmla="*/ 2147483647 h 34"/>
                    <a:gd name="T28" fmla="*/ 2147483647 w 23"/>
                    <a:gd name="T29" fmla="*/ 2147483647 h 34"/>
                    <a:gd name="T30" fmla="*/ 2147483647 w 23"/>
                    <a:gd name="T31" fmla="*/ 2147483647 h 34"/>
                    <a:gd name="T32" fmla="*/ 2147483647 w 23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4"/>
                    <a:gd name="T53" fmla="*/ 23 w 2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4">
                      <a:moveTo>
                        <a:pt x="17" y="13"/>
                      </a:moveTo>
                      <a:cubicBezTo>
                        <a:pt x="17" y="13"/>
                        <a:pt x="17" y="12"/>
                        <a:pt x="17" y="11"/>
                      </a:cubicBezTo>
                      <a:cubicBezTo>
                        <a:pt x="17" y="8"/>
                        <a:pt x="17" y="4"/>
                        <a:pt x="16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4"/>
                        <a:pt x="15" y="7"/>
                        <a:pt x="15" y="11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3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2" y="11"/>
                        <a:pt x="12" y="10"/>
                        <a:pt x="12" y="9"/>
                      </a:cubicBezTo>
                      <a:cubicBezTo>
                        <a:pt x="12" y="6"/>
                        <a:pt x="11" y="3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3"/>
                        <a:pt x="9" y="6"/>
                        <a:pt x="9" y="8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1" y="18"/>
                        <a:pt x="0" y="23"/>
                      </a:cubicBezTo>
                      <a:cubicBezTo>
                        <a:pt x="0" y="29"/>
                        <a:pt x="5" y="34"/>
                        <a:pt x="11" y="34"/>
                      </a:cubicBezTo>
                      <a:cubicBezTo>
                        <a:pt x="18" y="34"/>
                        <a:pt x="23" y="30"/>
                        <a:pt x="23" y="23"/>
                      </a:cubicBezTo>
                      <a:cubicBezTo>
                        <a:pt x="23" y="19"/>
                        <a:pt x="21" y="15"/>
                        <a:pt x="17" y="13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367"/>
                <p:cNvSpPr>
                  <a:spLocks noChangeAspect="1"/>
                </p:cNvSpPr>
                <p:nvPr/>
              </p:nvSpPr>
              <p:spPr bwMode="auto">
                <a:xfrm>
                  <a:off x="4408542" y="1674813"/>
                  <a:ext cx="100932" cy="103610"/>
                </a:xfrm>
                <a:custGeom>
                  <a:avLst/>
                  <a:gdLst>
                    <a:gd name="T0" fmla="*/ 2147483647 w 23"/>
                    <a:gd name="T1" fmla="*/ 2147483647 h 34"/>
                    <a:gd name="T2" fmla="*/ 2147483647 w 23"/>
                    <a:gd name="T3" fmla="*/ 2147483647 h 34"/>
                    <a:gd name="T4" fmla="*/ 2147483647 w 23"/>
                    <a:gd name="T5" fmla="*/ 2147483647 h 34"/>
                    <a:gd name="T6" fmla="*/ 2147483647 w 23"/>
                    <a:gd name="T7" fmla="*/ 2147483647 h 34"/>
                    <a:gd name="T8" fmla="*/ 2147483647 w 23"/>
                    <a:gd name="T9" fmla="*/ 2147483647 h 34"/>
                    <a:gd name="T10" fmla="*/ 2147483647 w 23"/>
                    <a:gd name="T11" fmla="*/ 2147483647 h 34"/>
                    <a:gd name="T12" fmla="*/ 2147483647 w 23"/>
                    <a:gd name="T13" fmla="*/ 2147483647 h 34"/>
                    <a:gd name="T14" fmla="*/ 2147483647 w 23"/>
                    <a:gd name="T15" fmla="*/ 2147483647 h 34"/>
                    <a:gd name="T16" fmla="*/ 2147483647 w 23"/>
                    <a:gd name="T17" fmla="*/ 2147483647 h 34"/>
                    <a:gd name="T18" fmla="*/ 2147483647 w 23"/>
                    <a:gd name="T19" fmla="*/ 2147483647 h 34"/>
                    <a:gd name="T20" fmla="*/ 2147483647 w 23"/>
                    <a:gd name="T21" fmla="*/ 0 h 34"/>
                    <a:gd name="T22" fmla="*/ 0 w 23"/>
                    <a:gd name="T23" fmla="*/ 2147483647 h 34"/>
                    <a:gd name="T24" fmla="*/ 2147483647 w 23"/>
                    <a:gd name="T25" fmla="*/ 2147483647 h 34"/>
                    <a:gd name="T26" fmla="*/ 2147483647 w 23"/>
                    <a:gd name="T27" fmla="*/ 2147483647 h 34"/>
                    <a:gd name="T28" fmla="*/ 2147483647 w 23"/>
                    <a:gd name="T29" fmla="*/ 2147483647 h 34"/>
                    <a:gd name="T30" fmla="*/ 2147483647 w 23"/>
                    <a:gd name="T31" fmla="*/ 2147483647 h 34"/>
                    <a:gd name="T32" fmla="*/ 2147483647 w 23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4"/>
                    <a:gd name="T53" fmla="*/ 23 w 2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4">
                      <a:moveTo>
                        <a:pt x="9" y="25"/>
                      </a:moveTo>
                      <a:cubicBezTo>
                        <a:pt x="9" y="24"/>
                        <a:pt x="9" y="23"/>
                        <a:pt x="9" y="22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2" y="23"/>
                        <a:pt x="13" y="23"/>
                        <a:pt x="13" y="23"/>
                      </a:cubicBezTo>
                      <a:cubicBezTo>
                        <a:pt x="13" y="24"/>
                        <a:pt x="13" y="25"/>
                        <a:pt x="13" y="27"/>
                      </a:cubicBezTo>
                      <a:cubicBezTo>
                        <a:pt x="13" y="29"/>
                        <a:pt x="13" y="32"/>
                        <a:pt x="13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2"/>
                        <a:pt x="15" y="29"/>
                        <a:pt x="15" y="27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20" y="21"/>
                        <a:pt x="23" y="16"/>
                        <a:pt x="23" y="12"/>
                      </a:cubicBezTo>
                      <a:cubicBezTo>
                        <a:pt x="23" y="5"/>
                        <a:pt x="18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6"/>
                        <a:pt x="3" y="20"/>
                        <a:pt x="7" y="22"/>
                      </a:cubicBezTo>
                      <a:cubicBezTo>
                        <a:pt x="7" y="23"/>
                        <a:pt x="7" y="24"/>
                        <a:pt x="7" y="25"/>
                      </a:cubicBezTo>
                      <a:cubicBezTo>
                        <a:pt x="7" y="28"/>
                        <a:pt x="7" y="31"/>
                        <a:pt x="8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9" y="31"/>
                        <a:pt x="9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368"/>
                <p:cNvSpPr>
                  <a:spLocks noChangeAspect="1"/>
                </p:cNvSpPr>
                <p:nvPr/>
              </p:nvSpPr>
              <p:spPr bwMode="auto">
                <a:xfrm>
                  <a:off x="4408542" y="1784429"/>
                  <a:ext cx="100932" cy="102108"/>
                </a:xfrm>
                <a:custGeom>
                  <a:avLst/>
                  <a:gdLst>
                    <a:gd name="T0" fmla="*/ 2147483647 w 23"/>
                    <a:gd name="T1" fmla="*/ 2147483647 h 34"/>
                    <a:gd name="T2" fmla="*/ 2147483647 w 23"/>
                    <a:gd name="T3" fmla="*/ 2147483647 h 34"/>
                    <a:gd name="T4" fmla="*/ 2147483647 w 23"/>
                    <a:gd name="T5" fmla="*/ 0 h 34"/>
                    <a:gd name="T6" fmla="*/ 2147483647 w 23"/>
                    <a:gd name="T7" fmla="*/ 0 h 34"/>
                    <a:gd name="T8" fmla="*/ 2147483647 w 23"/>
                    <a:gd name="T9" fmla="*/ 2147483647 h 34"/>
                    <a:gd name="T10" fmla="*/ 2147483647 w 23"/>
                    <a:gd name="T11" fmla="*/ 2147483647 h 34"/>
                    <a:gd name="T12" fmla="*/ 2147483647 w 23"/>
                    <a:gd name="T13" fmla="*/ 2147483647 h 34"/>
                    <a:gd name="T14" fmla="*/ 2147483647 w 23"/>
                    <a:gd name="T15" fmla="*/ 2147483647 h 34"/>
                    <a:gd name="T16" fmla="*/ 2147483647 w 23"/>
                    <a:gd name="T17" fmla="*/ 2147483647 h 34"/>
                    <a:gd name="T18" fmla="*/ 2147483647 w 23"/>
                    <a:gd name="T19" fmla="*/ 0 h 34"/>
                    <a:gd name="T20" fmla="*/ 2147483647 w 23"/>
                    <a:gd name="T21" fmla="*/ 0 h 34"/>
                    <a:gd name="T22" fmla="*/ 2147483647 w 23"/>
                    <a:gd name="T23" fmla="*/ 2147483647 h 34"/>
                    <a:gd name="T24" fmla="*/ 2147483647 w 23"/>
                    <a:gd name="T25" fmla="*/ 2147483647 h 34"/>
                    <a:gd name="T26" fmla="*/ 0 w 23"/>
                    <a:gd name="T27" fmla="*/ 2147483647 h 34"/>
                    <a:gd name="T28" fmla="*/ 2147483647 w 23"/>
                    <a:gd name="T29" fmla="*/ 2147483647 h 34"/>
                    <a:gd name="T30" fmla="*/ 2147483647 w 23"/>
                    <a:gd name="T31" fmla="*/ 2147483647 h 34"/>
                    <a:gd name="T32" fmla="*/ 2147483647 w 23"/>
                    <a:gd name="T33" fmla="*/ 2147483647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4"/>
                    <a:gd name="T53" fmla="*/ 23 w 23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4">
                      <a:moveTo>
                        <a:pt x="17" y="12"/>
                      </a:move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7"/>
                        <a:pt x="16" y="3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4"/>
                        <a:pt x="14" y="7"/>
                        <a:pt x="14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1"/>
                        <a:pt x="13" y="12"/>
                        <a:pt x="12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0"/>
                        <a:pt x="11" y="9"/>
                        <a:pt x="11" y="8"/>
                      </a:cubicBezTo>
                      <a:cubicBezTo>
                        <a:pt x="11" y="6"/>
                        <a:pt x="11" y="3"/>
                        <a:pt x="1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3"/>
                        <a:pt x="9" y="6"/>
                        <a:pt x="9" y="8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0" y="18"/>
                        <a:pt x="0" y="23"/>
                      </a:cubicBezTo>
                      <a:cubicBezTo>
                        <a:pt x="0" y="29"/>
                        <a:pt x="6" y="33"/>
                        <a:pt x="12" y="34"/>
                      </a:cubicBezTo>
                      <a:cubicBezTo>
                        <a:pt x="18" y="34"/>
                        <a:pt x="23" y="29"/>
                        <a:pt x="23" y="23"/>
                      </a:cubicBezTo>
                      <a:cubicBezTo>
                        <a:pt x="23" y="18"/>
                        <a:pt x="20" y="14"/>
                        <a:pt x="17" y="12"/>
                      </a:cubicBezTo>
                    </a:path>
                  </a:pathLst>
                </a:custGeom>
                <a:solidFill>
                  <a:srgbClr val="FFF5EE"/>
                </a:solidFill>
                <a:ln w="31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00"/>
              <p:cNvGrpSpPr>
                <a:grpSpLocks/>
              </p:cNvGrpSpPr>
              <p:nvPr/>
            </p:nvGrpSpPr>
            <p:grpSpPr bwMode="auto">
              <a:xfrm rot="658973">
                <a:off x="5898752" y="1257361"/>
                <a:ext cx="395288" cy="936625"/>
                <a:chOff x="3011" y="755"/>
                <a:chExt cx="295" cy="604"/>
              </a:xfrm>
            </p:grpSpPr>
            <p:sp>
              <p:nvSpPr>
                <p:cNvPr id="190" name="Freeform 391"/>
                <p:cNvSpPr>
                  <a:spLocks noChangeAspect="1"/>
                </p:cNvSpPr>
                <p:nvPr/>
              </p:nvSpPr>
              <p:spPr bwMode="auto">
                <a:xfrm rot="313239">
                  <a:off x="3011" y="799"/>
                  <a:ext cx="295" cy="560"/>
                </a:xfrm>
                <a:custGeom>
                  <a:avLst/>
                  <a:gdLst>
                    <a:gd name="T0" fmla="*/ 62 w 601"/>
                    <a:gd name="T1" fmla="*/ 8 h 710"/>
                    <a:gd name="T2" fmla="*/ 57 w 601"/>
                    <a:gd name="T3" fmla="*/ 0 h 710"/>
                    <a:gd name="T4" fmla="*/ 57 w 601"/>
                    <a:gd name="T5" fmla="*/ 0 h 710"/>
                    <a:gd name="T6" fmla="*/ 36 w 601"/>
                    <a:gd name="T7" fmla="*/ 88 h 710"/>
                    <a:gd name="T8" fmla="*/ 14 w 601"/>
                    <a:gd name="T9" fmla="*/ 0 h 710"/>
                    <a:gd name="T10" fmla="*/ 9 w 601"/>
                    <a:gd name="T11" fmla="*/ 8 h 710"/>
                    <a:gd name="T12" fmla="*/ 12 w 601"/>
                    <a:gd name="T13" fmla="*/ 142 h 710"/>
                    <a:gd name="T14" fmla="*/ 30 w 601"/>
                    <a:gd name="T15" fmla="*/ 178 h 710"/>
                    <a:gd name="T16" fmla="*/ 31 w 601"/>
                    <a:gd name="T17" fmla="*/ 278 h 710"/>
                    <a:gd name="T18" fmla="*/ 22 w 601"/>
                    <a:gd name="T19" fmla="*/ 303 h 710"/>
                    <a:gd name="T20" fmla="*/ 24 w 601"/>
                    <a:gd name="T21" fmla="*/ 343 h 710"/>
                    <a:gd name="T22" fmla="*/ 36 w 601"/>
                    <a:gd name="T23" fmla="*/ 349 h 710"/>
                    <a:gd name="T24" fmla="*/ 36 w 601"/>
                    <a:gd name="T25" fmla="*/ 349 h 710"/>
                    <a:gd name="T26" fmla="*/ 36 w 601"/>
                    <a:gd name="T27" fmla="*/ 349 h 710"/>
                    <a:gd name="T28" fmla="*/ 48 w 601"/>
                    <a:gd name="T29" fmla="*/ 343 h 710"/>
                    <a:gd name="T30" fmla="*/ 50 w 601"/>
                    <a:gd name="T31" fmla="*/ 303 h 710"/>
                    <a:gd name="T32" fmla="*/ 40 w 601"/>
                    <a:gd name="T33" fmla="*/ 278 h 710"/>
                    <a:gd name="T34" fmla="*/ 41 w 601"/>
                    <a:gd name="T35" fmla="*/ 178 h 710"/>
                    <a:gd name="T36" fmla="*/ 59 w 601"/>
                    <a:gd name="T37" fmla="*/ 142 h 710"/>
                    <a:gd name="T38" fmla="*/ 62 w 601"/>
                    <a:gd name="T39" fmla="*/ 8 h 7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01"/>
                    <a:gd name="T61" fmla="*/ 0 h 710"/>
                    <a:gd name="T62" fmla="*/ 601 w 601"/>
                    <a:gd name="T63" fmla="*/ 710 h 7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01" h="710">
                      <a:moveTo>
                        <a:pt x="528" y="16"/>
                      </a:moveTo>
                      <a:cubicBezTo>
                        <a:pt x="517" y="10"/>
                        <a:pt x="501" y="4"/>
                        <a:pt x="481" y="0"/>
                      </a:cubicBezTo>
                      <a:cubicBezTo>
                        <a:pt x="481" y="0"/>
                        <a:pt x="481" y="0"/>
                        <a:pt x="481" y="0"/>
                      </a:cubicBezTo>
                      <a:cubicBezTo>
                        <a:pt x="481" y="99"/>
                        <a:pt x="400" y="180"/>
                        <a:pt x="301" y="180"/>
                      </a:cubicBezTo>
                      <a:cubicBezTo>
                        <a:pt x="202" y="180"/>
                        <a:pt x="121" y="100"/>
                        <a:pt x="121" y="0"/>
                      </a:cubicBezTo>
                      <a:cubicBezTo>
                        <a:pt x="101" y="5"/>
                        <a:pt x="85" y="11"/>
                        <a:pt x="74" y="17"/>
                      </a:cubicBezTo>
                      <a:cubicBezTo>
                        <a:pt x="0" y="61"/>
                        <a:pt x="68" y="231"/>
                        <a:pt x="98" y="289"/>
                      </a:cubicBezTo>
                      <a:cubicBezTo>
                        <a:pt x="129" y="347"/>
                        <a:pt x="229" y="316"/>
                        <a:pt x="257" y="363"/>
                      </a:cubicBezTo>
                      <a:cubicBezTo>
                        <a:pt x="283" y="407"/>
                        <a:pt x="275" y="522"/>
                        <a:pt x="264" y="565"/>
                      </a:cubicBezTo>
                      <a:cubicBezTo>
                        <a:pt x="251" y="607"/>
                        <a:pt x="204" y="594"/>
                        <a:pt x="182" y="618"/>
                      </a:cubicBezTo>
                      <a:cubicBezTo>
                        <a:pt x="164" y="636"/>
                        <a:pt x="162" y="685"/>
                        <a:pt x="198" y="699"/>
                      </a:cubicBezTo>
                      <a:cubicBezTo>
                        <a:pt x="216" y="706"/>
                        <a:pt x="259" y="710"/>
                        <a:pt x="301" y="710"/>
                      </a:cubicBezTo>
                      <a:cubicBezTo>
                        <a:pt x="302" y="710"/>
                        <a:pt x="302" y="710"/>
                        <a:pt x="302" y="710"/>
                      </a:cubicBezTo>
                      <a:cubicBezTo>
                        <a:pt x="302" y="710"/>
                        <a:pt x="302" y="710"/>
                        <a:pt x="303" y="710"/>
                      </a:cubicBezTo>
                      <a:cubicBezTo>
                        <a:pt x="345" y="709"/>
                        <a:pt x="388" y="705"/>
                        <a:pt x="406" y="699"/>
                      </a:cubicBezTo>
                      <a:cubicBezTo>
                        <a:pt x="442" y="684"/>
                        <a:pt x="439" y="636"/>
                        <a:pt x="422" y="617"/>
                      </a:cubicBezTo>
                      <a:cubicBezTo>
                        <a:pt x="400" y="593"/>
                        <a:pt x="352" y="607"/>
                        <a:pt x="339" y="565"/>
                      </a:cubicBezTo>
                      <a:cubicBezTo>
                        <a:pt x="328" y="522"/>
                        <a:pt x="319" y="407"/>
                        <a:pt x="346" y="362"/>
                      </a:cubicBezTo>
                      <a:cubicBezTo>
                        <a:pt x="373" y="316"/>
                        <a:pt x="474" y="346"/>
                        <a:pt x="504" y="289"/>
                      </a:cubicBezTo>
                      <a:cubicBezTo>
                        <a:pt x="534" y="231"/>
                        <a:pt x="601" y="61"/>
                        <a:pt x="528" y="16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635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Oval 392"/>
                <p:cNvSpPr>
                  <a:spLocks noChangeAspect="1" noChangeArrowheads="1"/>
                </p:cNvSpPr>
                <p:nvPr/>
              </p:nvSpPr>
              <p:spPr bwMode="auto">
                <a:xfrm rot="5713239">
                  <a:off x="3103" y="767"/>
                  <a:ext cx="164" cy="139"/>
                </a:xfrm>
                <a:prstGeom prst="ellipse">
                  <a:avLst/>
                </a:prstGeom>
                <a:solidFill>
                  <a:srgbClr val="FF99CC"/>
                </a:solidFill>
                <a:ln w="63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85"/>
              <p:cNvGrpSpPr>
                <a:grpSpLocks/>
              </p:cNvGrpSpPr>
              <p:nvPr/>
            </p:nvGrpSpPr>
            <p:grpSpPr bwMode="auto">
              <a:xfrm rot="-437986">
                <a:off x="2676877" y="1093428"/>
                <a:ext cx="356405" cy="1164869"/>
                <a:chOff x="3016821" y="1045321"/>
                <a:chExt cx="356405" cy="1164869"/>
              </a:xfrm>
            </p:grpSpPr>
            <p:sp>
              <p:nvSpPr>
                <p:cNvPr id="187" name="Freeform 6"/>
                <p:cNvSpPr>
                  <a:spLocks noChangeAspect="1"/>
                </p:cNvSpPr>
                <p:nvPr/>
              </p:nvSpPr>
              <p:spPr bwMode="auto">
                <a:xfrm rot="-52822">
                  <a:off x="3016821" y="1167203"/>
                  <a:ext cx="173487" cy="1042987"/>
                </a:xfrm>
                <a:custGeom>
                  <a:avLst/>
                  <a:gdLst>
                    <a:gd name="T0" fmla="*/ 156695431 w 4259"/>
                    <a:gd name="T1" fmla="*/ 2037142064 h 12034"/>
                    <a:gd name="T2" fmla="*/ 156695431 w 4259"/>
                    <a:gd name="T3" fmla="*/ 2147483647 h 12034"/>
                    <a:gd name="T4" fmla="*/ 101673723 w 4259"/>
                    <a:gd name="T5" fmla="*/ 2147483647 h 12034"/>
                    <a:gd name="T6" fmla="*/ 60490865 w 4259"/>
                    <a:gd name="T7" fmla="*/ 2147483647 h 12034"/>
                    <a:gd name="T8" fmla="*/ 13772439 w 4259"/>
                    <a:gd name="T9" fmla="*/ 2037142064 h 12034"/>
                    <a:gd name="T10" fmla="*/ 156695431 w 4259"/>
                    <a:gd name="T11" fmla="*/ 2037142064 h 120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59"/>
                    <a:gd name="T19" fmla="*/ 0 h 12034"/>
                    <a:gd name="T20" fmla="*/ 4259 w 4259"/>
                    <a:gd name="T21" fmla="*/ 12034 h 120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59" h="12034">
                      <a:moveTo>
                        <a:pt x="3937" y="2465"/>
                      </a:moveTo>
                      <a:cubicBezTo>
                        <a:pt x="3937" y="4929"/>
                        <a:pt x="3915" y="6383"/>
                        <a:pt x="3937" y="7949"/>
                      </a:cubicBezTo>
                      <a:cubicBezTo>
                        <a:pt x="3948" y="9536"/>
                        <a:pt x="4259" y="11856"/>
                        <a:pt x="2584" y="11967"/>
                      </a:cubicBezTo>
                      <a:cubicBezTo>
                        <a:pt x="1320" y="12034"/>
                        <a:pt x="1797" y="8826"/>
                        <a:pt x="1553" y="6084"/>
                      </a:cubicBezTo>
                      <a:cubicBezTo>
                        <a:pt x="1409" y="4496"/>
                        <a:pt x="0" y="4019"/>
                        <a:pt x="355" y="2465"/>
                      </a:cubicBezTo>
                      <a:cubicBezTo>
                        <a:pt x="777" y="678"/>
                        <a:pt x="3937" y="0"/>
                        <a:pt x="3937" y="2465"/>
                      </a:cubicBezTo>
                    </a:path>
                  </a:pathLst>
                </a:custGeom>
                <a:solidFill>
                  <a:srgbClr val="FF6600"/>
                </a:solidFill>
                <a:ln w="635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7"/>
                <p:cNvSpPr>
                  <a:spLocks noChangeAspect="1"/>
                </p:cNvSpPr>
                <p:nvPr/>
              </p:nvSpPr>
              <p:spPr bwMode="auto">
                <a:xfrm rot="-52822">
                  <a:off x="3181529" y="1186506"/>
                  <a:ext cx="191697" cy="899127"/>
                </a:xfrm>
                <a:custGeom>
                  <a:avLst/>
                  <a:gdLst>
                    <a:gd name="T0" fmla="*/ 590625119 w 2129"/>
                    <a:gd name="T1" fmla="*/ 2147483647 h 6017"/>
                    <a:gd name="T2" fmla="*/ 590625119 w 2129"/>
                    <a:gd name="T3" fmla="*/ 2147483647 h 6017"/>
                    <a:gd name="T4" fmla="*/ 2147483647 w 2129"/>
                    <a:gd name="T5" fmla="*/ 2147483647 h 6017"/>
                    <a:gd name="T6" fmla="*/ 2147483647 w 2129"/>
                    <a:gd name="T7" fmla="*/ 2147483647 h 6017"/>
                    <a:gd name="T8" fmla="*/ 2147483647 w 2129"/>
                    <a:gd name="T9" fmla="*/ 2147483647 h 6017"/>
                    <a:gd name="T10" fmla="*/ 590625119 w 2129"/>
                    <a:gd name="T11" fmla="*/ 2147483647 h 60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9"/>
                    <a:gd name="T19" fmla="*/ 0 h 6017"/>
                    <a:gd name="T20" fmla="*/ 2129 w 2129"/>
                    <a:gd name="T21" fmla="*/ 6017 h 60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9" h="6017">
                      <a:moveTo>
                        <a:pt x="161" y="1233"/>
                      </a:moveTo>
                      <a:cubicBezTo>
                        <a:pt x="161" y="2465"/>
                        <a:pt x="172" y="3192"/>
                        <a:pt x="161" y="3975"/>
                      </a:cubicBezTo>
                      <a:cubicBezTo>
                        <a:pt x="150" y="4768"/>
                        <a:pt x="0" y="5928"/>
                        <a:pt x="837" y="5984"/>
                      </a:cubicBezTo>
                      <a:cubicBezTo>
                        <a:pt x="1464" y="6017"/>
                        <a:pt x="1231" y="4413"/>
                        <a:pt x="1353" y="3042"/>
                      </a:cubicBezTo>
                      <a:cubicBezTo>
                        <a:pt x="1425" y="2248"/>
                        <a:pt x="2129" y="2010"/>
                        <a:pt x="1946" y="1233"/>
                      </a:cubicBezTo>
                      <a:cubicBezTo>
                        <a:pt x="1741" y="339"/>
                        <a:pt x="161" y="0"/>
                        <a:pt x="161" y="1233"/>
                      </a:cubicBezTo>
                    </a:path>
                  </a:pathLst>
                </a:custGeom>
                <a:solidFill>
                  <a:srgbClr val="FF6600"/>
                </a:solidFill>
                <a:ln w="635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399"/>
                <p:cNvSpPr>
                  <a:spLocks noChangeAspect="1"/>
                </p:cNvSpPr>
                <p:nvPr/>
              </p:nvSpPr>
              <p:spPr bwMode="auto">
                <a:xfrm rot="8940561">
                  <a:off x="3040769" y="1045321"/>
                  <a:ext cx="287501" cy="325122"/>
                </a:xfrm>
                <a:custGeom>
                  <a:avLst/>
                  <a:gdLst>
                    <a:gd name="T0" fmla="*/ 2147483647 w 212"/>
                    <a:gd name="T1" fmla="*/ 2147483647 h 359"/>
                    <a:gd name="T2" fmla="*/ 2147483647 w 212"/>
                    <a:gd name="T3" fmla="*/ 2147483647 h 359"/>
                    <a:gd name="T4" fmla="*/ 2147483647 w 212"/>
                    <a:gd name="T5" fmla="*/ 2147483647 h 359"/>
                    <a:gd name="T6" fmla="*/ 2147483647 w 212"/>
                    <a:gd name="T7" fmla="*/ 2147483647 h 359"/>
                    <a:gd name="T8" fmla="*/ 2147483647 w 212"/>
                    <a:gd name="T9" fmla="*/ 2147483647 h 3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"/>
                    <a:gd name="T16" fmla="*/ 0 h 359"/>
                    <a:gd name="T17" fmla="*/ 212 w 212"/>
                    <a:gd name="T18" fmla="*/ 359 h 3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" h="359">
                      <a:moveTo>
                        <a:pt x="131" y="274"/>
                      </a:moveTo>
                      <a:cubicBezTo>
                        <a:pt x="102" y="359"/>
                        <a:pt x="0" y="324"/>
                        <a:pt x="29" y="239"/>
                      </a:cubicBezTo>
                      <a:cubicBezTo>
                        <a:pt x="40" y="205"/>
                        <a:pt x="86" y="182"/>
                        <a:pt x="98" y="91"/>
                      </a:cubicBezTo>
                      <a:cubicBezTo>
                        <a:pt x="110" y="0"/>
                        <a:pt x="212" y="35"/>
                        <a:pt x="166" y="114"/>
                      </a:cubicBezTo>
                      <a:cubicBezTo>
                        <a:pt x="120" y="194"/>
                        <a:pt x="144" y="235"/>
                        <a:pt x="131" y="274"/>
                      </a:cubicBez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41"/>
              <p:cNvGrpSpPr>
                <a:grpSpLocks/>
              </p:cNvGrpSpPr>
              <p:nvPr/>
            </p:nvGrpSpPr>
            <p:grpSpPr bwMode="auto">
              <a:xfrm rot="781065">
                <a:off x="5024250" y="1705100"/>
                <a:ext cx="611188" cy="214312"/>
                <a:chOff x="2352" y="1376"/>
                <a:chExt cx="432" cy="135"/>
              </a:xfrm>
            </p:grpSpPr>
            <p:sp>
              <p:nvSpPr>
                <p:cNvPr id="185" name="Oval 403"/>
                <p:cNvSpPr>
                  <a:spLocks noChangeArrowheads="1"/>
                </p:cNvSpPr>
                <p:nvPr/>
              </p:nvSpPr>
              <p:spPr bwMode="auto">
                <a:xfrm>
                  <a:off x="2366" y="1378"/>
                  <a:ext cx="384" cy="1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  <p:sp>
              <p:nvSpPr>
                <p:cNvPr id="186" name="Text Box 402"/>
                <p:cNvSpPr txBox="1">
                  <a:spLocks noChangeArrowheads="1"/>
                </p:cNvSpPr>
                <p:nvPr/>
              </p:nvSpPr>
              <p:spPr bwMode="auto">
                <a:xfrm>
                  <a:off x="2352" y="1376"/>
                  <a:ext cx="43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800" b="1">
                      <a:cs typeface="Arial" pitchFamily="34" charset="0"/>
                    </a:rPr>
                    <a:t>SMAD2</a:t>
                  </a:r>
                  <a:endParaRPr lang="en-GB" sz="800" b="1"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427"/>
              <p:cNvGrpSpPr>
                <a:grpSpLocks noChangeAspect="1"/>
              </p:cNvGrpSpPr>
              <p:nvPr/>
            </p:nvGrpSpPr>
            <p:grpSpPr bwMode="auto">
              <a:xfrm rot="5400000">
                <a:off x="4432115" y="2880923"/>
                <a:ext cx="212920" cy="4392000"/>
                <a:chOff x="3456" y="1054"/>
                <a:chExt cx="1445" cy="2775"/>
              </a:xfrm>
            </p:grpSpPr>
            <p:sp>
              <p:nvSpPr>
                <p:cNvPr id="173" name="Freeform 10"/>
                <p:cNvSpPr>
                  <a:spLocks noChangeAspect="1"/>
                </p:cNvSpPr>
                <p:nvPr/>
              </p:nvSpPr>
              <p:spPr bwMode="auto">
                <a:xfrm rot="-5400000">
                  <a:off x="3898" y="1053"/>
                  <a:ext cx="565" cy="1440"/>
                </a:xfrm>
                <a:custGeom>
                  <a:avLst/>
                  <a:gdLst>
                    <a:gd name="T0" fmla="*/ 2 w 3615"/>
                    <a:gd name="T1" fmla="*/ 0 h 10500"/>
                    <a:gd name="T2" fmla="*/ 0 w 3615"/>
                    <a:gd name="T3" fmla="*/ 4 h 10500"/>
                    <a:gd name="T4" fmla="*/ 0 w 3615"/>
                    <a:gd name="T5" fmla="*/ 4 h 10500"/>
                    <a:gd name="T6" fmla="*/ 2 w 3615"/>
                    <a:gd name="T7" fmla="*/ 0 h 10500"/>
                    <a:gd name="T8" fmla="*/ 2 w 3615"/>
                    <a:gd name="T9" fmla="*/ 0 h 10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5"/>
                    <a:gd name="T16" fmla="*/ 0 h 10500"/>
                    <a:gd name="T17" fmla="*/ 3615 w 3615"/>
                    <a:gd name="T18" fmla="*/ 10500 h 10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5" h="10500">
                      <a:moveTo>
                        <a:pt x="3615" y="0"/>
                      </a:moveTo>
                      <a:cubicBezTo>
                        <a:pt x="1941" y="0"/>
                        <a:pt x="2489" y="10500"/>
                        <a:pt x="827" y="10500"/>
                      </a:cubicBezTo>
                      <a:cubicBezTo>
                        <a:pt x="0" y="10500"/>
                        <a:pt x="0" y="10500"/>
                        <a:pt x="0" y="10500"/>
                      </a:cubicBezTo>
                      <a:cubicBezTo>
                        <a:pt x="1662" y="10500"/>
                        <a:pt x="1117" y="0"/>
                        <a:pt x="2788" y="0"/>
                      </a:cubicBezTo>
                      <a:lnTo>
                        <a:pt x="361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9"/>
                <p:cNvSpPr>
                  <a:spLocks noChangeAspect="1"/>
                </p:cNvSpPr>
                <p:nvPr/>
              </p:nvSpPr>
              <p:spPr bwMode="auto">
                <a:xfrm rot="-5400000">
                  <a:off x="3895" y="620"/>
                  <a:ext cx="571" cy="1440"/>
                </a:xfrm>
                <a:custGeom>
                  <a:avLst/>
                  <a:gdLst>
                    <a:gd name="T0" fmla="*/ 2 w 3615"/>
                    <a:gd name="T1" fmla="*/ 0 h 10475"/>
                    <a:gd name="T2" fmla="*/ 0 w 3615"/>
                    <a:gd name="T3" fmla="*/ 4 h 10475"/>
                    <a:gd name="T4" fmla="*/ 0 w 3615"/>
                    <a:gd name="T5" fmla="*/ 4 h 10475"/>
                    <a:gd name="T6" fmla="*/ 2 w 3615"/>
                    <a:gd name="T7" fmla="*/ 0 h 10475"/>
                    <a:gd name="T8" fmla="*/ 2 w 3615"/>
                    <a:gd name="T9" fmla="*/ 0 h 10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5"/>
                    <a:gd name="T16" fmla="*/ 0 h 10475"/>
                    <a:gd name="T17" fmla="*/ 3615 w 3615"/>
                    <a:gd name="T18" fmla="*/ 10475 h 10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5" h="10475">
                      <a:moveTo>
                        <a:pt x="3615" y="0"/>
                      </a:moveTo>
                      <a:cubicBezTo>
                        <a:pt x="1942" y="0"/>
                        <a:pt x="2489" y="10475"/>
                        <a:pt x="827" y="10475"/>
                      </a:cubicBezTo>
                      <a:cubicBezTo>
                        <a:pt x="0" y="10475"/>
                        <a:pt x="0" y="10475"/>
                        <a:pt x="0" y="10475"/>
                      </a:cubicBezTo>
                      <a:cubicBezTo>
                        <a:pt x="1662" y="10475"/>
                        <a:pt x="1118" y="0"/>
                        <a:pt x="2788" y="0"/>
                      </a:cubicBezTo>
                      <a:lnTo>
                        <a:pt x="3615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0"/>
                <p:cNvSpPr>
                  <a:spLocks noChangeAspect="1"/>
                </p:cNvSpPr>
                <p:nvPr/>
              </p:nvSpPr>
              <p:spPr bwMode="auto">
                <a:xfrm rot="-5400000">
                  <a:off x="3896" y="1927"/>
                  <a:ext cx="570" cy="1440"/>
                </a:xfrm>
                <a:custGeom>
                  <a:avLst/>
                  <a:gdLst>
                    <a:gd name="T0" fmla="*/ 2 w 3615"/>
                    <a:gd name="T1" fmla="*/ 0 h 10500"/>
                    <a:gd name="T2" fmla="*/ 0 w 3615"/>
                    <a:gd name="T3" fmla="*/ 4 h 10500"/>
                    <a:gd name="T4" fmla="*/ 0 w 3615"/>
                    <a:gd name="T5" fmla="*/ 4 h 10500"/>
                    <a:gd name="T6" fmla="*/ 2 w 3615"/>
                    <a:gd name="T7" fmla="*/ 0 h 10500"/>
                    <a:gd name="T8" fmla="*/ 2 w 3615"/>
                    <a:gd name="T9" fmla="*/ 0 h 10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5"/>
                    <a:gd name="T16" fmla="*/ 0 h 10500"/>
                    <a:gd name="T17" fmla="*/ 3615 w 3615"/>
                    <a:gd name="T18" fmla="*/ 10500 h 10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5" h="10500">
                      <a:moveTo>
                        <a:pt x="3615" y="0"/>
                      </a:moveTo>
                      <a:cubicBezTo>
                        <a:pt x="1941" y="0"/>
                        <a:pt x="2489" y="10500"/>
                        <a:pt x="827" y="10500"/>
                      </a:cubicBezTo>
                      <a:cubicBezTo>
                        <a:pt x="0" y="10500"/>
                        <a:pt x="0" y="10500"/>
                        <a:pt x="0" y="10500"/>
                      </a:cubicBezTo>
                      <a:cubicBezTo>
                        <a:pt x="1662" y="10500"/>
                        <a:pt x="1117" y="0"/>
                        <a:pt x="2788" y="0"/>
                      </a:cubicBezTo>
                      <a:lnTo>
                        <a:pt x="361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4"/>
                <p:cNvSpPr>
                  <a:spLocks noChangeAspect="1"/>
                </p:cNvSpPr>
                <p:nvPr/>
              </p:nvSpPr>
              <p:spPr bwMode="auto">
                <a:xfrm rot="-5400000">
                  <a:off x="3893" y="2826"/>
                  <a:ext cx="566" cy="1440"/>
                </a:xfrm>
                <a:custGeom>
                  <a:avLst/>
                  <a:gdLst>
                    <a:gd name="T0" fmla="*/ 2 w 3615"/>
                    <a:gd name="T1" fmla="*/ 0 h 10500"/>
                    <a:gd name="T2" fmla="*/ 0 w 3615"/>
                    <a:gd name="T3" fmla="*/ 4 h 10500"/>
                    <a:gd name="T4" fmla="*/ 0 w 3615"/>
                    <a:gd name="T5" fmla="*/ 4 h 10500"/>
                    <a:gd name="T6" fmla="*/ 2 w 3615"/>
                    <a:gd name="T7" fmla="*/ 0 h 10500"/>
                    <a:gd name="T8" fmla="*/ 2 w 3615"/>
                    <a:gd name="T9" fmla="*/ 0 h 10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5"/>
                    <a:gd name="T16" fmla="*/ 0 h 10500"/>
                    <a:gd name="T17" fmla="*/ 3615 w 3615"/>
                    <a:gd name="T18" fmla="*/ 10500 h 10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5" h="10500">
                      <a:moveTo>
                        <a:pt x="3615" y="0"/>
                      </a:moveTo>
                      <a:cubicBezTo>
                        <a:pt x="1942" y="0"/>
                        <a:pt x="2489" y="10500"/>
                        <a:pt x="827" y="10500"/>
                      </a:cubicBezTo>
                      <a:cubicBezTo>
                        <a:pt x="0" y="10500"/>
                        <a:pt x="0" y="10500"/>
                        <a:pt x="0" y="10500"/>
                      </a:cubicBezTo>
                      <a:cubicBezTo>
                        <a:pt x="1662" y="10500"/>
                        <a:pt x="1117" y="0"/>
                        <a:pt x="2788" y="0"/>
                      </a:cubicBezTo>
                      <a:lnTo>
                        <a:pt x="361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3"/>
                <p:cNvSpPr>
                  <a:spLocks noChangeAspect="1"/>
                </p:cNvSpPr>
                <p:nvPr/>
              </p:nvSpPr>
              <p:spPr bwMode="auto">
                <a:xfrm rot="-5400000">
                  <a:off x="3898" y="2390"/>
                  <a:ext cx="566" cy="1440"/>
                </a:xfrm>
                <a:custGeom>
                  <a:avLst/>
                  <a:gdLst>
                    <a:gd name="T0" fmla="*/ 2 w 3615"/>
                    <a:gd name="T1" fmla="*/ 0 h 10475"/>
                    <a:gd name="T2" fmla="*/ 0 w 3615"/>
                    <a:gd name="T3" fmla="*/ 4 h 10475"/>
                    <a:gd name="T4" fmla="*/ 0 w 3615"/>
                    <a:gd name="T5" fmla="*/ 4 h 10475"/>
                    <a:gd name="T6" fmla="*/ 2 w 3615"/>
                    <a:gd name="T7" fmla="*/ 0 h 10475"/>
                    <a:gd name="T8" fmla="*/ 2 w 3615"/>
                    <a:gd name="T9" fmla="*/ 0 h 10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5"/>
                    <a:gd name="T16" fmla="*/ 0 h 10475"/>
                    <a:gd name="T17" fmla="*/ 3615 w 3615"/>
                    <a:gd name="T18" fmla="*/ 10475 h 10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5" h="10475">
                      <a:moveTo>
                        <a:pt x="3615" y="0"/>
                      </a:moveTo>
                      <a:cubicBezTo>
                        <a:pt x="1942" y="0"/>
                        <a:pt x="2490" y="10475"/>
                        <a:pt x="827" y="10475"/>
                      </a:cubicBezTo>
                      <a:cubicBezTo>
                        <a:pt x="0" y="10475"/>
                        <a:pt x="0" y="10475"/>
                        <a:pt x="0" y="10475"/>
                      </a:cubicBezTo>
                      <a:cubicBezTo>
                        <a:pt x="1663" y="10475"/>
                        <a:pt x="1118" y="0"/>
                        <a:pt x="2788" y="0"/>
                      </a:cubicBezTo>
                      <a:lnTo>
                        <a:pt x="3615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9"/>
                <p:cNvSpPr>
                  <a:spLocks noChangeAspect="1"/>
                </p:cNvSpPr>
                <p:nvPr/>
              </p:nvSpPr>
              <p:spPr bwMode="auto">
                <a:xfrm rot="-5400000">
                  <a:off x="3898" y="1494"/>
                  <a:ext cx="566" cy="1440"/>
                </a:xfrm>
                <a:custGeom>
                  <a:avLst/>
                  <a:gdLst>
                    <a:gd name="T0" fmla="*/ 2 w 3615"/>
                    <a:gd name="T1" fmla="*/ 0 h 10475"/>
                    <a:gd name="T2" fmla="*/ 0 w 3615"/>
                    <a:gd name="T3" fmla="*/ 4 h 10475"/>
                    <a:gd name="T4" fmla="*/ 0 w 3615"/>
                    <a:gd name="T5" fmla="*/ 4 h 10475"/>
                    <a:gd name="T6" fmla="*/ 2 w 3615"/>
                    <a:gd name="T7" fmla="*/ 0 h 10475"/>
                    <a:gd name="T8" fmla="*/ 2 w 3615"/>
                    <a:gd name="T9" fmla="*/ 0 h 10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5"/>
                    <a:gd name="T16" fmla="*/ 0 h 10475"/>
                    <a:gd name="T17" fmla="*/ 3615 w 3615"/>
                    <a:gd name="T18" fmla="*/ 10475 h 10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5" h="10475">
                      <a:moveTo>
                        <a:pt x="3615" y="0"/>
                      </a:moveTo>
                      <a:cubicBezTo>
                        <a:pt x="1942" y="0"/>
                        <a:pt x="2489" y="10475"/>
                        <a:pt x="827" y="10475"/>
                      </a:cubicBezTo>
                      <a:cubicBezTo>
                        <a:pt x="0" y="10475"/>
                        <a:pt x="0" y="10475"/>
                        <a:pt x="0" y="10475"/>
                      </a:cubicBezTo>
                      <a:cubicBezTo>
                        <a:pt x="1662" y="10475"/>
                        <a:pt x="1118" y="0"/>
                        <a:pt x="2788" y="0"/>
                      </a:cubicBezTo>
                      <a:lnTo>
                        <a:pt x="3615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2"/>
                <p:cNvSpPr>
                  <a:spLocks noChangeAspect="1"/>
                </p:cNvSpPr>
                <p:nvPr/>
              </p:nvSpPr>
              <p:spPr bwMode="auto">
                <a:xfrm rot="-5400000">
                  <a:off x="3898" y="2826"/>
                  <a:ext cx="566" cy="1440"/>
                </a:xfrm>
                <a:custGeom>
                  <a:avLst/>
                  <a:gdLst>
                    <a:gd name="T0" fmla="*/ 2 w 3607"/>
                    <a:gd name="T1" fmla="*/ 4 h 10500"/>
                    <a:gd name="T2" fmla="*/ 0 w 3607"/>
                    <a:gd name="T3" fmla="*/ 0 h 10500"/>
                    <a:gd name="T4" fmla="*/ 0 w 3607"/>
                    <a:gd name="T5" fmla="*/ 0 h 10500"/>
                    <a:gd name="T6" fmla="*/ 2 w 3607"/>
                    <a:gd name="T7" fmla="*/ 4 h 10500"/>
                    <a:gd name="T8" fmla="*/ 2 w 3607"/>
                    <a:gd name="T9" fmla="*/ 4 h 10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7"/>
                    <a:gd name="T16" fmla="*/ 0 h 10500"/>
                    <a:gd name="T17" fmla="*/ 3607 w 3607"/>
                    <a:gd name="T18" fmla="*/ 10500 h 10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7" h="10500">
                      <a:moveTo>
                        <a:pt x="3607" y="10500"/>
                      </a:moveTo>
                      <a:cubicBezTo>
                        <a:pt x="1937" y="10500"/>
                        <a:pt x="2484" y="0"/>
                        <a:pt x="8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59" y="0"/>
                        <a:pt x="1115" y="10500"/>
                        <a:pt x="2782" y="10500"/>
                      </a:cubicBezTo>
                      <a:lnTo>
                        <a:pt x="3607" y="105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8"/>
                <p:cNvSpPr>
                  <a:spLocks noChangeAspect="1"/>
                </p:cNvSpPr>
                <p:nvPr/>
              </p:nvSpPr>
              <p:spPr bwMode="auto">
                <a:xfrm rot="-5400000">
                  <a:off x="3896" y="1927"/>
                  <a:ext cx="570" cy="1440"/>
                </a:xfrm>
                <a:custGeom>
                  <a:avLst/>
                  <a:gdLst>
                    <a:gd name="T0" fmla="*/ 2 w 3607"/>
                    <a:gd name="T1" fmla="*/ 4 h 10500"/>
                    <a:gd name="T2" fmla="*/ 0 w 3607"/>
                    <a:gd name="T3" fmla="*/ 0 h 10500"/>
                    <a:gd name="T4" fmla="*/ 0 w 3607"/>
                    <a:gd name="T5" fmla="*/ 0 h 10500"/>
                    <a:gd name="T6" fmla="*/ 2 w 3607"/>
                    <a:gd name="T7" fmla="*/ 4 h 10500"/>
                    <a:gd name="T8" fmla="*/ 2 w 3607"/>
                    <a:gd name="T9" fmla="*/ 4 h 10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7"/>
                    <a:gd name="T16" fmla="*/ 0 h 10500"/>
                    <a:gd name="T17" fmla="*/ 3607 w 3607"/>
                    <a:gd name="T18" fmla="*/ 10500 h 10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7" h="10500">
                      <a:moveTo>
                        <a:pt x="3607" y="10500"/>
                      </a:moveTo>
                      <a:cubicBezTo>
                        <a:pt x="1937" y="10500"/>
                        <a:pt x="2484" y="0"/>
                        <a:pt x="8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59" y="0"/>
                        <a:pt x="1115" y="10500"/>
                        <a:pt x="2782" y="10500"/>
                      </a:cubicBezTo>
                      <a:lnTo>
                        <a:pt x="3607" y="105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8"/>
                <p:cNvSpPr>
                  <a:spLocks noChangeAspect="1"/>
                </p:cNvSpPr>
                <p:nvPr/>
              </p:nvSpPr>
              <p:spPr bwMode="auto">
                <a:xfrm rot="-5400000">
                  <a:off x="3898" y="1053"/>
                  <a:ext cx="565" cy="1440"/>
                </a:xfrm>
                <a:custGeom>
                  <a:avLst/>
                  <a:gdLst>
                    <a:gd name="T0" fmla="*/ 2 w 3607"/>
                    <a:gd name="T1" fmla="*/ 4 h 10500"/>
                    <a:gd name="T2" fmla="*/ 0 w 3607"/>
                    <a:gd name="T3" fmla="*/ 0 h 10500"/>
                    <a:gd name="T4" fmla="*/ 0 w 3607"/>
                    <a:gd name="T5" fmla="*/ 0 h 10500"/>
                    <a:gd name="T6" fmla="*/ 2 w 3607"/>
                    <a:gd name="T7" fmla="*/ 4 h 10500"/>
                    <a:gd name="T8" fmla="*/ 2 w 3607"/>
                    <a:gd name="T9" fmla="*/ 4 h 105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7"/>
                    <a:gd name="T16" fmla="*/ 0 h 10500"/>
                    <a:gd name="T17" fmla="*/ 3607 w 3607"/>
                    <a:gd name="T18" fmla="*/ 10500 h 105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7" h="10500">
                      <a:moveTo>
                        <a:pt x="3607" y="10500"/>
                      </a:moveTo>
                      <a:cubicBezTo>
                        <a:pt x="1937" y="10500"/>
                        <a:pt x="2484" y="0"/>
                        <a:pt x="8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59" y="0"/>
                        <a:pt x="1115" y="10500"/>
                        <a:pt x="2782" y="10500"/>
                      </a:cubicBezTo>
                      <a:lnTo>
                        <a:pt x="3607" y="105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7"/>
                <p:cNvSpPr>
                  <a:spLocks noChangeAspect="1"/>
                </p:cNvSpPr>
                <p:nvPr/>
              </p:nvSpPr>
              <p:spPr bwMode="auto">
                <a:xfrm rot="-5400000">
                  <a:off x="3893" y="622"/>
                  <a:ext cx="571" cy="1435"/>
                </a:xfrm>
                <a:custGeom>
                  <a:avLst/>
                  <a:gdLst>
                    <a:gd name="T0" fmla="*/ 2 w 3607"/>
                    <a:gd name="T1" fmla="*/ 4 h 10475"/>
                    <a:gd name="T2" fmla="*/ 0 w 3607"/>
                    <a:gd name="T3" fmla="*/ 0 h 10475"/>
                    <a:gd name="T4" fmla="*/ 0 w 3607"/>
                    <a:gd name="T5" fmla="*/ 0 h 10475"/>
                    <a:gd name="T6" fmla="*/ 2 w 3607"/>
                    <a:gd name="T7" fmla="*/ 4 h 10475"/>
                    <a:gd name="T8" fmla="*/ 2 w 3607"/>
                    <a:gd name="T9" fmla="*/ 4 h 10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7"/>
                    <a:gd name="T16" fmla="*/ 0 h 10475"/>
                    <a:gd name="T17" fmla="*/ 3607 w 3607"/>
                    <a:gd name="T18" fmla="*/ 10475 h 10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7" h="10475">
                      <a:moveTo>
                        <a:pt x="3607" y="10475"/>
                      </a:moveTo>
                      <a:cubicBezTo>
                        <a:pt x="1937" y="10475"/>
                        <a:pt x="2484" y="0"/>
                        <a:pt x="8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59" y="0"/>
                        <a:pt x="1115" y="10475"/>
                        <a:pt x="2782" y="10475"/>
                      </a:cubicBezTo>
                      <a:lnTo>
                        <a:pt x="3607" y="10475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1"/>
                <p:cNvSpPr>
                  <a:spLocks noChangeAspect="1"/>
                </p:cNvSpPr>
                <p:nvPr/>
              </p:nvSpPr>
              <p:spPr bwMode="auto">
                <a:xfrm rot="-5400000">
                  <a:off x="3893" y="2390"/>
                  <a:ext cx="566" cy="1440"/>
                </a:xfrm>
                <a:custGeom>
                  <a:avLst/>
                  <a:gdLst>
                    <a:gd name="T0" fmla="*/ 2 w 3607"/>
                    <a:gd name="T1" fmla="*/ 4 h 10475"/>
                    <a:gd name="T2" fmla="*/ 0 w 3607"/>
                    <a:gd name="T3" fmla="*/ 0 h 10475"/>
                    <a:gd name="T4" fmla="*/ 0 w 3607"/>
                    <a:gd name="T5" fmla="*/ 0 h 10475"/>
                    <a:gd name="T6" fmla="*/ 2 w 3607"/>
                    <a:gd name="T7" fmla="*/ 4 h 10475"/>
                    <a:gd name="T8" fmla="*/ 2 w 3607"/>
                    <a:gd name="T9" fmla="*/ 4 h 10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7"/>
                    <a:gd name="T16" fmla="*/ 0 h 10475"/>
                    <a:gd name="T17" fmla="*/ 3607 w 3607"/>
                    <a:gd name="T18" fmla="*/ 10475 h 10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7" h="10475">
                      <a:moveTo>
                        <a:pt x="3607" y="10475"/>
                      </a:moveTo>
                      <a:cubicBezTo>
                        <a:pt x="1937" y="10475"/>
                        <a:pt x="2484" y="0"/>
                        <a:pt x="8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59" y="0"/>
                        <a:pt x="1115" y="10475"/>
                        <a:pt x="2782" y="10475"/>
                      </a:cubicBezTo>
                      <a:lnTo>
                        <a:pt x="3607" y="10475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7"/>
                <p:cNvSpPr>
                  <a:spLocks noChangeAspect="1"/>
                </p:cNvSpPr>
                <p:nvPr/>
              </p:nvSpPr>
              <p:spPr bwMode="auto">
                <a:xfrm rot="-5400000">
                  <a:off x="3896" y="1496"/>
                  <a:ext cx="566" cy="1435"/>
                </a:xfrm>
                <a:custGeom>
                  <a:avLst/>
                  <a:gdLst>
                    <a:gd name="T0" fmla="*/ 2 w 3607"/>
                    <a:gd name="T1" fmla="*/ 4 h 10475"/>
                    <a:gd name="T2" fmla="*/ 0 w 3607"/>
                    <a:gd name="T3" fmla="*/ 0 h 10475"/>
                    <a:gd name="T4" fmla="*/ 0 w 3607"/>
                    <a:gd name="T5" fmla="*/ 0 h 10475"/>
                    <a:gd name="T6" fmla="*/ 2 w 3607"/>
                    <a:gd name="T7" fmla="*/ 4 h 10475"/>
                    <a:gd name="T8" fmla="*/ 2 w 3607"/>
                    <a:gd name="T9" fmla="*/ 4 h 10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7"/>
                    <a:gd name="T16" fmla="*/ 0 h 10475"/>
                    <a:gd name="T17" fmla="*/ 3607 w 3607"/>
                    <a:gd name="T18" fmla="*/ 10475 h 10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7" h="10475">
                      <a:moveTo>
                        <a:pt x="3607" y="10475"/>
                      </a:moveTo>
                      <a:cubicBezTo>
                        <a:pt x="1937" y="10475"/>
                        <a:pt x="2484" y="0"/>
                        <a:pt x="8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59" y="0"/>
                        <a:pt x="1115" y="10475"/>
                        <a:pt x="2782" y="10475"/>
                      </a:cubicBezTo>
                      <a:lnTo>
                        <a:pt x="3607" y="10475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45"/>
              <p:cNvGrpSpPr>
                <a:grpSpLocks/>
              </p:cNvGrpSpPr>
              <p:nvPr/>
            </p:nvGrpSpPr>
            <p:grpSpPr bwMode="auto">
              <a:xfrm rot="700144">
                <a:off x="4521525" y="1710050"/>
                <a:ext cx="611188" cy="214312"/>
                <a:chOff x="2511" y="1529"/>
                <a:chExt cx="432" cy="135"/>
              </a:xfrm>
            </p:grpSpPr>
            <p:sp>
              <p:nvSpPr>
                <p:cNvPr id="171" name="Oval 443"/>
                <p:cNvSpPr>
                  <a:spLocks noChangeArrowheads="1"/>
                </p:cNvSpPr>
                <p:nvPr/>
              </p:nvSpPr>
              <p:spPr bwMode="auto">
                <a:xfrm>
                  <a:off x="2525" y="1537"/>
                  <a:ext cx="384" cy="1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800">
                    <a:cs typeface="Arial" pitchFamily="34" charset="0"/>
                  </a:endParaRPr>
                </a:p>
              </p:txBody>
            </p:sp>
            <p:sp>
              <p:nvSpPr>
                <p:cNvPr id="172" name="Text Box 444"/>
                <p:cNvSpPr txBox="1">
                  <a:spLocks noChangeArrowheads="1"/>
                </p:cNvSpPr>
                <p:nvPr/>
              </p:nvSpPr>
              <p:spPr bwMode="auto">
                <a:xfrm>
                  <a:off x="2511" y="1529"/>
                  <a:ext cx="43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800" b="1">
                      <a:cs typeface="Arial" pitchFamily="34" charset="0"/>
                    </a:rPr>
                    <a:t>SMAD3</a:t>
                  </a:r>
                  <a:endParaRPr lang="en-GB" sz="800" b="1">
                    <a:cs typeface="Arial" pitchFamily="34" charset="0"/>
                  </a:endParaRPr>
                </a:p>
              </p:txBody>
            </p:sp>
          </p:grpSp>
          <p:sp>
            <p:nvSpPr>
              <p:cNvPr id="35" name="Line 460"/>
              <p:cNvSpPr>
                <a:spLocks noChangeShapeType="1"/>
              </p:cNvSpPr>
              <p:nvPr/>
            </p:nvSpPr>
            <p:spPr bwMode="auto">
              <a:xfrm flipH="1">
                <a:off x="5914900" y="3052949"/>
                <a:ext cx="28700" cy="3166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" name="Group 316"/>
              <p:cNvGrpSpPr>
                <a:grpSpLocks/>
              </p:cNvGrpSpPr>
              <p:nvPr/>
            </p:nvGrpSpPr>
            <p:grpSpPr bwMode="auto">
              <a:xfrm>
                <a:off x="5998960" y="3094165"/>
                <a:ext cx="506282" cy="291303"/>
                <a:chOff x="5998960" y="3094165"/>
                <a:chExt cx="506282" cy="291303"/>
              </a:xfrm>
            </p:grpSpPr>
            <p:sp>
              <p:nvSpPr>
                <p:cNvPr id="169" name="Line 488"/>
                <p:cNvSpPr>
                  <a:spLocks noChangeShapeType="1"/>
                </p:cNvSpPr>
                <p:nvPr/>
              </p:nvSpPr>
              <p:spPr bwMode="auto">
                <a:xfrm rot="-4223571" flipH="1" flipV="1">
                  <a:off x="6138955" y="3019181"/>
                  <a:ext cx="291303" cy="44127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489"/>
                <p:cNvSpPr>
                  <a:spLocks noChangeShapeType="1"/>
                </p:cNvSpPr>
                <p:nvPr/>
              </p:nvSpPr>
              <p:spPr bwMode="auto">
                <a:xfrm rot="17376429" flipH="1">
                  <a:off x="5962960" y="3281091"/>
                  <a:ext cx="108000" cy="36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292"/>
              <p:cNvGrpSpPr>
                <a:grpSpLocks/>
              </p:cNvGrpSpPr>
              <p:nvPr/>
            </p:nvGrpSpPr>
            <p:grpSpPr bwMode="auto">
              <a:xfrm>
                <a:off x="6143976" y="2218324"/>
                <a:ext cx="415324" cy="518951"/>
                <a:chOff x="6143976" y="2218324"/>
                <a:chExt cx="415324" cy="518951"/>
              </a:xfrm>
            </p:grpSpPr>
            <p:sp>
              <p:nvSpPr>
                <p:cNvPr id="167" name="Line 492"/>
                <p:cNvSpPr>
                  <a:spLocks noChangeShapeType="1"/>
                </p:cNvSpPr>
                <p:nvPr/>
              </p:nvSpPr>
              <p:spPr bwMode="auto">
                <a:xfrm rot="-546997" flipH="1" flipV="1">
                  <a:off x="6216307" y="2233275"/>
                  <a:ext cx="342993" cy="504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493"/>
                <p:cNvSpPr>
                  <a:spLocks noChangeShapeType="1"/>
                </p:cNvSpPr>
                <p:nvPr/>
              </p:nvSpPr>
              <p:spPr bwMode="auto">
                <a:xfrm rot="21053003" flipH="1">
                  <a:off x="6143976" y="2218324"/>
                  <a:ext cx="72000" cy="108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36"/>
              <p:cNvGrpSpPr>
                <a:grpSpLocks/>
              </p:cNvGrpSpPr>
              <p:nvPr/>
            </p:nvGrpSpPr>
            <p:grpSpPr bwMode="auto">
              <a:xfrm rot="6381012">
                <a:off x="6129300" y="2436087"/>
                <a:ext cx="517525" cy="596900"/>
                <a:chOff x="4987964" y="3021047"/>
                <a:chExt cx="624963" cy="597846"/>
              </a:xfrm>
            </p:grpSpPr>
            <p:sp>
              <p:nvSpPr>
                <p:cNvPr id="165" name="Line 496"/>
                <p:cNvSpPr>
                  <a:spLocks noChangeShapeType="1"/>
                </p:cNvSpPr>
                <p:nvPr/>
              </p:nvSpPr>
              <p:spPr bwMode="auto">
                <a:xfrm rot="317238" flipH="1">
                  <a:off x="5055073" y="3021047"/>
                  <a:ext cx="557854" cy="58730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497"/>
                <p:cNvSpPr>
                  <a:spLocks noChangeShapeType="1"/>
                </p:cNvSpPr>
                <p:nvPr/>
              </p:nvSpPr>
              <p:spPr bwMode="auto">
                <a:xfrm rot="317238">
                  <a:off x="4987964" y="3546893"/>
                  <a:ext cx="108000" cy="72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37"/>
              <p:cNvGrpSpPr>
                <a:grpSpLocks/>
              </p:cNvGrpSpPr>
              <p:nvPr/>
            </p:nvGrpSpPr>
            <p:grpSpPr bwMode="auto">
              <a:xfrm>
                <a:off x="5606162" y="2553200"/>
                <a:ext cx="677863" cy="490537"/>
                <a:chOff x="4513052" y="2602334"/>
                <a:chExt cx="677174" cy="490117"/>
              </a:xfrm>
            </p:grpSpPr>
            <p:sp>
              <p:nvSpPr>
                <p:cNvPr id="155" name="Oval 447"/>
                <p:cNvSpPr>
                  <a:spLocks noChangeArrowheads="1"/>
                </p:cNvSpPr>
                <p:nvPr/>
              </p:nvSpPr>
              <p:spPr bwMode="auto">
                <a:xfrm>
                  <a:off x="4581105" y="2676526"/>
                  <a:ext cx="540000" cy="1800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  <p:sp>
              <p:nvSpPr>
                <p:cNvPr id="156" name="Text Box 448"/>
                <p:cNvSpPr txBox="1">
                  <a:spLocks noChangeArrowheads="1"/>
                </p:cNvSpPr>
                <p:nvPr/>
              </p:nvSpPr>
              <p:spPr bwMode="auto">
                <a:xfrm>
                  <a:off x="4564808" y="2664035"/>
                  <a:ext cx="62272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800" b="1">
                      <a:cs typeface="Arial" pitchFamily="34" charset="0"/>
                    </a:rPr>
                    <a:t>SMAD2</a:t>
                  </a:r>
                  <a:endParaRPr lang="en-GB" sz="800" b="1">
                    <a:cs typeface="Arial" pitchFamily="34" charset="0"/>
                  </a:endParaRPr>
                </a:p>
              </p:txBody>
            </p:sp>
            <p:sp>
              <p:nvSpPr>
                <p:cNvPr id="157" name="Oval 450"/>
                <p:cNvSpPr>
                  <a:spLocks noChangeArrowheads="1"/>
                </p:cNvSpPr>
                <p:nvPr/>
              </p:nvSpPr>
              <p:spPr bwMode="auto">
                <a:xfrm>
                  <a:off x="4596444" y="2817740"/>
                  <a:ext cx="540000" cy="1800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  <p:sp>
              <p:nvSpPr>
                <p:cNvPr id="158" name="Text Box 451"/>
                <p:cNvSpPr txBox="1">
                  <a:spLocks noChangeArrowheads="1"/>
                </p:cNvSpPr>
                <p:nvPr/>
              </p:nvSpPr>
              <p:spPr bwMode="auto">
                <a:xfrm>
                  <a:off x="4578619" y="2818502"/>
                  <a:ext cx="611607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800" b="1">
                      <a:cs typeface="Arial" pitchFamily="34" charset="0"/>
                    </a:rPr>
                    <a:t>SMAD3</a:t>
                  </a:r>
                  <a:endParaRPr lang="en-GB" sz="800" b="1">
                    <a:cs typeface="Arial" pitchFamily="34" charset="0"/>
                  </a:endParaRPr>
                </a:p>
              </p:txBody>
            </p:sp>
            <p:grpSp>
              <p:nvGrpSpPr>
                <p:cNvPr id="159" name="Group 508"/>
                <p:cNvGrpSpPr>
                  <a:grpSpLocks/>
                </p:cNvGrpSpPr>
                <p:nvPr/>
              </p:nvGrpSpPr>
              <p:grpSpPr bwMode="auto">
                <a:xfrm>
                  <a:off x="4513052" y="2602334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163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64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0" name="Group 512"/>
                <p:cNvGrpSpPr>
                  <a:grpSpLocks/>
                </p:cNvGrpSpPr>
                <p:nvPr/>
              </p:nvGrpSpPr>
              <p:grpSpPr bwMode="auto">
                <a:xfrm>
                  <a:off x="4517394" y="2878138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161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62" name="Text Box 5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0" name="Group 349"/>
              <p:cNvGrpSpPr>
                <a:grpSpLocks/>
              </p:cNvGrpSpPr>
              <p:nvPr/>
            </p:nvGrpSpPr>
            <p:grpSpPr bwMode="auto">
              <a:xfrm>
                <a:off x="5516075" y="3317175"/>
                <a:ext cx="803275" cy="592137"/>
                <a:chOff x="4448022" y="3547892"/>
                <a:chExt cx="804392" cy="592348"/>
              </a:xfrm>
            </p:grpSpPr>
            <p:grpSp>
              <p:nvGrpSpPr>
                <p:cNvPr id="142" name="Group 338"/>
                <p:cNvGrpSpPr>
                  <a:grpSpLocks/>
                </p:cNvGrpSpPr>
                <p:nvPr/>
              </p:nvGrpSpPr>
              <p:grpSpPr bwMode="auto">
                <a:xfrm>
                  <a:off x="4448022" y="3584421"/>
                  <a:ext cx="689184" cy="490117"/>
                  <a:chOff x="4498344" y="2602334"/>
                  <a:chExt cx="689184" cy="490117"/>
                </a:xfrm>
              </p:grpSpPr>
              <p:sp>
                <p:nvSpPr>
                  <p:cNvPr id="145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581105" y="2676526"/>
                    <a:ext cx="540000" cy="1800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46" name="Text Box 4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4808" y="2664035"/>
                    <a:ext cx="622720" cy="214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IE" sz="800" b="1">
                        <a:cs typeface="Arial" pitchFamily="34" charset="0"/>
                      </a:rPr>
                      <a:t>SMAD2</a:t>
                    </a:r>
                    <a:endParaRPr lang="en-GB" sz="800" b="1">
                      <a:cs typeface="Arial" pitchFamily="34" charset="0"/>
                    </a:endParaRPr>
                  </a:p>
                </p:txBody>
              </p:sp>
              <p:sp>
                <p:nvSpPr>
                  <p:cNvPr id="147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4596444" y="2817740"/>
                    <a:ext cx="540000" cy="1800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48" name="Text Box 4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569" y="2808977"/>
                    <a:ext cx="611607" cy="214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IE" sz="800" b="1">
                        <a:cs typeface="Arial" pitchFamily="34" charset="0"/>
                      </a:rPr>
                      <a:t>SMAD3</a:t>
                    </a:r>
                    <a:endParaRPr lang="en-GB" sz="800" b="1">
                      <a:cs typeface="Arial" pitchFamily="34" charset="0"/>
                    </a:endParaRPr>
                  </a:p>
                </p:txBody>
              </p:sp>
              <p:grpSp>
                <p:nvGrpSpPr>
                  <p:cNvPr id="149" name="Group 508"/>
                  <p:cNvGrpSpPr>
                    <a:grpSpLocks/>
                  </p:cNvGrpSpPr>
                  <p:nvPr/>
                </p:nvGrpSpPr>
                <p:grpSpPr bwMode="auto">
                  <a:xfrm>
                    <a:off x="4513052" y="2602334"/>
                    <a:ext cx="304800" cy="214313"/>
                    <a:chOff x="2496" y="1776"/>
                    <a:chExt cx="192" cy="135"/>
                  </a:xfrm>
                </p:grpSpPr>
                <p:sp>
                  <p:nvSpPr>
                    <p:cNvPr id="153" name="Oval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9" y="1790"/>
                      <a:ext cx="96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800"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Text Box 5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96" y="1776"/>
                      <a:ext cx="192" cy="1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IE" sz="800">
                          <a:cs typeface="Arial" pitchFamily="34" charset="0"/>
                        </a:rPr>
                        <a:t>P</a:t>
                      </a:r>
                      <a:endParaRPr lang="en-GB" sz="800"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50" name="Group 512"/>
                  <p:cNvGrpSpPr>
                    <a:grpSpLocks/>
                  </p:cNvGrpSpPr>
                  <p:nvPr/>
                </p:nvGrpSpPr>
                <p:grpSpPr bwMode="auto">
                  <a:xfrm>
                    <a:off x="4498344" y="2878138"/>
                    <a:ext cx="304800" cy="214313"/>
                    <a:chOff x="2484" y="1776"/>
                    <a:chExt cx="192" cy="135"/>
                  </a:xfrm>
                </p:grpSpPr>
                <p:sp>
                  <p:nvSpPr>
                    <p:cNvPr id="151" name="Oval 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7" y="1784"/>
                      <a:ext cx="96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800"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Text Box 5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84" y="1776"/>
                      <a:ext cx="192" cy="1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IE" sz="800">
                          <a:cs typeface="Arial" pitchFamily="34" charset="0"/>
                        </a:rPr>
                        <a:t>P</a:t>
                      </a:r>
                      <a:endParaRPr lang="en-GB" sz="800"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43" name="Oval 424"/>
                <p:cNvSpPr>
                  <a:spLocks noChangeArrowheads="1"/>
                </p:cNvSpPr>
                <p:nvPr/>
              </p:nvSpPr>
              <p:spPr bwMode="auto">
                <a:xfrm>
                  <a:off x="5000414" y="3626539"/>
                  <a:ext cx="252000" cy="4320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00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  <p:sp>
              <p:nvSpPr>
                <p:cNvPr id="144" name="Text Box 425"/>
                <p:cNvSpPr txBox="1">
                  <a:spLocks noChangeArrowheads="1"/>
                </p:cNvSpPr>
                <p:nvPr/>
              </p:nvSpPr>
              <p:spPr bwMode="auto">
                <a:xfrm rot="-5231786">
                  <a:off x="4842296" y="3736344"/>
                  <a:ext cx="59234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800" b="1">
                      <a:cs typeface="Arial" pitchFamily="34" charset="0"/>
                    </a:rPr>
                    <a:t>SMAD4</a:t>
                  </a:r>
                  <a:endParaRPr lang="en-GB" sz="800" b="1"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 Box 525"/>
              <p:cNvSpPr txBox="1">
                <a:spLocks noChangeArrowheads="1"/>
              </p:cNvSpPr>
              <p:nvPr/>
            </p:nvSpPr>
            <p:spPr bwMode="auto">
              <a:xfrm>
                <a:off x="2109850" y="1388425"/>
                <a:ext cx="68580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IE" sz="1000" b="1">
                    <a:cs typeface="Arial" pitchFamily="34" charset="0"/>
                  </a:rPr>
                  <a:t>LFA-1</a:t>
                </a:r>
                <a:endParaRPr lang="en-GB" sz="1000" b="1">
                  <a:cs typeface="Arial" pitchFamily="34" charset="0"/>
                </a:endParaRPr>
              </a:p>
            </p:txBody>
          </p:sp>
          <p:sp>
            <p:nvSpPr>
              <p:cNvPr id="42" name="Text Box 526"/>
              <p:cNvSpPr txBox="1">
                <a:spLocks noChangeArrowheads="1"/>
              </p:cNvSpPr>
              <p:nvPr/>
            </p:nvSpPr>
            <p:spPr bwMode="auto">
              <a:xfrm>
                <a:off x="5884225" y="1066800"/>
                <a:ext cx="68580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IE" sz="1000" b="1">
                    <a:cs typeface="Arial" pitchFamily="34" charset="0"/>
                  </a:rPr>
                  <a:t>TGF-</a:t>
                </a:r>
                <a:r>
                  <a:rPr lang="el-GR" sz="1000" b="1">
                    <a:cs typeface="Arial" pitchFamily="34" charset="0"/>
                  </a:rPr>
                  <a:t>β</a:t>
                </a:r>
              </a:p>
            </p:txBody>
          </p:sp>
          <p:sp>
            <p:nvSpPr>
              <p:cNvPr id="43" name="Text Box 527"/>
              <p:cNvSpPr txBox="1">
                <a:spLocks noChangeArrowheads="1"/>
              </p:cNvSpPr>
              <p:nvPr/>
            </p:nvSpPr>
            <p:spPr bwMode="auto">
              <a:xfrm>
                <a:off x="6229876" y="1565205"/>
                <a:ext cx="1151182" cy="244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IE" sz="1000" b="1">
                    <a:cs typeface="Arial" pitchFamily="34" charset="0"/>
                  </a:rPr>
                  <a:t>TGF-</a:t>
                </a:r>
                <a:r>
                  <a:rPr lang="el-GR" sz="1000" b="1">
                    <a:cs typeface="Arial" pitchFamily="34" charset="0"/>
                  </a:rPr>
                  <a:t>β</a:t>
                </a:r>
                <a:r>
                  <a:rPr lang="en-IE" sz="1000" b="1">
                    <a:cs typeface="Arial" pitchFamily="34" charset="0"/>
                  </a:rPr>
                  <a:t> receptor</a:t>
                </a:r>
                <a:endParaRPr lang="el-GR" sz="1000" b="1">
                  <a:cs typeface="Arial" pitchFamily="34" charset="0"/>
                </a:endParaRPr>
              </a:p>
            </p:txBody>
          </p:sp>
          <p:sp>
            <p:nvSpPr>
              <p:cNvPr id="44" name="Text Box 541"/>
              <p:cNvSpPr txBox="1">
                <a:spLocks noChangeArrowheads="1"/>
              </p:cNvSpPr>
              <p:nvPr/>
            </p:nvSpPr>
            <p:spPr bwMode="auto">
              <a:xfrm>
                <a:off x="4520875" y="5939135"/>
                <a:ext cx="3060000" cy="461665"/>
              </a:xfrm>
              <a:prstGeom prst="rect">
                <a:avLst/>
              </a:prstGeom>
              <a:solidFill>
                <a:srgbClr val="FF0000">
                  <a:shade val="30000"/>
                  <a:satMod val="115000"/>
                </a:srgb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27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1800"/>
                  </a:spcBef>
                  <a:spcAft>
                    <a:spcPts val="1800"/>
                  </a:spcAft>
                  <a:defRPr/>
                </a:pPr>
                <a:r>
                  <a:rPr lang="en-IE" sz="1200" b="1" dirty="0">
                    <a:solidFill>
                      <a:srgbClr val="FFFF00"/>
                    </a:solidFill>
                  </a:rPr>
                  <a:t>Inhibition of IL-2 secretion,</a:t>
                </a:r>
                <a:r>
                  <a:rPr lang="en-GB" sz="1200" b="1" dirty="0">
                    <a:solidFill>
                      <a:srgbClr val="FFFF00"/>
                    </a:solidFill>
                  </a:rPr>
                  <a:t> Th17, </a:t>
                </a:r>
                <a:r>
                  <a:rPr lang="en-GB" sz="1200" b="1" dirty="0" err="1">
                    <a:solidFill>
                      <a:srgbClr val="FFFF00"/>
                    </a:solidFill>
                  </a:rPr>
                  <a:t>iTreg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45" name="Group 381"/>
              <p:cNvGrpSpPr>
                <a:grpSpLocks/>
              </p:cNvGrpSpPr>
              <p:nvPr/>
            </p:nvGrpSpPr>
            <p:grpSpPr bwMode="auto">
              <a:xfrm rot="-856042">
                <a:off x="2178626" y="2839177"/>
                <a:ext cx="796925" cy="465137"/>
                <a:chOff x="6412857" y="3334337"/>
                <a:chExt cx="795914" cy="465822"/>
              </a:xfrm>
            </p:grpSpPr>
            <p:sp>
              <p:nvSpPr>
                <p:cNvPr id="132" name="Teardrop 131"/>
                <p:cNvSpPr/>
                <p:nvPr/>
              </p:nvSpPr>
              <p:spPr>
                <a:xfrm rot="5778151">
                  <a:off x="6592491" y="3162278"/>
                  <a:ext cx="179640" cy="539180"/>
                </a:xfrm>
                <a:prstGeom prst="teardrop">
                  <a:avLst>
                    <a:gd name="adj" fmla="val 127263"/>
                  </a:avLst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133" name="TextBox 258"/>
                <p:cNvSpPr txBox="1">
                  <a:spLocks noChangeArrowheads="1"/>
                </p:cNvSpPr>
                <p:nvPr/>
              </p:nvSpPr>
              <p:spPr bwMode="auto">
                <a:xfrm rot="815431">
                  <a:off x="6478032" y="3334337"/>
                  <a:ext cx="52477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sz="800" b="1">
                      <a:cs typeface="Arial" pitchFamily="34" charset="0"/>
                    </a:rPr>
                    <a:t>STAT3</a:t>
                  </a:r>
                </a:p>
              </p:txBody>
            </p:sp>
            <p:sp>
              <p:nvSpPr>
                <p:cNvPr id="134" name="Teardrop 133"/>
                <p:cNvSpPr/>
                <p:nvPr/>
              </p:nvSpPr>
              <p:spPr>
                <a:xfrm rot="6615617" flipH="1">
                  <a:off x="6593003" y="3321521"/>
                  <a:ext cx="179641" cy="539180"/>
                </a:xfrm>
                <a:prstGeom prst="teardrop">
                  <a:avLst>
                    <a:gd name="adj" fmla="val 127263"/>
                  </a:avLst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135" name="TextBox 260"/>
                <p:cNvSpPr txBox="1">
                  <a:spLocks noChangeArrowheads="1"/>
                </p:cNvSpPr>
                <p:nvPr/>
              </p:nvSpPr>
              <p:spPr bwMode="auto">
                <a:xfrm rot="780884">
                  <a:off x="6445611" y="3502927"/>
                  <a:ext cx="52477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sz="800" b="1">
                      <a:cs typeface="Arial" pitchFamily="34" charset="0"/>
                    </a:rPr>
                    <a:t>STAT3</a:t>
                  </a:r>
                </a:p>
              </p:txBody>
            </p:sp>
            <p:grpSp>
              <p:nvGrpSpPr>
                <p:cNvPr id="136" name="Group 508"/>
                <p:cNvGrpSpPr>
                  <a:grpSpLocks/>
                </p:cNvGrpSpPr>
                <p:nvPr/>
              </p:nvGrpSpPr>
              <p:grpSpPr bwMode="auto">
                <a:xfrm rot="227424">
                  <a:off x="6903971" y="3390900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140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41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7" name="Group 508"/>
                <p:cNvGrpSpPr>
                  <a:grpSpLocks/>
                </p:cNvGrpSpPr>
                <p:nvPr/>
              </p:nvGrpSpPr>
              <p:grpSpPr bwMode="auto">
                <a:xfrm rot="227424">
                  <a:off x="6883801" y="3585846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138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39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6" name="Group 311"/>
              <p:cNvGrpSpPr>
                <a:grpSpLocks/>
              </p:cNvGrpSpPr>
              <p:nvPr/>
            </p:nvGrpSpPr>
            <p:grpSpPr bwMode="auto">
              <a:xfrm>
                <a:off x="3217225" y="2771900"/>
                <a:ext cx="630238" cy="307975"/>
                <a:chOff x="5633876" y="3190424"/>
                <a:chExt cx="630426" cy="308002"/>
              </a:xfrm>
            </p:grpSpPr>
            <p:sp>
              <p:nvSpPr>
                <p:cNvPr id="127" name="Plaque 126"/>
                <p:cNvSpPr/>
                <p:nvPr/>
              </p:nvSpPr>
              <p:spPr bwMode="auto">
                <a:xfrm>
                  <a:off x="5634400" y="3256830"/>
                  <a:ext cx="457434" cy="228606"/>
                </a:xfrm>
                <a:prstGeom prst="plaqu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128" name="TextBox 256"/>
                <p:cNvSpPr txBox="1">
                  <a:spLocks noChangeArrowheads="1"/>
                </p:cNvSpPr>
                <p:nvPr/>
              </p:nvSpPr>
              <p:spPr bwMode="auto">
                <a:xfrm>
                  <a:off x="5642580" y="3283701"/>
                  <a:ext cx="432679" cy="214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sz="800" b="1">
                      <a:cs typeface="Arial" pitchFamily="34" charset="0"/>
                    </a:rPr>
                    <a:t>JNK</a:t>
                  </a:r>
                </a:p>
              </p:txBody>
            </p:sp>
            <p:grpSp>
              <p:nvGrpSpPr>
                <p:cNvPr id="129" name="Group 508"/>
                <p:cNvGrpSpPr>
                  <a:grpSpLocks/>
                </p:cNvGrpSpPr>
                <p:nvPr/>
              </p:nvGrpSpPr>
              <p:grpSpPr bwMode="auto">
                <a:xfrm>
                  <a:off x="5959556" y="3190424"/>
                  <a:ext cx="304746" cy="213598"/>
                  <a:chOff x="2496" y="1776"/>
                  <a:chExt cx="192" cy="135"/>
                </a:xfrm>
              </p:grpSpPr>
              <p:sp>
                <p:nvSpPr>
                  <p:cNvPr id="130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31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7" name="TextBox 272"/>
              <p:cNvSpPr txBox="1">
                <a:spLocks noChangeArrowheads="1"/>
              </p:cNvSpPr>
              <p:nvPr/>
            </p:nvSpPr>
            <p:spPr bwMode="auto">
              <a:xfrm>
                <a:off x="2403800" y="919164"/>
                <a:ext cx="74612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sz="1000" b="1">
                    <a:cs typeface="Arial" pitchFamily="34" charset="0"/>
                  </a:rPr>
                  <a:t>ICAM-1</a:t>
                </a:r>
              </a:p>
            </p:txBody>
          </p:sp>
          <p:grpSp>
            <p:nvGrpSpPr>
              <p:cNvPr id="48" name="Group 324"/>
              <p:cNvGrpSpPr>
                <a:grpSpLocks/>
              </p:cNvGrpSpPr>
              <p:nvPr/>
            </p:nvGrpSpPr>
            <p:grpSpPr bwMode="auto">
              <a:xfrm>
                <a:off x="6629400" y="2629400"/>
                <a:ext cx="704962" cy="246062"/>
                <a:chOff x="7795410" y="4088922"/>
                <a:chExt cx="705953" cy="246221"/>
              </a:xfrm>
            </p:grpSpPr>
            <p:sp>
              <p:nvSpPr>
                <p:cNvPr id="124" name="AutoShape 536"/>
                <p:cNvSpPr>
                  <a:spLocks noChangeArrowheads="1"/>
                </p:cNvSpPr>
                <p:nvPr/>
              </p:nvSpPr>
              <p:spPr bwMode="auto">
                <a:xfrm>
                  <a:off x="8429363" y="4098982"/>
                  <a:ext cx="72000" cy="180000"/>
                </a:xfrm>
                <a:prstGeom prst="upArrow">
                  <a:avLst>
                    <a:gd name="adj1" fmla="val 50000"/>
                    <a:gd name="adj2" fmla="val 61111"/>
                  </a:avLst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  <p:sp>
              <p:nvSpPr>
                <p:cNvPr id="125" name="AutoShape 486"/>
                <p:cNvSpPr>
                  <a:spLocks noChangeArrowheads="1"/>
                </p:cNvSpPr>
                <p:nvPr/>
              </p:nvSpPr>
              <p:spPr bwMode="auto">
                <a:xfrm>
                  <a:off x="7848600" y="4114800"/>
                  <a:ext cx="540000" cy="180000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7795410" y="4088922"/>
                  <a:ext cx="65273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1000" b="1">
                      <a:cs typeface="Arial" pitchFamily="34" charset="0"/>
                    </a:rPr>
                    <a:t>SMAD7</a:t>
                  </a:r>
                  <a:endParaRPr lang="en-GB" sz="1000" b="1">
                    <a:cs typeface="Arial" pitchFamily="34" charset="0"/>
                  </a:endParaRPr>
                </a:p>
              </p:txBody>
            </p:sp>
          </p:grpSp>
          <p:grpSp>
            <p:nvGrpSpPr>
              <p:cNvPr id="49" name="Group 323"/>
              <p:cNvGrpSpPr>
                <a:grpSpLocks/>
              </p:cNvGrpSpPr>
              <p:nvPr/>
            </p:nvGrpSpPr>
            <p:grpSpPr bwMode="auto">
              <a:xfrm>
                <a:off x="6525500" y="3057900"/>
                <a:ext cx="780374" cy="246062"/>
                <a:chOff x="7400026" y="3723740"/>
                <a:chExt cx="780163" cy="246221"/>
              </a:xfrm>
            </p:grpSpPr>
            <p:sp>
              <p:nvSpPr>
                <p:cNvPr id="121" name="AutoShape 486"/>
                <p:cNvSpPr>
                  <a:spLocks noChangeArrowheads="1"/>
                </p:cNvSpPr>
                <p:nvPr/>
              </p:nvSpPr>
              <p:spPr bwMode="auto">
                <a:xfrm>
                  <a:off x="7496346" y="3751421"/>
                  <a:ext cx="576000" cy="180000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7400026" y="3723740"/>
                  <a:ext cx="76200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1000" b="1">
                      <a:cs typeface="Arial" pitchFamily="34" charset="0"/>
                    </a:rPr>
                    <a:t>SMURF2</a:t>
                  </a:r>
                  <a:endParaRPr lang="en-GB" sz="1000" b="1">
                    <a:cs typeface="Arial" pitchFamily="34" charset="0"/>
                  </a:endParaRPr>
                </a:p>
              </p:txBody>
            </p:sp>
            <p:sp>
              <p:nvSpPr>
                <p:cNvPr id="123" name="AutoShape 536"/>
                <p:cNvSpPr>
                  <a:spLocks noChangeArrowheads="1"/>
                </p:cNvSpPr>
                <p:nvPr/>
              </p:nvSpPr>
              <p:spPr bwMode="auto">
                <a:xfrm>
                  <a:off x="8108189" y="3733800"/>
                  <a:ext cx="72000" cy="180000"/>
                </a:xfrm>
                <a:prstGeom prst="upArrow">
                  <a:avLst>
                    <a:gd name="adj1" fmla="val 50000"/>
                    <a:gd name="adj2" fmla="val 61111"/>
                  </a:avLst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326"/>
              <p:cNvGrpSpPr>
                <a:grpSpLocks/>
              </p:cNvGrpSpPr>
              <p:nvPr/>
            </p:nvGrpSpPr>
            <p:grpSpPr bwMode="auto">
              <a:xfrm>
                <a:off x="5961425" y="4155375"/>
                <a:ext cx="652822" cy="244475"/>
                <a:chOff x="3621662" y="4469865"/>
                <a:chExt cx="651616" cy="244475"/>
              </a:xfrm>
            </p:grpSpPr>
            <p:sp>
              <p:nvSpPr>
                <p:cNvPr id="118" name="AutoShape 486"/>
                <p:cNvSpPr>
                  <a:spLocks noChangeArrowheads="1"/>
                </p:cNvSpPr>
                <p:nvPr/>
              </p:nvSpPr>
              <p:spPr bwMode="auto">
                <a:xfrm>
                  <a:off x="3621662" y="4505803"/>
                  <a:ext cx="540000" cy="180000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3637480" y="4469865"/>
                  <a:ext cx="470128" cy="244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1000" b="1">
                      <a:cs typeface="Arial" pitchFamily="34" charset="0"/>
                    </a:rPr>
                    <a:t>SKI</a:t>
                  </a:r>
                  <a:endParaRPr lang="en-GB" sz="1000" b="1">
                    <a:cs typeface="Arial" pitchFamily="34" charset="0"/>
                  </a:endParaRPr>
                </a:p>
              </p:txBody>
            </p:sp>
            <p:sp>
              <p:nvSpPr>
                <p:cNvPr id="120" name="AutoShape 536"/>
                <p:cNvSpPr>
                  <a:spLocks noChangeArrowheads="1"/>
                </p:cNvSpPr>
                <p:nvPr/>
              </p:nvSpPr>
              <p:spPr bwMode="auto">
                <a:xfrm>
                  <a:off x="4201278" y="4489395"/>
                  <a:ext cx="72000" cy="180000"/>
                </a:xfrm>
                <a:prstGeom prst="upArrow">
                  <a:avLst>
                    <a:gd name="adj1" fmla="val 50000"/>
                    <a:gd name="adj2" fmla="val 61111"/>
                  </a:avLst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</p:grpSp>
          <p:grpSp>
            <p:nvGrpSpPr>
              <p:cNvPr id="51" name="Group 324"/>
              <p:cNvGrpSpPr>
                <a:grpSpLocks/>
              </p:cNvGrpSpPr>
              <p:nvPr/>
            </p:nvGrpSpPr>
            <p:grpSpPr bwMode="auto">
              <a:xfrm>
                <a:off x="5867400" y="4399850"/>
                <a:ext cx="343947" cy="227521"/>
                <a:chOff x="5867400" y="4399850"/>
                <a:chExt cx="343947" cy="227521"/>
              </a:xfrm>
            </p:grpSpPr>
            <p:cxnSp>
              <p:nvCxnSpPr>
                <p:cNvPr id="116" name="Straight Connector 115"/>
                <p:cNvCxnSpPr/>
                <p:nvPr/>
              </p:nvCxnSpPr>
              <p:spPr bwMode="auto">
                <a:xfrm flipV="1">
                  <a:off x="5939302" y="4400301"/>
                  <a:ext cx="271521" cy="1873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5867850" y="4571740"/>
                  <a:ext cx="139730" cy="555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350"/>
              <p:cNvGrpSpPr>
                <a:grpSpLocks/>
              </p:cNvGrpSpPr>
              <p:nvPr/>
            </p:nvGrpSpPr>
            <p:grpSpPr bwMode="auto">
              <a:xfrm>
                <a:off x="5305362" y="4578925"/>
                <a:ext cx="814388" cy="593725"/>
                <a:chOff x="4438497" y="3547892"/>
                <a:chExt cx="813917" cy="592348"/>
              </a:xfrm>
            </p:grpSpPr>
            <p:grpSp>
              <p:nvGrpSpPr>
                <p:cNvPr id="103" name="Group 338"/>
                <p:cNvGrpSpPr>
                  <a:grpSpLocks/>
                </p:cNvGrpSpPr>
                <p:nvPr/>
              </p:nvGrpSpPr>
              <p:grpSpPr bwMode="auto">
                <a:xfrm>
                  <a:off x="4438497" y="3584421"/>
                  <a:ext cx="698709" cy="490117"/>
                  <a:chOff x="4488819" y="2602334"/>
                  <a:chExt cx="698709" cy="490117"/>
                </a:xfrm>
              </p:grpSpPr>
              <p:sp>
                <p:nvSpPr>
                  <p:cNvPr id="106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581105" y="2676526"/>
                    <a:ext cx="540000" cy="1800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07" name="Text Box 4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4808" y="2664035"/>
                    <a:ext cx="622720" cy="214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IE" sz="800" b="1">
                        <a:cs typeface="Arial" pitchFamily="34" charset="0"/>
                      </a:rPr>
                      <a:t>SMAD2</a:t>
                    </a:r>
                    <a:endParaRPr lang="en-GB" sz="800" b="1">
                      <a:cs typeface="Arial" pitchFamily="34" charset="0"/>
                    </a:endParaRPr>
                  </a:p>
                </p:txBody>
              </p:sp>
              <p:sp>
                <p:nvSpPr>
                  <p:cNvPr id="108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4596444" y="2817740"/>
                    <a:ext cx="540000" cy="1800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09" name="Text Box 4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569" y="2808977"/>
                    <a:ext cx="611607" cy="214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IE" sz="800" b="1">
                        <a:cs typeface="Arial" pitchFamily="34" charset="0"/>
                      </a:rPr>
                      <a:t>SMAD3</a:t>
                    </a:r>
                    <a:endParaRPr lang="en-GB" sz="800" b="1">
                      <a:cs typeface="Arial" pitchFamily="34" charset="0"/>
                    </a:endParaRPr>
                  </a:p>
                </p:txBody>
              </p:sp>
              <p:grpSp>
                <p:nvGrpSpPr>
                  <p:cNvPr id="110" name="Group 508"/>
                  <p:cNvGrpSpPr>
                    <a:grpSpLocks/>
                  </p:cNvGrpSpPr>
                  <p:nvPr/>
                </p:nvGrpSpPr>
                <p:grpSpPr bwMode="auto">
                  <a:xfrm>
                    <a:off x="4513052" y="2602334"/>
                    <a:ext cx="304800" cy="214313"/>
                    <a:chOff x="2496" y="1776"/>
                    <a:chExt cx="192" cy="135"/>
                  </a:xfrm>
                </p:grpSpPr>
                <p:sp>
                  <p:nvSpPr>
                    <p:cNvPr id="114" name="Oval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9" y="1790"/>
                      <a:ext cx="96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800"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Text Box 5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96" y="1776"/>
                      <a:ext cx="192" cy="1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IE" sz="800">
                          <a:cs typeface="Arial" pitchFamily="34" charset="0"/>
                        </a:rPr>
                        <a:t>P</a:t>
                      </a:r>
                      <a:endParaRPr lang="en-GB" sz="800"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1" name="Group 512"/>
                  <p:cNvGrpSpPr>
                    <a:grpSpLocks/>
                  </p:cNvGrpSpPr>
                  <p:nvPr/>
                </p:nvGrpSpPr>
                <p:grpSpPr bwMode="auto">
                  <a:xfrm>
                    <a:off x="4488819" y="2878138"/>
                    <a:ext cx="304800" cy="214313"/>
                    <a:chOff x="2478" y="1776"/>
                    <a:chExt cx="192" cy="135"/>
                  </a:xfrm>
                </p:grpSpPr>
                <p:sp>
                  <p:nvSpPr>
                    <p:cNvPr id="112" name="Oval 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7" y="1790"/>
                      <a:ext cx="96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800"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Text Box 5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78" y="1776"/>
                      <a:ext cx="192" cy="1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IE" sz="800">
                          <a:cs typeface="Arial" pitchFamily="34" charset="0"/>
                        </a:rPr>
                        <a:t>P</a:t>
                      </a:r>
                      <a:endParaRPr lang="en-GB" sz="800"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04" name="Oval 424"/>
                <p:cNvSpPr>
                  <a:spLocks noChangeArrowheads="1"/>
                </p:cNvSpPr>
                <p:nvPr/>
              </p:nvSpPr>
              <p:spPr bwMode="auto">
                <a:xfrm>
                  <a:off x="5000414" y="3645589"/>
                  <a:ext cx="252000" cy="3960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00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cs typeface="Arial" pitchFamily="34" charset="0"/>
                  </a:endParaRPr>
                </a:p>
              </p:txBody>
            </p:sp>
            <p:sp>
              <p:nvSpPr>
                <p:cNvPr id="105" name="Text Box 425"/>
                <p:cNvSpPr txBox="1">
                  <a:spLocks noChangeArrowheads="1"/>
                </p:cNvSpPr>
                <p:nvPr/>
              </p:nvSpPr>
              <p:spPr bwMode="auto">
                <a:xfrm rot="-5231786">
                  <a:off x="4842296" y="3736344"/>
                  <a:ext cx="59234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800" b="1">
                      <a:cs typeface="Arial" pitchFamily="34" charset="0"/>
                    </a:rPr>
                    <a:t>SMAD4</a:t>
                  </a:r>
                  <a:endParaRPr lang="en-GB" sz="800" b="1">
                    <a:cs typeface="Arial" pitchFamily="34" charset="0"/>
                  </a:endParaRPr>
                </a:p>
              </p:txBody>
            </p:sp>
          </p:grpSp>
          <p:sp>
            <p:nvSpPr>
              <p:cNvPr id="53" name="Freeform 376"/>
              <p:cNvSpPr>
                <a:spLocks/>
              </p:cNvSpPr>
              <p:nvPr/>
            </p:nvSpPr>
            <p:spPr bwMode="auto">
              <a:xfrm rot="1417478" flipH="1">
                <a:off x="5437930" y="2001935"/>
                <a:ext cx="683544" cy="440976"/>
              </a:xfrm>
              <a:custGeom>
                <a:avLst/>
                <a:gdLst>
                  <a:gd name="T0" fmla="*/ 683260 w 577970"/>
                  <a:gd name="T1" fmla="*/ 15630 h 608162"/>
                  <a:gd name="T2" fmla="*/ 397719 w 577970"/>
                  <a:gd name="T3" fmla="*/ 3126 h 608162"/>
                  <a:gd name="T4" fmla="*/ 214155 w 577970"/>
                  <a:gd name="T5" fmla="*/ 21882 h 608162"/>
                  <a:gd name="T6" fmla="*/ 71384 w 577970"/>
                  <a:gd name="T7" fmla="*/ 134415 h 608162"/>
                  <a:gd name="T8" fmla="*/ 0 w 577970"/>
                  <a:gd name="T9" fmla="*/ 440758 h 608162"/>
                  <a:gd name="T10" fmla="*/ 0 w 577970"/>
                  <a:gd name="T11" fmla="*/ 440758 h 608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7970"/>
                  <a:gd name="T19" fmla="*/ 0 h 608162"/>
                  <a:gd name="T20" fmla="*/ 577970 w 577970"/>
                  <a:gd name="T21" fmla="*/ 608162 h 608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7970" h="608162">
                    <a:moveTo>
                      <a:pt x="577970" y="21566"/>
                    </a:moveTo>
                    <a:cubicBezTo>
                      <a:pt x="490268" y="12220"/>
                      <a:pt x="402567" y="2875"/>
                      <a:pt x="336431" y="4313"/>
                    </a:cubicBezTo>
                    <a:cubicBezTo>
                      <a:pt x="270295" y="5751"/>
                      <a:pt x="227163" y="0"/>
                      <a:pt x="181155" y="30192"/>
                    </a:cubicBezTo>
                    <a:cubicBezTo>
                      <a:pt x="135147" y="60384"/>
                      <a:pt x="90578" y="89140"/>
                      <a:pt x="60385" y="185468"/>
                    </a:cubicBezTo>
                    <a:cubicBezTo>
                      <a:pt x="30193" y="281796"/>
                      <a:pt x="0" y="608162"/>
                      <a:pt x="0" y="608162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4" name="Line 460"/>
              <p:cNvSpPr>
                <a:spLocks noChangeShapeType="1"/>
              </p:cNvSpPr>
              <p:nvPr/>
            </p:nvSpPr>
            <p:spPr bwMode="auto">
              <a:xfrm flipH="1">
                <a:off x="5752600" y="3904450"/>
                <a:ext cx="93026" cy="667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2550857" y="2290646"/>
                <a:ext cx="392196" cy="50479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296"/>
              <p:cNvCxnSpPr>
                <a:cxnSpLocks noChangeShapeType="1"/>
              </p:cNvCxnSpPr>
              <p:nvPr/>
            </p:nvCxnSpPr>
            <p:spPr bwMode="auto">
              <a:xfrm flipH="1" flipV="1">
                <a:off x="3991100" y="5310250"/>
                <a:ext cx="113508" cy="398214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2971635" y="2246199"/>
                <a:ext cx="457297" cy="5333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309"/>
              <p:cNvGrpSpPr>
                <a:grpSpLocks/>
              </p:cNvGrpSpPr>
              <p:nvPr/>
            </p:nvGrpSpPr>
            <p:grpSpPr bwMode="auto">
              <a:xfrm>
                <a:off x="3759137" y="5694225"/>
                <a:ext cx="684213" cy="323850"/>
                <a:chOff x="4691" y="2126"/>
                <a:chExt cx="480" cy="217"/>
              </a:xfrm>
            </p:grpSpPr>
            <p:sp>
              <p:nvSpPr>
                <p:cNvPr id="101" name="AutoShape 486"/>
                <p:cNvSpPr>
                  <a:spLocks noChangeArrowheads="1"/>
                </p:cNvSpPr>
                <p:nvPr/>
              </p:nvSpPr>
              <p:spPr bwMode="auto">
                <a:xfrm>
                  <a:off x="4751" y="2179"/>
                  <a:ext cx="363" cy="114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2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4691" y="2162"/>
                  <a:ext cx="48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900">
                      <a:cs typeface="Arial" pitchFamily="34" charset="0"/>
                    </a:rPr>
                    <a:t>SMURF2</a:t>
                  </a:r>
                  <a:endParaRPr lang="en-GB" sz="900"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 309"/>
              <p:cNvGrpSpPr>
                <a:grpSpLocks/>
              </p:cNvGrpSpPr>
              <p:nvPr/>
            </p:nvGrpSpPr>
            <p:grpSpPr bwMode="auto">
              <a:xfrm>
                <a:off x="3000500" y="5799125"/>
                <a:ext cx="684213" cy="230187"/>
                <a:chOff x="4691" y="2162"/>
                <a:chExt cx="480" cy="155"/>
              </a:xfrm>
            </p:grpSpPr>
            <p:sp>
              <p:nvSpPr>
                <p:cNvPr id="99" name="AutoShape 486"/>
                <p:cNvSpPr>
                  <a:spLocks noChangeArrowheads="1"/>
                </p:cNvSpPr>
                <p:nvPr/>
              </p:nvSpPr>
              <p:spPr bwMode="auto">
                <a:xfrm>
                  <a:off x="4751" y="2179"/>
                  <a:ext cx="363" cy="114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4691" y="2162"/>
                  <a:ext cx="48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900">
                      <a:cs typeface="Arial" pitchFamily="34" charset="0"/>
                    </a:rPr>
                    <a:t>SKI</a:t>
                  </a:r>
                  <a:endParaRPr lang="en-GB" sz="900">
                    <a:cs typeface="Arial" pitchFamily="34" charset="0"/>
                  </a:endParaRPr>
                </a:p>
              </p:txBody>
            </p:sp>
          </p:grpSp>
          <p:grpSp>
            <p:nvGrpSpPr>
              <p:cNvPr id="60" name="Group 309"/>
              <p:cNvGrpSpPr>
                <a:grpSpLocks/>
              </p:cNvGrpSpPr>
              <p:nvPr/>
            </p:nvGrpSpPr>
            <p:grpSpPr bwMode="auto">
              <a:xfrm>
                <a:off x="2995550" y="5489375"/>
                <a:ext cx="684213" cy="323850"/>
                <a:chOff x="4691" y="2127"/>
                <a:chExt cx="480" cy="217"/>
              </a:xfrm>
            </p:grpSpPr>
            <p:sp>
              <p:nvSpPr>
                <p:cNvPr id="97" name="AutoShape 486"/>
                <p:cNvSpPr>
                  <a:spLocks noChangeArrowheads="1"/>
                </p:cNvSpPr>
                <p:nvPr/>
              </p:nvSpPr>
              <p:spPr bwMode="auto">
                <a:xfrm>
                  <a:off x="4751" y="2179"/>
                  <a:ext cx="363" cy="114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8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4691" y="2162"/>
                  <a:ext cx="480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IE" sz="900">
                      <a:cs typeface="Arial" pitchFamily="34" charset="0"/>
                    </a:rPr>
                    <a:t>SMAD7</a:t>
                  </a:r>
                  <a:endParaRPr lang="en-GB" sz="900">
                    <a:cs typeface="Arial" pitchFamily="34" charset="0"/>
                  </a:endParaRPr>
                </a:p>
              </p:txBody>
            </p:sp>
          </p:grpSp>
          <p:sp>
            <p:nvSpPr>
              <p:cNvPr id="61" name="Down Arrow 322"/>
              <p:cNvSpPr/>
              <p:nvPr/>
            </p:nvSpPr>
            <p:spPr bwMode="auto">
              <a:xfrm>
                <a:off x="5610100" y="5257800"/>
                <a:ext cx="304800" cy="648000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800"/>
              </a:p>
            </p:txBody>
          </p:sp>
          <p:grpSp>
            <p:nvGrpSpPr>
              <p:cNvPr id="62" name="Group 295"/>
              <p:cNvGrpSpPr>
                <a:grpSpLocks/>
              </p:cNvGrpSpPr>
              <p:nvPr/>
            </p:nvGrpSpPr>
            <p:grpSpPr bwMode="auto">
              <a:xfrm>
                <a:off x="2739250" y="4771900"/>
                <a:ext cx="695325" cy="417512"/>
                <a:chOff x="7605397" y="4080683"/>
                <a:chExt cx="694645" cy="418469"/>
              </a:xfrm>
            </p:grpSpPr>
            <p:sp>
              <p:nvSpPr>
                <p:cNvPr id="87" name="Teardrop 86"/>
                <p:cNvSpPr/>
                <p:nvPr/>
              </p:nvSpPr>
              <p:spPr>
                <a:xfrm rot="5147816">
                  <a:off x="7767489" y="3971454"/>
                  <a:ext cx="179787" cy="467955"/>
                </a:xfrm>
                <a:prstGeom prst="teardrop">
                  <a:avLst>
                    <a:gd name="adj" fmla="val 127263"/>
                  </a:avLst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88" name="TextBox 285"/>
                <p:cNvSpPr txBox="1">
                  <a:spLocks noChangeArrowheads="1"/>
                </p:cNvSpPr>
                <p:nvPr/>
              </p:nvSpPr>
              <p:spPr bwMode="auto">
                <a:xfrm rot="-81615">
                  <a:off x="7605397" y="4106174"/>
                  <a:ext cx="52477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sz="800" b="1">
                      <a:cs typeface="Arial" pitchFamily="34" charset="0"/>
                    </a:rPr>
                    <a:t>STAT3</a:t>
                  </a:r>
                </a:p>
              </p:txBody>
            </p:sp>
            <p:sp>
              <p:nvSpPr>
                <p:cNvPr id="89" name="Teardrop 88"/>
                <p:cNvSpPr/>
                <p:nvPr/>
              </p:nvSpPr>
              <p:spPr>
                <a:xfrm rot="5572025" flipH="1">
                  <a:off x="7756385" y="4135331"/>
                  <a:ext cx="179788" cy="467954"/>
                </a:xfrm>
                <a:prstGeom prst="teardrop">
                  <a:avLst>
                    <a:gd name="adj" fmla="val 127263"/>
                  </a:avLst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90" name="TextBox 287"/>
                <p:cNvSpPr txBox="1">
                  <a:spLocks noChangeArrowheads="1"/>
                </p:cNvSpPr>
                <p:nvPr/>
              </p:nvSpPr>
              <p:spPr bwMode="auto">
                <a:xfrm rot="-19871">
                  <a:off x="7607776" y="4259123"/>
                  <a:ext cx="52477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sz="800" b="1">
                      <a:cs typeface="Arial" pitchFamily="34" charset="0"/>
                    </a:rPr>
                    <a:t>STAT3</a:t>
                  </a:r>
                </a:p>
              </p:txBody>
            </p:sp>
            <p:grpSp>
              <p:nvGrpSpPr>
                <p:cNvPr id="91" name="Group 508"/>
                <p:cNvGrpSpPr>
                  <a:grpSpLocks/>
                </p:cNvGrpSpPr>
                <p:nvPr/>
              </p:nvGrpSpPr>
              <p:grpSpPr bwMode="auto">
                <a:xfrm>
                  <a:off x="7995242" y="4080683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95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96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92" name="Group 508"/>
                <p:cNvGrpSpPr>
                  <a:grpSpLocks/>
                </p:cNvGrpSpPr>
                <p:nvPr/>
              </p:nvGrpSpPr>
              <p:grpSpPr bwMode="auto">
                <a:xfrm>
                  <a:off x="7992374" y="4284839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93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63" name="Group 311"/>
              <p:cNvGrpSpPr>
                <a:grpSpLocks/>
              </p:cNvGrpSpPr>
              <p:nvPr/>
            </p:nvGrpSpPr>
            <p:grpSpPr bwMode="auto">
              <a:xfrm>
                <a:off x="3744525" y="4558150"/>
                <a:ext cx="520700" cy="709612"/>
                <a:chOff x="746182" y="4290113"/>
                <a:chExt cx="520472" cy="710113"/>
              </a:xfrm>
            </p:grpSpPr>
            <p:sp>
              <p:nvSpPr>
                <p:cNvPr id="75" name="Rectangle 304"/>
                <p:cNvSpPr/>
                <p:nvPr/>
              </p:nvSpPr>
              <p:spPr>
                <a:xfrm>
                  <a:off x="754504" y="4807273"/>
                  <a:ext cx="433290" cy="1524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76" name="Oval 297"/>
                <p:cNvSpPr/>
                <p:nvPr/>
              </p:nvSpPr>
              <p:spPr>
                <a:xfrm>
                  <a:off x="770376" y="4372019"/>
                  <a:ext cx="217438" cy="4320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77" name="TextBox 29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16178" y="4489428"/>
                  <a:ext cx="53340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sz="800" b="1">
                      <a:cs typeface="Arial" pitchFamily="34" charset="0"/>
                    </a:rPr>
                    <a:t>c-Jun</a:t>
                  </a:r>
                </a:p>
              </p:txBody>
            </p:sp>
            <p:sp>
              <p:nvSpPr>
                <p:cNvPr id="78" name="Oval 299"/>
                <p:cNvSpPr/>
                <p:nvPr/>
              </p:nvSpPr>
              <p:spPr>
                <a:xfrm>
                  <a:off x="967181" y="4368842"/>
                  <a:ext cx="215851" cy="4320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CECFF">
                        <a:shade val="30000"/>
                        <a:satMod val="115000"/>
                      </a:srgbClr>
                    </a:gs>
                    <a:gs pos="50000">
                      <a:srgbClr val="CCECFF">
                        <a:shade val="67500"/>
                        <a:satMod val="115000"/>
                      </a:srgbClr>
                    </a:gs>
                    <a:gs pos="100000">
                      <a:srgbClr val="CCEC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/>
                </a:p>
              </p:txBody>
            </p:sp>
            <p:sp>
              <p:nvSpPr>
                <p:cNvPr id="79" name="TextBox 30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05744" y="4486560"/>
                  <a:ext cx="53340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sz="800" b="1">
                      <a:cs typeface="Arial" pitchFamily="34" charset="0"/>
                    </a:rPr>
                    <a:t>c-Fos</a:t>
                  </a:r>
                </a:p>
              </p:txBody>
            </p:sp>
            <p:sp>
              <p:nvSpPr>
                <p:cNvPr id="80" name="TextBox 301"/>
                <p:cNvSpPr txBox="1">
                  <a:spLocks noChangeArrowheads="1"/>
                </p:cNvSpPr>
                <p:nvPr/>
              </p:nvSpPr>
              <p:spPr bwMode="auto">
                <a:xfrm>
                  <a:off x="746182" y="4784782"/>
                  <a:ext cx="43200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sz="800" b="1">
                      <a:cs typeface="Arial" pitchFamily="34" charset="0"/>
                    </a:rPr>
                    <a:t>AP-1</a:t>
                  </a:r>
                </a:p>
              </p:txBody>
            </p:sp>
            <p:grpSp>
              <p:nvGrpSpPr>
                <p:cNvPr id="81" name="Group 508"/>
                <p:cNvGrpSpPr>
                  <a:grpSpLocks/>
                </p:cNvGrpSpPr>
                <p:nvPr/>
              </p:nvGrpSpPr>
              <p:grpSpPr bwMode="auto">
                <a:xfrm>
                  <a:off x="763434" y="4290113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85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86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2" name="Group 508"/>
                <p:cNvGrpSpPr>
                  <a:grpSpLocks/>
                </p:cNvGrpSpPr>
                <p:nvPr/>
              </p:nvGrpSpPr>
              <p:grpSpPr bwMode="auto">
                <a:xfrm>
                  <a:off x="961854" y="4295871"/>
                  <a:ext cx="304800" cy="214313"/>
                  <a:chOff x="2496" y="1776"/>
                  <a:chExt cx="192" cy="135"/>
                </a:xfrm>
              </p:grpSpPr>
              <p:sp>
                <p:nvSpPr>
                  <p:cNvPr id="83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90"/>
                    <a:ext cx="9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84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1776"/>
                    <a:ext cx="192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8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IE" sz="800">
                        <a:cs typeface="Arial" pitchFamily="34" charset="0"/>
                      </a:rPr>
                      <a:t>P</a:t>
                    </a:r>
                    <a:endParaRPr lang="en-GB" sz="800"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64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2590800" y="3276600"/>
                <a:ext cx="381000" cy="1447800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Arrow Connector 296"/>
              <p:cNvCxnSpPr/>
              <p:nvPr/>
            </p:nvCxnSpPr>
            <p:spPr bwMode="auto">
              <a:xfrm flipV="1">
                <a:off x="3630587" y="5286070"/>
                <a:ext cx="360440" cy="5762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296"/>
              <p:cNvCxnSpPr/>
              <p:nvPr/>
            </p:nvCxnSpPr>
            <p:spPr bwMode="auto">
              <a:xfrm flipH="1" flipV="1">
                <a:off x="3047851" y="5181301"/>
                <a:ext cx="152432" cy="3238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313"/>
              <p:cNvGrpSpPr>
                <a:grpSpLocks/>
              </p:cNvGrpSpPr>
              <p:nvPr/>
            </p:nvGrpSpPr>
            <p:grpSpPr bwMode="auto">
              <a:xfrm>
                <a:off x="2919412" y="5217225"/>
                <a:ext cx="128588" cy="685800"/>
                <a:chOff x="2784" y="3168"/>
                <a:chExt cx="81" cy="432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2797" y="3600"/>
                  <a:ext cx="68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29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84" y="3168"/>
                  <a:ext cx="21" cy="432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8" name="Straight Arrow Connector 296"/>
              <p:cNvCxnSpPr>
                <a:cxnSpLocks noChangeShapeType="1"/>
              </p:cNvCxnSpPr>
              <p:nvPr/>
            </p:nvCxnSpPr>
            <p:spPr bwMode="auto">
              <a:xfrm flipV="1">
                <a:off x="3486400" y="5279637"/>
                <a:ext cx="468000" cy="216000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388"/>
              <p:cNvCxnSpPr/>
              <p:nvPr/>
            </p:nvCxnSpPr>
            <p:spPr bwMode="auto">
              <a:xfrm>
                <a:off x="3557546" y="3112919"/>
                <a:ext cx="396959" cy="14397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4510248" y="761981"/>
                <a:ext cx="3059763" cy="56384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8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58425" y="761981"/>
                <a:ext cx="3059763" cy="56384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800"/>
              </a:p>
            </p:txBody>
          </p:sp>
          <p:sp>
            <p:nvSpPr>
              <p:cNvPr id="72" name="TextBox 315"/>
              <p:cNvSpPr txBox="1">
                <a:spLocks noChangeArrowheads="1"/>
              </p:cNvSpPr>
              <p:nvPr/>
            </p:nvSpPr>
            <p:spPr bwMode="auto">
              <a:xfrm>
                <a:off x="1917291" y="457200"/>
                <a:ext cx="562706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400" dirty="0">
                    <a:cs typeface="Arial" pitchFamily="34" charset="0"/>
                  </a:rPr>
                  <a:t>LFA-1/ICAM-1 signalling                                TGF-</a:t>
                </a:r>
                <a:r>
                  <a:rPr lang="el-GR" sz="1400" dirty="0">
                    <a:cs typeface="Arial" pitchFamily="34" charset="0"/>
                  </a:rPr>
                  <a:t>β</a:t>
                </a:r>
                <a:r>
                  <a:rPr lang="en-GB" sz="1400" dirty="0">
                    <a:cs typeface="Arial" pitchFamily="34" charset="0"/>
                  </a:rPr>
                  <a:t> signalling</a:t>
                </a:r>
              </a:p>
            </p:txBody>
          </p:sp>
        </p:grpSp>
      </p:grpSp>
      <p:sp>
        <p:nvSpPr>
          <p:cNvPr id="302" name="Rectangle 4"/>
          <p:cNvSpPr>
            <a:spLocks noChangeArrowheads="1"/>
          </p:cNvSpPr>
          <p:nvPr/>
        </p:nvSpPr>
        <p:spPr bwMode="auto">
          <a:xfrm>
            <a:off x="107504" y="97468"/>
            <a:ext cx="8856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820060"/>
                </a:solidFill>
                <a:cs typeface="Times New Roman" pitchFamily="18" charset="0"/>
              </a:rPr>
              <a:t>Summary: </a:t>
            </a:r>
            <a:r>
              <a:rPr lang="en-US" sz="2400" b="1" dirty="0" smtClean="0">
                <a:solidFill>
                  <a:srgbClr val="820060"/>
                </a:solidFill>
                <a:cs typeface="Times New Roman" pitchFamily="18" charset="0"/>
              </a:rPr>
              <a:t>LFA-1/ICAM-1 induced TGF-</a:t>
            </a:r>
            <a:r>
              <a:rPr lang="el-GR" sz="2400" b="1" dirty="0" smtClean="0">
                <a:solidFill>
                  <a:srgbClr val="820060"/>
                </a:solidFill>
                <a:cs typeface="Times New Roman" pitchFamily="18" charset="0"/>
              </a:rPr>
              <a:t>β</a:t>
            </a:r>
            <a:r>
              <a:rPr lang="en-US" sz="2400" b="1" dirty="0" smtClean="0">
                <a:solidFill>
                  <a:srgbClr val="820060"/>
                </a:solidFill>
                <a:cs typeface="Times New Roman" pitchFamily="18" charset="0"/>
              </a:rPr>
              <a:t> refractoriness in T-cells</a:t>
            </a:r>
            <a:endParaRPr lang="en-US" sz="2800" b="1" dirty="0" smtClean="0">
              <a:solidFill>
                <a:srgbClr val="820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5" y="3717096"/>
            <a:ext cx="1615305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7" y="4329256"/>
            <a:ext cx="1422891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688" y="3272783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Funding support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7785" y="587280"/>
            <a:ext cx="530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Laboratory members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17784" y="1083800"/>
            <a:ext cx="5547447" cy="1697414"/>
            <a:chOff x="3717784" y="1340768"/>
            <a:chExt cx="5547447" cy="1697414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784" y="1340768"/>
              <a:ext cx="5308939" cy="16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37776" y="2671759"/>
              <a:ext cx="789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Navin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43121" y="2210272"/>
              <a:ext cx="789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Fazil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89769" y="2642256"/>
              <a:ext cx="789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Seow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7949" y="2713729"/>
              <a:ext cx="789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arey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1011" y="2311117"/>
              <a:ext cx="899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Madhavi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21620" y="2250033"/>
              <a:ext cx="8887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Jianhui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9321" y="2755564"/>
              <a:ext cx="789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Grace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84301" y="2448911"/>
              <a:ext cx="957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Amutha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23224" y="2761183"/>
              <a:ext cx="104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Praseetha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4" descr="http://4.bp.blogspot.com/-Q0XFcXK-Md8/VE46jO7jQSI/AAAAAAAALA4/rPS9i2OcG9w/s1600/thank-you-clipart-black-and-white-Thank-you-clip-art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47" y="5936125"/>
            <a:ext cx="1683076" cy="7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40" y="3864540"/>
            <a:ext cx="1620454" cy="77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47" y="4501615"/>
            <a:ext cx="2897944" cy="133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987823" y="2904047"/>
            <a:ext cx="2922545" cy="2955816"/>
            <a:chOff x="3844988" y="1440458"/>
            <a:chExt cx="2114189" cy="2256579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844988" y="1440458"/>
              <a:ext cx="2114189" cy="28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Existing collaborations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41" y="1712176"/>
              <a:ext cx="952609" cy="431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575" y="3256776"/>
              <a:ext cx="900000" cy="440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069" y="1707855"/>
              <a:ext cx="900000" cy="32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703" y="2214093"/>
              <a:ext cx="849111" cy="47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145" y="2775684"/>
              <a:ext cx="612000" cy="83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425" y="2092803"/>
              <a:ext cx="900000" cy="53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224" y="2695169"/>
              <a:ext cx="900000" cy="5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864317" y="4619245"/>
            <a:ext cx="1843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New collaborations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98"/>
    </mc:Choice>
    <mc:Fallback xmlns="">
      <p:transition spd="slow" advTm="575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21081" r="2831" b="4733"/>
          <a:stretch/>
        </p:blipFill>
        <p:spPr bwMode="auto">
          <a:xfrm>
            <a:off x="601680" y="908719"/>
            <a:ext cx="8040490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00" y="216277"/>
            <a:ext cx="8229600" cy="706091"/>
          </a:xfrm>
        </p:spPr>
        <p:txBody>
          <a:bodyPr>
            <a:normAutofit fontScale="90000"/>
          </a:bodyPr>
          <a:lstStyle/>
          <a:p>
            <a:r>
              <a:rPr lang="en-SG" sz="3200" dirty="0" smtClean="0"/>
              <a:t>T-cell migration into inflamed tissues</a:t>
            </a:r>
            <a:endParaRPr lang="en-US" sz="3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18011" y="6426881"/>
            <a:ext cx="3096344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6004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i="1" dirty="0" smtClean="0">
                <a:cs typeface="Arial Unicode MS" pitchFamily="32" charset="0"/>
              </a:rPr>
              <a:t>N </a:t>
            </a:r>
            <a:r>
              <a:rPr lang="en-US" sz="1200" i="1" dirty="0" err="1" smtClean="0">
                <a:cs typeface="Arial Unicode MS" pitchFamily="32" charset="0"/>
              </a:rPr>
              <a:t>Engl</a:t>
            </a:r>
            <a:r>
              <a:rPr lang="en-US" sz="1200" i="1" dirty="0" smtClean="0">
                <a:cs typeface="Arial Unicode MS" pitchFamily="32" charset="0"/>
              </a:rPr>
              <a:t> J Med</a:t>
            </a:r>
            <a:r>
              <a:rPr lang="en-US" sz="1200" dirty="0" smtClean="0">
                <a:cs typeface="Arial Unicode MS" pitchFamily="32" charset="0"/>
              </a:rPr>
              <a:t> 1999; 341:1817-28.</a:t>
            </a:r>
            <a:endParaRPr lang="en-US" sz="1200" dirty="0">
              <a:cs typeface="Arial Unicode MS" pitchFamily="3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214" y="5036133"/>
            <a:ext cx="1080120" cy="57606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2178" y="4468398"/>
            <a:ext cx="1080120" cy="57606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25034" y="905749"/>
            <a:ext cx="1484421" cy="856104"/>
          </a:xfrm>
          <a:custGeom>
            <a:avLst/>
            <a:gdLst>
              <a:gd name="connsiteX0" fmla="*/ 463143 w 1484421"/>
              <a:gd name="connsiteY0" fmla="*/ 839924 h 856104"/>
              <a:gd name="connsiteX1" fmla="*/ 463143 w 1484421"/>
              <a:gd name="connsiteY1" fmla="*/ 839924 h 856104"/>
              <a:gd name="connsiteX2" fmla="*/ 368140 w 1484421"/>
              <a:gd name="connsiteY2" fmla="*/ 804298 h 856104"/>
              <a:gd name="connsiteX3" fmla="*/ 261262 w 1484421"/>
              <a:gd name="connsiteY3" fmla="*/ 721170 h 856104"/>
              <a:gd name="connsiteX4" fmla="*/ 190010 w 1484421"/>
              <a:gd name="connsiteY4" fmla="*/ 697420 h 856104"/>
              <a:gd name="connsiteX5" fmla="*/ 154384 w 1484421"/>
              <a:gd name="connsiteY5" fmla="*/ 685545 h 856104"/>
              <a:gd name="connsiteX6" fmla="*/ 83132 w 1484421"/>
              <a:gd name="connsiteY6" fmla="*/ 638043 h 856104"/>
              <a:gd name="connsiteX7" fmla="*/ 59382 w 1484421"/>
              <a:gd name="connsiteY7" fmla="*/ 566791 h 856104"/>
              <a:gd name="connsiteX8" fmla="*/ 47506 w 1484421"/>
              <a:gd name="connsiteY8" fmla="*/ 531165 h 856104"/>
              <a:gd name="connsiteX9" fmla="*/ 11880 w 1484421"/>
              <a:gd name="connsiteY9" fmla="*/ 519290 h 856104"/>
              <a:gd name="connsiteX10" fmla="*/ 5 w 1484421"/>
              <a:gd name="connsiteY10" fmla="*/ 483664 h 856104"/>
              <a:gd name="connsiteX11" fmla="*/ 35631 w 1484421"/>
              <a:gd name="connsiteY11" fmla="*/ 234282 h 856104"/>
              <a:gd name="connsiteX12" fmla="*/ 47506 w 1484421"/>
              <a:gd name="connsiteY12" fmla="*/ 198656 h 856104"/>
              <a:gd name="connsiteX13" fmla="*/ 71257 w 1484421"/>
              <a:gd name="connsiteY13" fmla="*/ 163030 h 856104"/>
              <a:gd name="connsiteX14" fmla="*/ 154384 w 1484421"/>
              <a:gd name="connsiteY14" fmla="*/ 79903 h 856104"/>
              <a:gd name="connsiteX15" fmla="*/ 190010 w 1484421"/>
              <a:gd name="connsiteY15" fmla="*/ 56152 h 856104"/>
              <a:gd name="connsiteX16" fmla="*/ 498769 w 1484421"/>
              <a:gd name="connsiteY16" fmla="*/ 32402 h 856104"/>
              <a:gd name="connsiteX17" fmla="*/ 676898 w 1484421"/>
              <a:gd name="connsiteY17" fmla="*/ 20526 h 856104"/>
              <a:gd name="connsiteX18" fmla="*/ 748150 w 1484421"/>
              <a:gd name="connsiteY18" fmla="*/ 44277 h 856104"/>
              <a:gd name="connsiteX19" fmla="*/ 950031 w 1484421"/>
              <a:gd name="connsiteY19" fmla="*/ 32402 h 856104"/>
              <a:gd name="connsiteX20" fmla="*/ 1021283 w 1484421"/>
              <a:gd name="connsiteY20" fmla="*/ 8651 h 856104"/>
              <a:gd name="connsiteX21" fmla="*/ 1104410 w 1484421"/>
              <a:gd name="connsiteY21" fmla="*/ 20526 h 856104"/>
              <a:gd name="connsiteX22" fmla="*/ 1175662 w 1484421"/>
              <a:gd name="connsiteY22" fmla="*/ 68028 h 856104"/>
              <a:gd name="connsiteX23" fmla="*/ 1365667 w 1484421"/>
              <a:gd name="connsiteY23" fmla="*/ 79903 h 856104"/>
              <a:gd name="connsiteX24" fmla="*/ 1401293 w 1484421"/>
              <a:gd name="connsiteY24" fmla="*/ 103654 h 856104"/>
              <a:gd name="connsiteX25" fmla="*/ 1448795 w 1484421"/>
              <a:gd name="connsiteY25" fmla="*/ 174906 h 856104"/>
              <a:gd name="connsiteX26" fmla="*/ 1472545 w 1484421"/>
              <a:gd name="connsiteY26" fmla="*/ 246157 h 856104"/>
              <a:gd name="connsiteX27" fmla="*/ 1484421 w 1484421"/>
              <a:gd name="connsiteY27" fmla="*/ 281783 h 856104"/>
              <a:gd name="connsiteX28" fmla="*/ 1472545 w 1484421"/>
              <a:gd name="connsiteY28" fmla="*/ 448038 h 856104"/>
              <a:gd name="connsiteX29" fmla="*/ 1460670 w 1484421"/>
              <a:gd name="connsiteY29" fmla="*/ 483664 h 856104"/>
              <a:gd name="connsiteX30" fmla="*/ 1425044 w 1484421"/>
              <a:gd name="connsiteY30" fmla="*/ 495539 h 856104"/>
              <a:gd name="connsiteX31" fmla="*/ 1413169 w 1484421"/>
              <a:gd name="connsiteY31" fmla="*/ 531165 h 856104"/>
              <a:gd name="connsiteX32" fmla="*/ 1341917 w 1484421"/>
              <a:gd name="connsiteY32" fmla="*/ 566791 h 856104"/>
              <a:gd name="connsiteX33" fmla="*/ 1246914 w 1484421"/>
              <a:gd name="connsiteY33" fmla="*/ 626168 h 856104"/>
              <a:gd name="connsiteX34" fmla="*/ 1211288 w 1484421"/>
              <a:gd name="connsiteY34" fmla="*/ 649919 h 856104"/>
              <a:gd name="connsiteX35" fmla="*/ 1175662 w 1484421"/>
              <a:gd name="connsiteY35" fmla="*/ 661794 h 856104"/>
              <a:gd name="connsiteX36" fmla="*/ 1140036 w 1484421"/>
              <a:gd name="connsiteY36" fmla="*/ 685545 h 856104"/>
              <a:gd name="connsiteX37" fmla="*/ 1068784 w 1484421"/>
              <a:gd name="connsiteY37" fmla="*/ 744921 h 856104"/>
              <a:gd name="connsiteX38" fmla="*/ 950031 w 1484421"/>
              <a:gd name="connsiteY38" fmla="*/ 780547 h 856104"/>
              <a:gd name="connsiteX39" fmla="*/ 890654 w 1484421"/>
              <a:gd name="connsiteY39" fmla="*/ 792422 h 856104"/>
              <a:gd name="connsiteX40" fmla="*/ 700649 w 1484421"/>
              <a:gd name="connsiteY40" fmla="*/ 804298 h 856104"/>
              <a:gd name="connsiteX41" fmla="*/ 593771 w 1484421"/>
              <a:gd name="connsiteY41" fmla="*/ 828048 h 856104"/>
              <a:gd name="connsiteX42" fmla="*/ 558145 w 1484421"/>
              <a:gd name="connsiteY42" fmla="*/ 851799 h 856104"/>
              <a:gd name="connsiteX43" fmla="*/ 463143 w 1484421"/>
              <a:gd name="connsiteY43" fmla="*/ 839924 h 85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84421" h="856104">
                <a:moveTo>
                  <a:pt x="463143" y="839924"/>
                </a:moveTo>
                <a:lnTo>
                  <a:pt x="463143" y="839924"/>
                </a:lnTo>
                <a:cubicBezTo>
                  <a:pt x="431475" y="828049"/>
                  <a:pt x="397831" y="820493"/>
                  <a:pt x="368140" y="804298"/>
                </a:cubicBezTo>
                <a:cubicBezTo>
                  <a:pt x="271537" y="751605"/>
                  <a:pt x="415823" y="772689"/>
                  <a:pt x="261262" y="721170"/>
                </a:cubicBezTo>
                <a:lnTo>
                  <a:pt x="190010" y="697420"/>
                </a:lnTo>
                <a:lnTo>
                  <a:pt x="154384" y="685545"/>
                </a:lnTo>
                <a:cubicBezTo>
                  <a:pt x="130633" y="669711"/>
                  <a:pt x="92158" y="665123"/>
                  <a:pt x="83132" y="638043"/>
                </a:cubicBezTo>
                <a:lnTo>
                  <a:pt x="59382" y="566791"/>
                </a:lnTo>
                <a:cubicBezTo>
                  <a:pt x="55424" y="554916"/>
                  <a:pt x="59381" y="535123"/>
                  <a:pt x="47506" y="531165"/>
                </a:cubicBezTo>
                <a:lnTo>
                  <a:pt x="11880" y="519290"/>
                </a:lnTo>
                <a:cubicBezTo>
                  <a:pt x="7922" y="507415"/>
                  <a:pt x="5" y="496182"/>
                  <a:pt x="5" y="483664"/>
                </a:cubicBezTo>
                <a:cubicBezTo>
                  <a:pt x="5" y="321171"/>
                  <a:pt x="-1242" y="344901"/>
                  <a:pt x="35631" y="234282"/>
                </a:cubicBezTo>
                <a:cubicBezTo>
                  <a:pt x="39589" y="222407"/>
                  <a:pt x="40562" y="209071"/>
                  <a:pt x="47506" y="198656"/>
                </a:cubicBezTo>
                <a:lnTo>
                  <a:pt x="71257" y="163030"/>
                </a:lnTo>
                <a:cubicBezTo>
                  <a:pt x="92158" y="100324"/>
                  <a:pt x="72716" y="134348"/>
                  <a:pt x="154384" y="79903"/>
                </a:cubicBezTo>
                <a:cubicBezTo>
                  <a:pt x="166259" y="71986"/>
                  <a:pt x="176470" y="60665"/>
                  <a:pt x="190010" y="56152"/>
                </a:cubicBezTo>
                <a:cubicBezTo>
                  <a:pt x="312090" y="15460"/>
                  <a:pt x="213130" y="44821"/>
                  <a:pt x="498769" y="32402"/>
                </a:cubicBezTo>
                <a:cubicBezTo>
                  <a:pt x="569362" y="-14661"/>
                  <a:pt x="535845" y="-2983"/>
                  <a:pt x="676898" y="20526"/>
                </a:cubicBezTo>
                <a:cubicBezTo>
                  <a:pt x="701593" y="24642"/>
                  <a:pt x="748150" y="44277"/>
                  <a:pt x="748150" y="44277"/>
                </a:cubicBezTo>
                <a:cubicBezTo>
                  <a:pt x="815444" y="40319"/>
                  <a:pt x="883187" y="41121"/>
                  <a:pt x="950031" y="32402"/>
                </a:cubicBezTo>
                <a:cubicBezTo>
                  <a:pt x="974856" y="29164"/>
                  <a:pt x="1021283" y="8651"/>
                  <a:pt x="1021283" y="8651"/>
                </a:cubicBezTo>
                <a:cubicBezTo>
                  <a:pt x="1048992" y="12609"/>
                  <a:pt x="1078285" y="10478"/>
                  <a:pt x="1104410" y="20526"/>
                </a:cubicBezTo>
                <a:cubicBezTo>
                  <a:pt x="1131052" y="30773"/>
                  <a:pt x="1147173" y="66247"/>
                  <a:pt x="1175662" y="68028"/>
                </a:cubicBezTo>
                <a:lnTo>
                  <a:pt x="1365667" y="79903"/>
                </a:lnTo>
                <a:cubicBezTo>
                  <a:pt x="1377542" y="87820"/>
                  <a:pt x="1391895" y="92913"/>
                  <a:pt x="1401293" y="103654"/>
                </a:cubicBezTo>
                <a:cubicBezTo>
                  <a:pt x="1420090" y="125136"/>
                  <a:pt x="1448795" y="174906"/>
                  <a:pt x="1448795" y="174906"/>
                </a:cubicBezTo>
                <a:lnTo>
                  <a:pt x="1472545" y="246157"/>
                </a:lnTo>
                <a:lnTo>
                  <a:pt x="1484421" y="281783"/>
                </a:lnTo>
                <a:cubicBezTo>
                  <a:pt x="1480462" y="337201"/>
                  <a:pt x="1479037" y="392859"/>
                  <a:pt x="1472545" y="448038"/>
                </a:cubicBezTo>
                <a:cubicBezTo>
                  <a:pt x="1471082" y="460470"/>
                  <a:pt x="1469521" y="474813"/>
                  <a:pt x="1460670" y="483664"/>
                </a:cubicBezTo>
                <a:cubicBezTo>
                  <a:pt x="1451819" y="492515"/>
                  <a:pt x="1436919" y="491581"/>
                  <a:pt x="1425044" y="495539"/>
                </a:cubicBezTo>
                <a:cubicBezTo>
                  <a:pt x="1421086" y="507414"/>
                  <a:pt x="1420989" y="521390"/>
                  <a:pt x="1413169" y="531165"/>
                </a:cubicBezTo>
                <a:cubicBezTo>
                  <a:pt x="1396426" y="552094"/>
                  <a:pt x="1365387" y="558968"/>
                  <a:pt x="1341917" y="566791"/>
                </a:cubicBezTo>
                <a:cubicBezTo>
                  <a:pt x="1260516" y="621059"/>
                  <a:pt x="1361499" y="554552"/>
                  <a:pt x="1246914" y="626168"/>
                </a:cubicBezTo>
                <a:cubicBezTo>
                  <a:pt x="1234811" y="633732"/>
                  <a:pt x="1224054" y="643536"/>
                  <a:pt x="1211288" y="649919"/>
                </a:cubicBezTo>
                <a:cubicBezTo>
                  <a:pt x="1200092" y="655517"/>
                  <a:pt x="1187537" y="657836"/>
                  <a:pt x="1175662" y="661794"/>
                </a:cubicBezTo>
                <a:cubicBezTo>
                  <a:pt x="1163787" y="669711"/>
                  <a:pt x="1151000" y="676408"/>
                  <a:pt x="1140036" y="685545"/>
                </a:cubicBezTo>
                <a:cubicBezTo>
                  <a:pt x="1108077" y="712177"/>
                  <a:pt x="1106690" y="728074"/>
                  <a:pt x="1068784" y="744921"/>
                </a:cubicBezTo>
                <a:cubicBezTo>
                  <a:pt x="1039179" y="758079"/>
                  <a:pt x="984576" y="772871"/>
                  <a:pt x="950031" y="780547"/>
                </a:cubicBezTo>
                <a:cubicBezTo>
                  <a:pt x="930327" y="784925"/>
                  <a:pt x="910747" y="790508"/>
                  <a:pt x="890654" y="792422"/>
                </a:cubicBezTo>
                <a:cubicBezTo>
                  <a:pt x="827481" y="798439"/>
                  <a:pt x="763984" y="800339"/>
                  <a:pt x="700649" y="804298"/>
                </a:cubicBezTo>
                <a:cubicBezTo>
                  <a:pt x="690082" y="806411"/>
                  <a:pt x="608445" y="821759"/>
                  <a:pt x="593771" y="828048"/>
                </a:cubicBezTo>
                <a:cubicBezTo>
                  <a:pt x="580653" y="833670"/>
                  <a:pt x="571685" y="847286"/>
                  <a:pt x="558145" y="851799"/>
                </a:cubicBezTo>
                <a:cubicBezTo>
                  <a:pt x="516663" y="865626"/>
                  <a:pt x="478977" y="841903"/>
                  <a:pt x="463143" y="839924"/>
                </a:cubicBezTo>
                <a:close/>
              </a:path>
            </a:pathLst>
          </a:cu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36327" y="5752351"/>
            <a:ext cx="972000" cy="3525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6711933" y="3335840"/>
            <a:ext cx="576000" cy="3525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2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21081" r="2831" b="4733"/>
          <a:stretch/>
        </p:blipFill>
        <p:spPr bwMode="auto">
          <a:xfrm>
            <a:off x="251520" y="2276872"/>
            <a:ext cx="4020245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936000"/>
          </a:xfrm>
          <a:prstGeom prst="rect">
            <a:avLst/>
          </a:prstGeom>
          <a:solidFill>
            <a:srgbClr val="292929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SG" sz="3600" b="1" dirty="0">
                <a:solidFill>
                  <a:srgbClr val="FFFF00"/>
                </a:solidFill>
              </a:rPr>
              <a:t>T-cell migration in health and </a:t>
            </a:r>
            <a:r>
              <a:rPr lang="en-SG" sz="3600" b="1" dirty="0" smtClean="0">
                <a:solidFill>
                  <a:srgbClr val="FFFF00"/>
                </a:solidFill>
              </a:rPr>
              <a:t>diseases</a:t>
            </a:r>
            <a:endParaRPr lang="en-SG" sz="3600" b="1" dirty="0">
              <a:solidFill>
                <a:srgbClr val="FFFF00"/>
              </a:solidFill>
            </a:endParaRPr>
          </a:p>
        </p:txBody>
      </p:sp>
      <p:pic>
        <p:nvPicPr>
          <p:cNvPr id="20" name="Picture 6" descr="http://byebyedoctor.com/wp-content/uploads/2010/12/plaque-psoriasi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5" y="4080623"/>
            <a:ext cx="175521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0"/>
          <p:cNvSpPr>
            <a:spLocks noChangeArrowheads="1"/>
          </p:cNvSpPr>
          <p:nvPr/>
        </p:nvSpPr>
        <p:spPr bwMode="auto">
          <a:xfrm rot="17033249">
            <a:off x="5172972" y="2624663"/>
            <a:ext cx="360000" cy="2717280"/>
          </a:xfrm>
          <a:prstGeom prst="downArrow">
            <a:avLst>
              <a:gd name="adj1" fmla="val 31194"/>
              <a:gd name="adj2" fmla="val 7952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275485" y="4289328"/>
            <a:ext cx="2398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Uncontrolled T-cell trafficking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7105928" y="5508710"/>
            <a:ext cx="1729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6004E"/>
                </a:solidFill>
                <a:latin typeface="Arial" pitchFamily="34" charset="0"/>
                <a:cs typeface="Arial" pitchFamily="34" charset="0"/>
              </a:rPr>
              <a:t>Chronic inflammatory diseases</a:t>
            </a:r>
            <a:endParaRPr lang="en-US" sz="1600" b="1" dirty="0">
              <a:solidFill>
                <a:srgbClr val="56004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inbackattack.com/wp-content/uploads/2012/08/happyf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64" y="1290039"/>
            <a:ext cx="691708" cy="7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odlesonanotebook.files.wordpress.com/2011/01/sad-fac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37370"/>
            <a:ext cx="842821" cy="7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0"/>
          <p:cNvSpPr>
            <a:spLocks noChangeArrowheads="1"/>
          </p:cNvSpPr>
          <p:nvPr/>
        </p:nvSpPr>
        <p:spPr bwMode="auto">
          <a:xfrm rot="15030413">
            <a:off x="5202118" y="1257278"/>
            <a:ext cx="360000" cy="2728170"/>
          </a:xfrm>
          <a:prstGeom prst="downArrow">
            <a:avLst>
              <a:gd name="adj1" fmla="val 31194"/>
              <a:gd name="adj2" fmla="val 7952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263143" y="1977248"/>
            <a:ext cx="2255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Regulated T-cell migration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67" y="1000523"/>
            <a:ext cx="1620841" cy="16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3892" y="2681189"/>
            <a:ext cx="2207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Immune response regulations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03"/>
    </mc:Choice>
    <mc:Fallback xmlns="">
      <p:transition spd="slow" advTm="114803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rmoscientific.com/content/dam/tfs/LPG/LCD/LCD%20Product%20Images/Cell%20Culture%20Vessels%20and%20Microplates/Microplates/Cell%20Culture%20Microplates/F81555~p.eps/jcr:content/renditions/cq5dam.thumbnail.450.4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3" y="4153808"/>
            <a:ext cx="3905925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Slide Number Placeholder 17"/>
          <p:cNvSpPr txBox="1">
            <a:spLocks noGrp="1"/>
          </p:cNvSpPr>
          <p:nvPr/>
        </p:nvSpPr>
        <p:spPr>
          <a:xfrm>
            <a:off x="8170956" y="634471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3A950FF4-B791-4376-AFA6-57E266F8ED19}" type="slidenum">
              <a:rPr lang="en-US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 eaLnBrk="1" hangingPunct="1">
                <a:defRPr/>
              </a:pPr>
              <a:t>4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2800350" y="2625602"/>
            <a:ext cx="2057400" cy="1211263"/>
            <a:chOff x="390" y="2612"/>
            <a:chExt cx="1296" cy="763"/>
          </a:xfrm>
        </p:grpSpPr>
        <p:sp>
          <p:nvSpPr>
            <p:cNvPr id="11437" name="Line 3"/>
            <p:cNvSpPr>
              <a:spLocks noChangeShapeType="1"/>
            </p:cNvSpPr>
            <p:nvPr/>
          </p:nvSpPr>
          <p:spPr bwMode="auto">
            <a:xfrm>
              <a:off x="390" y="3360"/>
              <a:ext cx="12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38" name="Group 4"/>
            <p:cNvGrpSpPr>
              <a:grpSpLocks/>
            </p:cNvGrpSpPr>
            <p:nvPr/>
          </p:nvGrpSpPr>
          <p:grpSpPr bwMode="auto">
            <a:xfrm>
              <a:off x="616" y="3241"/>
              <a:ext cx="69" cy="119"/>
              <a:chOff x="1693" y="2137"/>
              <a:chExt cx="104" cy="175"/>
            </a:xfrm>
          </p:grpSpPr>
          <p:sp>
            <p:nvSpPr>
              <p:cNvPr id="11512" name="Line 5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" name="Line 6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" name="Line 7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39" name="Group 8"/>
            <p:cNvGrpSpPr>
              <a:grpSpLocks/>
            </p:cNvGrpSpPr>
            <p:nvPr/>
          </p:nvGrpSpPr>
          <p:grpSpPr bwMode="auto">
            <a:xfrm>
              <a:off x="756" y="3241"/>
              <a:ext cx="69" cy="119"/>
              <a:chOff x="1693" y="2137"/>
              <a:chExt cx="104" cy="175"/>
            </a:xfrm>
          </p:grpSpPr>
          <p:sp>
            <p:nvSpPr>
              <p:cNvPr id="11509" name="Line 9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0" name="Line 10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1" name="Line 11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0" name="Group 12"/>
            <p:cNvGrpSpPr>
              <a:grpSpLocks/>
            </p:cNvGrpSpPr>
            <p:nvPr/>
          </p:nvGrpSpPr>
          <p:grpSpPr bwMode="auto">
            <a:xfrm>
              <a:off x="904" y="3240"/>
              <a:ext cx="69" cy="119"/>
              <a:chOff x="1693" y="2137"/>
              <a:chExt cx="104" cy="175"/>
            </a:xfrm>
          </p:grpSpPr>
          <p:sp>
            <p:nvSpPr>
              <p:cNvPr id="11506" name="Line 13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" name="Line 14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" name="Line 15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1" name="Group 16"/>
            <p:cNvGrpSpPr>
              <a:grpSpLocks/>
            </p:cNvGrpSpPr>
            <p:nvPr/>
          </p:nvGrpSpPr>
          <p:grpSpPr bwMode="auto">
            <a:xfrm>
              <a:off x="1060" y="3248"/>
              <a:ext cx="69" cy="119"/>
              <a:chOff x="1693" y="2137"/>
              <a:chExt cx="104" cy="175"/>
            </a:xfrm>
          </p:grpSpPr>
          <p:sp>
            <p:nvSpPr>
              <p:cNvPr id="11503" name="Line 17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4" name="Line 18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5" name="Line 19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2" name="Group 20"/>
            <p:cNvGrpSpPr>
              <a:grpSpLocks/>
            </p:cNvGrpSpPr>
            <p:nvPr/>
          </p:nvGrpSpPr>
          <p:grpSpPr bwMode="auto">
            <a:xfrm>
              <a:off x="1239" y="3248"/>
              <a:ext cx="69" cy="119"/>
              <a:chOff x="1693" y="2137"/>
              <a:chExt cx="104" cy="175"/>
            </a:xfrm>
          </p:grpSpPr>
          <p:sp>
            <p:nvSpPr>
              <p:cNvPr id="11500" name="Line 21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" name="Line 22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" name="Line 23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3" name="Group 24"/>
            <p:cNvGrpSpPr>
              <a:grpSpLocks/>
            </p:cNvGrpSpPr>
            <p:nvPr/>
          </p:nvGrpSpPr>
          <p:grpSpPr bwMode="auto">
            <a:xfrm>
              <a:off x="1371" y="3256"/>
              <a:ext cx="69" cy="119"/>
              <a:chOff x="1693" y="2137"/>
              <a:chExt cx="104" cy="175"/>
            </a:xfrm>
          </p:grpSpPr>
          <p:sp>
            <p:nvSpPr>
              <p:cNvPr id="11497" name="Line 25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8" name="Line 26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" name="Line 27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4" name="Group 28"/>
            <p:cNvGrpSpPr>
              <a:grpSpLocks/>
            </p:cNvGrpSpPr>
            <p:nvPr/>
          </p:nvGrpSpPr>
          <p:grpSpPr bwMode="auto">
            <a:xfrm>
              <a:off x="441" y="3244"/>
              <a:ext cx="69" cy="119"/>
              <a:chOff x="1693" y="2137"/>
              <a:chExt cx="104" cy="175"/>
            </a:xfrm>
          </p:grpSpPr>
          <p:sp>
            <p:nvSpPr>
              <p:cNvPr id="11494" name="Line 29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" name="Line 30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" name="Line 31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5" name="Group 32"/>
            <p:cNvGrpSpPr>
              <a:grpSpLocks/>
            </p:cNvGrpSpPr>
            <p:nvPr/>
          </p:nvGrpSpPr>
          <p:grpSpPr bwMode="auto">
            <a:xfrm>
              <a:off x="564" y="2612"/>
              <a:ext cx="776" cy="676"/>
              <a:chOff x="564" y="2612"/>
              <a:chExt cx="776" cy="676"/>
            </a:xfrm>
          </p:grpSpPr>
          <p:sp>
            <p:nvSpPr>
              <p:cNvPr id="11446" name="Freeform 33"/>
              <p:cNvSpPr>
                <a:spLocks/>
              </p:cNvSpPr>
              <p:nvPr/>
            </p:nvSpPr>
            <p:spPr bwMode="auto">
              <a:xfrm rot="566481">
                <a:off x="620" y="2635"/>
                <a:ext cx="680" cy="632"/>
              </a:xfrm>
              <a:custGeom>
                <a:avLst/>
                <a:gdLst>
                  <a:gd name="T0" fmla="*/ 2891408 w 456"/>
                  <a:gd name="T1" fmla="*/ 5198587 h 464"/>
                  <a:gd name="T2" fmla="*/ 2891408 w 456"/>
                  <a:gd name="T3" fmla="*/ 3314800 h 464"/>
                  <a:gd name="T4" fmla="*/ 20038754 w 456"/>
                  <a:gd name="T5" fmla="*/ 1413213 h 464"/>
                  <a:gd name="T6" fmla="*/ 71384401 w 456"/>
                  <a:gd name="T7" fmla="*/ 476088 h 464"/>
                  <a:gd name="T8" fmla="*/ 123013590 w 456"/>
                  <a:gd name="T9" fmla="*/ 476088 h 464"/>
                  <a:gd name="T10" fmla="*/ 157235189 w 456"/>
                  <a:gd name="T11" fmla="*/ 3314800 h 464"/>
                  <a:gd name="T12" fmla="*/ 157235189 w 456"/>
                  <a:gd name="T13" fmla="*/ 6149721 h 464"/>
                  <a:gd name="T14" fmla="*/ 140194346 w 456"/>
                  <a:gd name="T15" fmla="*/ 8031598 h 464"/>
                  <a:gd name="T16" fmla="*/ 71384401 w 456"/>
                  <a:gd name="T17" fmla="*/ 8980072 h 464"/>
                  <a:gd name="T18" fmla="*/ 20038754 w 456"/>
                  <a:gd name="T19" fmla="*/ 8980072 h 464"/>
                  <a:gd name="T20" fmla="*/ 2891408 w 456"/>
                  <a:gd name="T21" fmla="*/ 8031598 h 464"/>
                  <a:gd name="T22" fmla="*/ 2891408 w 456"/>
                  <a:gd name="T23" fmla="*/ 5198587 h 4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6"/>
                  <a:gd name="T37" fmla="*/ 0 h 464"/>
                  <a:gd name="T38" fmla="*/ 456 w 456"/>
                  <a:gd name="T39" fmla="*/ 464 h 4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6" h="464">
                    <a:moveTo>
                      <a:pt x="8" y="264"/>
                    </a:moveTo>
                    <a:cubicBezTo>
                      <a:pt x="8" y="224"/>
                      <a:pt x="0" y="200"/>
                      <a:pt x="8" y="168"/>
                    </a:cubicBezTo>
                    <a:cubicBezTo>
                      <a:pt x="16" y="136"/>
                      <a:pt x="24" y="96"/>
                      <a:pt x="56" y="72"/>
                    </a:cubicBezTo>
                    <a:cubicBezTo>
                      <a:pt x="88" y="48"/>
                      <a:pt x="152" y="32"/>
                      <a:pt x="200" y="24"/>
                    </a:cubicBezTo>
                    <a:cubicBezTo>
                      <a:pt x="248" y="16"/>
                      <a:pt x="304" y="0"/>
                      <a:pt x="344" y="24"/>
                    </a:cubicBezTo>
                    <a:cubicBezTo>
                      <a:pt x="384" y="48"/>
                      <a:pt x="424" y="120"/>
                      <a:pt x="440" y="168"/>
                    </a:cubicBezTo>
                    <a:cubicBezTo>
                      <a:pt x="456" y="216"/>
                      <a:pt x="448" y="272"/>
                      <a:pt x="440" y="312"/>
                    </a:cubicBezTo>
                    <a:cubicBezTo>
                      <a:pt x="432" y="352"/>
                      <a:pt x="432" y="384"/>
                      <a:pt x="392" y="408"/>
                    </a:cubicBezTo>
                    <a:cubicBezTo>
                      <a:pt x="352" y="432"/>
                      <a:pt x="256" y="448"/>
                      <a:pt x="200" y="456"/>
                    </a:cubicBezTo>
                    <a:cubicBezTo>
                      <a:pt x="144" y="464"/>
                      <a:pt x="88" y="464"/>
                      <a:pt x="56" y="456"/>
                    </a:cubicBezTo>
                    <a:cubicBezTo>
                      <a:pt x="24" y="448"/>
                      <a:pt x="16" y="440"/>
                      <a:pt x="8" y="408"/>
                    </a:cubicBezTo>
                    <a:cubicBezTo>
                      <a:pt x="0" y="376"/>
                      <a:pt x="8" y="304"/>
                      <a:pt x="8" y="264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7" name="Oval 34"/>
              <p:cNvSpPr>
                <a:spLocks noChangeArrowheads="1"/>
              </p:cNvSpPr>
              <p:nvPr/>
            </p:nvSpPr>
            <p:spPr bwMode="auto">
              <a:xfrm>
                <a:off x="760" y="3040"/>
                <a:ext cx="48" cy="48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48" name="Freeform 35"/>
              <p:cNvSpPr>
                <a:spLocks/>
              </p:cNvSpPr>
              <p:nvPr/>
            </p:nvSpPr>
            <p:spPr bwMode="auto">
              <a:xfrm>
                <a:off x="792" y="3068"/>
                <a:ext cx="420" cy="136"/>
              </a:xfrm>
              <a:custGeom>
                <a:avLst/>
                <a:gdLst>
                  <a:gd name="T0" fmla="*/ 0 w 420"/>
                  <a:gd name="T1" fmla="*/ 0 h 136"/>
                  <a:gd name="T2" fmla="*/ 84 w 420"/>
                  <a:gd name="T3" fmla="*/ 36 h 136"/>
                  <a:gd name="T4" fmla="*/ 180 w 420"/>
                  <a:gd name="T5" fmla="*/ 40 h 136"/>
                  <a:gd name="T6" fmla="*/ 272 w 420"/>
                  <a:gd name="T7" fmla="*/ 60 h 136"/>
                  <a:gd name="T8" fmla="*/ 312 w 420"/>
                  <a:gd name="T9" fmla="*/ 80 h 136"/>
                  <a:gd name="T10" fmla="*/ 420 w 420"/>
                  <a:gd name="T11" fmla="*/ 136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0"/>
                  <a:gd name="T19" fmla="*/ 0 h 136"/>
                  <a:gd name="T20" fmla="*/ 420 w 420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0" h="136">
                    <a:moveTo>
                      <a:pt x="0" y="0"/>
                    </a:moveTo>
                    <a:cubicBezTo>
                      <a:pt x="29" y="7"/>
                      <a:pt x="55" y="26"/>
                      <a:pt x="84" y="36"/>
                    </a:cubicBezTo>
                    <a:cubicBezTo>
                      <a:pt x="114" y="46"/>
                      <a:pt x="148" y="39"/>
                      <a:pt x="180" y="40"/>
                    </a:cubicBezTo>
                    <a:cubicBezTo>
                      <a:pt x="210" y="48"/>
                      <a:pt x="241" y="54"/>
                      <a:pt x="272" y="60"/>
                    </a:cubicBezTo>
                    <a:cubicBezTo>
                      <a:pt x="285" y="69"/>
                      <a:pt x="299" y="72"/>
                      <a:pt x="312" y="80"/>
                    </a:cubicBezTo>
                    <a:cubicBezTo>
                      <a:pt x="343" y="99"/>
                      <a:pt x="381" y="136"/>
                      <a:pt x="420" y="136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Freeform 36"/>
              <p:cNvSpPr>
                <a:spLocks/>
              </p:cNvSpPr>
              <p:nvPr/>
            </p:nvSpPr>
            <p:spPr bwMode="auto">
              <a:xfrm>
                <a:off x="788" y="3072"/>
                <a:ext cx="180" cy="176"/>
              </a:xfrm>
              <a:custGeom>
                <a:avLst/>
                <a:gdLst>
                  <a:gd name="T0" fmla="*/ 0 w 180"/>
                  <a:gd name="T1" fmla="*/ 0 h 176"/>
                  <a:gd name="T2" fmla="*/ 44 w 180"/>
                  <a:gd name="T3" fmla="*/ 52 h 176"/>
                  <a:gd name="T4" fmla="*/ 92 w 180"/>
                  <a:gd name="T5" fmla="*/ 92 h 176"/>
                  <a:gd name="T6" fmla="*/ 108 w 180"/>
                  <a:gd name="T7" fmla="*/ 128 h 176"/>
                  <a:gd name="T8" fmla="*/ 132 w 180"/>
                  <a:gd name="T9" fmla="*/ 144 h 176"/>
                  <a:gd name="T10" fmla="*/ 180 w 180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"/>
                  <a:gd name="T19" fmla="*/ 0 h 176"/>
                  <a:gd name="T20" fmla="*/ 180 w 180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" h="176">
                    <a:moveTo>
                      <a:pt x="0" y="0"/>
                    </a:moveTo>
                    <a:cubicBezTo>
                      <a:pt x="18" y="6"/>
                      <a:pt x="33" y="36"/>
                      <a:pt x="44" y="52"/>
                    </a:cubicBezTo>
                    <a:cubicBezTo>
                      <a:pt x="56" y="70"/>
                      <a:pt x="78" y="76"/>
                      <a:pt x="92" y="92"/>
                    </a:cubicBezTo>
                    <a:cubicBezTo>
                      <a:pt x="103" y="105"/>
                      <a:pt x="102" y="111"/>
                      <a:pt x="108" y="128"/>
                    </a:cubicBezTo>
                    <a:cubicBezTo>
                      <a:pt x="111" y="137"/>
                      <a:pt x="132" y="144"/>
                      <a:pt x="132" y="144"/>
                    </a:cubicBezTo>
                    <a:cubicBezTo>
                      <a:pt x="142" y="160"/>
                      <a:pt x="160" y="176"/>
                      <a:pt x="180" y="176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0" name="Freeform 37"/>
              <p:cNvSpPr>
                <a:spLocks/>
              </p:cNvSpPr>
              <p:nvPr/>
            </p:nvSpPr>
            <p:spPr bwMode="auto">
              <a:xfrm>
                <a:off x="780" y="3068"/>
                <a:ext cx="32" cy="176"/>
              </a:xfrm>
              <a:custGeom>
                <a:avLst/>
                <a:gdLst>
                  <a:gd name="T0" fmla="*/ 0 w 32"/>
                  <a:gd name="T1" fmla="*/ 0 h 176"/>
                  <a:gd name="T2" fmla="*/ 32 w 32"/>
                  <a:gd name="T3" fmla="*/ 60 h 176"/>
                  <a:gd name="T4" fmla="*/ 28 w 32"/>
                  <a:gd name="T5" fmla="*/ 96 h 176"/>
                  <a:gd name="T6" fmla="*/ 16 w 32"/>
                  <a:gd name="T7" fmla="*/ 120 h 176"/>
                  <a:gd name="T8" fmla="*/ 4 w 32"/>
                  <a:gd name="T9" fmla="*/ 176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76"/>
                  <a:gd name="T17" fmla="*/ 32 w 3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76">
                    <a:moveTo>
                      <a:pt x="0" y="0"/>
                    </a:moveTo>
                    <a:cubicBezTo>
                      <a:pt x="12" y="18"/>
                      <a:pt x="25" y="39"/>
                      <a:pt x="32" y="60"/>
                    </a:cubicBezTo>
                    <a:cubicBezTo>
                      <a:pt x="31" y="72"/>
                      <a:pt x="30" y="84"/>
                      <a:pt x="28" y="96"/>
                    </a:cubicBezTo>
                    <a:cubicBezTo>
                      <a:pt x="25" y="111"/>
                      <a:pt x="23" y="106"/>
                      <a:pt x="16" y="120"/>
                    </a:cubicBezTo>
                    <a:cubicBezTo>
                      <a:pt x="9" y="135"/>
                      <a:pt x="4" y="160"/>
                      <a:pt x="4" y="176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1" name="Freeform 38"/>
              <p:cNvSpPr>
                <a:spLocks/>
              </p:cNvSpPr>
              <p:nvPr/>
            </p:nvSpPr>
            <p:spPr bwMode="auto">
              <a:xfrm>
                <a:off x="640" y="3068"/>
                <a:ext cx="136" cy="136"/>
              </a:xfrm>
              <a:custGeom>
                <a:avLst/>
                <a:gdLst>
                  <a:gd name="T0" fmla="*/ 136 w 136"/>
                  <a:gd name="T1" fmla="*/ 0 h 136"/>
                  <a:gd name="T2" fmla="*/ 116 w 136"/>
                  <a:gd name="T3" fmla="*/ 24 h 136"/>
                  <a:gd name="T4" fmla="*/ 28 w 136"/>
                  <a:gd name="T5" fmla="*/ 108 h 136"/>
                  <a:gd name="T6" fmla="*/ 12 w 136"/>
                  <a:gd name="T7" fmla="*/ 132 h 136"/>
                  <a:gd name="T8" fmla="*/ 0 w 136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36"/>
                  <a:gd name="T17" fmla="*/ 136 w 13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36">
                    <a:moveTo>
                      <a:pt x="136" y="0"/>
                    </a:moveTo>
                    <a:cubicBezTo>
                      <a:pt x="130" y="9"/>
                      <a:pt x="122" y="15"/>
                      <a:pt x="116" y="24"/>
                    </a:cubicBezTo>
                    <a:cubicBezTo>
                      <a:pt x="86" y="69"/>
                      <a:pt x="83" y="90"/>
                      <a:pt x="28" y="108"/>
                    </a:cubicBezTo>
                    <a:cubicBezTo>
                      <a:pt x="23" y="116"/>
                      <a:pt x="17" y="124"/>
                      <a:pt x="12" y="132"/>
                    </a:cubicBezTo>
                    <a:cubicBezTo>
                      <a:pt x="10" y="136"/>
                      <a:pt x="0" y="136"/>
                      <a:pt x="0" y="136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2" name="Freeform 39"/>
              <p:cNvSpPr>
                <a:spLocks/>
              </p:cNvSpPr>
              <p:nvPr/>
            </p:nvSpPr>
            <p:spPr bwMode="auto">
              <a:xfrm>
                <a:off x="612" y="3052"/>
                <a:ext cx="160" cy="28"/>
              </a:xfrm>
              <a:custGeom>
                <a:avLst/>
                <a:gdLst>
                  <a:gd name="T0" fmla="*/ 160 w 160"/>
                  <a:gd name="T1" fmla="*/ 0 h 28"/>
                  <a:gd name="T2" fmla="*/ 100 w 160"/>
                  <a:gd name="T3" fmla="*/ 16 h 28"/>
                  <a:gd name="T4" fmla="*/ 60 w 160"/>
                  <a:gd name="T5" fmla="*/ 28 h 28"/>
                  <a:gd name="T6" fmla="*/ 24 w 160"/>
                  <a:gd name="T7" fmla="*/ 20 h 28"/>
                  <a:gd name="T8" fmla="*/ 0 w 160"/>
                  <a:gd name="T9" fmla="*/ 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28"/>
                  <a:gd name="T17" fmla="*/ 160 w 16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28">
                    <a:moveTo>
                      <a:pt x="160" y="0"/>
                    </a:moveTo>
                    <a:cubicBezTo>
                      <a:pt x="140" y="7"/>
                      <a:pt x="120" y="11"/>
                      <a:pt x="100" y="16"/>
                    </a:cubicBezTo>
                    <a:cubicBezTo>
                      <a:pt x="86" y="19"/>
                      <a:pt x="60" y="28"/>
                      <a:pt x="60" y="28"/>
                    </a:cubicBezTo>
                    <a:cubicBezTo>
                      <a:pt x="53" y="27"/>
                      <a:pt x="32" y="25"/>
                      <a:pt x="24" y="20"/>
                    </a:cubicBezTo>
                    <a:cubicBezTo>
                      <a:pt x="16" y="15"/>
                      <a:pt x="0" y="4"/>
                      <a:pt x="0" y="4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3" name="Freeform 40"/>
              <p:cNvSpPr>
                <a:spLocks/>
              </p:cNvSpPr>
              <p:nvPr/>
            </p:nvSpPr>
            <p:spPr bwMode="auto">
              <a:xfrm>
                <a:off x="636" y="2916"/>
                <a:ext cx="140" cy="124"/>
              </a:xfrm>
              <a:custGeom>
                <a:avLst/>
                <a:gdLst>
                  <a:gd name="T0" fmla="*/ 140 w 140"/>
                  <a:gd name="T1" fmla="*/ 124 h 124"/>
                  <a:gd name="T2" fmla="*/ 52 w 140"/>
                  <a:gd name="T3" fmla="*/ 56 h 124"/>
                  <a:gd name="T4" fmla="*/ 28 w 140"/>
                  <a:gd name="T5" fmla="*/ 40 h 124"/>
                  <a:gd name="T6" fmla="*/ 16 w 140"/>
                  <a:gd name="T7" fmla="*/ 32 h 124"/>
                  <a:gd name="T8" fmla="*/ 0 w 140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24"/>
                  <a:gd name="T17" fmla="*/ 140 w 140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24">
                    <a:moveTo>
                      <a:pt x="140" y="124"/>
                    </a:moveTo>
                    <a:cubicBezTo>
                      <a:pt x="112" y="96"/>
                      <a:pt x="84" y="77"/>
                      <a:pt x="52" y="56"/>
                    </a:cubicBezTo>
                    <a:cubicBezTo>
                      <a:pt x="44" y="51"/>
                      <a:pt x="36" y="45"/>
                      <a:pt x="28" y="40"/>
                    </a:cubicBezTo>
                    <a:cubicBezTo>
                      <a:pt x="24" y="37"/>
                      <a:pt x="16" y="32"/>
                      <a:pt x="16" y="32"/>
                    </a:cubicBezTo>
                    <a:cubicBezTo>
                      <a:pt x="11" y="24"/>
                      <a:pt x="6" y="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4" name="Freeform 41"/>
              <p:cNvSpPr>
                <a:spLocks/>
              </p:cNvSpPr>
              <p:nvPr/>
            </p:nvSpPr>
            <p:spPr bwMode="auto">
              <a:xfrm>
                <a:off x="684" y="2736"/>
                <a:ext cx="108" cy="324"/>
              </a:xfrm>
              <a:custGeom>
                <a:avLst/>
                <a:gdLst>
                  <a:gd name="T0" fmla="*/ 108 w 108"/>
                  <a:gd name="T1" fmla="*/ 324 h 324"/>
                  <a:gd name="T2" fmla="*/ 104 w 108"/>
                  <a:gd name="T3" fmla="*/ 312 h 324"/>
                  <a:gd name="T4" fmla="*/ 100 w 108"/>
                  <a:gd name="T5" fmla="*/ 272 h 324"/>
                  <a:gd name="T6" fmla="*/ 64 w 108"/>
                  <a:gd name="T7" fmla="*/ 212 h 324"/>
                  <a:gd name="T8" fmla="*/ 48 w 108"/>
                  <a:gd name="T9" fmla="*/ 176 h 324"/>
                  <a:gd name="T10" fmla="*/ 44 w 108"/>
                  <a:gd name="T11" fmla="*/ 164 h 324"/>
                  <a:gd name="T12" fmla="*/ 0 w 108"/>
                  <a:gd name="T13" fmla="*/ 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24"/>
                  <a:gd name="T23" fmla="*/ 108 w 108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24">
                    <a:moveTo>
                      <a:pt x="108" y="324"/>
                    </a:moveTo>
                    <a:cubicBezTo>
                      <a:pt x="107" y="320"/>
                      <a:pt x="105" y="316"/>
                      <a:pt x="104" y="312"/>
                    </a:cubicBezTo>
                    <a:cubicBezTo>
                      <a:pt x="102" y="299"/>
                      <a:pt x="103" y="285"/>
                      <a:pt x="100" y="272"/>
                    </a:cubicBezTo>
                    <a:cubicBezTo>
                      <a:pt x="95" y="251"/>
                      <a:pt x="75" y="229"/>
                      <a:pt x="64" y="212"/>
                    </a:cubicBezTo>
                    <a:cubicBezTo>
                      <a:pt x="51" y="193"/>
                      <a:pt x="58" y="205"/>
                      <a:pt x="48" y="176"/>
                    </a:cubicBezTo>
                    <a:cubicBezTo>
                      <a:pt x="47" y="172"/>
                      <a:pt x="44" y="164"/>
                      <a:pt x="44" y="164"/>
                    </a:cubicBezTo>
                    <a:cubicBezTo>
                      <a:pt x="42" y="127"/>
                      <a:pt x="33" y="33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Freeform 42"/>
              <p:cNvSpPr>
                <a:spLocks/>
              </p:cNvSpPr>
              <p:nvPr/>
            </p:nvSpPr>
            <p:spPr bwMode="auto">
              <a:xfrm>
                <a:off x="768" y="2676"/>
                <a:ext cx="88" cy="396"/>
              </a:xfrm>
              <a:custGeom>
                <a:avLst/>
                <a:gdLst>
                  <a:gd name="T0" fmla="*/ 16 w 88"/>
                  <a:gd name="T1" fmla="*/ 396 h 396"/>
                  <a:gd name="T2" fmla="*/ 12 w 88"/>
                  <a:gd name="T3" fmla="*/ 240 h 396"/>
                  <a:gd name="T4" fmla="*/ 56 w 88"/>
                  <a:gd name="T5" fmla="*/ 180 h 396"/>
                  <a:gd name="T6" fmla="*/ 68 w 88"/>
                  <a:gd name="T7" fmla="*/ 144 h 396"/>
                  <a:gd name="T8" fmla="*/ 80 w 88"/>
                  <a:gd name="T9" fmla="*/ 64 h 396"/>
                  <a:gd name="T10" fmla="*/ 84 w 88"/>
                  <a:gd name="T11" fmla="*/ 20 h 396"/>
                  <a:gd name="T12" fmla="*/ 88 w 88"/>
                  <a:gd name="T13" fmla="*/ 0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396"/>
                  <a:gd name="T23" fmla="*/ 88 w 88"/>
                  <a:gd name="T24" fmla="*/ 396 h 3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396">
                    <a:moveTo>
                      <a:pt x="16" y="396"/>
                    </a:moveTo>
                    <a:cubicBezTo>
                      <a:pt x="16" y="391"/>
                      <a:pt x="0" y="271"/>
                      <a:pt x="12" y="240"/>
                    </a:cubicBezTo>
                    <a:cubicBezTo>
                      <a:pt x="20" y="220"/>
                      <a:pt x="44" y="197"/>
                      <a:pt x="56" y="180"/>
                    </a:cubicBezTo>
                    <a:cubicBezTo>
                      <a:pt x="63" y="169"/>
                      <a:pt x="68" y="144"/>
                      <a:pt x="68" y="144"/>
                    </a:cubicBezTo>
                    <a:cubicBezTo>
                      <a:pt x="71" y="117"/>
                      <a:pt x="71" y="90"/>
                      <a:pt x="80" y="64"/>
                    </a:cubicBezTo>
                    <a:cubicBezTo>
                      <a:pt x="81" y="49"/>
                      <a:pt x="82" y="35"/>
                      <a:pt x="84" y="20"/>
                    </a:cubicBezTo>
                    <a:cubicBezTo>
                      <a:pt x="85" y="13"/>
                      <a:pt x="88" y="0"/>
                      <a:pt x="88" y="0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6" name="Oval 43"/>
              <p:cNvSpPr>
                <a:spLocks noChangeArrowheads="1"/>
              </p:cNvSpPr>
              <p:nvPr/>
            </p:nvSpPr>
            <p:spPr bwMode="auto">
              <a:xfrm>
                <a:off x="784" y="262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57" name="Oval 44"/>
              <p:cNvSpPr>
                <a:spLocks noChangeArrowheads="1"/>
              </p:cNvSpPr>
              <p:nvPr/>
            </p:nvSpPr>
            <p:spPr bwMode="auto">
              <a:xfrm>
                <a:off x="612" y="27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58" name="Oval 45"/>
              <p:cNvSpPr>
                <a:spLocks noChangeArrowheads="1"/>
              </p:cNvSpPr>
              <p:nvPr/>
            </p:nvSpPr>
            <p:spPr bwMode="auto">
              <a:xfrm>
                <a:off x="680" y="26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59" name="Oval 46"/>
              <p:cNvSpPr>
                <a:spLocks noChangeArrowheads="1"/>
              </p:cNvSpPr>
              <p:nvPr/>
            </p:nvSpPr>
            <p:spPr bwMode="auto">
              <a:xfrm>
                <a:off x="900" y="26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0" name="Oval 47"/>
              <p:cNvSpPr>
                <a:spLocks noChangeArrowheads="1"/>
              </p:cNvSpPr>
              <p:nvPr/>
            </p:nvSpPr>
            <p:spPr bwMode="auto">
              <a:xfrm>
                <a:off x="1024" y="2612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1" name="Oval 48"/>
              <p:cNvSpPr>
                <a:spLocks noChangeArrowheads="1"/>
              </p:cNvSpPr>
              <p:nvPr/>
            </p:nvSpPr>
            <p:spPr bwMode="auto">
              <a:xfrm>
                <a:off x="1136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2" name="Oval 49"/>
              <p:cNvSpPr>
                <a:spLocks noChangeArrowheads="1"/>
              </p:cNvSpPr>
              <p:nvPr/>
            </p:nvSpPr>
            <p:spPr bwMode="auto">
              <a:xfrm>
                <a:off x="1224" y="27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3" name="Oval 50"/>
              <p:cNvSpPr>
                <a:spLocks noChangeArrowheads="1"/>
              </p:cNvSpPr>
              <p:nvPr/>
            </p:nvSpPr>
            <p:spPr bwMode="auto">
              <a:xfrm>
                <a:off x="1276" y="282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4" name="Oval 51"/>
              <p:cNvSpPr>
                <a:spLocks noChangeArrowheads="1"/>
              </p:cNvSpPr>
              <p:nvPr/>
            </p:nvSpPr>
            <p:spPr bwMode="auto">
              <a:xfrm>
                <a:off x="1292" y="2936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5" name="Oval 52"/>
              <p:cNvSpPr>
                <a:spLocks noChangeArrowheads="1"/>
              </p:cNvSpPr>
              <p:nvPr/>
            </p:nvSpPr>
            <p:spPr bwMode="auto">
              <a:xfrm>
                <a:off x="1276" y="303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6" name="Oval 53"/>
              <p:cNvSpPr>
                <a:spLocks noChangeArrowheads="1"/>
              </p:cNvSpPr>
              <p:nvPr/>
            </p:nvSpPr>
            <p:spPr bwMode="auto">
              <a:xfrm>
                <a:off x="1232" y="31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7" name="Oval 54"/>
              <p:cNvSpPr>
                <a:spLocks noChangeArrowheads="1"/>
              </p:cNvSpPr>
              <p:nvPr/>
            </p:nvSpPr>
            <p:spPr bwMode="auto">
              <a:xfrm>
                <a:off x="928" y="3240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8" name="Oval 55"/>
              <p:cNvSpPr>
                <a:spLocks noChangeArrowheads="1"/>
              </p:cNvSpPr>
              <p:nvPr/>
            </p:nvSpPr>
            <p:spPr bwMode="auto">
              <a:xfrm>
                <a:off x="1088" y="3236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69" name="Oval 56"/>
              <p:cNvSpPr>
                <a:spLocks noChangeArrowheads="1"/>
              </p:cNvSpPr>
              <p:nvPr/>
            </p:nvSpPr>
            <p:spPr bwMode="auto">
              <a:xfrm>
                <a:off x="780" y="3232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0" name="Oval 57"/>
              <p:cNvSpPr>
                <a:spLocks noChangeArrowheads="1"/>
              </p:cNvSpPr>
              <p:nvPr/>
            </p:nvSpPr>
            <p:spPr bwMode="auto">
              <a:xfrm>
                <a:off x="588" y="2892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1" name="Oval 58"/>
              <p:cNvSpPr>
                <a:spLocks noChangeArrowheads="1"/>
              </p:cNvSpPr>
              <p:nvPr/>
            </p:nvSpPr>
            <p:spPr bwMode="auto">
              <a:xfrm>
                <a:off x="564" y="302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2" name="Oval 59"/>
              <p:cNvSpPr>
                <a:spLocks noChangeArrowheads="1"/>
              </p:cNvSpPr>
              <p:nvPr/>
            </p:nvSpPr>
            <p:spPr bwMode="auto">
              <a:xfrm>
                <a:off x="620" y="3196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473" name="Group 60"/>
              <p:cNvGrpSpPr>
                <a:grpSpLocks/>
              </p:cNvGrpSpPr>
              <p:nvPr/>
            </p:nvGrpSpPr>
            <p:grpSpPr bwMode="auto">
              <a:xfrm>
                <a:off x="792" y="2840"/>
                <a:ext cx="344" cy="288"/>
                <a:chOff x="792" y="2840"/>
                <a:chExt cx="344" cy="288"/>
              </a:xfrm>
            </p:grpSpPr>
            <p:sp>
              <p:nvSpPr>
                <p:cNvPr id="11492" name="Oval 61"/>
                <p:cNvSpPr>
                  <a:spLocks noChangeArrowheads="1"/>
                </p:cNvSpPr>
                <p:nvPr/>
              </p:nvSpPr>
              <p:spPr bwMode="auto">
                <a:xfrm>
                  <a:off x="792" y="2840"/>
                  <a:ext cx="344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93" name="Freeform 62"/>
                <p:cNvSpPr>
                  <a:spLocks/>
                </p:cNvSpPr>
                <p:nvPr/>
              </p:nvSpPr>
              <p:spPr bwMode="auto">
                <a:xfrm>
                  <a:off x="796" y="2864"/>
                  <a:ext cx="336" cy="251"/>
                </a:xfrm>
                <a:custGeom>
                  <a:avLst/>
                  <a:gdLst>
                    <a:gd name="T0" fmla="*/ 28 w 336"/>
                    <a:gd name="T1" fmla="*/ 84 h 251"/>
                    <a:gd name="T2" fmla="*/ 80 w 336"/>
                    <a:gd name="T3" fmla="*/ 20 h 251"/>
                    <a:gd name="T4" fmla="*/ 120 w 336"/>
                    <a:gd name="T5" fmla="*/ 52 h 251"/>
                    <a:gd name="T6" fmla="*/ 20 w 336"/>
                    <a:gd name="T7" fmla="*/ 88 h 251"/>
                    <a:gd name="T8" fmla="*/ 132 w 336"/>
                    <a:gd name="T9" fmla="*/ 96 h 251"/>
                    <a:gd name="T10" fmla="*/ 184 w 336"/>
                    <a:gd name="T11" fmla="*/ 200 h 251"/>
                    <a:gd name="T12" fmla="*/ 112 w 336"/>
                    <a:gd name="T13" fmla="*/ 164 h 251"/>
                    <a:gd name="T14" fmla="*/ 188 w 336"/>
                    <a:gd name="T15" fmla="*/ 132 h 251"/>
                    <a:gd name="T16" fmla="*/ 208 w 336"/>
                    <a:gd name="T17" fmla="*/ 96 h 251"/>
                    <a:gd name="T18" fmla="*/ 120 w 336"/>
                    <a:gd name="T19" fmla="*/ 96 h 251"/>
                    <a:gd name="T20" fmla="*/ 84 w 336"/>
                    <a:gd name="T21" fmla="*/ 108 h 251"/>
                    <a:gd name="T22" fmla="*/ 68 w 336"/>
                    <a:gd name="T23" fmla="*/ 192 h 251"/>
                    <a:gd name="T24" fmla="*/ 8 w 336"/>
                    <a:gd name="T25" fmla="*/ 156 h 251"/>
                    <a:gd name="T26" fmla="*/ 64 w 336"/>
                    <a:gd name="T27" fmla="*/ 88 h 251"/>
                    <a:gd name="T28" fmla="*/ 104 w 336"/>
                    <a:gd name="T29" fmla="*/ 20 h 251"/>
                    <a:gd name="T30" fmla="*/ 204 w 336"/>
                    <a:gd name="T31" fmla="*/ 36 h 251"/>
                    <a:gd name="T32" fmla="*/ 176 w 336"/>
                    <a:gd name="T33" fmla="*/ 56 h 251"/>
                    <a:gd name="T34" fmla="*/ 168 w 336"/>
                    <a:gd name="T35" fmla="*/ 60 h 251"/>
                    <a:gd name="T36" fmla="*/ 240 w 336"/>
                    <a:gd name="T37" fmla="*/ 16 h 251"/>
                    <a:gd name="T38" fmla="*/ 268 w 336"/>
                    <a:gd name="T39" fmla="*/ 64 h 251"/>
                    <a:gd name="T40" fmla="*/ 192 w 336"/>
                    <a:gd name="T41" fmla="*/ 60 h 251"/>
                    <a:gd name="T42" fmla="*/ 272 w 336"/>
                    <a:gd name="T43" fmla="*/ 100 h 251"/>
                    <a:gd name="T44" fmla="*/ 244 w 336"/>
                    <a:gd name="T45" fmla="*/ 136 h 251"/>
                    <a:gd name="T46" fmla="*/ 152 w 336"/>
                    <a:gd name="T47" fmla="*/ 128 h 251"/>
                    <a:gd name="T48" fmla="*/ 216 w 336"/>
                    <a:gd name="T49" fmla="*/ 160 h 251"/>
                    <a:gd name="T50" fmla="*/ 304 w 336"/>
                    <a:gd name="T51" fmla="*/ 160 h 251"/>
                    <a:gd name="T52" fmla="*/ 272 w 336"/>
                    <a:gd name="T53" fmla="*/ 200 h 251"/>
                    <a:gd name="T54" fmla="*/ 212 w 336"/>
                    <a:gd name="T55" fmla="*/ 224 h 251"/>
                    <a:gd name="T56" fmla="*/ 108 w 336"/>
                    <a:gd name="T57" fmla="*/ 204 h 251"/>
                    <a:gd name="T58" fmla="*/ 180 w 336"/>
                    <a:gd name="T59" fmla="*/ 128 h 251"/>
                    <a:gd name="T60" fmla="*/ 112 w 336"/>
                    <a:gd name="T61" fmla="*/ 120 h 251"/>
                    <a:gd name="T62" fmla="*/ 116 w 336"/>
                    <a:gd name="T63" fmla="*/ 240 h 251"/>
                    <a:gd name="T64" fmla="*/ 204 w 336"/>
                    <a:gd name="T65" fmla="*/ 176 h 251"/>
                    <a:gd name="T66" fmla="*/ 176 w 336"/>
                    <a:gd name="T67" fmla="*/ 124 h 251"/>
                    <a:gd name="T68" fmla="*/ 112 w 336"/>
                    <a:gd name="T69" fmla="*/ 152 h 251"/>
                    <a:gd name="T70" fmla="*/ 112 w 336"/>
                    <a:gd name="T71" fmla="*/ 104 h 251"/>
                    <a:gd name="T72" fmla="*/ 148 w 336"/>
                    <a:gd name="T73" fmla="*/ 140 h 251"/>
                    <a:gd name="T74" fmla="*/ 144 w 336"/>
                    <a:gd name="T75" fmla="*/ 52 h 251"/>
                    <a:gd name="T76" fmla="*/ 192 w 336"/>
                    <a:gd name="T77" fmla="*/ 80 h 251"/>
                    <a:gd name="T78" fmla="*/ 232 w 336"/>
                    <a:gd name="T79" fmla="*/ 92 h 251"/>
                    <a:gd name="T80" fmla="*/ 224 w 336"/>
                    <a:gd name="T81" fmla="*/ 76 h 251"/>
                    <a:gd name="T82" fmla="*/ 272 w 336"/>
                    <a:gd name="T83" fmla="*/ 76 h 251"/>
                    <a:gd name="T84" fmla="*/ 264 w 336"/>
                    <a:gd name="T85" fmla="*/ 56 h 251"/>
                    <a:gd name="T86" fmla="*/ 208 w 336"/>
                    <a:gd name="T87" fmla="*/ 72 h 251"/>
                    <a:gd name="T88" fmla="*/ 168 w 336"/>
                    <a:gd name="T89" fmla="*/ 16 h 251"/>
                    <a:gd name="T90" fmla="*/ 160 w 336"/>
                    <a:gd name="T91" fmla="*/ 16 h 251"/>
                    <a:gd name="T92" fmla="*/ 100 w 336"/>
                    <a:gd name="T93" fmla="*/ 32 h 251"/>
                    <a:gd name="T94" fmla="*/ 124 w 336"/>
                    <a:gd name="T95" fmla="*/ 36 h 251"/>
                    <a:gd name="T96" fmla="*/ 44 w 336"/>
                    <a:gd name="T97" fmla="*/ 56 h 251"/>
                    <a:gd name="T98" fmla="*/ 160 w 336"/>
                    <a:gd name="T99" fmla="*/ 84 h 251"/>
                    <a:gd name="T100" fmla="*/ 152 w 336"/>
                    <a:gd name="T101" fmla="*/ 68 h 251"/>
                    <a:gd name="T102" fmla="*/ 140 w 336"/>
                    <a:gd name="T103" fmla="*/ 80 h 251"/>
                    <a:gd name="T104" fmla="*/ 248 w 336"/>
                    <a:gd name="T105" fmla="*/ 108 h 251"/>
                    <a:gd name="T106" fmla="*/ 268 w 336"/>
                    <a:gd name="T107" fmla="*/ 88 h 251"/>
                    <a:gd name="T108" fmla="*/ 288 w 336"/>
                    <a:gd name="T109" fmla="*/ 128 h 251"/>
                    <a:gd name="T110" fmla="*/ 276 w 336"/>
                    <a:gd name="T111" fmla="*/ 156 h 251"/>
                    <a:gd name="T112" fmla="*/ 172 w 336"/>
                    <a:gd name="T113" fmla="*/ 148 h 251"/>
                    <a:gd name="T114" fmla="*/ 76 w 336"/>
                    <a:gd name="T115" fmla="*/ 132 h 251"/>
                    <a:gd name="T116" fmla="*/ 40 w 336"/>
                    <a:gd name="T117" fmla="*/ 160 h 251"/>
                    <a:gd name="T118" fmla="*/ 144 w 336"/>
                    <a:gd name="T119" fmla="*/ 196 h 251"/>
                    <a:gd name="T120" fmla="*/ 236 w 336"/>
                    <a:gd name="T121" fmla="*/ 212 h 2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6"/>
                    <a:gd name="T184" fmla="*/ 0 h 251"/>
                    <a:gd name="T185" fmla="*/ 336 w 336"/>
                    <a:gd name="T186" fmla="*/ 251 h 25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6" h="251">
                      <a:moveTo>
                        <a:pt x="80" y="120"/>
                      </a:moveTo>
                      <a:cubicBezTo>
                        <a:pt x="54" y="115"/>
                        <a:pt x="43" y="106"/>
                        <a:pt x="28" y="84"/>
                      </a:cubicBezTo>
                      <a:cubicBezTo>
                        <a:pt x="32" y="64"/>
                        <a:pt x="31" y="55"/>
                        <a:pt x="48" y="44"/>
                      </a:cubicBezTo>
                      <a:cubicBezTo>
                        <a:pt x="57" y="30"/>
                        <a:pt x="64" y="25"/>
                        <a:pt x="80" y="20"/>
                      </a:cubicBezTo>
                      <a:cubicBezTo>
                        <a:pt x="91" y="21"/>
                        <a:pt x="102" y="21"/>
                        <a:pt x="112" y="24"/>
                      </a:cubicBezTo>
                      <a:cubicBezTo>
                        <a:pt x="127" y="28"/>
                        <a:pt x="128" y="38"/>
                        <a:pt x="120" y="52"/>
                      </a:cubicBezTo>
                      <a:cubicBezTo>
                        <a:pt x="110" y="69"/>
                        <a:pt x="58" y="67"/>
                        <a:pt x="52" y="68"/>
                      </a:cubicBezTo>
                      <a:cubicBezTo>
                        <a:pt x="23" y="78"/>
                        <a:pt x="33" y="69"/>
                        <a:pt x="20" y="88"/>
                      </a:cubicBezTo>
                      <a:cubicBezTo>
                        <a:pt x="24" y="120"/>
                        <a:pt x="20" y="128"/>
                        <a:pt x="44" y="144"/>
                      </a:cubicBezTo>
                      <a:cubicBezTo>
                        <a:pt x="82" y="134"/>
                        <a:pt x="101" y="117"/>
                        <a:pt x="132" y="96"/>
                      </a:cubicBezTo>
                      <a:cubicBezTo>
                        <a:pt x="177" y="100"/>
                        <a:pt x="205" y="106"/>
                        <a:pt x="220" y="152"/>
                      </a:cubicBezTo>
                      <a:cubicBezTo>
                        <a:pt x="215" y="180"/>
                        <a:pt x="211" y="191"/>
                        <a:pt x="184" y="200"/>
                      </a:cubicBezTo>
                      <a:cubicBezTo>
                        <a:pt x="159" y="199"/>
                        <a:pt x="131" y="207"/>
                        <a:pt x="108" y="196"/>
                      </a:cubicBezTo>
                      <a:cubicBezTo>
                        <a:pt x="98" y="191"/>
                        <a:pt x="108" y="174"/>
                        <a:pt x="112" y="164"/>
                      </a:cubicBezTo>
                      <a:cubicBezTo>
                        <a:pt x="119" y="148"/>
                        <a:pt x="150" y="145"/>
                        <a:pt x="164" y="140"/>
                      </a:cubicBezTo>
                      <a:cubicBezTo>
                        <a:pt x="172" y="137"/>
                        <a:pt x="188" y="132"/>
                        <a:pt x="188" y="132"/>
                      </a:cubicBezTo>
                      <a:cubicBezTo>
                        <a:pt x="192" y="128"/>
                        <a:pt x="197" y="125"/>
                        <a:pt x="200" y="120"/>
                      </a:cubicBezTo>
                      <a:cubicBezTo>
                        <a:pt x="204" y="113"/>
                        <a:pt x="208" y="96"/>
                        <a:pt x="208" y="96"/>
                      </a:cubicBezTo>
                      <a:cubicBezTo>
                        <a:pt x="202" y="46"/>
                        <a:pt x="204" y="61"/>
                        <a:pt x="160" y="72"/>
                      </a:cubicBezTo>
                      <a:cubicBezTo>
                        <a:pt x="146" y="81"/>
                        <a:pt x="135" y="90"/>
                        <a:pt x="120" y="96"/>
                      </a:cubicBezTo>
                      <a:cubicBezTo>
                        <a:pt x="112" y="99"/>
                        <a:pt x="104" y="101"/>
                        <a:pt x="96" y="104"/>
                      </a:cubicBezTo>
                      <a:cubicBezTo>
                        <a:pt x="92" y="105"/>
                        <a:pt x="84" y="108"/>
                        <a:pt x="84" y="108"/>
                      </a:cubicBezTo>
                      <a:cubicBezTo>
                        <a:pt x="76" y="133"/>
                        <a:pt x="66" y="146"/>
                        <a:pt x="84" y="172"/>
                      </a:cubicBezTo>
                      <a:cubicBezTo>
                        <a:pt x="80" y="185"/>
                        <a:pt x="82" y="186"/>
                        <a:pt x="68" y="192"/>
                      </a:cubicBezTo>
                      <a:cubicBezTo>
                        <a:pt x="60" y="195"/>
                        <a:pt x="44" y="200"/>
                        <a:pt x="44" y="200"/>
                      </a:cubicBezTo>
                      <a:cubicBezTo>
                        <a:pt x="12" y="192"/>
                        <a:pt x="19" y="189"/>
                        <a:pt x="8" y="156"/>
                      </a:cubicBezTo>
                      <a:cubicBezTo>
                        <a:pt x="5" y="148"/>
                        <a:pt x="0" y="132"/>
                        <a:pt x="0" y="132"/>
                      </a:cubicBezTo>
                      <a:cubicBezTo>
                        <a:pt x="9" y="96"/>
                        <a:pt x="30" y="93"/>
                        <a:pt x="64" y="88"/>
                      </a:cubicBezTo>
                      <a:cubicBezTo>
                        <a:pt x="75" y="72"/>
                        <a:pt x="72" y="36"/>
                        <a:pt x="80" y="28"/>
                      </a:cubicBezTo>
                      <a:cubicBezTo>
                        <a:pt x="86" y="22"/>
                        <a:pt x="96" y="23"/>
                        <a:pt x="104" y="20"/>
                      </a:cubicBezTo>
                      <a:cubicBezTo>
                        <a:pt x="122" y="14"/>
                        <a:pt x="138" y="5"/>
                        <a:pt x="156" y="0"/>
                      </a:cubicBezTo>
                      <a:cubicBezTo>
                        <a:pt x="184" y="5"/>
                        <a:pt x="195" y="9"/>
                        <a:pt x="204" y="36"/>
                      </a:cubicBezTo>
                      <a:cubicBezTo>
                        <a:pt x="203" y="40"/>
                        <a:pt x="203" y="46"/>
                        <a:pt x="200" y="48"/>
                      </a:cubicBezTo>
                      <a:cubicBezTo>
                        <a:pt x="193" y="53"/>
                        <a:pt x="176" y="56"/>
                        <a:pt x="176" y="56"/>
                      </a:cubicBezTo>
                      <a:cubicBezTo>
                        <a:pt x="156" y="51"/>
                        <a:pt x="152" y="43"/>
                        <a:pt x="132" y="48"/>
                      </a:cubicBezTo>
                      <a:cubicBezTo>
                        <a:pt x="114" y="74"/>
                        <a:pt x="151" y="62"/>
                        <a:pt x="168" y="60"/>
                      </a:cubicBezTo>
                      <a:cubicBezTo>
                        <a:pt x="180" y="52"/>
                        <a:pt x="193" y="49"/>
                        <a:pt x="204" y="40"/>
                      </a:cubicBezTo>
                      <a:cubicBezTo>
                        <a:pt x="217" y="29"/>
                        <a:pt x="223" y="22"/>
                        <a:pt x="240" y="16"/>
                      </a:cubicBezTo>
                      <a:cubicBezTo>
                        <a:pt x="255" y="26"/>
                        <a:pt x="253" y="22"/>
                        <a:pt x="260" y="40"/>
                      </a:cubicBezTo>
                      <a:cubicBezTo>
                        <a:pt x="263" y="48"/>
                        <a:pt x="268" y="64"/>
                        <a:pt x="268" y="64"/>
                      </a:cubicBezTo>
                      <a:cubicBezTo>
                        <a:pt x="263" y="80"/>
                        <a:pt x="256" y="87"/>
                        <a:pt x="240" y="92"/>
                      </a:cubicBezTo>
                      <a:cubicBezTo>
                        <a:pt x="220" y="85"/>
                        <a:pt x="212" y="67"/>
                        <a:pt x="192" y="60"/>
                      </a:cubicBezTo>
                      <a:cubicBezTo>
                        <a:pt x="176" y="65"/>
                        <a:pt x="169" y="68"/>
                        <a:pt x="164" y="84"/>
                      </a:cubicBezTo>
                      <a:cubicBezTo>
                        <a:pt x="199" y="107"/>
                        <a:pt x="220" y="98"/>
                        <a:pt x="272" y="100"/>
                      </a:cubicBezTo>
                      <a:cubicBezTo>
                        <a:pt x="282" y="107"/>
                        <a:pt x="309" y="120"/>
                        <a:pt x="280" y="140"/>
                      </a:cubicBezTo>
                      <a:cubicBezTo>
                        <a:pt x="270" y="147"/>
                        <a:pt x="256" y="137"/>
                        <a:pt x="244" y="136"/>
                      </a:cubicBezTo>
                      <a:cubicBezTo>
                        <a:pt x="224" y="131"/>
                        <a:pt x="208" y="127"/>
                        <a:pt x="188" y="124"/>
                      </a:cubicBezTo>
                      <a:cubicBezTo>
                        <a:pt x="176" y="125"/>
                        <a:pt x="163" y="122"/>
                        <a:pt x="152" y="128"/>
                      </a:cubicBezTo>
                      <a:cubicBezTo>
                        <a:pt x="144" y="133"/>
                        <a:pt x="136" y="152"/>
                        <a:pt x="136" y="152"/>
                      </a:cubicBezTo>
                      <a:cubicBezTo>
                        <a:pt x="159" y="164"/>
                        <a:pt x="189" y="157"/>
                        <a:pt x="216" y="160"/>
                      </a:cubicBezTo>
                      <a:cubicBezTo>
                        <a:pt x="224" y="163"/>
                        <a:pt x="232" y="165"/>
                        <a:pt x="240" y="168"/>
                      </a:cubicBezTo>
                      <a:cubicBezTo>
                        <a:pt x="260" y="175"/>
                        <a:pt x="304" y="160"/>
                        <a:pt x="304" y="160"/>
                      </a:cubicBezTo>
                      <a:cubicBezTo>
                        <a:pt x="328" y="152"/>
                        <a:pt x="336" y="137"/>
                        <a:pt x="308" y="128"/>
                      </a:cubicBezTo>
                      <a:cubicBezTo>
                        <a:pt x="301" y="156"/>
                        <a:pt x="301" y="186"/>
                        <a:pt x="272" y="200"/>
                      </a:cubicBezTo>
                      <a:cubicBezTo>
                        <a:pt x="256" y="208"/>
                        <a:pt x="241" y="214"/>
                        <a:pt x="224" y="220"/>
                      </a:cubicBezTo>
                      <a:cubicBezTo>
                        <a:pt x="220" y="221"/>
                        <a:pt x="212" y="224"/>
                        <a:pt x="212" y="224"/>
                      </a:cubicBezTo>
                      <a:cubicBezTo>
                        <a:pt x="203" y="238"/>
                        <a:pt x="196" y="243"/>
                        <a:pt x="180" y="248"/>
                      </a:cubicBezTo>
                      <a:cubicBezTo>
                        <a:pt x="121" y="244"/>
                        <a:pt x="120" y="251"/>
                        <a:pt x="108" y="204"/>
                      </a:cubicBezTo>
                      <a:cubicBezTo>
                        <a:pt x="118" y="156"/>
                        <a:pt x="142" y="195"/>
                        <a:pt x="176" y="172"/>
                      </a:cubicBezTo>
                      <a:cubicBezTo>
                        <a:pt x="183" y="150"/>
                        <a:pt x="188" y="149"/>
                        <a:pt x="180" y="128"/>
                      </a:cubicBezTo>
                      <a:cubicBezTo>
                        <a:pt x="175" y="115"/>
                        <a:pt x="148" y="100"/>
                        <a:pt x="148" y="100"/>
                      </a:cubicBezTo>
                      <a:cubicBezTo>
                        <a:pt x="119" y="110"/>
                        <a:pt x="130" y="102"/>
                        <a:pt x="112" y="120"/>
                      </a:cubicBezTo>
                      <a:cubicBezTo>
                        <a:pt x="103" y="147"/>
                        <a:pt x="105" y="175"/>
                        <a:pt x="80" y="192"/>
                      </a:cubicBezTo>
                      <a:cubicBezTo>
                        <a:pt x="71" y="218"/>
                        <a:pt x="93" y="232"/>
                        <a:pt x="116" y="240"/>
                      </a:cubicBezTo>
                      <a:cubicBezTo>
                        <a:pt x="143" y="233"/>
                        <a:pt x="174" y="222"/>
                        <a:pt x="192" y="200"/>
                      </a:cubicBezTo>
                      <a:cubicBezTo>
                        <a:pt x="223" y="162"/>
                        <a:pt x="180" y="212"/>
                        <a:pt x="204" y="176"/>
                      </a:cubicBezTo>
                      <a:cubicBezTo>
                        <a:pt x="213" y="162"/>
                        <a:pt x="222" y="157"/>
                        <a:pt x="228" y="140"/>
                      </a:cubicBezTo>
                      <a:cubicBezTo>
                        <a:pt x="215" y="107"/>
                        <a:pt x="206" y="114"/>
                        <a:pt x="176" y="124"/>
                      </a:cubicBezTo>
                      <a:cubicBezTo>
                        <a:pt x="165" y="141"/>
                        <a:pt x="164" y="157"/>
                        <a:pt x="144" y="164"/>
                      </a:cubicBezTo>
                      <a:cubicBezTo>
                        <a:pt x="135" y="162"/>
                        <a:pt x="119" y="159"/>
                        <a:pt x="112" y="152"/>
                      </a:cubicBezTo>
                      <a:cubicBezTo>
                        <a:pt x="105" y="145"/>
                        <a:pt x="96" y="128"/>
                        <a:pt x="96" y="128"/>
                      </a:cubicBezTo>
                      <a:cubicBezTo>
                        <a:pt x="100" y="114"/>
                        <a:pt x="97" y="110"/>
                        <a:pt x="112" y="104"/>
                      </a:cubicBezTo>
                      <a:cubicBezTo>
                        <a:pt x="122" y="100"/>
                        <a:pt x="144" y="96"/>
                        <a:pt x="144" y="96"/>
                      </a:cubicBezTo>
                      <a:cubicBezTo>
                        <a:pt x="175" y="104"/>
                        <a:pt x="178" y="125"/>
                        <a:pt x="148" y="140"/>
                      </a:cubicBezTo>
                      <a:cubicBezTo>
                        <a:pt x="104" y="136"/>
                        <a:pt x="96" y="141"/>
                        <a:pt x="88" y="100"/>
                      </a:cubicBezTo>
                      <a:cubicBezTo>
                        <a:pt x="94" y="56"/>
                        <a:pt x="105" y="60"/>
                        <a:pt x="144" y="52"/>
                      </a:cubicBezTo>
                      <a:cubicBezTo>
                        <a:pt x="157" y="53"/>
                        <a:pt x="172" y="49"/>
                        <a:pt x="184" y="56"/>
                      </a:cubicBezTo>
                      <a:cubicBezTo>
                        <a:pt x="191" y="60"/>
                        <a:pt x="192" y="80"/>
                        <a:pt x="192" y="80"/>
                      </a:cubicBezTo>
                      <a:cubicBezTo>
                        <a:pt x="161" y="101"/>
                        <a:pt x="170" y="64"/>
                        <a:pt x="188" y="52"/>
                      </a:cubicBezTo>
                      <a:cubicBezTo>
                        <a:pt x="213" y="57"/>
                        <a:pt x="224" y="68"/>
                        <a:pt x="232" y="92"/>
                      </a:cubicBezTo>
                      <a:cubicBezTo>
                        <a:pt x="228" y="95"/>
                        <a:pt x="225" y="101"/>
                        <a:pt x="220" y="100"/>
                      </a:cubicBezTo>
                      <a:cubicBezTo>
                        <a:pt x="206" y="97"/>
                        <a:pt x="223" y="77"/>
                        <a:pt x="224" y="76"/>
                      </a:cubicBezTo>
                      <a:cubicBezTo>
                        <a:pt x="229" y="73"/>
                        <a:pt x="235" y="73"/>
                        <a:pt x="240" y="72"/>
                      </a:cubicBezTo>
                      <a:cubicBezTo>
                        <a:pt x="251" y="73"/>
                        <a:pt x="263" y="70"/>
                        <a:pt x="272" y="76"/>
                      </a:cubicBezTo>
                      <a:cubicBezTo>
                        <a:pt x="278" y="80"/>
                        <a:pt x="281" y="101"/>
                        <a:pt x="276" y="96"/>
                      </a:cubicBezTo>
                      <a:cubicBezTo>
                        <a:pt x="259" y="79"/>
                        <a:pt x="275" y="72"/>
                        <a:pt x="264" y="56"/>
                      </a:cubicBezTo>
                      <a:cubicBezTo>
                        <a:pt x="254" y="40"/>
                        <a:pt x="225" y="42"/>
                        <a:pt x="208" y="36"/>
                      </a:cubicBezTo>
                      <a:cubicBezTo>
                        <a:pt x="187" y="43"/>
                        <a:pt x="186" y="65"/>
                        <a:pt x="208" y="72"/>
                      </a:cubicBezTo>
                      <a:cubicBezTo>
                        <a:pt x="222" y="51"/>
                        <a:pt x="216" y="25"/>
                        <a:pt x="196" y="12"/>
                      </a:cubicBezTo>
                      <a:cubicBezTo>
                        <a:pt x="187" y="13"/>
                        <a:pt x="176" y="12"/>
                        <a:pt x="168" y="16"/>
                      </a:cubicBezTo>
                      <a:cubicBezTo>
                        <a:pt x="164" y="18"/>
                        <a:pt x="168" y="28"/>
                        <a:pt x="164" y="28"/>
                      </a:cubicBezTo>
                      <a:cubicBezTo>
                        <a:pt x="160" y="28"/>
                        <a:pt x="163" y="19"/>
                        <a:pt x="160" y="16"/>
                      </a:cubicBezTo>
                      <a:cubicBezTo>
                        <a:pt x="156" y="13"/>
                        <a:pt x="149" y="13"/>
                        <a:pt x="144" y="12"/>
                      </a:cubicBezTo>
                      <a:cubicBezTo>
                        <a:pt x="125" y="17"/>
                        <a:pt x="111" y="15"/>
                        <a:pt x="100" y="32"/>
                      </a:cubicBezTo>
                      <a:cubicBezTo>
                        <a:pt x="105" y="55"/>
                        <a:pt x="107" y="57"/>
                        <a:pt x="128" y="64"/>
                      </a:cubicBezTo>
                      <a:cubicBezTo>
                        <a:pt x="148" y="57"/>
                        <a:pt x="140" y="45"/>
                        <a:pt x="124" y="36"/>
                      </a:cubicBezTo>
                      <a:cubicBezTo>
                        <a:pt x="116" y="31"/>
                        <a:pt x="105" y="31"/>
                        <a:pt x="96" y="28"/>
                      </a:cubicBezTo>
                      <a:cubicBezTo>
                        <a:pt x="68" y="32"/>
                        <a:pt x="57" y="31"/>
                        <a:pt x="44" y="56"/>
                      </a:cubicBezTo>
                      <a:cubicBezTo>
                        <a:pt x="53" y="82"/>
                        <a:pt x="80" y="84"/>
                        <a:pt x="104" y="88"/>
                      </a:cubicBezTo>
                      <a:cubicBezTo>
                        <a:pt x="123" y="87"/>
                        <a:pt x="142" y="89"/>
                        <a:pt x="160" y="84"/>
                      </a:cubicBezTo>
                      <a:cubicBezTo>
                        <a:pt x="164" y="83"/>
                        <a:pt x="166" y="76"/>
                        <a:pt x="164" y="72"/>
                      </a:cubicBezTo>
                      <a:cubicBezTo>
                        <a:pt x="162" y="68"/>
                        <a:pt x="156" y="69"/>
                        <a:pt x="152" y="68"/>
                      </a:cubicBezTo>
                      <a:cubicBezTo>
                        <a:pt x="141" y="69"/>
                        <a:pt x="128" y="64"/>
                        <a:pt x="120" y="72"/>
                      </a:cubicBezTo>
                      <a:cubicBezTo>
                        <a:pt x="115" y="77"/>
                        <a:pt x="133" y="80"/>
                        <a:pt x="140" y="80"/>
                      </a:cubicBezTo>
                      <a:cubicBezTo>
                        <a:pt x="171" y="81"/>
                        <a:pt x="201" y="77"/>
                        <a:pt x="232" y="76"/>
                      </a:cubicBezTo>
                      <a:cubicBezTo>
                        <a:pt x="228" y="99"/>
                        <a:pt x="220" y="115"/>
                        <a:pt x="248" y="108"/>
                      </a:cubicBezTo>
                      <a:cubicBezTo>
                        <a:pt x="252" y="105"/>
                        <a:pt x="257" y="103"/>
                        <a:pt x="260" y="100"/>
                      </a:cubicBezTo>
                      <a:cubicBezTo>
                        <a:pt x="263" y="97"/>
                        <a:pt x="263" y="88"/>
                        <a:pt x="268" y="88"/>
                      </a:cubicBezTo>
                      <a:cubicBezTo>
                        <a:pt x="272" y="88"/>
                        <a:pt x="271" y="96"/>
                        <a:pt x="272" y="100"/>
                      </a:cubicBezTo>
                      <a:cubicBezTo>
                        <a:pt x="278" y="126"/>
                        <a:pt x="269" y="116"/>
                        <a:pt x="288" y="128"/>
                      </a:cubicBezTo>
                      <a:cubicBezTo>
                        <a:pt x="289" y="124"/>
                        <a:pt x="295" y="113"/>
                        <a:pt x="292" y="116"/>
                      </a:cubicBezTo>
                      <a:cubicBezTo>
                        <a:pt x="282" y="126"/>
                        <a:pt x="276" y="156"/>
                        <a:pt x="276" y="156"/>
                      </a:cubicBezTo>
                      <a:cubicBezTo>
                        <a:pt x="315" y="234"/>
                        <a:pt x="225" y="210"/>
                        <a:pt x="160" y="212"/>
                      </a:cubicBezTo>
                      <a:cubicBezTo>
                        <a:pt x="187" y="203"/>
                        <a:pt x="174" y="172"/>
                        <a:pt x="172" y="148"/>
                      </a:cubicBezTo>
                      <a:cubicBezTo>
                        <a:pt x="152" y="155"/>
                        <a:pt x="133" y="168"/>
                        <a:pt x="116" y="180"/>
                      </a:cubicBezTo>
                      <a:cubicBezTo>
                        <a:pt x="101" y="165"/>
                        <a:pt x="91" y="147"/>
                        <a:pt x="76" y="132"/>
                      </a:cubicBezTo>
                      <a:cubicBezTo>
                        <a:pt x="69" y="133"/>
                        <a:pt x="61" y="132"/>
                        <a:pt x="56" y="136"/>
                      </a:cubicBezTo>
                      <a:cubicBezTo>
                        <a:pt x="48" y="142"/>
                        <a:pt x="40" y="160"/>
                        <a:pt x="40" y="160"/>
                      </a:cubicBezTo>
                      <a:cubicBezTo>
                        <a:pt x="49" y="195"/>
                        <a:pt x="82" y="192"/>
                        <a:pt x="112" y="200"/>
                      </a:cubicBezTo>
                      <a:cubicBezTo>
                        <a:pt x="123" y="199"/>
                        <a:pt x="134" y="199"/>
                        <a:pt x="144" y="196"/>
                      </a:cubicBezTo>
                      <a:cubicBezTo>
                        <a:pt x="149" y="195"/>
                        <a:pt x="151" y="189"/>
                        <a:pt x="156" y="188"/>
                      </a:cubicBezTo>
                      <a:cubicBezTo>
                        <a:pt x="180" y="185"/>
                        <a:pt x="215" y="198"/>
                        <a:pt x="236" y="212"/>
                      </a:cubicBezTo>
                      <a:cubicBezTo>
                        <a:pt x="250" y="233"/>
                        <a:pt x="232" y="236"/>
                        <a:pt x="212" y="23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74" name="Freeform 63"/>
              <p:cNvSpPr>
                <a:spLocks/>
              </p:cNvSpPr>
              <p:nvPr/>
            </p:nvSpPr>
            <p:spPr bwMode="auto">
              <a:xfrm>
                <a:off x="780" y="2692"/>
                <a:ext cx="356" cy="352"/>
              </a:xfrm>
              <a:custGeom>
                <a:avLst/>
                <a:gdLst>
                  <a:gd name="T0" fmla="*/ 0 w 356"/>
                  <a:gd name="T1" fmla="*/ 352 h 352"/>
                  <a:gd name="T2" fmla="*/ 52 w 356"/>
                  <a:gd name="T3" fmla="*/ 240 h 352"/>
                  <a:gd name="T4" fmla="*/ 80 w 356"/>
                  <a:gd name="T5" fmla="*/ 208 h 352"/>
                  <a:gd name="T6" fmla="*/ 108 w 356"/>
                  <a:gd name="T7" fmla="*/ 176 h 352"/>
                  <a:gd name="T8" fmla="*/ 124 w 356"/>
                  <a:gd name="T9" fmla="*/ 136 h 352"/>
                  <a:gd name="T10" fmla="*/ 208 w 356"/>
                  <a:gd name="T11" fmla="*/ 100 h 352"/>
                  <a:gd name="T12" fmla="*/ 248 w 356"/>
                  <a:gd name="T13" fmla="*/ 68 h 352"/>
                  <a:gd name="T14" fmla="*/ 320 w 356"/>
                  <a:gd name="T15" fmla="*/ 28 h 352"/>
                  <a:gd name="T16" fmla="*/ 356 w 356"/>
                  <a:gd name="T17" fmla="*/ 0 h 3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6"/>
                  <a:gd name="T28" fmla="*/ 0 h 352"/>
                  <a:gd name="T29" fmla="*/ 356 w 356"/>
                  <a:gd name="T30" fmla="*/ 352 h 3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6" h="352">
                    <a:moveTo>
                      <a:pt x="0" y="352"/>
                    </a:moveTo>
                    <a:cubicBezTo>
                      <a:pt x="4" y="290"/>
                      <a:pt x="3" y="273"/>
                      <a:pt x="52" y="240"/>
                    </a:cubicBezTo>
                    <a:cubicBezTo>
                      <a:pt x="71" y="212"/>
                      <a:pt x="60" y="221"/>
                      <a:pt x="80" y="208"/>
                    </a:cubicBezTo>
                    <a:cubicBezTo>
                      <a:pt x="99" y="180"/>
                      <a:pt x="88" y="189"/>
                      <a:pt x="108" y="176"/>
                    </a:cubicBezTo>
                    <a:cubicBezTo>
                      <a:pt x="111" y="164"/>
                      <a:pt x="113" y="144"/>
                      <a:pt x="124" y="136"/>
                    </a:cubicBezTo>
                    <a:cubicBezTo>
                      <a:pt x="147" y="117"/>
                      <a:pt x="183" y="117"/>
                      <a:pt x="208" y="100"/>
                    </a:cubicBezTo>
                    <a:cubicBezTo>
                      <a:pt x="214" y="83"/>
                      <a:pt x="232" y="77"/>
                      <a:pt x="248" y="68"/>
                    </a:cubicBezTo>
                    <a:cubicBezTo>
                      <a:pt x="272" y="55"/>
                      <a:pt x="298" y="43"/>
                      <a:pt x="320" y="28"/>
                    </a:cubicBezTo>
                    <a:cubicBezTo>
                      <a:pt x="328" y="15"/>
                      <a:pt x="339" y="0"/>
                      <a:pt x="356" y="0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" name="Freeform 64"/>
              <p:cNvSpPr>
                <a:spLocks/>
              </p:cNvSpPr>
              <p:nvPr/>
            </p:nvSpPr>
            <p:spPr bwMode="auto">
              <a:xfrm>
                <a:off x="788" y="3051"/>
                <a:ext cx="500" cy="29"/>
              </a:xfrm>
              <a:custGeom>
                <a:avLst/>
                <a:gdLst>
                  <a:gd name="T0" fmla="*/ 0 w 500"/>
                  <a:gd name="T1" fmla="*/ 17 h 29"/>
                  <a:gd name="T2" fmla="*/ 72 w 500"/>
                  <a:gd name="T3" fmla="*/ 29 h 29"/>
                  <a:gd name="T4" fmla="*/ 272 w 500"/>
                  <a:gd name="T5" fmla="*/ 1 h 29"/>
                  <a:gd name="T6" fmla="*/ 500 w 500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0"/>
                  <a:gd name="T13" fmla="*/ 0 h 29"/>
                  <a:gd name="T14" fmla="*/ 500 w 5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0" h="29">
                    <a:moveTo>
                      <a:pt x="0" y="17"/>
                    </a:moveTo>
                    <a:cubicBezTo>
                      <a:pt x="25" y="21"/>
                      <a:pt x="46" y="26"/>
                      <a:pt x="72" y="29"/>
                    </a:cubicBezTo>
                    <a:cubicBezTo>
                      <a:pt x="140" y="25"/>
                      <a:pt x="205" y="2"/>
                      <a:pt x="272" y="1"/>
                    </a:cubicBezTo>
                    <a:cubicBezTo>
                      <a:pt x="348" y="0"/>
                      <a:pt x="424" y="1"/>
                      <a:pt x="500" y="1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" name="Freeform 65"/>
              <p:cNvSpPr>
                <a:spLocks/>
              </p:cNvSpPr>
              <p:nvPr/>
            </p:nvSpPr>
            <p:spPr bwMode="auto">
              <a:xfrm>
                <a:off x="788" y="2872"/>
                <a:ext cx="492" cy="184"/>
              </a:xfrm>
              <a:custGeom>
                <a:avLst/>
                <a:gdLst>
                  <a:gd name="T0" fmla="*/ 0 w 492"/>
                  <a:gd name="T1" fmla="*/ 184 h 184"/>
                  <a:gd name="T2" fmla="*/ 76 w 492"/>
                  <a:gd name="T3" fmla="*/ 172 h 184"/>
                  <a:gd name="T4" fmla="*/ 260 w 492"/>
                  <a:gd name="T5" fmla="*/ 112 h 184"/>
                  <a:gd name="T6" fmla="*/ 332 w 492"/>
                  <a:gd name="T7" fmla="*/ 68 h 184"/>
                  <a:gd name="T8" fmla="*/ 400 w 492"/>
                  <a:gd name="T9" fmla="*/ 32 h 184"/>
                  <a:gd name="T10" fmla="*/ 492 w 492"/>
                  <a:gd name="T11" fmla="*/ 0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2"/>
                  <a:gd name="T19" fmla="*/ 0 h 184"/>
                  <a:gd name="T20" fmla="*/ 492 w 492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2" h="184">
                    <a:moveTo>
                      <a:pt x="0" y="184"/>
                    </a:moveTo>
                    <a:cubicBezTo>
                      <a:pt x="25" y="180"/>
                      <a:pt x="51" y="178"/>
                      <a:pt x="76" y="172"/>
                    </a:cubicBezTo>
                    <a:cubicBezTo>
                      <a:pt x="133" y="134"/>
                      <a:pt x="192" y="118"/>
                      <a:pt x="260" y="112"/>
                    </a:cubicBezTo>
                    <a:cubicBezTo>
                      <a:pt x="287" y="105"/>
                      <a:pt x="309" y="84"/>
                      <a:pt x="332" y="68"/>
                    </a:cubicBezTo>
                    <a:cubicBezTo>
                      <a:pt x="348" y="44"/>
                      <a:pt x="374" y="41"/>
                      <a:pt x="400" y="32"/>
                    </a:cubicBezTo>
                    <a:cubicBezTo>
                      <a:pt x="448" y="16"/>
                      <a:pt x="434" y="0"/>
                      <a:pt x="492" y="0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" name="Freeform 66"/>
              <p:cNvSpPr>
                <a:spLocks/>
              </p:cNvSpPr>
              <p:nvPr/>
            </p:nvSpPr>
            <p:spPr bwMode="auto">
              <a:xfrm>
                <a:off x="780" y="2760"/>
                <a:ext cx="440" cy="292"/>
              </a:xfrm>
              <a:custGeom>
                <a:avLst/>
                <a:gdLst>
                  <a:gd name="T0" fmla="*/ 0 w 440"/>
                  <a:gd name="T1" fmla="*/ 292 h 292"/>
                  <a:gd name="T2" fmla="*/ 40 w 440"/>
                  <a:gd name="T3" fmla="*/ 256 h 292"/>
                  <a:gd name="T4" fmla="*/ 76 w 440"/>
                  <a:gd name="T5" fmla="*/ 208 h 292"/>
                  <a:gd name="T6" fmla="*/ 96 w 440"/>
                  <a:gd name="T7" fmla="*/ 172 h 292"/>
                  <a:gd name="T8" fmla="*/ 168 w 440"/>
                  <a:gd name="T9" fmla="*/ 140 h 292"/>
                  <a:gd name="T10" fmla="*/ 304 w 440"/>
                  <a:gd name="T11" fmla="*/ 104 h 292"/>
                  <a:gd name="T12" fmla="*/ 324 w 440"/>
                  <a:gd name="T13" fmla="*/ 100 h 292"/>
                  <a:gd name="T14" fmla="*/ 348 w 440"/>
                  <a:gd name="T15" fmla="*/ 92 h 292"/>
                  <a:gd name="T16" fmla="*/ 388 w 440"/>
                  <a:gd name="T17" fmla="*/ 60 h 292"/>
                  <a:gd name="T18" fmla="*/ 408 w 440"/>
                  <a:gd name="T19" fmla="*/ 24 h 292"/>
                  <a:gd name="T20" fmla="*/ 432 w 440"/>
                  <a:gd name="T21" fmla="*/ 8 h 292"/>
                  <a:gd name="T22" fmla="*/ 440 w 440"/>
                  <a:gd name="T23" fmla="*/ 0 h 2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0"/>
                  <a:gd name="T37" fmla="*/ 0 h 292"/>
                  <a:gd name="T38" fmla="*/ 440 w 440"/>
                  <a:gd name="T39" fmla="*/ 292 h 2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0" h="292">
                    <a:moveTo>
                      <a:pt x="0" y="292"/>
                    </a:moveTo>
                    <a:cubicBezTo>
                      <a:pt x="19" y="286"/>
                      <a:pt x="23" y="267"/>
                      <a:pt x="40" y="256"/>
                    </a:cubicBezTo>
                    <a:cubicBezTo>
                      <a:pt x="52" y="238"/>
                      <a:pt x="61" y="223"/>
                      <a:pt x="76" y="208"/>
                    </a:cubicBezTo>
                    <a:cubicBezTo>
                      <a:pt x="83" y="187"/>
                      <a:pt x="78" y="200"/>
                      <a:pt x="96" y="172"/>
                    </a:cubicBezTo>
                    <a:cubicBezTo>
                      <a:pt x="119" y="138"/>
                      <a:pt x="119" y="144"/>
                      <a:pt x="168" y="140"/>
                    </a:cubicBezTo>
                    <a:cubicBezTo>
                      <a:pt x="217" y="124"/>
                      <a:pt x="250" y="108"/>
                      <a:pt x="304" y="104"/>
                    </a:cubicBezTo>
                    <a:cubicBezTo>
                      <a:pt x="311" y="103"/>
                      <a:pt x="317" y="102"/>
                      <a:pt x="324" y="100"/>
                    </a:cubicBezTo>
                    <a:cubicBezTo>
                      <a:pt x="332" y="98"/>
                      <a:pt x="348" y="92"/>
                      <a:pt x="348" y="92"/>
                    </a:cubicBezTo>
                    <a:cubicBezTo>
                      <a:pt x="362" y="82"/>
                      <a:pt x="377" y="73"/>
                      <a:pt x="388" y="60"/>
                    </a:cubicBezTo>
                    <a:cubicBezTo>
                      <a:pt x="397" y="49"/>
                      <a:pt x="397" y="33"/>
                      <a:pt x="408" y="24"/>
                    </a:cubicBezTo>
                    <a:cubicBezTo>
                      <a:pt x="415" y="18"/>
                      <a:pt x="425" y="15"/>
                      <a:pt x="432" y="8"/>
                    </a:cubicBezTo>
                    <a:cubicBezTo>
                      <a:pt x="435" y="5"/>
                      <a:pt x="437" y="3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" name="AutoShape 67"/>
              <p:cNvSpPr>
                <a:spLocks noChangeArrowheads="1"/>
              </p:cNvSpPr>
              <p:nvPr/>
            </p:nvSpPr>
            <p:spPr bwMode="auto">
              <a:xfrm>
                <a:off x="1056" y="2776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9" name="AutoShape 68"/>
              <p:cNvSpPr>
                <a:spLocks noChangeArrowheads="1"/>
              </p:cNvSpPr>
              <p:nvPr/>
            </p:nvSpPr>
            <p:spPr bwMode="auto">
              <a:xfrm>
                <a:off x="1084" y="3188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0" name="AutoShape 69"/>
              <p:cNvSpPr>
                <a:spLocks noChangeArrowheads="1"/>
              </p:cNvSpPr>
              <p:nvPr/>
            </p:nvSpPr>
            <p:spPr bwMode="auto">
              <a:xfrm>
                <a:off x="756" y="2796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1" name="AutoShape 70"/>
              <p:cNvSpPr>
                <a:spLocks noChangeArrowheads="1"/>
              </p:cNvSpPr>
              <p:nvPr/>
            </p:nvSpPr>
            <p:spPr bwMode="auto">
              <a:xfrm>
                <a:off x="640" y="2976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" name="AutoShape 71"/>
              <p:cNvSpPr>
                <a:spLocks noChangeArrowheads="1"/>
              </p:cNvSpPr>
              <p:nvPr/>
            </p:nvSpPr>
            <p:spPr bwMode="auto">
              <a:xfrm>
                <a:off x="1180" y="2976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" name="AutoShape 72"/>
              <p:cNvSpPr>
                <a:spLocks noChangeArrowheads="1"/>
              </p:cNvSpPr>
              <p:nvPr/>
            </p:nvSpPr>
            <p:spPr bwMode="auto">
              <a:xfrm>
                <a:off x="1116" y="2872"/>
                <a:ext cx="48" cy="48"/>
              </a:xfrm>
              <a:prstGeom prst="diamond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" name="AutoShape 73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48" cy="48"/>
              </a:xfrm>
              <a:prstGeom prst="diamond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5" name="AutoShape 74"/>
              <p:cNvSpPr>
                <a:spLocks noChangeArrowheads="1"/>
              </p:cNvSpPr>
              <p:nvPr/>
            </p:nvSpPr>
            <p:spPr bwMode="auto">
              <a:xfrm>
                <a:off x="868" y="3128"/>
                <a:ext cx="48" cy="48"/>
              </a:xfrm>
              <a:prstGeom prst="diamond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6" name="AutoShape 75"/>
              <p:cNvSpPr>
                <a:spLocks noChangeArrowheads="1"/>
              </p:cNvSpPr>
              <p:nvPr/>
            </p:nvSpPr>
            <p:spPr bwMode="auto">
              <a:xfrm>
                <a:off x="912" y="2760"/>
                <a:ext cx="48" cy="48"/>
              </a:xfrm>
              <a:prstGeom prst="diamond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7" name="AutoShape 76"/>
              <p:cNvSpPr>
                <a:spLocks noChangeArrowheads="1"/>
              </p:cNvSpPr>
              <p:nvPr/>
            </p:nvSpPr>
            <p:spPr bwMode="auto">
              <a:xfrm>
                <a:off x="672" y="3092"/>
                <a:ext cx="48" cy="48"/>
              </a:xfrm>
              <a:prstGeom prst="diamond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8" name="AutoShape 77"/>
              <p:cNvSpPr>
                <a:spLocks noChangeArrowheads="1"/>
              </p:cNvSpPr>
              <p:nvPr/>
            </p:nvSpPr>
            <p:spPr bwMode="auto">
              <a:xfrm>
                <a:off x="960" y="3140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9" name="AutoShape 78"/>
              <p:cNvSpPr>
                <a:spLocks noChangeArrowheads="1"/>
              </p:cNvSpPr>
              <p:nvPr/>
            </p:nvSpPr>
            <p:spPr bwMode="auto">
              <a:xfrm>
                <a:off x="772" y="3120"/>
                <a:ext cx="48" cy="48"/>
              </a:xfrm>
              <a:prstGeom prst="diamond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90" name="AutoShape 79"/>
              <p:cNvSpPr>
                <a:spLocks noChangeArrowheads="1"/>
              </p:cNvSpPr>
              <p:nvPr/>
            </p:nvSpPr>
            <p:spPr bwMode="auto">
              <a:xfrm>
                <a:off x="960" y="292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91" name="AutoShape 80"/>
              <p:cNvSpPr>
                <a:spLocks noChangeArrowheads="1"/>
              </p:cNvSpPr>
              <p:nvPr/>
            </p:nvSpPr>
            <p:spPr bwMode="auto">
              <a:xfrm>
                <a:off x="984" y="3012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268" name="Group 81"/>
          <p:cNvGrpSpPr>
            <a:grpSpLocks/>
          </p:cNvGrpSpPr>
          <p:nvPr/>
        </p:nvGrpSpPr>
        <p:grpSpPr bwMode="auto">
          <a:xfrm>
            <a:off x="446052" y="2259625"/>
            <a:ext cx="1231900" cy="1073150"/>
            <a:chOff x="1000" y="1776"/>
            <a:chExt cx="776" cy="676"/>
          </a:xfrm>
        </p:grpSpPr>
        <p:sp>
          <p:nvSpPr>
            <p:cNvPr id="11389" name="Freeform 82"/>
            <p:cNvSpPr>
              <a:spLocks/>
            </p:cNvSpPr>
            <p:nvPr/>
          </p:nvSpPr>
          <p:spPr bwMode="auto">
            <a:xfrm rot="566481">
              <a:off x="1056" y="1799"/>
              <a:ext cx="680" cy="632"/>
            </a:xfrm>
            <a:custGeom>
              <a:avLst/>
              <a:gdLst>
                <a:gd name="T0" fmla="*/ 2891408 w 456"/>
                <a:gd name="T1" fmla="*/ 5198587 h 464"/>
                <a:gd name="T2" fmla="*/ 2891408 w 456"/>
                <a:gd name="T3" fmla="*/ 3314800 h 464"/>
                <a:gd name="T4" fmla="*/ 20038754 w 456"/>
                <a:gd name="T5" fmla="*/ 1413213 h 464"/>
                <a:gd name="T6" fmla="*/ 71384401 w 456"/>
                <a:gd name="T7" fmla="*/ 476088 h 464"/>
                <a:gd name="T8" fmla="*/ 123013590 w 456"/>
                <a:gd name="T9" fmla="*/ 476088 h 464"/>
                <a:gd name="T10" fmla="*/ 157235189 w 456"/>
                <a:gd name="T11" fmla="*/ 3314800 h 464"/>
                <a:gd name="T12" fmla="*/ 157235189 w 456"/>
                <a:gd name="T13" fmla="*/ 6149721 h 464"/>
                <a:gd name="T14" fmla="*/ 140194346 w 456"/>
                <a:gd name="T15" fmla="*/ 8031598 h 464"/>
                <a:gd name="T16" fmla="*/ 71384401 w 456"/>
                <a:gd name="T17" fmla="*/ 8980072 h 464"/>
                <a:gd name="T18" fmla="*/ 20038754 w 456"/>
                <a:gd name="T19" fmla="*/ 8980072 h 464"/>
                <a:gd name="T20" fmla="*/ 2891408 w 456"/>
                <a:gd name="T21" fmla="*/ 8031598 h 464"/>
                <a:gd name="T22" fmla="*/ 2891408 w 456"/>
                <a:gd name="T23" fmla="*/ 5198587 h 4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6"/>
                <a:gd name="T37" fmla="*/ 0 h 464"/>
                <a:gd name="T38" fmla="*/ 456 w 456"/>
                <a:gd name="T39" fmla="*/ 464 h 4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6" h="464">
                  <a:moveTo>
                    <a:pt x="8" y="264"/>
                  </a:moveTo>
                  <a:cubicBezTo>
                    <a:pt x="8" y="224"/>
                    <a:pt x="0" y="200"/>
                    <a:pt x="8" y="168"/>
                  </a:cubicBezTo>
                  <a:cubicBezTo>
                    <a:pt x="16" y="136"/>
                    <a:pt x="24" y="96"/>
                    <a:pt x="56" y="72"/>
                  </a:cubicBezTo>
                  <a:cubicBezTo>
                    <a:pt x="88" y="48"/>
                    <a:pt x="152" y="32"/>
                    <a:pt x="200" y="24"/>
                  </a:cubicBezTo>
                  <a:cubicBezTo>
                    <a:pt x="248" y="16"/>
                    <a:pt x="304" y="0"/>
                    <a:pt x="344" y="24"/>
                  </a:cubicBezTo>
                  <a:cubicBezTo>
                    <a:pt x="384" y="48"/>
                    <a:pt x="424" y="120"/>
                    <a:pt x="440" y="168"/>
                  </a:cubicBezTo>
                  <a:cubicBezTo>
                    <a:pt x="456" y="216"/>
                    <a:pt x="448" y="272"/>
                    <a:pt x="440" y="312"/>
                  </a:cubicBezTo>
                  <a:cubicBezTo>
                    <a:pt x="432" y="352"/>
                    <a:pt x="432" y="384"/>
                    <a:pt x="392" y="408"/>
                  </a:cubicBezTo>
                  <a:cubicBezTo>
                    <a:pt x="352" y="432"/>
                    <a:pt x="256" y="448"/>
                    <a:pt x="200" y="456"/>
                  </a:cubicBezTo>
                  <a:cubicBezTo>
                    <a:pt x="144" y="464"/>
                    <a:pt x="88" y="464"/>
                    <a:pt x="56" y="456"/>
                  </a:cubicBezTo>
                  <a:cubicBezTo>
                    <a:pt x="24" y="448"/>
                    <a:pt x="16" y="440"/>
                    <a:pt x="8" y="408"/>
                  </a:cubicBezTo>
                  <a:cubicBezTo>
                    <a:pt x="0" y="376"/>
                    <a:pt x="8" y="304"/>
                    <a:pt x="8" y="264"/>
                  </a:cubicBez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Oval 83"/>
            <p:cNvSpPr>
              <a:spLocks noChangeArrowheads="1"/>
            </p:cNvSpPr>
            <p:nvPr/>
          </p:nvSpPr>
          <p:spPr bwMode="auto">
            <a:xfrm>
              <a:off x="1196" y="2204"/>
              <a:ext cx="48" cy="48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91" name="Freeform 84"/>
            <p:cNvSpPr>
              <a:spLocks/>
            </p:cNvSpPr>
            <p:nvPr/>
          </p:nvSpPr>
          <p:spPr bwMode="auto">
            <a:xfrm>
              <a:off x="1228" y="2232"/>
              <a:ext cx="420" cy="136"/>
            </a:xfrm>
            <a:custGeom>
              <a:avLst/>
              <a:gdLst>
                <a:gd name="T0" fmla="*/ 0 w 420"/>
                <a:gd name="T1" fmla="*/ 0 h 136"/>
                <a:gd name="T2" fmla="*/ 84 w 420"/>
                <a:gd name="T3" fmla="*/ 36 h 136"/>
                <a:gd name="T4" fmla="*/ 180 w 420"/>
                <a:gd name="T5" fmla="*/ 40 h 136"/>
                <a:gd name="T6" fmla="*/ 272 w 420"/>
                <a:gd name="T7" fmla="*/ 60 h 136"/>
                <a:gd name="T8" fmla="*/ 312 w 420"/>
                <a:gd name="T9" fmla="*/ 80 h 136"/>
                <a:gd name="T10" fmla="*/ 420 w 420"/>
                <a:gd name="T11" fmla="*/ 13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0"/>
                <a:gd name="T19" fmla="*/ 0 h 136"/>
                <a:gd name="T20" fmla="*/ 420 w 420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0" h="136">
                  <a:moveTo>
                    <a:pt x="0" y="0"/>
                  </a:moveTo>
                  <a:cubicBezTo>
                    <a:pt x="29" y="7"/>
                    <a:pt x="55" y="26"/>
                    <a:pt x="84" y="36"/>
                  </a:cubicBezTo>
                  <a:cubicBezTo>
                    <a:pt x="114" y="46"/>
                    <a:pt x="148" y="39"/>
                    <a:pt x="180" y="40"/>
                  </a:cubicBezTo>
                  <a:cubicBezTo>
                    <a:pt x="210" y="48"/>
                    <a:pt x="241" y="54"/>
                    <a:pt x="272" y="60"/>
                  </a:cubicBezTo>
                  <a:cubicBezTo>
                    <a:pt x="285" y="69"/>
                    <a:pt x="299" y="72"/>
                    <a:pt x="312" y="80"/>
                  </a:cubicBezTo>
                  <a:cubicBezTo>
                    <a:pt x="343" y="99"/>
                    <a:pt x="381" y="136"/>
                    <a:pt x="420" y="13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85"/>
            <p:cNvSpPr>
              <a:spLocks/>
            </p:cNvSpPr>
            <p:nvPr/>
          </p:nvSpPr>
          <p:spPr bwMode="auto">
            <a:xfrm>
              <a:off x="1224" y="2236"/>
              <a:ext cx="180" cy="176"/>
            </a:xfrm>
            <a:custGeom>
              <a:avLst/>
              <a:gdLst>
                <a:gd name="T0" fmla="*/ 0 w 180"/>
                <a:gd name="T1" fmla="*/ 0 h 176"/>
                <a:gd name="T2" fmla="*/ 44 w 180"/>
                <a:gd name="T3" fmla="*/ 52 h 176"/>
                <a:gd name="T4" fmla="*/ 92 w 180"/>
                <a:gd name="T5" fmla="*/ 92 h 176"/>
                <a:gd name="T6" fmla="*/ 108 w 180"/>
                <a:gd name="T7" fmla="*/ 128 h 176"/>
                <a:gd name="T8" fmla="*/ 132 w 180"/>
                <a:gd name="T9" fmla="*/ 144 h 176"/>
                <a:gd name="T10" fmla="*/ 180 w 180"/>
                <a:gd name="T11" fmla="*/ 17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76"/>
                <a:gd name="T20" fmla="*/ 180 w 180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76">
                  <a:moveTo>
                    <a:pt x="0" y="0"/>
                  </a:moveTo>
                  <a:cubicBezTo>
                    <a:pt x="18" y="6"/>
                    <a:pt x="33" y="36"/>
                    <a:pt x="44" y="52"/>
                  </a:cubicBezTo>
                  <a:cubicBezTo>
                    <a:pt x="56" y="70"/>
                    <a:pt x="78" y="76"/>
                    <a:pt x="92" y="92"/>
                  </a:cubicBezTo>
                  <a:cubicBezTo>
                    <a:pt x="103" y="105"/>
                    <a:pt x="102" y="111"/>
                    <a:pt x="108" y="128"/>
                  </a:cubicBezTo>
                  <a:cubicBezTo>
                    <a:pt x="111" y="137"/>
                    <a:pt x="132" y="144"/>
                    <a:pt x="132" y="144"/>
                  </a:cubicBezTo>
                  <a:cubicBezTo>
                    <a:pt x="142" y="160"/>
                    <a:pt x="160" y="176"/>
                    <a:pt x="180" y="17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86"/>
            <p:cNvSpPr>
              <a:spLocks/>
            </p:cNvSpPr>
            <p:nvPr/>
          </p:nvSpPr>
          <p:spPr bwMode="auto">
            <a:xfrm>
              <a:off x="1216" y="2232"/>
              <a:ext cx="32" cy="176"/>
            </a:xfrm>
            <a:custGeom>
              <a:avLst/>
              <a:gdLst>
                <a:gd name="T0" fmla="*/ 0 w 32"/>
                <a:gd name="T1" fmla="*/ 0 h 176"/>
                <a:gd name="T2" fmla="*/ 32 w 32"/>
                <a:gd name="T3" fmla="*/ 60 h 176"/>
                <a:gd name="T4" fmla="*/ 28 w 32"/>
                <a:gd name="T5" fmla="*/ 96 h 176"/>
                <a:gd name="T6" fmla="*/ 16 w 32"/>
                <a:gd name="T7" fmla="*/ 120 h 176"/>
                <a:gd name="T8" fmla="*/ 4 w 32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6"/>
                <a:gd name="T17" fmla="*/ 32 w 32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6">
                  <a:moveTo>
                    <a:pt x="0" y="0"/>
                  </a:moveTo>
                  <a:cubicBezTo>
                    <a:pt x="12" y="18"/>
                    <a:pt x="25" y="39"/>
                    <a:pt x="32" y="60"/>
                  </a:cubicBezTo>
                  <a:cubicBezTo>
                    <a:pt x="31" y="72"/>
                    <a:pt x="30" y="84"/>
                    <a:pt x="28" y="96"/>
                  </a:cubicBezTo>
                  <a:cubicBezTo>
                    <a:pt x="25" y="111"/>
                    <a:pt x="23" y="106"/>
                    <a:pt x="16" y="120"/>
                  </a:cubicBezTo>
                  <a:cubicBezTo>
                    <a:pt x="9" y="135"/>
                    <a:pt x="4" y="160"/>
                    <a:pt x="4" y="17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87"/>
            <p:cNvSpPr>
              <a:spLocks/>
            </p:cNvSpPr>
            <p:nvPr/>
          </p:nvSpPr>
          <p:spPr bwMode="auto">
            <a:xfrm>
              <a:off x="1076" y="2232"/>
              <a:ext cx="136" cy="136"/>
            </a:xfrm>
            <a:custGeom>
              <a:avLst/>
              <a:gdLst>
                <a:gd name="T0" fmla="*/ 136 w 136"/>
                <a:gd name="T1" fmla="*/ 0 h 136"/>
                <a:gd name="T2" fmla="*/ 116 w 136"/>
                <a:gd name="T3" fmla="*/ 24 h 136"/>
                <a:gd name="T4" fmla="*/ 28 w 136"/>
                <a:gd name="T5" fmla="*/ 108 h 136"/>
                <a:gd name="T6" fmla="*/ 12 w 136"/>
                <a:gd name="T7" fmla="*/ 132 h 136"/>
                <a:gd name="T8" fmla="*/ 0 w 136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36"/>
                <a:gd name="T17" fmla="*/ 136 w 13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36">
                  <a:moveTo>
                    <a:pt x="136" y="0"/>
                  </a:moveTo>
                  <a:cubicBezTo>
                    <a:pt x="130" y="9"/>
                    <a:pt x="122" y="15"/>
                    <a:pt x="116" y="24"/>
                  </a:cubicBezTo>
                  <a:cubicBezTo>
                    <a:pt x="86" y="69"/>
                    <a:pt x="83" y="90"/>
                    <a:pt x="28" y="108"/>
                  </a:cubicBezTo>
                  <a:cubicBezTo>
                    <a:pt x="23" y="116"/>
                    <a:pt x="17" y="124"/>
                    <a:pt x="12" y="132"/>
                  </a:cubicBezTo>
                  <a:cubicBezTo>
                    <a:pt x="10" y="136"/>
                    <a:pt x="0" y="136"/>
                    <a:pt x="0" y="13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88"/>
            <p:cNvSpPr>
              <a:spLocks/>
            </p:cNvSpPr>
            <p:nvPr/>
          </p:nvSpPr>
          <p:spPr bwMode="auto">
            <a:xfrm>
              <a:off x="1048" y="2216"/>
              <a:ext cx="160" cy="28"/>
            </a:xfrm>
            <a:custGeom>
              <a:avLst/>
              <a:gdLst>
                <a:gd name="T0" fmla="*/ 160 w 160"/>
                <a:gd name="T1" fmla="*/ 0 h 28"/>
                <a:gd name="T2" fmla="*/ 100 w 160"/>
                <a:gd name="T3" fmla="*/ 16 h 28"/>
                <a:gd name="T4" fmla="*/ 60 w 160"/>
                <a:gd name="T5" fmla="*/ 28 h 28"/>
                <a:gd name="T6" fmla="*/ 24 w 160"/>
                <a:gd name="T7" fmla="*/ 20 h 28"/>
                <a:gd name="T8" fmla="*/ 0 w 160"/>
                <a:gd name="T9" fmla="*/ 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8"/>
                <a:gd name="T17" fmla="*/ 160 w 16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8">
                  <a:moveTo>
                    <a:pt x="160" y="0"/>
                  </a:moveTo>
                  <a:cubicBezTo>
                    <a:pt x="140" y="7"/>
                    <a:pt x="120" y="11"/>
                    <a:pt x="100" y="16"/>
                  </a:cubicBezTo>
                  <a:cubicBezTo>
                    <a:pt x="86" y="19"/>
                    <a:pt x="60" y="28"/>
                    <a:pt x="60" y="28"/>
                  </a:cubicBezTo>
                  <a:cubicBezTo>
                    <a:pt x="53" y="27"/>
                    <a:pt x="32" y="25"/>
                    <a:pt x="24" y="20"/>
                  </a:cubicBezTo>
                  <a:cubicBezTo>
                    <a:pt x="16" y="15"/>
                    <a:pt x="0" y="4"/>
                    <a:pt x="0" y="4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89"/>
            <p:cNvSpPr>
              <a:spLocks/>
            </p:cNvSpPr>
            <p:nvPr/>
          </p:nvSpPr>
          <p:spPr bwMode="auto">
            <a:xfrm>
              <a:off x="1072" y="2080"/>
              <a:ext cx="140" cy="124"/>
            </a:xfrm>
            <a:custGeom>
              <a:avLst/>
              <a:gdLst>
                <a:gd name="T0" fmla="*/ 140 w 140"/>
                <a:gd name="T1" fmla="*/ 124 h 124"/>
                <a:gd name="T2" fmla="*/ 52 w 140"/>
                <a:gd name="T3" fmla="*/ 56 h 124"/>
                <a:gd name="T4" fmla="*/ 28 w 140"/>
                <a:gd name="T5" fmla="*/ 40 h 124"/>
                <a:gd name="T6" fmla="*/ 16 w 140"/>
                <a:gd name="T7" fmla="*/ 32 h 124"/>
                <a:gd name="T8" fmla="*/ 0 w 140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24"/>
                <a:gd name="T17" fmla="*/ 140 w 14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24">
                  <a:moveTo>
                    <a:pt x="140" y="124"/>
                  </a:moveTo>
                  <a:cubicBezTo>
                    <a:pt x="112" y="96"/>
                    <a:pt x="84" y="77"/>
                    <a:pt x="52" y="56"/>
                  </a:cubicBezTo>
                  <a:cubicBezTo>
                    <a:pt x="44" y="51"/>
                    <a:pt x="36" y="45"/>
                    <a:pt x="28" y="40"/>
                  </a:cubicBezTo>
                  <a:cubicBezTo>
                    <a:pt x="24" y="37"/>
                    <a:pt x="16" y="32"/>
                    <a:pt x="16" y="32"/>
                  </a:cubicBezTo>
                  <a:cubicBezTo>
                    <a:pt x="11" y="24"/>
                    <a:pt x="6" y="0"/>
                    <a:pt x="0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90"/>
            <p:cNvSpPr>
              <a:spLocks/>
            </p:cNvSpPr>
            <p:nvPr/>
          </p:nvSpPr>
          <p:spPr bwMode="auto">
            <a:xfrm>
              <a:off x="1120" y="1900"/>
              <a:ext cx="108" cy="324"/>
            </a:xfrm>
            <a:custGeom>
              <a:avLst/>
              <a:gdLst>
                <a:gd name="T0" fmla="*/ 108 w 108"/>
                <a:gd name="T1" fmla="*/ 324 h 324"/>
                <a:gd name="T2" fmla="*/ 104 w 108"/>
                <a:gd name="T3" fmla="*/ 312 h 324"/>
                <a:gd name="T4" fmla="*/ 100 w 108"/>
                <a:gd name="T5" fmla="*/ 272 h 324"/>
                <a:gd name="T6" fmla="*/ 64 w 108"/>
                <a:gd name="T7" fmla="*/ 212 h 324"/>
                <a:gd name="T8" fmla="*/ 48 w 108"/>
                <a:gd name="T9" fmla="*/ 176 h 324"/>
                <a:gd name="T10" fmla="*/ 44 w 108"/>
                <a:gd name="T11" fmla="*/ 164 h 324"/>
                <a:gd name="T12" fmla="*/ 0 w 108"/>
                <a:gd name="T13" fmla="*/ 0 h 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324"/>
                <a:gd name="T23" fmla="*/ 108 w 108"/>
                <a:gd name="T24" fmla="*/ 324 h 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324">
                  <a:moveTo>
                    <a:pt x="108" y="324"/>
                  </a:moveTo>
                  <a:cubicBezTo>
                    <a:pt x="107" y="320"/>
                    <a:pt x="105" y="316"/>
                    <a:pt x="104" y="312"/>
                  </a:cubicBezTo>
                  <a:cubicBezTo>
                    <a:pt x="102" y="299"/>
                    <a:pt x="103" y="285"/>
                    <a:pt x="100" y="272"/>
                  </a:cubicBezTo>
                  <a:cubicBezTo>
                    <a:pt x="95" y="251"/>
                    <a:pt x="75" y="229"/>
                    <a:pt x="64" y="212"/>
                  </a:cubicBezTo>
                  <a:cubicBezTo>
                    <a:pt x="51" y="193"/>
                    <a:pt x="58" y="205"/>
                    <a:pt x="48" y="176"/>
                  </a:cubicBezTo>
                  <a:cubicBezTo>
                    <a:pt x="47" y="172"/>
                    <a:pt x="44" y="164"/>
                    <a:pt x="44" y="164"/>
                  </a:cubicBezTo>
                  <a:cubicBezTo>
                    <a:pt x="42" y="127"/>
                    <a:pt x="33" y="33"/>
                    <a:pt x="0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91"/>
            <p:cNvSpPr>
              <a:spLocks/>
            </p:cNvSpPr>
            <p:nvPr/>
          </p:nvSpPr>
          <p:spPr bwMode="auto">
            <a:xfrm>
              <a:off x="1204" y="1840"/>
              <a:ext cx="88" cy="396"/>
            </a:xfrm>
            <a:custGeom>
              <a:avLst/>
              <a:gdLst>
                <a:gd name="T0" fmla="*/ 16 w 88"/>
                <a:gd name="T1" fmla="*/ 396 h 396"/>
                <a:gd name="T2" fmla="*/ 12 w 88"/>
                <a:gd name="T3" fmla="*/ 240 h 396"/>
                <a:gd name="T4" fmla="*/ 56 w 88"/>
                <a:gd name="T5" fmla="*/ 180 h 396"/>
                <a:gd name="T6" fmla="*/ 68 w 88"/>
                <a:gd name="T7" fmla="*/ 144 h 396"/>
                <a:gd name="T8" fmla="*/ 80 w 88"/>
                <a:gd name="T9" fmla="*/ 64 h 396"/>
                <a:gd name="T10" fmla="*/ 84 w 88"/>
                <a:gd name="T11" fmla="*/ 20 h 396"/>
                <a:gd name="T12" fmla="*/ 88 w 88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396"/>
                <a:gd name="T23" fmla="*/ 88 w 88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396">
                  <a:moveTo>
                    <a:pt x="16" y="396"/>
                  </a:moveTo>
                  <a:cubicBezTo>
                    <a:pt x="16" y="391"/>
                    <a:pt x="0" y="271"/>
                    <a:pt x="12" y="240"/>
                  </a:cubicBezTo>
                  <a:cubicBezTo>
                    <a:pt x="20" y="220"/>
                    <a:pt x="44" y="197"/>
                    <a:pt x="56" y="180"/>
                  </a:cubicBezTo>
                  <a:cubicBezTo>
                    <a:pt x="63" y="169"/>
                    <a:pt x="68" y="144"/>
                    <a:pt x="68" y="144"/>
                  </a:cubicBezTo>
                  <a:cubicBezTo>
                    <a:pt x="71" y="117"/>
                    <a:pt x="71" y="90"/>
                    <a:pt x="80" y="64"/>
                  </a:cubicBezTo>
                  <a:cubicBezTo>
                    <a:pt x="81" y="49"/>
                    <a:pt x="82" y="35"/>
                    <a:pt x="84" y="20"/>
                  </a:cubicBezTo>
                  <a:cubicBezTo>
                    <a:pt x="85" y="13"/>
                    <a:pt x="88" y="0"/>
                    <a:pt x="88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Oval 92"/>
            <p:cNvSpPr>
              <a:spLocks noChangeArrowheads="1"/>
            </p:cNvSpPr>
            <p:nvPr/>
          </p:nvSpPr>
          <p:spPr bwMode="auto">
            <a:xfrm>
              <a:off x="1220" y="1792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0" name="Oval 93"/>
            <p:cNvSpPr>
              <a:spLocks noChangeArrowheads="1"/>
            </p:cNvSpPr>
            <p:nvPr/>
          </p:nvSpPr>
          <p:spPr bwMode="auto">
            <a:xfrm>
              <a:off x="1048" y="1928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1" name="Oval 94"/>
            <p:cNvSpPr>
              <a:spLocks noChangeArrowheads="1"/>
            </p:cNvSpPr>
            <p:nvPr/>
          </p:nvSpPr>
          <p:spPr bwMode="auto">
            <a:xfrm>
              <a:off x="1116" y="1828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2" name="Oval 95"/>
            <p:cNvSpPr>
              <a:spLocks noChangeArrowheads="1"/>
            </p:cNvSpPr>
            <p:nvPr/>
          </p:nvSpPr>
          <p:spPr bwMode="auto">
            <a:xfrm>
              <a:off x="1336" y="1780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3" name="Oval 96"/>
            <p:cNvSpPr>
              <a:spLocks noChangeArrowheads="1"/>
            </p:cNvSpPr>
            <p:nvPr/>
          </p:nvSpPr>
          <p:spPr bwMode="auto">
            <a:xfrm>
              <a:off x="1460" y="177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4" name="Oval 97"/>
            <p:cNvSpPr>
              <a:spLocks noChangeArrowheads="1"/>
            </p:cNvSpPr>
            <p:nvPr/>
          </p:nvSpPr>
          <p:spPr bwMode="auto">
            <a:xfrm>
              <a:off x="1572" y="1804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5" name="Oval 98"/>
            <p:cNvSpPr>
              <a:spLocks noChangeArrowheads="1"/>
            </p:cNvSpPr>
            <p:nvPr/>
          </p:nvSpPr>
          <p:spPr bwMode="auto">
            <a:xfrm>
              <a:off x="1660" y="1884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6" name="Oval 99"/>
            <p:cNvSpPr>
              <a:spLocks noChangeArrowheads="1"/>
            </p:cNvSpPr>
            <p:nvPr/>
          </p:nvSpPr>
          <p:spPr bwMode="auto">
            <a:xfrm>
              <a:off x="1712" y="1988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7" name="Oval 100"/>
            <p:cNvSpPr>
              <a:spLocks noChangeArrowheads="1"/>
            </p:cNvSpPr>
            <p:nvPr/>
          </p:nvSpPr>
          <p:spPr bwMode="auto">
            <a:xfrm>
              <a:off x="1728" y="2100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8" name="Oval 101"/>
            <p:cNvSpPr>
              <a:spLocks noChangeArrowheads="1"/>
            </p:cNvSpPr>
            <p:nvPr/>
          </p:nvSpPr>
          <p:spPr bwMode="auto">
            <a:xfrm>
              <a:off x="1712" y="219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09" name="Oval 102"/>
            <p:cNvSpPr>
              <a:spLocks noChangeArrowheads="1"/>
            </p:cNvSpPr>
            <p:nvPr/>
          </p:nvSpPr>
          <p:spPr bwMode="auto">
            <a:xfrm>
              <a:off x="1668" y="2312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10" name="Oval 103"/>
            <p:cNvSpPr>
              <a:spLocks noChangeArrowheads="1"/>
            </p:cNvSpPr>
            <p:nvPr/>
          </p:nvSpPr>
          <p:spPr bwMode="auto">
            <a:xfrm>
              <a:off x="1364" y="2404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11" name="Oval 104"/>
            <p:cNvSpPr>
              <a:spLocks noChangeArrowheads="1"/>
            </p:cNvSpPr>
            <p:nvPr/>
          </p:nvSpPr>
          <p:spPr bwMode="auto">
            <a:xfrm>
              <a:off x="1524" y="2400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12" name="Oval 105"/>
            <p:cNvSpPr>
              <a:spLocks noChangeArrowheads="1"/>
            </p:cNvSpPr>
            <p:nvPr/>
          </p:nvSpPr>
          <p:spPr bwMode="auto">
            <a:xfrm>
              <a:off x="1216" y="239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13" name="Oval 106"/>
            <p:cNvSpPr>
              <a:spLocks noChangeArrowheads="1"/>
            </p:cNvSpPr>
            <p:nvPr/>
          </p:nvSpPr>
          <p:spPr bwMode="auto">
            <a:xfrm>
              <a:off x="1024" y="205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14" name="Oval 107"/>
            <p:cNvSpPr>
              <a:spLocks noChangeArrowheads="1"/>
            </p:cNvSpPr>
            <p:nvPr/>
          </p:nvSpPr>
          <p:spPr bwMode="auto">
            <a:xfrm>
              <a:off x="1000" y="2192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15" name="Oval 108"/>
            <p:cNvSpPr>
              <a:spLocks noChangeArrowheads="1"/>
            </p:cNvSpPr>
            <p:nvPr/>
          </p:nvSpPr>
          <p:spPr bwMode="auto">
            <a:xfrm>
              <a:off x="1056" y="2360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416" name="Group 109"/>
            <p:cNvGrpSpPr>
              <a:grpSpLocks/>
            </p:cNvGrpSpPr>
            <p:nvPr/>
          </p:nvGrpSpPr>
          <p:grpSpPr bwMode="auto">
            <a:xfrm>
              <a:off x="1228" y="2004"/>
              <a:ext cx="344" cy="288"/>
              <a:chOff x="792" y="2840"/>
              <a:chExt cx="344" cy="288"/>
            </a:xfrm>
          </p:grpSpPr>
          <p:sp>
            <p:nvSpPr>
              <p:cNvPr id="11435" name="Oval 110"/>
              <p:cNvSpPr>
                <a:spLocks noChangeArrowheads="1"/>
              </p:cNvSpPr>
              <p:nvPr/>
            </p:nvSpPr>
            <p:spPr bwMode="auto">
              <a:xfrm>
                <a:off x="792" y="2840"/>
                <a:ext cx="34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36" name="Freeform 111"/>
              <p:cNvSpPr>
                <a:spLocks/>
              </p:cNvSpPr>
              <p:nvPr/>
            </p:nvSpPr>
            <p:spPr bwMode="auto">
              <a:xfrm>
                <a:off x="796" y="2864"/>
                <a:ext cx="336" cy="251"/>
              </a:xfrm>
              <a:custGeom>
                <a:avLst/>
                <a:gdLst>
                  <a:gd name="T0" fmla="*/ 28 w 336"/>
                  <a:gd name="T1" fmla="*/ 84 h 251"/>
                  <a:gd name="T2" fmla="*/ 80 w 336"/>
                  <a:gd name="T3" fmla="*/ 20 h 251"/>
                  <a:gd name="T4" fmla="*/ 120 w 336"/>
                  <a:gd name="T5" fmla="*/ 52 h 251"/>
                  <a:gd name="T6" fmla="*/ 20 w 336"/>
                  <a:gd name="T7" fmla="*/ 88 h 251"/>
                  <a:gd name="T8" fmla="*/ 132 w 336"/>
                  <a:gd name="T9" fmla="*/ 96 h 251"/>
                  <a:gd name="T10" fmla="*/ 184 w 336"/>
                  <a:gd name="T11" fmla="*/ 200 h 251"/>
                  <a:gd name="T12" fmla="*/ 112 w 336"/>
                  <a:gd name="T13" fmla="*/ 164 h 251"/>
                  <a:gd name="T14" fmla="*/ 188 w 336"/>
                  <a:gd name="T15" fmla="*/ 132 h 251"/>
                  <a:gd name="T16" fmla="*/ 208 w 336"/>
                  <a:gd name="T17" fmla="*/ 96 h 251"/>
                  <a:gd name="T18" fmla="*/ 120 w 336"/>
                  <a:gd name="T19" fmla="*/ 96 h 251"/>
                  <a:gd name="T20" fmla="*/ 84 w 336"/>
                  <a:gd name="T21" fmla="*/ 108 h 251"/>
                  <a:gd name="T22" fmla="*/ 68 w 336"/>
                  <a:gd name="T23" fmla="*/ 192 h 251"/>
                  <a:gd name="T24" fmla="*/ 8 w 336"/>
                  <a:gd name="T25" fmla="*/ 156 h 251"/>
                  <a:gd name="T26" fmla="*/ 64 w 336"/>
                  <a:gd name="T27" fmla="*/ 88 h 251"/>
                  <a:gd name="T28" fmla="*/ 104 w 336"/>
                  <a:gd name="T29" fmla="*/ 20 h 251"/>
                  <a:gd name="T30" fmla="*/ 204 w 336"/>
                  <a:gd name="T31" fmla="*/ 36 h 251"/>
                  <a:gd name="T32" fmla="*/ 176 w 336"/>
                  <a:gd name="T33" fmla="*/ 56 h 251"/>
                  <a:gd name="T34" fmla="*/ 168 w 336"/>
                  <a:gd name="T35" fmla="*/ 60 h 251"/>
                  <a:gd name="T36" fmla="*/ 240 w 336"/>
                  <a:gd name="T37" fmla="*/ 16 h 251"/>
                  <a:gd name="T38" fmla="*/ 268 w 336"/>
                  <a:gd name="T39" fmla="*/ 64 h 251"/>
                  <a:gd name="T40" fmla="*/ 192 w 336"/>
                  <a:gd name="T41" fmla="*/ 60 h 251"/>
                  <a:gd name="T42" fmla="*/ 272 w 336"/>
                  <a:gd name="T43" fmla="*/ 100 h 251"/>
                  <a:gd name="T44" fmla="*/ 244 w 336"/>
                  <a:gd name="T45" fmla="*/ 136 h 251"/>
                  <a:gd name="T46" fmla="*/ 152 w 336"/>
                  <a:gd name="T47" fmla="*/ 128 h 251"/>
                  <a:gd name="T48" fmla="*/ 216 w 336"/>
                  <a:gd name="T49" fmla="*/ 160 h 251"/>
                  <a:gd name="T50" fmla="*/ 304 w 336"/>
                  <a:gd name="T51" fmla="*/ 160 h 251"/>
                  <a:gd name="T52" fmla="*/ 272 w 336"/>
                  <a:gd name="T53" fmla="*/ 200 h 251"/>
                  <a:gd name="T54" fmla="*/ 212 w 336"/>
                  <a:gd name="T55" fmla="*/ 224 h 251"/>
                  <a:gd name="T56" fmla="*/ 108 w 336"/>
                  <a:gd name="T57" fmla="*/ 204 h 251"/>
                  <a:gd name="T58" fmla="*/ 180 w 336"/>
                  <a:gd name="T59" fmla="*/ 128 h 251"/>
                  <a:gd name="T60" fmla="*/ 112 w 336"/>
                  <a:gd name="T61" fmla="*/ 120 h 251"/>
                  <a:gd name="T62" fmla="*/ 116 w 336"/>
                  <a:gd name="T63" fmla="*/ 240 h 251"/>
                  <a:gd name="T64" fmla="*/ 204 w 336"/>
                  <a:gd name="T65" fmla="*/ 176 h 251"/>
                  <a:gd name="T66" fmla="*/ 176 w 336"/>
                  <a:gd name="T67" fmla="*/ 124 h 251"/>
                  <a:gd name="T68" fmla="*/ 112 w 336"/>
                  <a:gd name="T69" fmla="*/ 152 h 251"/>
                  <a:gd name="T70" fmla="*/ 112 w 336"/>
                  <a:gd name="T71" fmla="*/ 104 h 251"/>
                  <a:gd name="T72" fmla="*/ 148 w 336"/>
                  <a:gd name="T73" fmla="*/ 140 h 251"/>
                  <a:gd name="T74" fmla="*/ 144 w 336"/>
                  <a:gd name="T75" fmla="*/ 52 h 251"/>
                  <a:gd name="T76" fmla="*/ 192 w 336"/>
                  <a:gd name="T77" fmla="*/ 80 h 251"/>
                  <a:gd name="T78" fmla="*/ 232 w 336"/>
                  <a:gd name="T79" fmla="*/ 92 h 251"/>
                  <a:gd name="T80" fmla="*/ 224 w 336"/>
                  <a:gd name="T81" fmla="*/ 76 h 251"/>
                  <a:gd name="T82" fmla="*/ 272 w 336"/>
                  <a:gd name="T83" fmla="*/ 76 h 251"/>
                  <a:gd name="T84" fmla="*/ 264 w 336"/>
                  <a:gd name="T85" fmla="*/ 56 h 251"/>
                  <a:gd name="T86" fmla="*/ 208 w 336"/>
                  <a:gd name="T87" fmla="*/ 72 h 251"/>
                  <a:gd name="T88" fmla="*/ 168 w 336"/>
                  <a:gd name="T89" fmla="*/ 16 h 251"/>
                  <a:gd name="T90" fmla="*/ 160 w 336"/>
                  <a:gd name="T91" fmla="*/ 16 h 251"/>
                  <a:gd name="T92" fmla="*/ 100 w 336"/>
                  <a:gd name="T93" fmla="*/ 32 h 251"/>
                  <a:gd name="T94" fmla="*/ 124 w 336"/>
                  <a:gd name="T95" fmla="*/ 36 h 251"/>
                  <a:gd name="T96" fmla="*/ 44 w 336"/>
                  <a:gd name="T97" fmla="*/ 56 h 251"/>
                  <a:gd name="T98" fmla="*/ 160 w 336"/>
                  <a:gd name="T99" fmla="*/ 84 h 251"/>
                  <a:gd name="T100" fmla="*/ 152 w 336"/>
                  <a:gd name="T101" fmla="*/ 68 h 251"/>
                  <a:gd name="T102" fmla="*/ 140 w 336"/>
                  <a:gd name="T103" fmla="*/ 80 h 251"/>
                  <a:gd name="T104" fmla="*/ 248 w 336"/>
                  <a:gd name="T105" fmla="*/ 108 h 251"/>
                  <a:gd name="T106" fmla="*/ 268 w 336"/>
                  <a:gd name="T107" fmla="*/ 88 h 251"/>
                  <a:gd name="T108" fmla="*/ 288 w 336"/>
                  <a:gd name="T109" fmla="*/ 128 h 251"/>
                  <a:gd name="T110" fmla="*/ 276 w 336"/>
                  <a:gd name="T111" fmla="*/ 156 h 251"/>
                  <a:gd name="T112" fmla="*/ 172 w 336"/>
                  <a:gd name="T113" fmla="*/ 148 h 251"/>
                  <a:gd name="T114" fmla="*/ 76 w 336"/>
                  <a:gd name="T115" fmla="*/ 132 h 251"/>
                  <a:gd name="T116" fmla="*/ 40 w 336"/>
                  <a:gd name="T117" fmla="*/ 160 h 251"/>
                  <a:gd name="T118" fmla="*/ 144 w 336"/>
                  <a:gd name="T119" fmla="*/ 196 h 251"/>
                  <a:gd name="T120" fmla="*/ 236 w 336"/>
                  <a:gd name="T121" fmla="*/ 212 h 2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6"/>
                  <a:gd name="T184" fmla="*/ 0 h 251"/>
                  <a:gd name="T185" fmla="*/ 336 w 336"/>
                  <a:gd name="T186" fmla="*/ 251 h 2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6" h="251">
                    <a:moveTo>
                      <a:pt x="80" y="120"/>
                    </a:moveTo>
                    <a:cubicBezTo>
                      <a:pt x="54" y="115"/>
                      <a:pt x="43" y="106"/>
                      <a:pt x="28" y="84"/>
                    </a:cubicBezTo>
                    <a:cubicBezTo>
                      <a:pt x="32" y="64"/>
                      <a:pt x="31" y="55"/>
                      <a:pt x="48" y="44"/>
                    </a:cubicBezTo>
                    <a:cubicBezTo>
                      <a:pt x="57" y="30"/>
                      <a:pt x="64" y="25"/>
                      <a:pt x="80" y="20"/>
                    </a:cubicBezTo>
                    <a:cubicBezTo>
                      <a:pt x="91" y="21"/>
                      <a:pt x="102" y="21"/>
                      <a:pt x="112" y="24"/>
                    </a:cubicBezTo>
                    <a:cubicBezTo>
                      <a:pt x="127" y="28"/>
                      <a:pt x="128" y="38"/>
                      <a:pt x="120" y="52"/>
                    </a:cubicBezTo>
                    <a:cubicBezTo>
                      <a:pt x="110" y="69"/>
                      <a:pt x="58" y="67"/>
                      <a:pt x="52" y="68"/>
                    </a:cubicBezTo>
                    <a:cubicBezTo>
                      <a:pt x="23" y="78"/>
                      <a:pt x="33" y="69"/>
                      <a:pt x="20" y="88"/>
                    </a:cubicBezTo>
                    <a:cubicBezTo>
                      <a:pt x="24" y="120"/>
                      <a:pt x="20" y="128"/>
                      <a:pt x="44" y="144"/>
                    </a:cubicBezTo>
                    <a:cubicBezTo>
                      <a:pt x="82" y="134"/>
                      <a:pt x="101" y="117"/>
                      <a:pt x="132" y="96"/>
                    </a:cubicBezTo>
                    <a:cubicBezTo>
                      <a:pt x="177" y="100"/>
                      <a:pt x="205" y="106"/>
                      <a:pt x="220" y="152"/>
                    </a:cubicBezTo>
                    <a:cubicBezTo>
                      <a:pt x="215" y="180"/>
                      <a:pt x="211" y="191"/>
                      <a:pt x="184" y="200"/>
                    </a:cubicBezTo>
                    <a:cubicBezTo>
                      <a:pt x="159" y="199"/>
                      <a:pt x="131" y="207"/>
                      <a:pt x="108" y="196"/>
                    </a:cubicBezTo>
                    <a:cubicBezTo>
                      <a:pt x="98" y="191"/>
                      <a:pt x="108" y="174"/>
                      <a:pt x="112" y="164"/>
                    </a:cubicBezTo>
                    <a:cubicBezTo>
                      <a:pt x="119" y="148"/>
                      <a:pt x="150" y="145"/>
                      <a:pt x="164" y="140"/>
                    </a:cubicBezTo>
                    <a:cubicBezTo>
                      <a:pt x="172" y="137"/>
                      <a:pt x="188" y="132"/>
                      <a:pt x="188" y="132"/>
                    </a:cubicBezTo>
                    <a:cubicBezTo>
                      <a:pt x="192" y="128"/>
                      <a:pt x="197" y="125"/>
                      <a:pt x="200" y="120"/>
                    </a:cubicBezTo>
                    <a:cubicBezTo>
                      <a:pt x="204" y="113"/>
                      <a:pt x="208" y="96"/>
                      <a:pt x="208" y="96"/>
                    </a:cubicBezTo>
                    <a:cubicBezTo>
                      <a:pt x="202" y="46"/>
                      <a:pt x="204" y="61"/>
                      <a:pt x="160" y="72"/>
                    </a:cubicBezTo>
                    <a:cubicBezTo>
                      <a:pt x="146" y="81"/>
                      <a:pt x="135" y="90"/>
                      <a:pt x="120" y="96"/>
                    </a:cubicBezTo>
                    <a:cubicBezTo>
                      <a:pt x="112" y="99"/>
                      <a:pt x="104" y="101"/>
                      <a:pt x="96" y="104"/>
                    </a:cubicBezTo>
                    <a:cubicBezTo>
                      <a:pt x="92" y="105"/>
                      <a:pt x="84" y="108"/>
                      <a:pt x="84" y="108"/>
                    </a:cubicBezTo>
                    <a:cubicBezTo>
                      <a:pt x="76" y="133"/>
                      <a:pt x="66" y="146"/>
                      <a:pt x="84" y="172"/>
                    </a:cubicBezTo>
                    <a:cubicBezTo>
                      <a:pt x="80" y="185"/>
                      <a:pt x="82" y="186"/>
                      <a:pt x="68" y="192"/>
                    </a:cubicBezTo>
                    <a:cubicBezTo>
                      <a:pt x="60" y="195"/>
                      <a:pt x="44" y="200"/>
                      <a:pt x="44" y="200"/>
                    </a:cubicBezTo>
                    <a:cubicBezTo>
                      <a:pt x="12" y="192"/>
                      <a:pt x="19" y="189"/>
                      <a:pt x="8" y="156"/>
                    </a:cubicBezTo>
                    <a:cubicBezTo>
                      <a:pt x="5" y="148"/>
                      <a:pt x="0" y="132"/>
                      <a:pt x="0" y="132"/>
                    </a:cubicBezTo>
                    <a:cubicBezTo>
                      <a:pt x="9" y="96"/>
                      <a:pt x="30" y="93"/>
                      <a:pt x="64" y="88"/>
                    </a:cubicBezTo>
                    <a:cubicBezTo>
                      <a:pt x="75" y="72"/>
                      <a:pt x="72" y="36"/>
                      <a:pt x="80" y="28"/>
                    </a:cubicBezTo>
                    <a:cubicBezTo>
                      <a:pt x="86" y="22"/>
                      <a:pt x="96" y="23"/>
                      <a:pt x="104" y="20"/>
                    </a:cubicBezTo>
                    <a:cubicBezTo>
                      <a:pt x="122" y="14"/>
                      <a:pt x="138" y="5"/>
                      <a:pt x="156" y="0"/>
                    </a:cubicBezTo>
                    <a:cubicBezTo>
                      <a:pt x="184" y="5"/>
                      <a:pt x="195" y="9"/>
                      <a:pt x="204" y="36"/>
                    </a:cubicBezTo>
                    <a:cubicBezTo>
                      <a:pt x="203" y="40"/>
                      <a:pt x="203" y="46"/>
                      <a:pt x="200" y="48"/>
                    </a:cubicBezTo>
                    <a:cubicBezTo>
                      <a:pt x="193" y="53"/>
                      <a:pt x="176" y="56"/>
                      <a:pt x="176" y="56"/>
                    </a:cubicBezTo>
                    <a:cubicBezTo>
                      <a:pt x="156" y="51"/>
                      <a:pt x="152" y="43"/>
                      <a:pt x="132" y="48"/>
                    </a:cubicBezTo>
                    <a:cubicBezTo>
                      <a:pt x="114" y="74"/>
                      <a:pt x="151" y="62"/>
                      <a:pt x="168" y="60"/>
                    </a:cubicBezTo>
                    <a:cubicBezTo>
                      <a:pt x="180" y="52"/>
                      <a:pt x="193" y="49"/>
                      <a:pt x="204" y="40"/>
                    </a:cubicBezTo>
                    <a:cubicBezTo>
                      <a:pt x="217" y="29"/>
                      <a:pt x="223" y="22"/>
                      <a:pt x="240" y="16"/>
                    </a:cubicBezTo>
                    <a:cubicBezTo>
                      <a:pt x="255" y="26"/>
                      <a:pt x="253" y="22"/>
                      <a:pt x="260" y="40"/>
                    </a:cubicBezTo>
                    <a:cubicBezTo>
                      <a:pt x="263" y="48"/>
                      <a:pt x="268" y="64"/>
                      <a:pt x="268" y="64"/>
                    </a:cubicBezTo>
                    <a:cubicBezTo>
                      <a:pt x="263" y="80"/>
                      <a:pt x="256" y="87"/>
                      <a:pt x="240" y="92"/>
                    </a:cubicBezTo>
                    <a:cubicBezTo>
                      <a:pt x="220" y="85"/>
                      <a:pt x="212" y="67"/>
                      <a:pt x="192" y="60"/>
                    </a:cubicBezTo>
                    <a:cubicBezTo>
                      <a:pt x="176" y="65"/>
                      <a:pt x="169" y="68"/>
                      <a:pt x="164" y="84"/>
                    </a:cubicBezTo>
                    <a:cubicBezTo>
                      <a:pt x="199" y="107"/>
                      <a:pt x="220" y="98"/>
                      <a:pt x="272" y="100"/>
                    </a:cubicBezTo>
                    <a:cubicBezTo>
                      <a:pt x="282" y="107"/>
                      <a:pt x="309" y="120"/>
                      <a:pt x="280" y="140"/>
                    </a:cubicBezTo>
                    <a:cubicBezTo>
                      <a:pt x="270" y="147"/>
                      <a:pt x="256" y="137"/>
                      <a:pt x="244" y="136"/>
                    </a:cubicBezTo>
                    <a:cubicBezTo>
                      <a:pt x="224" y="131"/>
                      <a:pt x="208" y="127"/>
                      <a:pt x="188" y="124"/>
                    </a:cubicBezTo>
                    <a:cubicBezTo>
                      <a:pt x="176" y="125"/>
                      <a:pt x="163" y="122"/>
                      <a:pt x="152" y="128"/>
                    </a:cubicBezTo>
                    <a:cubicBezTo>
                      <a:pt x="144" y="133"/>
                      <a:pt x="136" y="152"/>
                      <a:pt x="136" y="152"/>
                    </a:cubicBezTo>
                    <a:cubicBezTo>
                      <a:pt x="159" y="164"/>
                      <a:pt x="189" y="157"/>
                      <a:pt x="216" y="160"/>
                    </a:cubicBezTo>
                    <a:cubicBezTo>
                      <a:pt x="224" y="163"/>
                      <a:pt x="232" y="165"/>
                      <a:pt x="240" y="168"/>
                    </a:cubicBezTo>
                    <a:cubicBezTo>
                      <a:pt x="260" y="175"/>
                      <a:pt x="304" y="160"/>
                      <a:pt x="304" y="160"/>
                    </a:cubicBezTo>
                    <a:cubicBezTo>
                      <a:pt x="328" y="152"/>
                      <a:pt x="336" y="137"/>
                      <a:pt x="308" y="128"/>
                    </a:cubicBezTo>
                    <a:cubicBezTo>
                      <a:pt x="301" y="156"/>
                      <a:pt x="301" y="186"/>
                      <a:pt x="272" y="200"/>
                    </a:cubicBezTo>
                    <a:cubicBezTo>
                      <a:pt x="256" y="208"/>
                      <a:pt x="241" y="214"/>
                      <a:pt x="224" y="220"/>
                    </a:cubicBezTo>
                    <a:cubicBezTo>
                      <a:pt x="220" y="221"/>
                      <a:pt x="212" y="224"/>
                      <a:pt x="212" y="224"/>
                    </a:cubicBezTo>
                    <a:cubicBezTo>
                      <a:pt x="203" y="238"/>
                      <a:pt x="196" y="243"/>
                      <a:pt x="180" y="248"/>
                    </a:cubicBezTo>
                    <a:cubicBezTo>
                      <a:pt x="121" y="244"/>
                      <a:pt x="120" y="251"/>
                      <a:pt x="108" y="204"/>
                    </a:cubicBezTo>
                    <a:cubicBezTo>
                      <a:pt x="118" y="156"/>
                      <a:pt x="142" y="195"/>
                      <a:pt x="176" y="172"/>
                    </a:cubicBezTo>
                    <a:cubicBezTo>
                      <a:pt x="183" y="150"/>
                      <a:pt x="188" y="149"/>
                      <a:pt x="180" y="128"/>
                    </a:cubicBezTo>
                    <a:cubicBezTo>
                      <a:pt x="175" y="115"/>
                      <a:pt x="148" y="100"/>
                      <a:pt x="148" y="100"/>
                    </a:cubicBezTo>
                    <a:cubicBezTo>
                      <a:pt x="119" y="110"/>
                      <a:pt x="130" y="102"/>
                      <a:pt x="112" y="120"/>
                    </a:cubicBezTo>
                    <a:cubicBezTo>
                      <a:pt x="103" y="147"/>
                      <a:pt x="105" y="175"/>
                      <a:pt x="80" y="192"/>
                    </a:cubicBezTo>
                    <a:cubicBezTo>
                      <a:pt x="71" y="218"/>
                      <a:pt x="93" y="232"/>
                      <a:pt x="116" y="240"/>
                    </a:cubicBezTo>
                    <a:cubicBezTo>
                      <a:pt x="143" y="233"/>
                      <a:pt x="174" y="222"/>
                      <a:pt x="192" y="200"/>
                    </a:cubicBezTo>
                    <a:cubicBezTo>
                      <a:pt x="223" y="162"/>
                      <a:pt x="180" y="212"/>
                      <a:pt x="204" y="176"/>
                    </a:cubicBezTo>
                    <a:cubicBezTo>
                      <a:pt x="213" y="162"/>
                      <a:pt x="222" y="157"/>
                      <a:pt x="228" y="140"/>
                    </a:cubicBezTo>
                    <a:cubicBezTo>
                      <a:pt x="215" y="107"/>
                      <a:pt x="206" y="114"/>
                      <a:pt x="176" y="124"/>
                    </a:cubicBezTo>
                    <a:cubicBezTo>
                      <a:pt x="165" y="141"/>
                      <a:pt x="164" y="157"/>
                      <a:pt x="144" y="164"/>
                    </a:cubicBezTo>
                    <a:cubicBezTo>
                      <a:pt x="135" y="162"/>
                      <a:pt x="119" y="159"/>
                      <a:pt x="112" y="152"/>
                    </a:cubicBezTo>
                    <a:cubicBezTo>
                      <a:pt x="105" y="145"/>
                      <a:pt x="96" y="128"/>
                      <a:pt x="96" y="128"/>
                    </a:cubicBezTo>
                    <a:cubicBezTo>
                      <a:pt x="100" y="114"/>
                      <a:pt x="97" y="110"/>
                      <a:pt x="112" y="104"/>
                    </a:cubicBezTo>
                    <a:cubicBezTo>
                      <a:pt x="122" y="100"/>
                      <a:pt x="144" y="96"/>
                      <a:pt x="144" y="96"/>
                    </a:cubicBezTo>
                    <a:cubicBezTo>
                      <a:pt x="175" y="104"/>
                      <a:pt x="178" y="125"/>
                      <a:pt x="148" y="140"/>
                    </a:cubicBezTo>
                    <a:cubicBezTo>
                      <a:pt x="104" y="136"/>
                      <a:pt x="96" y="141"/>
                      <a:pt x="88" y="100"/>
                    </a:cubicBezTo>
                    <a:cubicBezTo>
                      <a:pt x="94" y="56"/>
                      <a:pt x="105" y="60"/>
                      <a:pt x="144" y="52"/>
                    </a:cubicBezTo>
                    <a:cubicBezTo>
                      <a:pt x="157" y="53"/>
                      <a:pt x="172" y="49"/>
                      <a:pt x="184" y="56"/>
                    </a:cubicBezTo>
                    <a:cubicBezTo>
                      <a:pt x="191" y="60"/>
                      <a:pt x="192" y="80"/>
                      <a:pt x="192" y="80"/>
                    </a:cubicBezTo>
                    <a:cubicBezTo>
                      <a:pt x="161" y="101"/>
                      <a:pt x="170" y="64"/>
                      <a:pt x="188" y="52"/>
                    </a:cubicBezTo>
                    <a:cubicBezTo>
                      <a:pt x="213" y="57"/>
                      <a:pt x="224" y="68"/>
                      <a:pt x="232" y="92"/>
                    </a:cubicBezTo>
                    <a:cubicBezTo>
                      <a:pt x="228" y="95"/>
                      <a:pt x="225" y="101"/>
                      <a:pt x="220" y="100"/>
                    </a:cubicBezTo>
                    <a:cubicBezTo>
                      <a:pt x="206" y="97"/>
                      <a:pt x="223" y="77"/>
                      <a:pt x="224" y="76"/>
                    </a:cubicBezTo>
                    <a:cubicBezTo>
                      <a:pt x="229" y="73"/>
                      <a:pt x="235" y="73"/>
                      <a:pt x="240" y="72"/>
                    </a:cubicBezTo>
                    <a:cubicBezTo>
                      <a:pt x="251" y="73"/>
                      <a:pt x="263" y="70"/>
                      <a:pt x="272" y="76"/>
                    </a:cubicBezTo>
                    <a:cubicBezTo>
                      <a:pt x="278" y="80"/>
                      <a:pt x="281" y="101"/>
                      <a:pt x="276" y="96"/>
                    </a:cubicBezTo>
                    <a:cubicBezTo>
                      <a:pt x="259" y="79"/>
                      <a:pt x="275" y="72"/>
                      <a:pt x="264" y="56"/>
                    </a:cubicBezTo>
                    <a:cubicBezTo>
                      <a:pt x="254" y="40"/>
                      <a:pt x="225" y="42"/>
                      <a:pt x="208" y="36"/>
                    </a:cubicBezTo>
                    <a:cubicBezTo>
                      <a:pt x="187" y="43"/>
                      <a:pt x="186" y="65"/>
                      <a:pt x="208" y="72"/>
                    </a:cubicBezTo>
                    <a:cubicBezTo>
                      <a:pt x="222" y="51"/>
                      <a:pt x="216" y="25"/>
                      <a:pt x="196" y="12"/>
                    </a:cubicBezTo>
                    <a:cubicBezTo>
                      <a:pt x="187" y="13"/>
                      <a:pt x="176" y="12"/>
                      <a:pt x="168" y="16"/>
                    </a:cubicBezTo>
                    <a:cubicBezTo>
                      <a:pt x="164" y="18"/>
                      <a:pt x="168" y="28"/>
                      <a:pt x="164" y="28"/>
                    </a:cubicBezTo>
                    <a:cubicBezTo>
                      <a:pt x="160" y="28"/>
                      <a:pt x="163" y="19"/>
                      <a:pt x="160" y="16"/>
                    </a:cubicBezTo>
                    <a:cubicBezTo>
                      <a:pt x="156" y="13"/>
                      <a:pt x="149" y="13"/>
                      <a:pt x="144" y="12"/>
                    </a:cubicBezTo>
                    <a:cubicBezTo>
                      <a:pt x="125" y="17"/>
                      <a:pt x="111" y="15"/>
                      <a:pt x="100" y="32"/>
                    </a:cubicBezTo>
                    <a:cubicBezTo>
                      <a:pt x="105" y="55"/>
                      <a:pt x="107" y="57"/>
                      <a:pt x="128" y="64"/>
                    </a:cubicBezTo>
                    <a:cubicBezTo>
                      <a:pt x="148" y="57"/>
                      <a:pt x="140" y="45"/>
                      <a:pt x="124" y="36"/>
                    </a:cubicBezTo>
                    <a:cubicBezTo>
                      <a:pt x="116" y="31"/>
                      <a:pt x="105" y="31"/>
                      <a:pt x="96" y="28"/>
                    </a:cubicBezTo>
                    <a:cubicBezTo>
                      <a:pt x="68" y="32"/>
                      <a:pt x="57" y="31"/>
                      <a:pt x="44" y="56"/>
                    </a:cubicBezTo>
                    <a:cubicBezTo>
                      <a:pt x="53" y="82"/>
                      <a:pt x="80" y="84"/>
                      <a:pt x="104" y="88"/>
                    </a:cubicBezTo>
                    <a:cubicBezTo>
                      <a:pt x="123" y="87"/>
                      <a:pt x="142" y="89"/>
                      <a:pt x="160" y="84"/>
                    </a:cubicBezTo>
                    <a:cubicBezTo>
                      <a:pt x="164" y="83"/>
                      <a:pt x="166" y="76"/>
                      <a:pt x="164" y="72"/>
                    </a:cubicBezTo>
                    <a:cubicBezTo>
                      <a:pt x="162" y="68"/>
                      <a:pt x="156" y="69"/>
                      <a:pt x="152" y="68"/>
                    </a:cubicBezTo>
                    <a:cubicBezTo>
                      <a:pt x="141" y="69"/>
                      <a:pt x="128" y="64"/>
                      <a:pt x="120" y="72"/>
                    </a:cubicBezTo>
                    <a:cubicBezTo>
                      <a:pt x="115" y="77"/>
                      <a:pt x="133" y="80"/>
                      <a:pt x="140" y="80"/>
                    </a:cubicBezTo>
                    <a:cubicBezTo>
                      <a:pt x="171" y="81"/>
                      <a:pt x="201" y="77"/>
                      <a:pt x="232" y="76"/>
                    </a:cubicBezTo>
                    <a:cubicBezTo>
                      <a:pt x="228" y="99"/>
                      <a:pt x="220" y="115"/>
                      <a:pt x="248" y="108"/>
                    </a:cubicBezTo>
                    <a:cubicBezTo>
                      <a:pt x="252" y="105"/>
                      <a:pt x="257" y="103"/>
                      <a:pt x="260" y="100"/>
                    </a:cubicBezTo>
                    <a:cubicBezTo>
                      <a:pt x="263" y="97"/>
                      <a:pt x="263" y="88"/>
                      <a:pt x="268" y="88"/>
                    </a:cubicBezTo>
                    <a:cubicBezTo>
                      <a:pt x="272" y="88"/>
                      <a:pt x="271" y="96"/>
                      <a:pt x="272" y="100"/>
                    </a:cubicBezTo>
                    <a:cubicBezTo>
                      <a:pt x="278" y="126"/>
                      <a:pt x="269" y="116"/>
                      <a:pt x="288" y="128"/>
                    </a:cubicBezTo>
                    <a:cubicBezTo>
                      <a:pt x="289" y="124"/>
                      <a:pt x="295" y="113"/>
                      <a:pt x="292" y="116"/>
                    </a:cubicBezTo>
                    <a:cubicBezTo>
                      <a:pt x="282" y="126"/>
                      <a:pt x="276" y="156"/>
                      <a:pt x="276" y="156"/>
                    </a:cubicBezTo>
                    <a:cubicBezTo>
                      <a:pt x="315" y="234"/>
                      <a:pt x="225" y="210"/>
                      <a:pt x="160" y="212"/>
                    </a:cubicBezTo>
                    <a:cubicBezTo>
                      <a:pt x="187" y="203"/>
                      <a:pt x="174" y="172"/>
                      <a:pt x="172" y="148"/>
                    </a:cubicBezTo>
                    <a:cubicBezTo>
                      <a:pt x="152" y="155"/>
                      <a:pt x="133" y="168"/>
                      <a:pt x="116" y="180"/>
                    </a:cubicBezTo>
                    <a:cubicBezTo>
                      <a:pt x="101" y="165"/>
                      <a:pt x="91" y="147"/>
                      <a:pt x="76" y="132"/>
                    </a:cubicBezTo>
                    <a:cubicBezTo>
                      <a:pt x="69" y="133"/>
                      <a:pt x="61" y="132"/>
                      <a:pt x="56" y="136"/>
                    </a:cubicBezTo>
                    <a:cubicBezTo>
                      <a:pt x="48" y="142"/>
                      <a:pt x="40" y="160"/>
                      <a:pt x="40" y="160"/>
                    </a:cubicBezTo>
                    <a:cubicBezTo>
                      <a:pt x="49" y="195"/>
                      <a:pt x="82" y="192"/>
                      <a:pt x="112" y="200"/>
                    </a:cubicBezTo>
                    <a:cubicBezTo>
                      <a:pt x="123" y="199"/>
                      <a:pt x="134" y="199"/>
                      <a:pt x="144" y="196"/>
                    </a:cubicBezTo>
                    <a:cubicBezTo>
                      <a:pt x="149" y="195"/>
                      <a:pt x="151" y="189"/>
                      <a:pt x="156" y="188"/>
                    </a:cubicBezTo>
                    <a:cubicBezTo>
                      <a:pt x="180" y="185"/>
                      <a:pt x="215" y="198"/>
                      <a:pt x="236" y="212"/>
                    </a:cubicBezTo>
                    <a:cubicBezTo>
                      <a:pt x="250" y="233"/>
                      <a:pt x="232" y="236"/>
                      <a:pt x="212" y="2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17" name="Freeform 112"/>
            <p:cNvSpPr>
              <a:spLocks/>
            </p:cNvSpPr>
            <p:nvPr/>
          </p:nvSpPr>
          <p:spPr bwMode="auto">
            <a:xfrm>
              <a:off x="1216" y="1856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52 w 356"/>
                <a:gd name="T3" fmla="*/ 240 h 352"/>
                <a:gd name="T4" fmla="*/ 80 w 356"/>
                <a:gd name="T5" fmla="*/ 208 h 352"/>
                <a:gd name="T6" fmla="*/ 108 w 356"/>
                <a:gd name="T7" fmla="*/ 176 h 352"/>
                <a:gd name="T8" fmla="*/ 124 w 356"/>
                <a:gd name="T9" fmla="*/ 136 h 352"/>
                <a:gd name="T10" fmla="*/ 208 w 356"/>
                <a:gd name="T11" fmla="*/ 100 h 352"/>
                <a:gd name="T12" fmla="*/ 248 w 356"/>
                <a:gd name="T13" fmla="*/ 68 h 352"/>
                <a:gd name="T14" fmla="*/ 320 w 356"/>
                <a:gd name="T15" fmla="*/ 28 h 352"/>
                <a:gd name="T16" fmla="*/ 356 w 356"/>
                <a:gd name="T17" fmla="*/ 0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6"/>
                <a:gd name="T28" fmla="*/ 0 h 352"/>
                <a:gd name="T29" fmla="*/ 356 w 356"/>
                <a:gd name="T30" fmla="*/ 352 h 3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6" h="352">
                  <a:moveTo>
                    <a:pt x="0" y="352"/>
                  </a:moveTo>
                  <a:cubicBezTo>
                    <a:pt x="4" y="290"/>
                    <a:pt x="3" y="273"/>
                    <a:pt x="52" y="240"/>
                  </a:cubicBezTo>
                  <a:cubicBezTo>
                    <a:pt x="71" y="212"/>
                    <a:pt x="60" y="221"/>
                    <a:pt x="80" y="208"/>
                  </a:cubicBezTo>
                  <a:cubicBezTo>
                    <a:pt x="99" y="180"/>
                    <a:pt x="88" y="189"/>
                    <a:pt x="108" y="176"/>
                  </a:cubicBezTo>
                  <a:cubicBezTo>
                    <a:pt x="111" y="164"/>
                    <a:pt x="113" y="144"/>
                    <a:pt x="124" y="136"/>
                  </a:cubicBezTo>
                  <a:cubicBezTo>
                    <a:pt x="147" y="117"/>
                    <a:pt x="183" y="117"/>
                    <a:pt x="208" y="100"/>
                  </a:cubicBezTo>
                  <a:cubicBezTo>
                    <a:pt x="214" y="83"/>
                    <a:pt x="232" y="77"/>
                    <a:pt x="248" y="68"/>
                  </a:cubicBezTo>
                  <a:cubicBezTo>
                    <a:pt x="272" y="55"/>
                    <a:pt x="298" y="43"/>
                    <a:pt x="320" y="28"/>
                  </a:cubicBezTo>
                  <a:cubicBezTo>
                    <a:pt x="328" y="15"/>
                    <a:pt x="339" y="0"/>
                    <a:pt x="356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13"/>
            <p:cNvSpPr>
              <a:spLocks/>
            </p:cNvSpPr>
            <p:nvPr/>
          </p:nvSpPr>
          <p:spPr bwMode="auto">
            <a:xfrm>
              <a:off x="1224" y="2215"/>
              <a:ext cx="500" cy="29"/>
            </a:xfrm>
            <a:custGeom>
              <a:avLst/>
              <a:gdLst>
                <a:gd name="T0" fmla="*/ 0 w 500"/>
                <a:gd name="T1" fmla="*/ 17 h 29"/>
                <a:gd name="T2" fmla="*/ 72 w 500"/>
                <a:gd name="T3" fmla="*/ 29 h 29"/>
                <a:gd name="T4" fmla="*/ 272 w 500"/>
                <a:gd name="T5" fmla="*/ 1 h 29"/>
                <a:gd name="T6" fmla="*/ 500 w 500"/>
                <a:gd name="T7" fmla="*/ 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"/>
                <a:gd name="T13" fmla="*/ 0 h 29"/>
                <a:gd name="T14" fmla="*/ 500 w 50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" h="29">
                  <a:moveTo>
                    <a:pt x="0" y="17"/>
                  </a:moveTo>
                  <a:cubicBezTo>
                    <a:pt x="25" y="21"/>
                    <a:pt x="46" y="26"/>
                    <a:pt x="72" y="29"/>
                  </a:cubicBezTo>
                  <a:cubicBezTo>
                    <a:pt x="140" y="25"/>
                    <a:pt x="205" y="2"/>
                    <a:pt x="272" y="1"/>
                  </a:cubicBezTo>
                  <a:cubicBezTo>
                    <a:pt x="348" y="0"/>
                    <a:pt x="424" y="1"/>
                    <a:pt x="500" y="1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14"/>
            <p:cNvSpPr>
              <a:spLocks/>
            </p:cNvSpPr>
            <p:nvPr/>
          </p:nvSpPr>
          <p:spPr bwMode="auto">
            <a:xfrm>
              <a:off x="1224" y="2036"/>
              <a:ext cx="492" cy="184"/>
            </a:xfrm>
            <a:custGeom>
              <a:avLst/>
              <a:gdLst>
                <a:gd name="T0" fmla="*/ 0 w 492"/>
                <a:gd name="T1" fmla="*/ 184 h 184"/>
                <a:gd name="T2" fmla="*/ 76 w 492"/>
                <a:gd name="T3" fmla="*/ 172 h 184"/>
                <a:gd name="T4" fmla="*/ 260 w 492"/>
                <a:gd name="T5" fmla="*/ 112 h 184"/>
                <a:gd name="T6" fmla="*/ 332 w 492"/>
                <a:gd name="T7" fmla="*/ 68 h 184"/>
                <a:gd name="T8" fmla="*/ 400 w 492"/>
                <a:gd name="T9" fmla="*/ 32 h 184"/>
                <a:gd name="T10" fmla="*/ 492 w 492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184"/>
                <a:gd name="T20" fmla="*/ 492 w 49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184">
                  <a:moveTo>
                    <a:pt x="0" y="184"/>
                  </a:moveTo>
                  <a:cubicBezTo>
                    <a:pt x="25" y="180"/>
                    <a:pt x="51" y="178"/>
                    <a:pt x="76" y="172"/>
                  </a:cubicBezTo>
                  <a:cubicBezTo>
                    <a:pt x="133" y="134"/>
                    <a:pt x="192" y="118"/>
                    <a:pt x="260" y="112"/>
                  </a:cubicBezTo>
                  <a:cubicBezTo>
                    <a:pt x="287" y="105"/>
                    <a:pt x="309" y="84"/>
                    <a:pt x="332" y="68"/>
                  </a:cubicBezTo>
                  <a:cubicBezTo>
                    <a:pt x="348" y="44"/>
                    <a:pt x="374" y="41"/>
                    <a:pt x="400" y="32"/>
                  </a:cubicBezTo>
                  <a:cubicBezTo>
                    <a:pt x="448" y="16"/>
                    <a:pt x="434" y="0"/>
                    <a:pt x="492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15"/>
            <p:cNvSpPr>
              <a:spLocks/>
            </p:cNvSpPr>
            <p:nvPr/>
          </p:nvSpPr>
          <p:spPr bwMode="auto">
            <a:xfrm>
              <a:off x="1216" y="1924"/>
              <a:ext cx="440" cy="292"/>
            </a:xfrm>
            <a:custGeom>
              <a:avLst/>
              <a:gdLst>
                <a:gd name="T0" fmla="*/ 0 w 440"/>
                <a:gd name="T1" fmla="*/ 292 h 292"/>
                <a:gd name="T2" fmla="*/ 40 w 440"/>
                <a:gd name="T3" fmla="*/ 256 h 292"/>
                <a:gd name="T4" fmla="*/ 76 w 440"/>
                <a:gd name="T5" fmla="*/ 208 h 292"/>
                <a:gd name="T6" fmla="*/ 96 w 440"/>
                <a:gd name="T7" fmla="*/ 172 h 292"/>
                <a:gd name="T8" fmla="*/ 168 w 440"/>
                <a:gd name="T9" fmla="*/ 140 h 292"/>
                <a:gd name="T10" fmla="*/ 304 w 440"/>
                <a:gd name="T11" fmla="*/ 104 h 292"/>
                <a:gd name="T12" fmla="*/ 324 w 440"/>
                <a:gd name="T13" fmla="*/ 100 h 292"/>
                <a:gd name="T14" fmla="*/ 348 w 440"/>
                <a:gd name="T15" fmla="*/ 92 h 292"/>
                <a:gd name="T16" fmla="*/ 388 w 440"/>
                <a:gd name="T17" fmla="*/ 60 h 292"/>
                <a:gd name="T18" fmla="*/ 408 w 440"/>
                <a:gd name="T19" fmla="*/ 24 h 292"/>
                <a:gd name="T20" fmla="*/ 432 w 440"/>
                <a:gd name="T21" fmla="*/ 8 h 292"/>
                <a:gd name="T22" fmla="*/ 440 w 440"/>
                <a:gd name="T23" fmla="*/ 0 h 2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292"/>
                <a:gd name="T38" fmla="*/ 440 w 440"/>
                <a:gd name="T39" fmla="*/ 292 h 2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292">
                  <a:moveTo>
                    <a:pt x="0" y="292"/>
                  </a:moveTo>
                  <a:cubicBezTo>
                    <a:pt x="19" y="286"/>
                    <a:pt x="23" y="267"/>
                    <a:pt x="40" y="256"/>
                  </a:cubicBezTo>
                  <a:cubicBezTo>
                    <a:pt x="52" y="238"/>
                    <a:pt x="61" y="223"/>
                    <a:pt x="76" y="208"/>
                  </a:cubicBezTo>
                  <a:cubicBezTo>
                    <a:pt x="83" y="187"/>
                    <a:pt x="78" y="200"/>
                    <a:pt x="96" y="172"/>
                  </a:cubicBezTo>
                  <a:cubicBezTo>
                    <a:pt x="119" y="138"/>
                    <a:pt x="119" y="144"/>
                    <a:pt x="168" y="140"/>
                  </a:cubicBezTo>
                  <a:cubicBezTo>
                    <a:pt x="217" y="124"/>
                    <a:pt x="250" y="108"/>
                    <a:pt x="304" y="104"/>
                  </a:cubicBezTo>
                  <a:cubicBezTo>
                    <a:pt x="311" y="103"/>
                    <a:pt x="317" y="102"/>
                    <a:pt x="324" y="100"/>
                  </a:cubicBezTo>
                  <a:cubicBezTo>
                    <a:pt x="332" y="98"/>
                    <a:pt x="348" y="92"/>
                    <a:pt x="348" y="92"/>
                  </a:cubicBezTo>
                  <a:cubicBezTo>
                    <a:pt x="362" y="82"/>
                    <a:pt x="377" y="73"/>
                    <a:pt x="388" y="60"/>
                  </a:cubicBezTo>
                  <a:cubicBezTo>
                    <a:pt x="397" y="49"/>
                    <a:pt x="397" y="33"/>
                    <a:pt x="408" y="24"/>
                  </a:cubicBezTo>
                  <a:cubicBezTo>
                    <a:pt x="415" y="18"/>
                    <a:pt x="425" y="15"/>
                    <a:pt x="432" y="8"/>
                  </a:cubicBezTo>
                  <a:cubicBezTo>
                    <a:pt x="435" y="5"/>
                    <a:pt x="437" y="3"/>
                    <a:pt x="440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AutoShape 116"/>
            <p:cNvSpPr>
              <a:spLocks noChangeArrowheads="1"/>
            </p:cNvSpPr>
            <p:nvPr/>
          </p:nvSpPr>
          <p:spPr bwMode="auto">
            <a:xfrm>
              <a:off x="1480" y="1968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2" name="AutoShape 117"/>
            <p:cNvSpPr>
              <a:spLocks noChangeArrowheads="1"/>
            </p:cNvSpPr>
            <p:nvPr/>
          </p:nvSpPr>
          <p:spPr bwMode="auto">
            <a:xfrm>
              <a:off x="1520" y="2352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3" name="AutoShape 118"/>
            <p:cNvSpPr>
              <a:spLocks noChangeArrowheads="1"/>
            </p:cNvSpPr>
            <p:nvPr/>
          </p:nvSpPr>
          <p:spPr bwMode="auto">
            <a:xfrm>
              <a:off x="1192" y="1960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4" name="AutoShape 119"/>
            <p:cNvSpPr>
              <a:spLocks noChangeArrowheads="1"/>
            </p:cNvSpPr>
            <p:nvPr/>
          </p:nvSpPr>
          <p:spPr bwMode="auto">
            <a:xfrm>
              <a:off x="1120" y="2140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5" name="AutoShape 120"/>
            <p:cNvSpPr>
              <a:spLocks noChangeArrowheads="1"/>
            </p:cNvSpPr>
            <p:nvPr/>
          </p:nvSpPr>
          <p:spPr bwMode="auto">
            <a:xfrm>
              <a:off x="1568" y="2140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6" name="AutoShape 121"/>
            <p:cNvSpPr>
              <a:spLocks noChangeArrowheads="1"/>
            </p:cNvSpPr>
            <p:nvPr/>
          </p:nvSpPr>
          <p:spPr bwMode="auto">
            <a:xfrm>
              <a:off x="1552" y="2036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7" name="AutoShape 122"/>
            <p:cNvSpPr>
              <a:spLocks noChangeArrowheads="1"/>
            </p:cNvSpPr>
            <p:nvPr/>
          </p:nvSpPr>
          <p:spPr bwMode="auto">
            <a:xfrm>
              <a:off x="1492" y="2284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8" name="AutoShape 123"/>
            <p:cNvSpPr>
              <a:spLocks noChangeArrowheads="1"/>
            </p:cNvSpPr>
            <p:nvPr/>
          </p:nvSpPr>
          <p:spPr bwMode="auto">
            <a:xfrm>
              <a:off x="1256" y="1872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29" name="AutoShape 124"/>
            <p:cNvSpPr>
              <a:spLocks noChangeArrowheads="1"/>
            </p:cNvSpPr>
            <p:nvPr/>
          </p:nvSpPr>
          <p:spPr bwMode="auto">
            <a:xfrm>
              <a:off x="1348" y="1924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30" name="AutoShape 125"/>
            <p:cNvSpPr>
              <a:spLocks noChangeArrowheads="1"/>
            </p:cNvSpPr>
            <p:nvPr/>
          </p:nvSpPr>
          <p:spPr bwMode="auto">
            <a:xfrm>
              <a:off x="1108" y="2256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31" name="AutoShape 126"/>
            <p:cNvSpPr>
              <a:spLocks noChangeArrowheads="1"/>
            </p:cNvSpPr>
            <p:nvPr/>
          </p:nvSpPr>
          <p:spPr bwMode="auto">
            <a:xfrm>
              <a:off x="1396" y="2304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32" name="AutoShape 127"/>
            <p:cNvSpPr>
              <a:spLocks noChangeArrowheads="1"/>
            </p:cNvSpPr>
            <p:nvPr/>
          </p:nvSpPr>
          <p:spPr bwMode="auto">
            <a:xfrm>
              <a:off x="1208" y="2284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33" name="AutoShape 128"/>
            <p:cNvSpPr>
              <a:spLocks noChangeArrowheads="1"/>
            </p:cNvSpPr>
            <p:nvPr/>
          </p:nvSpPr>
          <p:spPr bwMode="auto">
            <a:xfrm>
              <a:off x="1104" y="2024"/>
              <a:ext cx="48" cy="48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34" name="AutoShape 129"/>
            <p:cNvSpPr>
              <a:spLocks noChangeArrowheads="1"/>
            </p:cNvSpPr>
            <p:nvPr/>
          </p:nvSpPr>
          <p:spPr bwMode="auto">
            <a:xfrm>
              <a:off x="1600" y="2256"/>
              <a:ext cx="48" cy="48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269" name="Group 130"/>
          <p:cNvGrpSpPr>
            <a:grpSpLocks/>
          </p:cNvGrpSpPr>
          <p:nvPr/>
        </p:nvGrpSpPr>
        <p:grpSpPr bwMode="auto">
          <a:xfrm>
            <a:off x="4973186" y="2594212"/>
            <a:ext cx="4038600" cy="1260000"/>
            <a:chOff x="1440" y="2664"/>
            <a:chExt cx="2544" cy="707"/>
          </a:xfrm>
        </p:grpSpPr>
        <p:grpSp>
          <p:nvGrpSpPr>
            <p:cNvPr id="11285" name="Group 131"/>
            <p:cNvGrpSpPr>
              <a:grpSpLocks/>
            </p:cNvGrpSpPr>
            <p:nvPr/>
          </p:nvGrpSpPr>
          <p:grpSpPr bwMode="auto">
            <a:xfrm>
              <a:off x="1632" y="3216"/>
              <a:ext cx="69" cy="119"/>
              <a:chOff x="1693" y="2137"/>
              <a:chExt cx="104" cy="175"/>
            </a:xfrm>
          </p:grpSpPr>
          <p:sp>
            <p:nvSpPr>
              <p:cNvPr id="11386" name="Line 132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" name="Line 133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Line 134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6" name="Group 135"/>
            <p:cNvGrpSpPr>
              <a:grpSpLocks/>
            </p:cNvGrpSpPr>
            <p:nvPr/>
          </p:nvGrpSpPr>
          <p:grpSpPr bwMode="auto">
            <a:xfrm>
              <a:off x="1843" y="3240"/>
              <a:ext cx="69" cy="119"/>
              <a:chOff x="1693" y="2137"/>
              <a:chExt cx="104" cy="175"/>
            </a:xfrm>
          </p:grpSpPr>
          <p:sp>
            <p:nvSpPr>
              <p:cNvPr id="11383" name="Line 136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4" name="Line 137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Line 138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7" name="Group 139"/>
            <p:cNvGrpSpPr>
              <a:grpSpLocks/>
            </p:cNvGrpSpPr>
            <p:nvPr/>
          </p:nvGrpSpPr>
          <p:grpSpPr bwMode="auto">
            <a:xfrm>
              <a:off x="1995" y="3244"/>
              <a:ext cx="69" cy="119"/>
              <a:chOff x="1693" y="2137"/>
              <a:chExt cx="104" cy="175"/>
            </a:xfrm>
          </p:grpSpPr>
          <p:sp>
            <p:nvSpPr>
              <p:cNvPr id="11380" name="Line 140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1" name="Line 141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2" name="Line 142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8" name="Group 143"/>
            <p:cNvGrpSpPr>
              <a:grpSpLocks/>
            </p:cNvGrpSpPr>
            <p:nvPr/>
          </p:nvGrpSpPr>
          <p:grpSpPr bwMode="auto">
            <a:xfrm>
              <a:off x="2171" y="3240"/>
              <a:ext cx="69" cy="119"/>
              <a:chOff x="1693" y="2137"/>
              <a:chExt cx="104" cy="175"/>
            </a:xfrm>
          </p:grpSpPr>
          <p:sp>
            <p:nvSpPr>
              <p:cNvPr id="11377" name="Line 144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" name="Line 145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Line 146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9" name="Group 147"/>
            <p:cNvGrpSpPr>
              <a:grpSpLocks/>
            </p:cNvGrpSpPr>
            <p:nvPr/>
          </p:nvGrpSpPr>
          <p:grpSpPr bwMode="auto">
            <a:xfrm>
              <a:off x="2327" y="3236"/>
              <a:ext cx="69" cy="119"/>
              <a:chOff x="1693" y="2137"/>
              <a:chExt cx="104" cy="175"/>
            </a:xfrm>
          </p:grpSpPr>
          <p:sp>
            <p:nvSpPr>
              <p:cNvPr id="11374" name="Line 148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Line 149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Line 150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0" name="Group 151"/>
            <p:cNvGrpSpPr>
              <a:grpSpLocks/>
            </p:cNvGrpSpPr>
            <p:nvPr/>
          </p:nvGrpSpPr>
          <p:grpSpPr bwMode="auto">
            <a:xfrm>
              <a:off x="2507" y="3237"/>
              <a:ext cx="69" cy="119"/>
              <a:chOff x="1693" y="2137"/>
              <a:chExt cx="104" cy="175"/>
            </a:xfrm>
          </p:grpSpPr>
          <p:sp>
            <p:nvSpPr>
              <p:cNvPr id="11371" name="Line 152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Line 153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Line 154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1" name="Group 155"/>
            <p:cNvGrpSpPr>
              <a:grpSpLocks/>
            </p:cNvGrpSpPr>
            <p:nvPr/>
          </p:nvGrpSpPr>
          <p:grpSpPr bwMode="auto">
            <a:xfrm>
              <a:off x="2699" y="3236"/>
              <a:ext cx="69" cy="119"/>
              <a:chOff x="1693" y="2137"/>
              <a:chExt cx="104" cy="175"/>
            </a:xfrm>
          </p:grpSpPr>
          <p:sp>
            <p:nvSpPr>
              <p:cNvPr id="11368" name="Line 156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Line 157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Line 158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2" name="Group 159"/>
            <p:cNvGrpSpPr>
              <a:grpSpLocks/>
            </p:cNvGrpSpPr>
            <p:nvPr/>
          </p:nvGrpSpPr>
          <p:grpSpPr bwMode="auto">
            <a:xfrm>
              <a:off x="2887" y="3240"/>
              <a:ext cx="69" cy="119"/>
              <a:chOff x="1693" y="2137"/>
              <a:chExt cx="104" cy="175"/>
            </a:xfrm>
          </p:grpSpPr>
          <p:sp>
            <p:nvSpPr>
              <p:cNvPr id="11365" name="Line 160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Line 161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Line 162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3" name="Group 163"/>
            <p:cNvGrpSpPr>
              <a:grpSpLocks/>
            </p:cNvGrpSpPr>
            <p:nvPr/>
          </p:nvGrpSpPr>
          <p:grpSpPr bwMode="auto">
            <a:xfrm>
              <a:off x="3079" y="3252"/>
              <a:ext cx="69" cy="119"/>
              <a:chOff x="1693" y="2137"/>
              <a:chExt cx="104" cy="175"/>
            </a:xfrm>
          </p:grpSpPr>
          <p:sp>
            <p:nvSpPr>
              <p:cNvPr id="11362" name="Line 164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3" name="Line 165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Line 166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4" name="Group 167"/>
            <p:cNvGrpSpPr>
              <a:grpSpLocks/>
            </p:cNvGrpSpPr>
            <p:nvPr/>
          </p:nvGrpSpPr>
          <p:grpSpPr bwMode="auto">
            <a:xfrm>
              <a:off x="3263" y="3248"/>
              <a:ext cx="69" cy="119"/>
              <a:chOff x="1693" y="2137"/>
              <a:chExt cx="104" cy="175"/>
            </a:xfrm>
          </p:grpSpPr>
          <p:sp>
            <p:nvSpPr>
              <p:cNvPr id="11359" name="Line 168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Line 169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Line 170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5" name="Group 171"/>
            <p:cNvGrpSpPr>
              <a:grpSpLocks/>
            </p:cNvGrpSpPr>
            <p:nvPr/>
          </p:nvGrpSpPr>
          <p:grpSpPr bwMode="auto">
            <a:xfrm>
              <a:off x="3435" y="3236"/>
              <a:ext cx="69" cy="119"/>
              <a:chOff x="1693" y="2137"/>
              <a:chExt cx="104" cy="175"/>
            </a:xfrm>
          </p:grpSpPr>
          <p:sp>
            <p:nvSpPr>
              <p:cNvPr id="11356" name="Line 172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Line 173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Line 174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175"/>
            <p:cNvGrpSpPr>
              <a:grpSpLocks/>
            </p:cNvGrpSpPr>
            <p:nvPr/>
          </p:nvGrpSpPr>
          <p:grpSpPr bwMode="auto">
            <a:xfrm>
              <a:off x="3627" y="3249"/>
              <a:ext cx="69" cy="119"/>
              <a:chOff x="1693" y="2137"/>
              <a:chExt cx="104" cy="175"/>
            </a:xfrm>
          </p:grpSpPr>
          <p:sp>
            <p:nvSpPr>
              <p:cNvPr id="11353" name="Line 176"/>
              <p:cNvSpPr>
                <a:spLocks noChangeShapeType="1"/>
              </p:cNvSpPr>
              <p:nvPr/>
            </p:nvSpPr>
            <p:spPr bwMode="auto">
              <a:xfrm>
                <a:off x="1776" y="22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177"/>
              <p:cNvSpPr>
                <a:spLocks noChangeShapeType="1"/>
              </p:cNvSpPr>
              <p:nvPr/>
            </p:nvSpPr>
            <p:spPr bwMode="auto">
              <a:xfrm rot="1900925">
                <a:off x="1796" y="2137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Line 178"/>
              <p:cNvSpPr>
                <a:spLocks noChangeShapeType="1"/>
              </p:cNvSpPr>
              <p:nvPr/>
            </p:nvSpPr>
            <p:spPr bwMode="auto">
              <a:xfrm rot="-2819857">
                <a:off x="1740" y="2144"/>
                <a:ext cx="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7" name="Freeform 179"/>
            <p:cNvSpPr>
              <a:spLocks/>
            </p:cNvSpPr>
            <p:nvPr/>
          </p:nvSpPr>
          <p:spPr bwMode="auto">
            <a:xfrm>
              <a:off x="1776" y="2696"/>
              <a:ext cx="1632" cy="584"/>
            </a:xfrm>
            <a:custGeom>
              <a:avLst/>
              <a:gdLst>
                <a:gd name="T0" fmla="*/ 6567 w 1440"/>
                <a:gd name="T1" fmla="*/ 19897745 h 416"/>
                <a:gd name="T2" fmla="*/ 11893 w 1440"/>
                <a:gd name="T3" fmla="*/ 14891406 h 416"/>
                <a:gd name="T4" fmla="*/ 22399 w 1440"/>
                <a:gd name="T5" fmla="*/ 12419009 h 416"/>
                <a:gd name="T6" fmla="*/ 30308 w 1440"/>
                <a:gd name="T7" fmla="*/ 12419009 h 416"/>
                <a:gd name="T8" fmla="*/ 35599 w 1440"/>
                <a:gd name="T9" fmla="*/ 12419009 h 416"/>
                <a:gd name="T10" fmla="*/ 43520 w 1440"/>
                <a:gd name="T11" fmla="*/ 12419009 h 416"/>
                <a:gd name="T12" fmla="*/ 51362 w 1440"/>
                <a:gd name="T13" fmla="*/ 9965050 h 416"/>
                <a:gd name="T14" fmla="*/ 56670 w 1440"/>
                <a:gd name="T15" fmla="*/ 2466673 h 416"/>
                <a:gd name="T16" fmla="*/ 67184 w 1440"/>
                <a:gd name="T17" fmla="*/ 0 h 416"/>
                <a:gd name="T18" fmla="*/ 72414 w 1440"/>
                <a:gd name="T19" fmla="*/ 2466673 h 416"/>
                <a:gd name="T20" fmla="*/ 75043 w 1440"/>
                <a:gd name="T21" fmla="*/ 9965050 h 416"/>
                <a:gd name="T22" fmla="*/ 75043 w 1440"/>
                <a:gd name="T23" fmla="*/ 19897745 h 416"/>
                <a:gd name="T24" fmla="*/ 51362 w 1440"/>
                <a:gd name="T25" fmla="*/ 19897745 h 416"/>
                <a:gd name="T26" fmla="*/ 6567 w 1440"/>
                <a:gd name="T27" fmla="*/ 19897745 h 4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0"/>
                <a:gd name="T43" fmla="*/ 0 h 416"/>
                <a:gd name="T44" fmla="*/ 1440 w 1440"/>
                <a:gd name="T45" fmla="*/ 416 h 4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0" h="416">
                  <a:moveTo>
                    <a:pt x="120" y="384"/>
                  </a:moveTo>
                  <a:cubicBezTo>
                    <a:pt x="0" y="368"/>
                    <a:pt x="168" y="312"/>
                    <a:pt x="216" y="288"/>
                  </a:cubicBezTo>
                  <a:cubicBezTo>
                    <a:pt x="264" y="264"/>
                    <a:pt x="352" y="248"/>
                    <a:pt x="408" y="240"/>
                  </a:cubicBezTo>
                  <a:cubicBezTo>
                    <a:pt x="464" y="232"/>
                    <a:pt x="512" y="240"/>
                    <a:pt x="552" y="240"/>
                  </a:cubicBezTo>
                  <a:cubicBezTo>
                    <a:pt x="592" y="240"/>
                    <a:pt x="608" y="240"/>
                    <a:pt x="648" y="240"/>
                  </a:cubicBezTo>
                  <a:cubicBezTo>
                    <a:pt x="688" y="240"/>
                    <a:pt x="744" y="248"/>
                    <a:pt x="792" y="240"/>
                  </a:cubicBezTo>
                  <a:cubicBezTo>
                    <a:pt x="840" y="232"/>
                    <a:pt x="896" y="224"/>
                    <a:pt x="936" y="192"/>
                  </a:cubicBezTo>
                  <a:cubicBezTo>
                    <a:pt x="976" y="160"/>
                    <a:pt x="984" y="80"/>
                    <a:pt x="1032" y="48"/>
                  </a:cubicBezTo>
                  <a:cubicBezTo>
                    <a:pt x="1080" y="16"/>
                    <a:pt x="1176" y="0"/>
                    <a:pt x="1224" y="0"/>
                  </a:cubicBezTo>
                  <a:cubicBezTo>
                    <a:pt x="1272" y="0"/>
                    <a:pt x="1296" y="16"/>
                    <a:pt x="1320" y="48"/>
                  </a:cubicBezTo>
                  <a:cubicBezTo>
                    <a:pt x="1344" y="80"/>
                    <a:pt x="1360" y="136"/>
                    <a:pt x="1368" y="192"/>
                  </a:cubicBezTo>
                  <a:cubicBezTo>
                    <a:pt x="1376" y="248"/>
                    <a:pt x="1440" y="352"/>
                    <a:pt x="1368" y="384"/>
                  </a:cubicBezTo>
                  <a:cubicBezTo>
                    <a:pt x="1296" y="416"/>
                    <a:pt x="1144" y="384"/>
                    <a:pt x="936" y="384"/>
                  </a:cubicBezTo>
                  <a:cubicBezTo>
                    <a:pt x="728" y="384"/>
                    <a:pt x="240" y="400"/>
                    <a:pt x="120" y="384"/>
                  </a:cubicBez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Oval 180"/>
            <p:cNvSpPr>
              <a:spLocks noChangeArrowheads="1"/>
            </p:cNvSpPr>
            <p:nvPr/>
          </p:nvSpPr>
          <p:spPr bwMode="auto">
            <a:xfrm>
              <a:off x="2848" y="3044"/>
              <a:ext cx="96" cy="9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9" name="Freeform 181"/>
            <p:cNvSpPr>
              <a:spLocks/>
            </p:cNvSpPr>
            <p:nvPr/>
          </p:nvSpPr>
          <p:spPr bwMode="auto">
            <a:xfrm>
              <a:off x="2900" y="3112"/>
              <a:ext cx="446" cy="116"/>
            </a:xfrm>
            <a:custGeom>
              <a:avLst/>
              <a:gdLst>
                <a:gd name="T0" fmla="*/ 0 w 446"/>
                <a:gd name="T1" fmla="*/ 0 h 116"/>
                <a:gd name="T2" fmla="*/ 164 w 446"/>
                <a:gd name="T3" fmla="*/ 68 h 116"/>
                <a:gd name="T4" fmla="*/ 252 w 446"/>
                <a:gd name="T5" fmla="*/ 52 h 116"/>
                <a:gd name="T6" fmla="*/ 376 w 446"/>
                <a:gd name="T7" fmla="*/ 84 h 116"/>
                <a:gd name="T8" fmla="*/ 412 w 446"/>
                <a:gd name="T9" fmla="*/ 108 h 116"/>
                <a:gd name="T10" fmla="*/ 432 w 446"/>
                <a:gd name="T11" fmla="*/ 116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16"/>
                <a:gd name="T20" fmla="*/ 446 w 446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16">
                  <a:moveTo>
                    <a:pt x="0" y="0"/>
                  </a:moveTo>
                  <a:cubicBezTo>
                    <a:pt x="61" y="9"/>
                    <a:pt x="106" y="49"/>
                    <a:pt x="164" y="68"/>
                  </a:cubicBezTo>
                  <a:cubicBezTo>
                    <a:pt x="194" y="62"/>
                    <a:pt x="222" y="56"/>
                    <a:pt x="252" y="52"/>
                  </a:cubicBezTo>
                  <a:cubicBezTo>
                    <a:pt x="304" y="59"/>
                    <a:pt x="331" y="59"/>
                    <a:pt x="376" y="84"/>
                  </a:cubicBezTo>
                  <a:cubicBezTo>
                    <a:pt x="376" y="84"/>
                    <a:pt x="406" y="104"/>
                    <a:pt x="412" y="108"/>
                  </a:cubicBezTo>
                  <a:cubicBezTo>
                    <a:pt x="425" y="116"/>
                    <a:pt x="446" y="116"/>
                    <a:pt x="432" y="11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182"/>
            <p:cNvSpPr>
              <a:spLocks/>
            </p:cNvSpPr>
            <p:nvPr/>
          </p:nvSpPr>
          <p:spPr bwMode="auto">
            <a:xfrm>
              <a:off x="2896" y="2724"/>
              <a:ext cx="139" cy="340"/>
            </a:xfrm>
            <a:custGeom>
              <a:avLst/>
              <a:gdLst>
                <a:gd name="T0" fmla="*/ 0 w 139"/>
                <a:gd name="T1" fmla="*/ 340 h 340"/>
                <a:gd name="T2" fmla="*/ 24 w 139"/>
                <a:gd name="T3" fmla="*/ 288 h 340"/>
                <a:gd name="T4" fmla="*/ 44 w 139"/>
                <a:gd name="T5" fmla="*/ 228 h 340"/>
                <a:gd name="T6" fmla="*/ 56 w 139"/>
                <a:gd name="T7" fmla="*/ 200 h 340"/>
                <a:gd name="T8" fmla="*/ 80 w 139"/>
                <a:gd name="T9" fmla="*/ 184 h 340"/>
                <a:gd name="T10" fmla="*/ 128 w 139"/>
                <a:gd name="T11" fmla="*/ 100 h 340"/>
                <a:gd name="T12" fmla="*/ 128 w 139"/>
                <a:gd name="T13" fmla="*/ 0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340"/>
                <a:gd name="T23" fmla="*/ 139 w 139"/>
                <a:gd name="T24" fmla="*/ 340 h 3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340">
                  <a:moveTo>
                    <a:pt x="0" y="340"/>
                  </a:moveTo>
                  <a:cubicBezTo>
                    <a:pt x="23" y="332"/>
                    <a:pt x="17" y="309"/>
                    <a:pt x="24" y="288"/>
                  </a:cubicBezTo>
                  <a:cubicBezTo>
                    <a:pt x="31" y="268"/>
                    <a:pt x="37" y="248"/>
                    <a:pt x="44" y="228"/>
                  </a:cubicBezTo>
                  <a:cubicBezTo>
                    <a:pt x="47" y="218"/>
                    <a:pt x="49" y="207"/>
                    <a:pt x="56" y="200"/>
                  </a:cubicBezTo>
                  <a:cubicBezTo>
                    <a:pt x="63" y="193"/>
                    <a:pt x="80" y="184"/>
                    <a:pt x="80" y="184"/>
                  </a:cubicBezTo>
                  <a:cubicBezTo>
                    <a:pt x="99" y="155"/>
                    <a:pt x="117" y="134"/>
                    <a:pt x="128" y="100"/>
                  </a:cubicBezTo>
                  <a:cubicBezTo>
                    <a:pt x="139" y="68"/>
                    <a:pt x="128" y="33"/>
                    <a:pt x="128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183"/>
            <p:cNvSpPr>
              <a:spLocks/>
            </p:cNvSpPr>
            <p:nvPr/>
          </p:nvSpPr>
          <p:spPr bwMode="auto">
            <a:xfrm>
              <a:off x="2868" y="2908"/>
              <a:ext cx="32" cy="200"/>
            </a:xfrm>
            <a:custGeom>
              <a:avLst/>
              <a:gdLst>
                <a:gd name="T0" fmla="*/ 16 w 32"/>
                <a:gd name="T1" fmla="*/ 200 h 200"/>
                <a:gd name="T2" fmla="*/ 20 w 32"/>
                <a:gd name="T3" fmla="*/ 144 h 200"/>
                <a:gd name="T4" fmla="*/ 0 w 32"/>
                <a:gd name="T5" fmla="*/ 76 h 200"/>
                <a:gd name="T6" fmla="*/ 0 w 32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0"/>
                <a:gd name="T14" fmla="*/ 32 w 32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0">
                  <a:moveTo>
                    <a:pt x="16" y="200"/>
                  </a:moveTo>
                  <a:cubicBezTo>
                    <a:pt x="32" y="176"/>
                    <a:pt x="26" y="191"/>
                    <a:pt x="20" y="144"/>
                  </a:cubicBezTo>
                  <a:cubicBezTo>
                    <a:pt x="17" y="122"/>
                    <a:pt x="0" y="98"/>
                    <a:pt x="0" y="76"/>
                  </a:cubicBezTo>
                  <a:cubicBezTo>
                    <a:pt x="0" y="51"/>
                    <a:pt x="0" y="25"/>
                    <a:pt x="0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184"/>
            <p:cNvSpPr>
              <a:spLocks/>
            </p:cNvSpPr>
            <p:nvPr/>
          </p:nvSpPr>
          <p:spPr bwMode="auto">
            <a:xfrm>
              <a:off x="2888" y="3108"/>
              <a:ext cx="84" cy="128"/>
            </a:xfrm>
            <a:custGeom>
              <a:avLst/>
              <a:gdLst>
                <a:gd name="T0" fmla="*/ 0 w 84"/>
                <a:gd name="T1" fmla="*/ 0 h 128"/>
                <a:gd name="T2" fmla="*/ 16 w 84"/>
                <a:gd name="T3" fmla="*/ 60 h 128"/>
                <a:gd name="T4" fmla="*/ 52 w 84"/>
                <a:gd name="T5" fmla="*/ 84 h 128"/>
                <a:gd name="T6" fmla="*/ 64 w 84"/>
                <a:gd name="T7" fmla="*/ 92 h 128"/>
                <a:gd name="T8" fmla="*/ 84 w 84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28"/>
                <a:gd name="T17" fmla="*/ 84 w 8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28">
                  <a:moveTo>
                    <a:pt x="0" y="0"/>
                  </a:moveTo>
                  <a:cubicBezTo>
                    <a:pt x="1" y="13"/>
                    <a:pt x="3" y="47"/>
                    <a:pt x="16" y="60"/>
                  </a:cubicBezTo>
                  <a:cubicBezTo>
                    <a:pt x="16" y="60"/>
                    <a:pt x="46" y="80"/>
                    <a:pt x="52" y="84"/>
                  </a:cubicBezTo>
                  <a:cubicBezTo>
                    <a:pt x="56" y="87"/>
                    <a:pt x="64" y="92"/>
                    <a:pt x="64" y="92"/>
                  </a:cubicBezTo>
                  <a:cubicBezTo>
                    <a:pt x="73" y="105"/>
                    <a:pt x="73" y="117"/>
                    <a:pt x="84" y="128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185"/>
            <p:cNvSpPr>
              <a:spLocks/>
            </p:cNvSpPr>
            <p:nvPr/>
          </p:nvSpPr>
          <p:spPr bwMode="auto">
            <a:xfrm>
              <a:off x="1864" y="3096"/>
              <a:ext cx="1028" cy="116"/>
            </a:xfrm>
            <a:custGeom>
              <a:avLst/>
              <a:gdLst>
                <a:gd name="T0" fmla="*/ 1028 w 1028"/>
                <a:gd name="T1" fmla="*/ 0 h 116"/>
                <a:gd name="T2" fmla="*/ 888 w 1028"/>
                <a:gd name="T3" fmla="*/ 40 h 116"/>
                <a:gd name="T4" fmla="*/ 828 w 1028"/>
                <a:gd name="T5" fmla="*/ 56 h 116"/>
                <a:gd name="T6" fmla="*/ 656 w 1028"/>
                <a:gd name="T7" fmla="*/ 20 h 116"/>
                <a:gd name="T8" fmla="*/ 516 w 1028"/>
                <a:gd name="T9" fmla="*/ 24 h 116"/>
                <a:gd name="T10" fmla="*/ 380 w 1028"/>
                <a:gd name="T11" fmla="*/ 64 h 116"/>
                <a:gd name="T12" fmla="*/ 132 w 1028"/>
                <a:gd name="T13" fmla="*/ 68 h 116"/>
                <a:gd name="T14" fmla="*/ 40 w 1028"/>
                <a:gd name="T15" fmla="*/ 100 h 116"/>
                <a:gd name="T16" fmla="*/ 0 w 1028"/>
                <a:gd name="T17" fmla="*/ 11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8"/>
                <a:gd name="T28" fmla="*/ 0 h 116"/>
                <a:gd name="T29" fmla="*/ 1028 w 1028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8" h="116">
                  <a:moveTo>
                    <a:pt x="1028" y="0"/>
                  </a:moveTo>
                  <a:cubicBezTo>
                    <a:pt x="987" y="21"/>
                    <a:pt x="934" y="33"/>
                    <a:pt x="888" y="40"/>
                  </a:cubicBezTo>
                  <a:cubicBezTo>
                    <a:pt x="868" y="47"/>
                    <a:pt x="848" y="49"/>
                    <a:pt x="828" y="56"/>
                  </a:cubicBezTo>
                  <a:cubicBezTo>
                    <a:pt x="769" y="51"/>
                    <a:pt x="712" y="39"/>
                    <a:pt x="656" y="20"/>
                  </a:cubicBezTo>
                  <a:cubicBezTo>
                    <a:pt x="609" y="21"/>
                    <a:pt x="563" y="22"/>
                    <a:pt x="516" y="24"/>
                  </a:cubicBezTo>
                  <a:cubicBezTo>
                    <a:pt x="471" y="26"/>
                    <a:pt x="426" y="63"/>
                    <a:pt x="380" y="64"/>
                  </a:cubicBezTo>
                  <a:cubicBezTo>
                    <a:pt x="297" y="67"/>
                    <a:pt x="215" y="67"/>
                    <a:pt x="132" y="68"/>
                  </a:cubicBezTo>
                  <a:cubicBezTo>
                    <a:pt x="101" y="78"/>
                    <a:pt x="70" y="87"/>
                    <a:pt x="40" y="100"/>
                  </a:cubicBezTo>
                  <a:cubicBezTo>
                    <a:pt x="28" y="106"/>
                    <a:pt x="10" y="106"/>
                    <a:pt x="0" y="11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186"/>
            <p:cNvSpPr>
              <a:spLocks/>
            </p:cNvSpPr>
            <p:nvPr/>
          </p:nvSpPr>
          <p:spPr bwMode="auto">
            <a:xfrm>
              <a:off x="1916" y="3060"/>
              <a:ext cx="980" cy="96"/>
            </a:xfrm>
            <a:custGeom>
              <a:avLst/>
              <a:gdLst>
                <a:gd name="T0" fmla="*/ 980 w 980"/>
                <a:gd name="T1" fmla="*/ 16 h 96"/>
                <a:gd name="T2" fmla="*/ 896 w 980"/>
                <a:gd name="T3" fmla="*/ 12 h 96"/>
                <a:gd name="T4" fmla="*/ 848 w 980"/>
                <a:gd name="T5" fmla="*/ 24 h 96"/>
                <a:gd name="T6" fmla="*/ 800 w 980"/>
                <a:gd name="T7" fmla="*/ 12 h 96"/>
                <a:gd name="T8" fmla="*/ 776 w 980"/>
                <a:gd name="T9" fmla="*/ 4 h 96"/>
                <a:gd name="T10" fmla="*/ 764 w 980"/>
                <a:gd name="T11" fmla="*/ 0 h 96"/>
                <a:gd name="T12" fmla="*/ 456 w 980"/>
                <a:gd name="T13" fmla="*/ 20 h 96"/>
                <a:gd name="T14" fmla="*/ 380 w 980"/>
                <a:gd name="T15" fmla="*/ 36 h 96"/>
                <a:gd name="T16" fmla="*/ 280 w 980"/>
                <a:gd name="T17" fmla="*/ 32 h 96"/>
                <a:gd name="T18" fmla="*/ 212 w 980"/>
                <a:gd name="T19" fmla="*/ 48 h 96"/>
                <a:gd name="T20" fmla="*/ 112 w 980"/>
                <a:gd name="T21" fmla="*/ 64 h 96"/>
                <a:gd name="T22" fmla="*/ 16 w 980"/>
                <a:gd name="T23" fmla="*/ 92 h 96"/>
                <a:gd name="T24" fmla="*/ 0 w 980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0"/>
                <a:gd name="T40" fmla="*/ 0 h 96"/>
                <a:gd name="T41" fmla="*/ 980 w 980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0" h="96">
                  <a:moveTo>
                    <a:pt x="980" y="16"/>
                  </a:moveTo>
                  <a:cubicBezTo>
                    <a:pt x="946" y="9"/>
                    <a:pt x="936" y="9"/>
                    <a:pt x="896" y="12"/>
                  </a:cubicBezTo>
                  <a:cubicBezTo>
                    <a:pt x="880" y="17"/>
                    <a:pt x="864" y="21"/>
                    <a:pt x="848" y="24"/>
                  </a:cubicBezTo>
                  <a:cubicBezTo>
                    <a:pt x="832" y="20"/>
                    <a:pt x="816" y="16"/>
                    <a:pt x="800" y="12"/>
                  </a:cubicBezTo>
                  <a:cubicBezTo>
                    <a:pt x="792" y="10"/>
                    <a:pt x="784" y="7"/>
                    <a:pt x="776" y="4"/>
                  </a:cubicBezTo>
                  <a:cubicBezTo>
                    <a:pt x="772" y="3"/>
                    <a:pt x="764" y="0"/>
                    <a:pt x="764" y="0"/>
                  </a:cubicBezTo>
                  <a:cubicBezTo>
                    <a:pt x="660" y="4"/>
                    <a:pt x="560" y="16"/>
                    <a:pt x="456" y="20"/>
                  </a:cubicBezTo>
                  <a:cubicBezTo>
                    <a:pt x="430" y="24"/>
                    <a:pt x="406" y="32"/>
                    <a:pt x="380" y="36"/>
                  </a:cubicBezTo>
                  <a:cubicBezTo>
                    <a:pt x="339" y="29"/>
                    <a:pt x="329" y="29"/>
                    <a:pt x="280" y="32"/>
                  </a:cubicBezTo>
                  <a:cubicBezTo>
                    <a:pt x="257" y="36"/>
                    <a:pt x="235" y="44"/>
                    <a:pt x="212" y="48"/>
                  </a:cubicBezTo>
                  <a:cubicBezTo>
                    <a:pt x="179" y="54"/>
                    <a:pt x="144" y="54"/>
                    <a:pt x="112" y="64"/>
                  </a:cubicBezTo>
                  <a:cubicBezTo>
                    <a:pt x="77" y="74"/>
                    <a:pt x="54" y="87"/>
                    <a:pt x="16" y="92"/>
                  </a:cubicBezTo>
                  <a:cubicBezTo>
                    <a:pt x="3" y="96"/>
                    <a:pt x="8" y="96"/>
                    <a:pt x="0" y="9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87"/>
            <p:cNvSpPr>
              <a:spLocks/>
            </p:cNvSpPr>
            <p:nvPr/>
          </p:nvSpPr>
          <p:spPr bwMode="auto">
            <a:xfrm>
              <a:off x="2000" y="3096"/>
              <a:ext cx="904" cy="148"/>
            </a:xfrm>
            <a:custGeom>
              <a:avLst/>
              <a:gdLst>
                <a:gd name="T0" fmla="*/ 904 w 904"/>
                <a:gd name="T1" fmla="*/ 0 h 148"/>
                <a:gd name="T2" fmla="*/ 848 w 904"/>
                <a:gd name="T3" fmla="*/ 56 h 148"/>
                <a:gd name="T4" fmla="*/ 732 w 904"/>
                <a:gd name="T5" fmla="*/ 92 h 148"/>
                <a:gd name="T6" fmla="*/ 500 w 904"/>
                <a:gd name="T7" fmla="*/ 96 h 148"/>
                <a:gd name="T8" fmla="*/ 448 w 904"/>
                <a:gd name="T9" fmla="*/ 112 h 148"/>
                <a:gd name="T10" fmla="*/ 316 w 904"/>
                <a:gd name="T11" fmla="*/ 96 h 148"/>
                <a:gd name="T12" fmla="*/ 240 w 904"/>
                <a:gd name="T13" fmla="*/ 100 h 148"/>
                <a:gd name="T14" fmla="*/ 168 w 904"/>
                <a:gd name="T15" fmla="*/ 132 h 148"/>
                <a:gd name="T16" fmla="*/ 116 w 904"/>
                <a:gd name="T17" fmla="*/ 148 h 148"/>
                <a:gd name="T18" fmla="*/ 36 w 904"/>
                <a:gd name="T19" fmla="*/ 140 h 148"/>
                <a:gd name="T20" fmla="*/ 0 w 904"/>
                <a:gd name="T21" fmla="*/ 132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4"/>
                <a:gd name="T34" fmla="*/ 0 h 148"/>
                <a:gd name="T35" fmla="*/ 904 w 904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4" h="148">
                  <a:moveTo>
                    <a:pt x="904" y="0"/>
                  </a:moveTo>
                  <a:cubicBezTo>
                    <a:pt x="881" y="15"/>
                    <a:pt x="871" y="41"/>
                    <a:pt x="848" y="56"/>
                  </a:cubicBezTo>
                  <a:cubicBezTo>
                    <a:pt x="817" y="77"/>
                    <a:pt x="769" y="87"/>
                    <a:pt x="732" y="92"/>
                  </a:cubicBezTo>
                  <a:cubicBezTo>
                    <a:pt x="653" y="89"/>
                    <a:pt x="578" y="87"/>
                    <a:pt x="500" y="96"/>
                  </a:cubicBezTo>
                  <a:cubicBezTo>
                    <a:pt x="482" y="102"/>
                    <a:pt x="466" y="108"/>
                    <a:pt x="448" y="112"/>
                  </a:cubicBezTo>
                  <a:cubicBezTo>
                    <a:pt x="391" y="109"/>
                    <a:pt x="364" y="106"/>
                    <a:pt x="316" y="96"/>
                  </a:cubicBezTo>
                  <a:cubicBezTo>
                    <a:pt x="291" y="97"/>
                    <a:pt x="265" y="97"/>
                    <a:pt x="240" y="100"/>
                  </a:cubicBezTo>
                  <a:cubicBezTo>
                    <a:pt x="214" y="103"/>
                    <a:pt x="189" y="118"/>
                    <a:pt x="168" y="132"/>
                  </a:cubicBezTo>
                  <a:cubicBezTo>
                    <a:pt x="156" y="140"/>
                    <a:pt x="131" y="144"/>
                    <a:pt x="116" y="148"/>
                  </a:cubicBezTo>
                  <a:cubicBezTo>
                    <a:pt x="66" y="145"/>
                    <a:pt x="70" y="148"/>
                    <a:pt x="36" y="140"/>
                  </a:cubicBezTo>
                  <a:cubicBezTo>
                    <a:pt x="24" y="137"/>
                    <a:pt x="0" y="132"/>
                    <a:pt x="0" y="132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188"/>
            <p:cNvSpPr>
              <a:spLocks/>
            </p:cNvSpPr>
            <p:nvPr/>
          </p:nvSpPr>
          <p:spPr bwMode="auto">
            <a:xfrm>
              <a:off x="2176" y="3104"/>
              <a:ext cx="720" cy="136"/>
            </a:xfrm>
            <a:custGeom>
              <a:avLst/>
              <a:gdLst>
                <a:gd name="T0" fmla="*/ 720 w 720"/>
                <a:gd name="T1" fmla="*/ 0 h 136"/>
                <a:gd name="T2" fmla="*/ 672 w 720"/>
                <a:gd name="T3" fmla="*/ 96 h 136"/>
                <a:gd name="T4" fmla="*/ 636 w 720"/>
                <a:gd name="T5" fmla="*/ 116 h 136"/>
                <a:gd name="T6" fmla="*/ 548 w 720"/>
                <a:gd name="T7" fmla="*/ 120 h 136"/>
                <a:gd name="T8" fmla="*/ 460 w 720"/>
                <a:gd name="T9" fmla="*/ 116 h 136"/>
                <a:gd name="T10" fmla="*/ 164 w 720"/>
                <a:gd name="T11" fmla="*/ 132 h 136"/>
                <a:gd name="T12" fmla="*/ 84 w 720"/>
                <a:gd name="T13" fmla="*/ 136 h 136"/>
                <a:gd name="T14" fmla="*/ 28 w 720"/>
                <a:gd name="T15" fmla="*/ 132 h 136"/>
                <a:gd name="T16" fmla="*/ 0 w 720"/>
                <a:gd name="T17" fmla="*/ 128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0"/>
                <a:gd name="T28" fmla="*/ 0 h 136"/>
                <a:gd name="T29" fmla="*/ 720 w 720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0" h="136">
                  <a:moveTo>
                    <a:pt x="720" y="0"/>
                  </a:moveTo>
                  <a:cubicBezTo>
                    <a:pt x="714" y="46"/>
                    <a:pt x="710" y="70"/>
                    <a:pt x="672" y="96"/>
                  </a:cubicBezTo>
                  <a:cubicBezTo>
                    <a:pt x="662" y="103"/>
                    <a:pt x="649" y="115"/>
                    <a:pt x="636" y="116"/>
                  </a:cubicBezTo>
                  <a:cubicBezTo>
                    <a:pt x="607" y="118"/>
                    <a:pt x="577" y="119"/>
                    <a:pt x="548" y="120"/>
                  </a:cubicBezTo>
                  <a:cubicBezTo>
                    <a:pt x="517" y="124"/>
                    <a:pt x="490" y="122"/>
                    <a:pt x="460" y="116"/>
                  </a:cubicBezTo>
                  <a:cubicBezTo>
                    <a:pt x="359" y="121"/>
                    <a:pt x="267" y="130"/>
                    <a:pt x="164" y="132"/>
                  </a:cubicBezTo>
                  <a:cubicBezTo>
                    <a:pt x="137" y="133"/>
                    <a:pt x="111" y="136"/>
                    <a:pt x="84" y="136"/>
                  </a:cubicBezTo>
                  <a:cubicBezTo>
                    <a:pt x="65" y="136"/>
                    <a:pt x="47" y="134"/>
                    <a:pt x="28" y="132"/>
                  </a:cubicBezTo>
                  <a:cubicBezTo>
                    <a:pt x="19" y="131"/>
                    <a:pt x="0" y="128"/>
                    <a:pt x="0" y="128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Oval 189"/>
            <p:cNvSpPr>
              <a:spLocks noChangeArrowheads="1"/>
            </p:cNvSpPr>
            <p:nvPr/>
          </p:nvSpPr>
          <p:spPr bwMode="auto">
            <a:xfrm>
              <a:off x="1864" y="3236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8" name="Oval 190"/>
            <p:cNvSpPr>
              <a:spLocks noChangeArrowheads="1"/>
            </p:cNvSpPr>
            <p:nvPr/>
          </p:nvSpPr>
          <p:spPr bwMode="auto">
            <a:xfrm>
              <a:off x="2020" y="3244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9" name="Oval 191"/>
            <p:cNvSpPr>
              <a:spLocks noChangeArrowheads="1"/>
            </p:cNvSpPr>
            <p:nvPr/>
          </p:nvSpPr>
          <p:spPr bwMode="auto">
            <a:xfrm>
              <a:off x="2196" y="3240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0" name="Oval 192"/>
            <p:cNvSpPr>
              <a:spLocks noChangeArrowheads="1"/>
            </p:cNvSpPr>
            <p:nvPr/>
          </p:nvSpPr>
          <p:spPr bwMode="auto">
            <a:xfrm>
              <a:off x="2352" y="3232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1" name="Oval 193"/>
            <p:cNvSpPr>
              <a:spLocks noChangeArrowheads="1"/>
            </p:cNvSpPr>
            <p:nvPr/>
          </p:nvSpPr>
          <p:spPr bwMode="auto">
            <a:xfrm>
              <a:off x="2532" y="3236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2" name="Oval 194"/>
            <p:cNvSpPr>
              <a:spLocks noChangeArrowheads="1"/>
            </p:cNvSpPr>
            <p:nvPr/>
          </p:nvSpPr>
          <p:spPr bwMode="auto">
            <a:xfrm>
              <a:off x="2724" y="3232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3" name="Oval 195"/>
            <p:cNvSpPr>
              <a:spLocks noChangeArrowheads="1"/>
            </p:cNvSpPr>
            <p:nvPr/>
          </p:nvSpPr>
          <p:spPr bwMode="auto">
            <a:xfrm>
              <a:off x="2912" y="3232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4" name="Oval 196"/>
            <p:cNvSpPr>
              <a:spLocks noChangeArrowheads="1"/>
            </p:cNvSpPr>
            <p:nvPr/>
          </p:nvSpPr>
          <p:spPr bwMode="auto">
            <a:xfrm>
              <a:off x="3104" y="3248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5" name="Oval 197"/>
            <p:cNvSpPr>
              <a:spLocks noChangeArrowheads="1"/>
            </p:cNvSpPr>
            <p:nvPr/>
          </p:nvSpPr>
          <p:spPr bwMode="auto">
            <a:xfrm>
              <a:off x="3292" y="3240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6" name="Oval 198"/>
            <p:cNvSpPr>
              <a:spLocks noChangeArrowheads="1"/>
            </p:cNvSpPr>
            <p:nvPr/>
          </p:nvSpPr>
          <p:spPr bwMode="auto">
            <a:xfrm>
              <a:off x="3360" y="3140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7" name="Oval 199"/>
            <p:cNvSpPr>
              <a:spLocks noChangeArrowheads="1"/>
            </p:cNvSpPr>
            <p:nvPr/>
          </p:nvSpPr>
          <p:spPr bwMode="auto">
            <a:xfrm>
              <a:off x="3348" y="3036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8" name="Oval 200"/>
            <p:cNvSpPr>
              <a:spLocks noChangeArrowheads="1"/>
            </p:cNvSpPr>
            <p:nvPr/>
          </p:nvSpPr>
          <p:spPr bwMode="auto">
            <a:xfrm>
              <a:off x="2212" y="2992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19" name="Oval 201"/>
            <p:cNvSpPr>
              <a:spLocks noChangeArrowheads="1"/>
            </p:cNvSpPr>
            <p:nvPr/>
          </p:nvSpPr>
          <p:spPr bwMode="auto">
            <a:xfrm>
              <a:off x="2832" y="2888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0" name="Oval 202"/>
            <p:cNvSpPr>
              <a:spLocks noChangeArrowheads="1"/>
            </p:cNvSpPr>
            <p:nvPr/>
          </p:nvSpPr>
          <p:spPr bwMode="auto">
            <a:xfrm>
              <a:off x="3176" y="2664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1" name="Oval 203"/>
            <p:cNvSpPr>
              <a:spLocks noChangeArrowheads="1"/>
            </p:cNvSpPr>
            <p:nvPr/>
          </p:nvSpPr>
          <p:spPr bwMode="auto">
            <a:xfrm>
              <a:off x="2580" y="3000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2" name="Oval 204"/>
            <p:cNvSpPr>
              <a:spLocks noChangeArrowheads="1"/>
            </p:cNvSpPr>
            <p:nvPr/>
          </p:nvSpPr>
          <p:spPr bwMode="auto">
            <a:xfrm>
              <a:off x="2048" y="303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3" name="Oval 205"/>
            <p:cNvSpPr>
              <a:spLocks noChangeArrowheads="1"/>
            </p:cNvSpPr>
            <p:nvPr/>
          </p:nvSpPr>
          <p:spPr bwMode="auto">
            <a:xfrm>
              <a:off x="2392" y="2988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4" name="Oval 206"/>
            <p:cNvSpPr>
              <a:spLocks noChangeArrowheads="1"/>
            </p:cNvSpPr>
            <p:nvPr/>
          </p:nvSpPr>
          <p:spPr bwMode="auto">
            <a:xfrm>
              <a:off x="2728" y="297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5" name="Oval 207"/>
            <p:cNvSpPr>
              <a:spLocks noChangeArrowheads="1"/>
            </p:cNvSpPr>
            <p:nvPr/>
          </p:nvSpPr>
          <p:spPr bwMode="auto">
            <a:xfrm>
              <a:off x="2892" y="2744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6" name="Oval 208"/>
            <p:cNvSpPr>
              <a:spLocks noChangeArrowheads="1"/>
            </p:cNvSpPr>
            <p:nvPr/>
          </p:nvSpPr>
          <p:spPr bwMode="auto">
            <a:xfrm>
              <a:off x="2996" y="2680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7" name="Oval 209"/>
            <p:cNvSpPr>
              <a:spLocks noChangeArrowheads="1"/>
            </p:cNvSpPr>
            <p:nvPr/>
          </p:nvSpPr>
          <p:spPr bwMode="auto">
            <a:xfrm>
              <a:off x="3312" y="2876"/>
              <a:ext cx="48" cy="4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8" name="Oval 210"/>
            <p:cNvSpPr>
              <a:spLocks noChangeArrowheads="1"/>
            </p:cNvSpPr>
            <p:nvPr/>
          </p:nvSpPr>
          <p:spPr bwMode="auto">
            <a:xfrm>
              <a:off x="1824" y="3188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29" name="Oval 211"/>
            <p:cNvSpPr>
              <a:spLocks noChangeArrowheads="1"/>
            </p:cNvSpPr>
            <p:nvPr/>
          </p:nvSpPr>
          <p:spPr bwMode="auto">
            <a:xfrm>
              <a:off x="1884" y="3120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30" name="Oval 212"/>
            <p:cNvSpPr>
              <a:spLocks noChangeArrowheads="1"/>
            </p:cNvSpPr>
            <p:nvPr/>
          </p:nvSpPr>
          <p:spPr bwMode="auto">
            <a:xfrm>
              <a:off x="3284" y="2764"/>
              <a:ext cx="48" cy="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331" name="Group 213"/>
            <p:cNvGrpSpPr>
              <a:grpSpLocks/>
            </p:cNvGrpSpPr>
            <p:nvPr/>
          </p:nvGrpSpPr>
          <p:grpSpPr bwMode="auto">
            <a:xfrm>
              <a:off x="2948" y="2864"/>
              <a:ext cx="352" cy="288"/>
              <a:chOff x="2948" y="2864"/>
              <a:chExt cx="352" cy="288"/>
            </a:xfrm>
          </p:grpSpPr>
          <p:sp>
            <p:nvSpPr>
              <p:cNvPr id="11351" name="Oval 214"/>
              <p:cNvSpPr>
                <a:spLocks noChangeArrowheads="1"/>
              </p:cNvSpPr>
              <p:nvPr/>
            </p:nvSpPr>
            <p:spPr bwMode="auto">
              <a:xfrm>
                <a:off x="2948" y="2864"/>
                <a:ext cx="34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52" name="Freeform 215"/>
              <p:cNvSpPr>
                <a:spLocks/>
              </p:cNvSpPr>
              <p:nvPr/>
            </p:nvSpPr>
            <p:spPr bwMode="auto">
              <a:xfrm>
                <a:off x="2964" y="2885"/>
                <a:ext cx="336" cy="251"/>
              </a:xfrm>
              <a:custGeom>
                <a:avLst/>
                <a:gdLst>
                  <a:gd name="T0" fmla="*/ 28 w 336"/>
                  <a:gd name="T1" fmla="*/ 84 h 251"/>
                  <a:gd name="T2" fmla="*/ 80 w 336"/>
                  <a:gd name="T3" fmla="*/ 20 h 251"/>
                  <a:gd name="T4" fmla="*/ 120 w 336"/>
                  <a:gd name="T5" fmla="*/ 52 h 251"/>
                  <a:gd name="T6" fmla="*/ 20 w 336"/>
                  <a:gd name="T7" fmla="*/ 88 h 251"/>
                  <a:gd name="T8" fmla="*/ 132 w 336"/>
                  <a:gd name="T9" fmla="*/ 96 h 251"/>
                  <a:gd name="T10" fmla="*/ 184 w 336"/>
                  <a:gd name="T11" fmla="*/ 200 h 251"/>
                  <a:gd name="T12" fmla="*/ 112 w 336"/>
                  <a:gd name="T13" fmla="*/ 164 h 251"/>
                  <a:gd name="T14" fmla="*/ 188 w 336"/>
                  <a:gd name="T15" fmla="*/ 132 h 251"/>
                  <a:gd name="T16" fmla="*/ 208 w 336"/>
                  <a:gd name="T17" fmla="*/ 96 h 251"/>
                  <a:gd name="T18" fmla="*/ 120 w 336"/>
                  <a:gd name="T19" fmla="*/ 96 h 251"/>
                  <a:gd name="T20" fmla="*/ 84 w 336"/>
                  <a:gd name="T21" fmla="*/ 108 h 251"/>
                  <a:gd name="T22" fmla="*/ 68 w 336"/>
                  <a:gd name="T23" fmla="*/ 192 h 251"/>
                  <a:gd name="T24" fmla="*/ 8 w 336"/>
                  <a:gd name="T25" fmla="*/ 156 h 251"/>
                  <a:gd name="T26" fmla="*/ 64 w 336"/>
                  <a:gd name="T27" fmla="*/ 88 h 251"/>
                  <a:gd name="T28" fmla="*/ 104 w 336"/>
                  <a:gd name="T29" fmla="*/ 20 h 251"/>
                  <a:gd name="T30" fmla="*/ 204 w 336"/>
                  <a:gd name="T31" fmla="*/ 36 h 251"/>
                  <a:gd name="T32" fmla="*/ 176 w 336"/>
                  <a:gd name="T33" fmla="*/ 56 h 251"/>
                  <a:gd name="T34" fmla="*/ 168 w 336"/>
                  <a:gd name="T35" fmla="*/ 60 h 251"/>
                  <a:gd name="T36" fmla="*/ 240 w 336"/>
                  <a:gd name="T37" fmla="*/ 16 h 251"/>
                  <a:gd name="T38" fmla="*/ 268 w 336"/>
                  <a:gd name="T39" fmla="*/ 64 h 251"/>
                  <a:gd name="T40" fmla="*/ 192 w 336"/>
                  <a:gd name="T41" fmla="*/ 60 h 251"/>
                  <a:gd name="T42" fmla="*/ 272 w 336"/>
                  <a:gd name="T43" fmla="*/ 100 h 251"/>
                  <a:gd name="T44" fmla="*/ 244 w 336"/>
                  <a:gd name="T45" fmla="*/ 136 h 251"/>
                  <a:gd name="T46" fmla="*/ 152 w 336"/>
                  <a:gd name="T47" fmla="*/ 128 h 251"/>
                  <a:gd name="T48" fmla="*/ 216 w 336"/>
                  <a:gd name="T49" fmla="*/ 160 h 251"/>
                  <a:gd name="T50" fmla="*/ 304 w 336"/>
                  <a:gd name="T51" fmla="*/ 160 h 251"/>
                  <a:gd name="T52" fmla="*/ 272 w 336"/>
                  <a:gd name="T53" fmla="*/ 200 h 251"/>
                  <a:gd name="T54" fmla="*/ 212 w 336"/>
                  <a:gd name="T55" fmla="*/ 224 h 251"/>
                  <a:gd name="T56" fmla="*/ 108 w 336"/>
                  <a:gd name="T57" fmla="*/ 204 h 251"/>
                  <a:gd name="T58" fmla="*/ 180 w 336"/>
                  <a:gd name="T59" fmla="*/ 128 h 251"/>
                  <a:gd name="T60" fmla="*/ 112 w 336"/>
                  <a:gd name="T61" fmla="*/ 120 h 251"/>
                  <a:gd name="T62" fmla="*/ 116 w 336"/>
                  <a:gd name="T63" fmla="*/ 240 h 251"/>
                  <a:gd name="T64" fmla="*/ 204 w 336"/>
                  <a:gd name="T65" fmla="*/ 176 h 251"/>
                  <a:gd name="T66" fmla="*/ 176 w 336"/>
                  <a:gd name="T67" fmla="*/ 124 h 251"/>
                  <a:gd name="T68" fmla="*/ 112 w 336"/>
                  <a:gd name="T69" fmla="*/ 152 h 251"/>
                  <a:gd name="T70" fmla="*/ 112 w 336"/>
                  <a:gd name="T71" fmla="*/ 104 h 251"/>
                  <a:gd name="T72" fmla="*/ 148 w 336"/>
                  <a:gd name="T73" fmla="*/ 140 h 251"/>
                  <a:gd name="T74" fmla="*/ 144 w 336"/>
                  <a:gd name="T75" fmla="*/ 52 h 251"/>
                  <a:gd name="T76" fmla="*/ 192 w 336"/>
                  <a:gd name="T77" fmla="*/ 80 h 251"/>
                  <a:gd name="T78" fmla="*/ 232 w 336"/>
                  <a:gd name="T79" fmla="*/ 92 h 251"/>
                  <a:gd name="T80" fmla="*/ 224 w 336"/>
                  <a:gd name="T81" fmla="*/ 76 h 251"/>
                  <a:gd name="T82" fmla="*/ 272 w 336"/>
                  <a:gd name="T83" fmla="*/ 76 h 251"/>
                  <a:gd name="T84" fmla="*/ 264 w 336"/>
                  <a:gd name="T85" fmla="*/ 56 h 251"/>
                  <a:gd name="T86" fmla="*/ 208 w 336"/>
                  <a:gd name="T87" fmla="*/ 72 h 251"/>
                  <a:gd name="T88" fmla="*/ 168 w 336"/>
                  <a:gd name="T89" fmla="*/ 16 h 251"/>
                  <a:gd name="T90" fmla="*/ 160 w 336"/>
                  <a:gd name="T91" fmla="*/ 16 h 251"/>
                  <a:gd name="T92" fmla="*/ 100 w 336"/>
                  <a:gd name="T93" fmla="*/ 32 h 251"/>
                  <a:gd name="T94" fmla="*/ 124 w 336"/>
                  <a:gd name="T95" fmla="*/ 36 h 251"/>
                  <a:gd name="T96" fmla="*/ 44 w 336"/>
                  <a:gd name="T97" fmla="*/ 56 h 251"/>
                  <a:gd name="T98" fmla="*/ 160 w 336"/>
                  <a:gd name="T99" fmla="*/ 84 h 251"/>
                  <a:gd name="T100" fmla="*/ 152 w 336"/>
                  <a:gd name="T101" fmla="*/ 68 h 251"/>
                  <a:gd name="T102" fmla="*/ 140 w 336"/>
                  <a:gd name="T103" fmla="*/ 80 h 251"/>
                  <a:gd name="T104" fmla="*/ 248 w 336"/>
                  <a:gd name="T105" fmla="*/ 108 h 251"/>
                  <a:gd name="T106" fmla="*/ 268 w 336"/>
                  <a:gd name="T107" fmla="*/ 88 h 251"/>
                  <a:gd name="T108" fmla="*/ 288 w 336"/>
                  <a:gd name="T109" fmla="*/ 128 h 251"/>
                  <a:gd name="T110" fmla="*/ 276 w 336"/>
                  <a:gd name="T111" fmla="*/ 156 h 251"/>
                  <a:gd name="T112" fmla="*/ 172 w 336"/>
                  <a:gd name="T113" fmla="*/ 148 h 251"/>
                  <a:gd name="T114" fmla="*/ 76 w 336"/>
                  <a:gd name="T115" fmla="*/ 132 h 251"/>
                  <a:gd name="T116" fmla="*/ 40 w 336"/>
                  <a:gd name="T117" fmla="*/ 160 h 251"/>
                  <a:gd name="T118" fmla="*/ 144 w 336"/>
                  <a:gd name="T119" fmla="*/ 196 h 251"/>
                  <a:gd name="T120" fmla="*/ 236 w 336"/>
                  <a:gd name="T121" fmla="*/ 212 h 2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6"/>
                  <a:gd name="T184" fmla="*/ 0 h 251"/>
                  <a:gd name="T185" fmla="*/ 336 w 336"/>
                  <a:gd name="T186" fmla="*/ 251 h 2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6" h="251">
                    <a:moveTo>
                      <a:pt x="80" y="120"/>
                    </a:moveTo>
                    <a:cubicBezTo>
                      <a:pt x="54" y="115"/>
                      <a:pt x="43" y="106"/>
                      <a:pt x="28" y="84"/>
                    </a:cubicBezTo>
                    <a:cubicBezTo>
                      <a:pt x="32" y="64"/>
                      <a:pt x="31" y="55"/>
                      <a:pt x="48" y="44"/>
                    </a:cubicBezTo>
                    <a:cubicBezTo>
                      <a:pt x="57" y="30"/>
                      <a:pt x="64" y="25"/>
                      <a:pt x="80" y="20"/>
                    </a:cubicBezTo>
                    <a:cubicBezTo>
                      <a:pt x="91" y="21"/>
                      <a:pt x="102" y="21"/>
                      <a:pt x="112" y="24"/>
                    </a:cubicBezTo>
                    <a:cubicBezTo>
                      <a:pt x="127" y="28"/>
                      <a:pt x="128" y="38"/>
                      <a:pt x="120" y="52"/>
                    </a:cubicBezTo>
                    <a:cubicBezTo>
                      <a:pt x="110" y="69"/>
                      <a:pt x="58" y="67"/>
                      <a:pt x="52" y="68"/>
                    </a:cubicBezTo>
                    <a:cubicBezTo>
                      <a:pt x="23" y="78"/>
                      <a:pt x="33" y="69"/>
                      <a:pt x="20" y="88"/>
                    </a:cubicBezTo>
                    <a:cubicBezTo>
                      <a:pt x="24" y="120"/>
                      <a:pt x="20" y="128"/>
                      <a:pt x="44" y="144"/>
                    </a:cubicBezTo>
                    <a:cubicBezTo>
                      <a:pt x="82" y="134"/>
                      <a:pt x="101" y="117"/>
                      <a:pt x="132" y="96"/>
                    </a:cubicBezTo>
                    <a:cubicBezTo>
                      <a:pt x="177" y="100"/>
                      <a:pt x="205" y="106"/>
                      <a:pt x="220" y="152"/>
                    </a:cubicBezTo>
                    <a:cubicBezTo>
                      <a:pt x="215" y="180"/>
                      <a:pt x="211" y="191"/>
                      <a:pt x="184" y="200"/>
                    </a:cubicBezTo>
                    <a:cubicBezTo>
                      <a:pt x="159" y="199"/>
                      <a:pt x="131" y="207"/>
                      <a:pt x="108" y="196"/>
                    </a:cubicBezTo>
                    <a:cubicBezTo>
                      <a:pt x="98" y="191"/>
                      <a:pt x="108" y="174"/>
                      <a:pt x="112" y="164"/>
                    </a:cubicBezTo>
                    <a:cubicBezTo>
                      <a:pt x="119" y="148"/>
                      <a:pt x="150" y="145"/>
                      <a:pt x="164" y="140"/>
                    </a:cubicBezTo>
                    <a:cubicBezTo>
                      <a:pt x="172" y="137"/>
                      <a:pt x="188" y="132"/>
                      <a:pt x="188" y="132"/>
                    </a:cubicBezTo>
                    <a:cubicBezTo>
                      <a:pt x="192" y="128"/>
                      <a:pt x="197" y="125"/>
                      <a:pt x="200" y="120"/>
                    </a:cubicBezTo>
                    <a:cubicBezTo>
                      <a:pt x="204" y="113"/>
                      <a:pt x="208" y="96"/>
                      <a:pt x="208" y="96"/>
                    </a:cubicBezTo>
                    <a:cubicBezTo>
                      <a:pt x="202" y="46"/>
                      <a:pt x="204" y="61"/>
                      <a:pt x="160" y="72"/>
                    </a:cubicBezTo>
                    <a:cubicBezTo>
                      <a:pt x="146" y="81"/>
                      <a:pt x="135" y="90"/>
                      <a:pt x="120" y="96"/>
                    </a:cubicBezTo>
                    <a:cubicBezTo>
                      <a:pt x="112" y="99"/>
                      <a:pt x="104" y="101"/>
                      <a:pt x="96" y="104"/>
                    </a:cubicBezTo>
                    <a:cubicBezTo>
                      <a:pt x="92" y="105"/>
                      <a:pt x="84" y="108"/>
                      <a:pt x="84" y="108"/>
                    </a:cubicBezTo>
                    <a:cubicBezTo>
                      <a:pt x="76" y="133"/>
                      <a:pt x="66" y="146"/>
                      <a:pt x="84" y="172"/>
                    </a:cubicBezTo>
                    <a:cubicBezTo>
                      <a:pt x="80" y="185"/>
                      <a:pt x="82" y="186"/>
                      <a:pt x="68" y="192"/>
                    </a:cubicBezTo>
                    <a:cubicBezTo>
                      <a:pt x="60" y="195"/>
                      <a:pt x="44" y="200"/>
                      <a:pt x="44" y="200"/>
                    </a:cubicBezTo>
                    <a:cubicBezTo>
                      <a:pt x="12" y="192"/>
                      <a:pt x="19" y="189"/>
                      <a:pt x="8" y="156"/>
                    </a:cubicBezTo>
                    <a:cubicBezTo>
                      <a:pt x="5" y="148"/>
                      <a:pt x="0" y="132"/>
                      <a:pt x="0" y="132"/>
                    </a:cubicBezTo>
                    <a:cubicBezTo>
                      <a:pt x="9" y="96"/>
                      <a:pt x="30" y="93"/>
                      <a:pt x="64" y="88"/>
                    </a:cubicBezTo>
                    <a:cubicBezTo>
                      <a:pt x="75" y="72"/>
                      <a:pt x="72" y="36"/>
                      <a:pt x="80" y="28"/>
                    </a:cubicBezTo>
                    <a:cubicBezTo>
                      <a:pt x="86" y="22"/>
                      <a:pt x="96" y="23"/>
                      <a:pt x="104" y="20"/>
                    </a:cubicBezTo>
                    <a:cubicBezTo>
                      <a:pt x="122" y="14"/>
                      <a:pt x="138" y="5"/>
                      <a:pt x="156" y="0"/>
                    </a:cubicBezTo>
                    <a:cubicBezTo>
                      <a:pt x="184" y="5"/>
                      <a:pt x="195" y="9"/>
                      <a:pt x="204" y="36"/>
                    </a:cubicBezTo>
                    <a:cubicBezTo>
                      <a:pt x="203" y="40"/>
                      <a:pt x="203" y="46"/>
                      <a:pt x="200" y="48"/>
                    </a:cubicBezTo>
                    <a:cubicBezTo>
                      <a:pt x="193" y="53"/>
                      <a:pt x="176" y="56"/>
                      <a:pt x="176" y="56"/>
                    </a:cubicBezTo>
                    <a:cubicBezTo>
                      <a:pt x="156" y="51"/>
                      <a:pt x="152" y="43"/>
                      <a:pt x="132" y="48"/>
                    </a:cubicBezTo>
                    <a:cubicBezTo>
                      <a:pt x="114" y="74"/>
                      <a:pt x="151" y="62"/>
                      <a:pt x="168" y="60"/>
                    </a:cubicBezTo>
                    <a:cubicBezTo>
                      <a:pt x="180" y="52"/>
                      <a:pt x="193" y="49"/>
                      <a:pt x="204" y="40"/>
                    </a:cubicBezTo>
                    <a:cubicBezTo>
                      <a:pt x="217" y="29"/>
                      <a:pt x="223" y="22"/>
                      <a:pt x="240" y="16"/>
                    </a:cubicBezTo>
                    <a:cubicBezTo>
                      <a:pt x="255" y="26"/>
                      <a:pt x="253" y="22"/>
                      <a:pt x="260" y="40"/>
                    </a:cubicBezTo>
                    <a:cubicBezTo>
                      <a:pt x="263" y="48"/>
                      <a:pt x="268" y="64"/>
                      <a:pt x="268" y="64"/>
                    </a:cubicBezTo>
                    <a:cubicBezTo>
                      <a:pt x="263" y="80"/>
                      <a:pt x="256" y="87"/>
                      <a:pt x="240" y="92"/>
                    </a:cubicBezTo>
                    <a:cubicBezTo>
                      <a:pt x="220" y="85"/>
                      <a:pt x="212" y="67"/>
                      <a:pt x="192" y="60"/>
                    </a:cubicBezTo>
                    <a:cubicBezTo>
                      <a:pt x="176" y="65"/>
                      <a:pt x="169" y="68"/>
                      <a:pt x="164" y="84"/>
                    </a:cubicBezTo>
                    <a:cubicBezTo>
                      <a:pt x="199" y="107"/>
                      <a:pt x="220" y="98"/>
                      <a:pt x="272" y="100"/>
                    </a:cubicBezTo>
                    <a:cubicBezTo>
                      <a:pt x="282" y="107"/>
                      <a:pt x="309" y="120"/>
                      <a:pt x="280" y="140"/>
                    </a:cubicBezTo>
                    <a:cubicBezTo>
                      <a:pt x="270" y="147"/>
                      <a:pt x="256" y="137"/>
                      <a:pt x="244" y="136"/>
                    </a:cubicBezTo>
                    <a:cubicBezTo>
                      <a:pt x="224" y="131"/>
                      <a:pt x="208" y="127"/>
                      <a:pt x="188" y="124"/>
                    </a:cubicBezTo>
                    <a:cubicBezTo>
                      <a:pt x="176" y="125"/>
                      <a:pt x="163" y="122"/>
                      <a:pt x="152" y="128"/>
                    </a:cubicBezTo>
                    <a:cubicBezTo>
                      <a:pt x="144" y="133"/>
                      <a:pt x="136" y="152"/>
                      <a:pt x="136" y="152"/>
                    </a:cubicBezTo>
                    <a:cubicBezTo>
                      <a:pt x="159" y="164"/>
                      <a:pt x="189" y="157"/>
                      <a:pt x="216" y="160"/>
                    </a:cubicBezTo>
                    <a:cubicBezTo>
                      <a:pt x="224" y="163"/>
                      <a:pt x="232" y="165"/>
                      <a:pt x="240" y="168"/>
                    </a:cubicBezTo>
                    <a:cubicBezTo>
                      <a:pt x="260" y="175"/>
                      <a:pt x="304" y="160"/>
                      <a:pt x="304" y="160"/>
                    </a:cubicBezTo>
                    <a:cubicBezTo>
                      <a:pt x="328" y="152"/>
                      <a:pt x="336" y="137"/>
                      <a:pt x="308" y="128"/>
                    </a:cubicBezTo>
                    <a:cubicBezTo>
                      <a:pt x="301" y="156"/>
                      <a:pt x="301" y="186"/>
                      <a:pt x="272" y="200"/>
                    </a:cubicBezTo>
                    <a:cubicBezTo>
                      <a:pt x="256" y="208"/>
                      <a:pt x="241" y="214"/>
                      <a:pt x="224" y="220"/>
                    </a:cubicBezTo>
                    <a:cubicBezTo>
                      <a:pt x="220" y="221"/>
                      <a:pt x="212" y="224"/>
                      <a:pt x="212" y="224"/>
                    </a:cubicBezTo>
                    <a:cubicBezTo>
                      <a:pt x="203" y="238"/>
                      <a:pt x="196" y="243"/>
                      <a:pt x="180" y="248"/>
                    </a:cubicBezTo>
                    <a:cubicBezTo>
                      <a:pt x="121" y="244"/>
                      <a:pt x="120" y="251"/>
                      <a:pt x="108" y="204"/>
                    </a:cubicBezTo>
                    <a:cubicBezTo>
                      <a:pt x="118" y="156"/>
                      <a:pt x="142" y="195"/>
                      <a:pt x="176" y="172"/>
                    </a:cubicBezTo>
                    <a:cubicBezTo>
                      <a:pt x="183" y="150"/>
                      <a:pt x="188" y="149"/>
                      <a:pt x="180" y="128"/>
                    </a:cubicBezTo>
                    <a:cubicBezTo>
                      <a:pt x="175" y="115"/>
                      <a:pt x="148" y="100"/>
                      <a:pt x="148" y="100"/>
                    </a:cubicBezTo>
                    <a:cubicBezTo>
                      <a:pt x="119" y="110"/>
                      <a:pt x="130" y="102"/>
                      <a:pt x="112" y="120"/>
                    </a:cubicBezTo>
                    <a:cubicBezTo>
                      <a:pt x="103" y="147"/>
                      <a:pt x="105" y="175"/>
                      <a:pt x="80" y="192"/>
                    </a:cubicBezTo>
                    <a:cubicBezTo>
                      <a:pt x="71" y="218"/>
                      <a:pt x="93" y="232"/>
                      <a:pt x="116" y="240"/>
                    </a:cubicBezTo>
                    <a:cubicBezTo>
                      <a:pt x="143" y="233"/>
                      <a:pt x="174" y="222"/>
                      <a:pt x="192" y="200"/>
                    </a:cubicBezTo>
                    <a:cubicBezTo>
                      <a:pt x="223" y="162"/>
                      <a:pt x="180" y="212"/>
                      <a:pt x="204" y="176"/>
                    </a:cubicBezTo>
                    <a:cubicBezTo>
                      <a:pt x="213" y="162"/>
                      <a:pt x="222" y="157"/>
                      <a:pt x="228" y="140"/>
                    </a:cubicBezTo>
                    <a:cubicBezTo>
                      <a:pt x="215" y="107"/>
                      <a:pt x="206" y="114"/>
                      <a:pt x="176" y="124"/>
                    </a:cubicBezTo>
                    <a:cubicBezTo>
                      <a:pt x="165" y="141"/>
                      <a:pt x="164" y="157"/>
                      <a:pt x="144" y="164"/>
                    </a:cubicBezTo>
                    <a:cubicBezTo>
                      <a:pt x="135" y="162"/>
                      <a:pt x="119" y="159"/>
                      <a:pt x="112" y="152"/>
                    </a:cubicBezTo>
                    <a:cubicBezTo>
                      <a:pt x="105" y="145"/>
                      <a:pt x="96" y="128"/>
                      <a:pt x="96" y="128"/>
                    </a:cubicBezTo>
                    <a:cubicBezTo>
                      <a:pt x="100" y="114"/>
                      <a:pt x="97" y="110"/>
                      <a:pt x="112" y="104"/>
                    </a:cubicBezTo>
                    <a:cubicBezTo>
                      <a:pt x="122" y="100"/>
                      <a:pt x="144" y="96"/>
                      <a:pt x="144" y="96"/>
                    </a:cubicBezTo>
                    <a:cubicBezTo>
                      <a:pt x="175" y="104"/>
                      <a:pt x="178" y="125"/>
                      <a:pt x="148" y="140"/>
                    </a:cubicBezTo>
                    <a:cubicBezTo>
                      <a:pt x="104" y="136"/>
                      <a:pt x="96" y="141"/>
                      <a:pt x="88" y="100"/>
                    </a:cubicBezTo>
                    <a:cubicBezTo>
                      <a:pt x="94" y="56"/>
                      <a:pt x="105" y="60"/>
                      <a:pt x="144" y="52"/>
                    </a:cubicBezTo>
                    <a:cubicBezTo>
                      <a:pt x="157" y="53"/>
                      <a:pt x="172" y="49"/>
                      <a:pt x="184" y="56"/>
                    </a:cubicBezTo>
                    <a:cubicBezTo>
                      <a:pt x="191" y="60"/>
                      <a:pt x="192" y="80"/>
                      <a:pt x="192" y="80"/>
                    </a:cubicBezTo>
                    <a:cubicBezTo>
                      <a:pt x="161" y="101"/>
                      <a:pt x="170" y="64"/>
                      <a:pt x="188" y="52"/>
                    </a:cubicBezTo>
                    <a:cubicBezTo>
                      <a:pt x="213" y="57"/>
                      <a:pt x="224" y="68"/>
                      <a:pt x="232" y="92"/>
                    </a:cubicBezTo>
                    <a:cubicBezTo>
                      <a:pt x="228" y="95"/>
                      <a:pt x="225" y="101"/>
                      <a:pt x="220" y="100"/>
                    </a:cubicBezTo>
                    <a:cubicBezTo>
                      <a:pt x="206" y="97"/>
                      <a:pt x="223" y="77"/>
                      <a:pt x="224" y="76"/>
                    </a:cubicBezTo>
                    <a:cubicBezTo>
                      <a:pt x="229" y="73"/>
                      <a:pt x="235" y="73"/>
                      <a:pt x="240" y="72"/>
                    </a:cubicBezTo>
                    <a:cubicBezTo>
                      <a:pt x="251" y="73"/>
                      <a:pt x="263" y="70"/>
                      <a:pt x="272" y="76"/>
                    </a:cubicBezTo>
                    <a:cubicBezTo>
                      <a:pt x="278" y="80"/>
                      <a:pt x="281" y="101"/>
                      <a:pt x="276" y="96"/>
                    </a:cubicBezTo>
                    <a:cubicBezTo>
                      <a:pt x="259" y="79"/>
                      <a:pt x="275" y="72"/>
                      <a:pt x="264" y="56"/>
                    </a:cubicBezTo>
                    <a:cubicBezTo>
                      <a:pt x="254" y="40"/>
                      <a:pt x="225" y="42"/>
                      <a:pt x="208" y="36"/>
                    </a:cubicBezTo>
                    <a:cubicBezTo>
                      <a:pt x="187" y="43"/>
                      <a:pt x="186" y="65"/>
                      <a:pt x="208" y="72"/>
                    </a:cubicBezTo>
                    <a:cubicBezTo>
                      <a:pt x="222" y="51"/>
                      <a:pt x="216" y="25"/>
                      <a:pt x="196" y="12"/>
                    </a:cubicBezTo>
                    <a:cubicBezTo>
                      <a:pt x="187" y="13"/>
                      <a:pt x="176" y="12"/>
                      <a:pt x="168" y="16"/>
                    </a:cubicBezTo>
                    <a:cubicBezTo>
                      <a:pt x="164" y="18"/>
                      <a:pt x="168" y="28"/>
                      <a:pt x="164" y="28"/>
                    </a:cubicBezTo>
                    <a:cubicBezTo>
                      <a:pt x="160" y="28"/>
                      <a:pt x="163" y="19"/>
                      <a:pt x="160" y="16"/>
                    </a:cubicBezTo>
                    <a:cubicBezTo>
                      <a:pt x="156" y="13"/>
                      <a:pt x="149" y="13"/>
                      <a:pt x="144" y="12"/>
                    </a:cubicBezTo>
                    <a:cubicBezTo>
                      <a:pt x="125" y="17"/>
                      <a:pt x="111" y="15"/>
                      <a:pt x="100" y="32"/>
                    </a:cubicBezTo>
                    <a:cubicBezTo>
                      <a:pt x="105" y="55"/>
                      <a:pt x="107" y="57"/>
                      <a:pt x="128" y="64"/>
                    </a:cubicBezTo>
                    <a:cubicBezTo>
                      <a:pt x="148" y="57"/>
                      <a:pt x="140" y="45"/>
                      <a:pt x="124" y="36"/>
                    </a:cubicBezTo>
                    <a:cubicBezTo>
                      <a:pt x="116" y="31"/>
                      <a:pt x="105" y="31"/>
                      <a:pt x="96" y="28"/>
                    </a:cubicBezTo>
                    <a:cubicBezTo>
                      <a:pt x="68" y="32"/>
                      <a:pt x="57" y="31"/>
                      <a:pt x="44" y="56"/>
                    </a:cubicBezTo>
                    <a:cubicBezTo>
                      <a:pt x="53" y="82"/>
                      <a:pt x="80" y="84"/>
                      <a:pt x="104" y="88"/>
                    </a:cubicBezTo>
                    <a:cubicBezTo>
                      <a:pt x="123" y="87"/>
                      <a:pt x="142" y="89"/>
                      <a:pt x="160" y="84"/>
                    </a:cubicBezTo>
                    <a:cubicBezTo>
                      <a:pt x="164" y="83"/>
                      <a:pt x="166" y="76"/>
                      <a:pt x="164" y="72"/>
                    </a:cubicBezTo>
                    <a:cubicBezTo>
                      <a:pt x="162" y="68"/>
                      <a:pt x="156" y="69"/>
                      <a:pt x="152" y="68"/>
                    </a:cubicBezTo>
                    <a:cubicBezTo>
                      <a:pt x="141" y="69"/>
                      <a:pt x="128" y="64"/>
                      <a:pt x="120" y="72"/>
                    </a:cubicBezTo>
                    <a:cubicBezTo>
                      <a:pt x="115" y="77"/>
                      <a:pt x="133" y="80"/>
                      <a:pt x="140" y="80"/>
                    </a:cubicBezTo>
                    <a:cubicBezTo>
                      <a:pt x="171" y="81"/>
                      <a:pt x="201" y="77"/>
                      <a:pt x="232" y="76"/>
                    </a:cubicBezTo>
                    <a:cubicBezTo>
                      <a:pt x="228" y="99"/>
                      <a:pt x="220" y="115"/>
                      <a:pt x="248" y="108"/>
                    </a:cubicBezTo>
                    <a:cubicBezTo>
                      <a:pt x="252" y="105"/>
                      <a:pt x="257" y="103"/>
                      <a:pt x="260" y="100"/>
                    </a:cubicBezTo>
                    <a:cubicBezTo>
                      <a:pt x="263" y="97"/>
                      <a:pt x="263" y="88"/>
                      <a:pt x="268" y="88"/>
                    </a:cubicBezTo>
                    <a:cubicBezTo>
                      <a:pt x="272" y="88"/>
                      <a:pt x="271" y="96"/>
                      <a:pt x="272" y="100"/>
                    </a:cubicBezTo>
                    <a:cubicBezTo>
                      <a:pt x="278" y="126"/>
                      <a:pt x="269" y="116"/>
                      <a:pt x="288" y="128"/>
                    </a:cubicBezTo>
                    <a:cubicBezTo>
                      <a:pt x="289" y="124"/>
                      <a:pt x="295" y="113"/>
                      <a:pt x="292" y="116"/>
                    </a:cubicBezTo>
                    <a:cubicBezTo>
                      <a:pt x="282" y="126"/>
                      <a:pt x="276" y="156"/>
                      <a:pt x="276" y="156"/>
                    </a:cubicBezTo>
                    <a:cubicBezTo>
                      <a:pt x="315" y="234"/>
                      <a:pt x="225" y="210"/>
                      <a:pt x="160" y="212"/>
                    </a:cubicBezTo>
                    <a:cubicBezTo>
                      <a:pt x="187" y="203"/>
                      <a:pt x="174" y="172"/>
                      <a:pt x="172" y="148"/>
                    </a:cubicBezTo>
                    <a:cubicBezTo>
                      <a:pt x="152" y="155"/>
                      <a:pt x="133" y="168"/>
                      <a:pt x="116" y="180"/>
                    </a:cubicBezTo>
                    <a:cubicBezTo>
                      <a:pt x="101" y="165"/>
                      <a:pt x="91" y="147"/>
                      <a:pt x="76" y="132"/>
                    </a:cubicBezTo>
                    <a:cubicBezTo>
                      <a:pt x="69" y="133"/>
                      <a:pt x="61" y="132"/>
                      <a:pt x="56" y="136"/>
                    </a:cubicBezTo>
                    <a:cubicBezTo>
                      <a:pt x="48" y="142"/>
                      <a:pt x="40" y="160"/>
                      <a:pt x="40" y="160"/>
                    </a:cubicBezTo>
                    <a:cubicBezTo>
                      <a:pt x="49" y="195"/>
                      <a:pt x="82" y="192"/>
                      <a:pt x="112" y="200"/>
                    </a:cubicBezTo>
                    <a:cubicBezTo>
                      <a:pt x="123" y="199"/>
                      <a:pt x="134" y="199"/>
                      <a:pt x="144" y="196"/>
                    </a:cubicBezTo>
                    <a:cubicBezTo>
                      <a:pt x="149" y="195"/>
                      <a:pt x="151" y="189"/>
                      <a:pt x="156" y="188"/>
                    </a:cubicBezTo>
                    <a:cubicBezTo>
                      <a:pt x="180" y="185"/>
                      <a:pt x="215" y="198"/>
                      <a:pt x="236" y="212"/>
                    </a:cubicBezTo>
                    <a:cubicBezTo>
                      <a:pt x="250" y="233"/>
                      <a:pt x="232" y="236"/>
                      <a:pt x="212" y="2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2" name="Freeform 216"/>
            <p:cNvSpPr>
              <a:spLocks/>
            </p:cNvSpPr>
            <p:nvPr/>
          </p:nvSpPr>
          <p:spPr bwMode="auto">
            <a:xfrm>
              <a:off x="2904" y="2740"/>
              <a:ext cx="348" cy="316"/>
            </a:xfrm>
            <a:custGeom>
              <a:avLst/>
              <a:gdLst>
                <a:gd name="T0" fmla="*/ 0 w 348"/>
                <a:gd name="T1" fmla="*/ 316 h 316"/>
                <a:gd name="T2" fmla="*/ 36 w 348"/>
                <a:gd name="T3" fmla="*/ 260 h 316"/>
                <a:gd name="T4" fmla="*/ 60 w 348"/>
                <a:gd name="T5" fmla="*/ 244 h 316"/>
                <a:gd name="T6" fmla="*/ 140 w 348"/>
                <a:gd name="T7" fmla="*/ 184 h 316"/>
                <a:gd name="T8" fmla="*/ 172 w 348"/>
                <a:gd name="T9" fmla="*/ 152 h 316"/>
                <a:gd name="T10" fmla="*/ 212 w 348"/>
                <a:gd name="T11" fmla="*/ 92 h 316"/>
                <a:gd name="T12" fmla="*/ 260 w 348"/>
                <a:gd name="T13" fmla="*/ 76 h 316"/>
                <a:gd name="T14" fmla="*/ 296 w 348"/>
                <a:gd name="T15" fmla="*/ 60 h 316"/>
                <a:gd name="T16" fmla="*/ 320 w 348"/>
                <a:gd name="T17" fmla="*/ 44 h 316"/>
                <a:gd name="T18" fmla="*/ 348 w 348"/>
                <a:gd name="T19" fmla="*/ 0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8"/>
                <a:gd name="T31" fmla="*/ 0 h 316"/>
                <a:gd name="T32" fmla="*/ 348 w 348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8" h="316">
                  <a:moveTo>
                    <a:pt x="0" y="316"/>
                  </a:moveTo>
                  <a:cubicBezTo>
                    <a:pt x="43" y="302"/>
                    <a:pt x="18" y="281"/>
                    <a:pt x="36" y="260"/>
                  </a:cubicBezTo>
                  <a:cubicBezTo>
                    <a:pt x="42" y="253"/>
                    <a:pt x="60" y="244"/>
                    <a:pt x="60" y="244"/>
                  </a:cubicBezTo>
                  <a:cubicBezTo>
                    <a:pt x="79" y="215"/>
                    <a:pt x="116" y="208"/>
                    <a:pt x="140" y="184"/>
                  </a:cubicBezTo>
                  <a:cubicBezTo>
                    <a:pt x="152" y="172"/>
                    <a:pt x="158" y="161"/>
                    <a:pt x="172" y="152"/>
                  </a:cubicBezTo>
                  <a:cubicBezTo>
                    <a:pt x="184" y="133"/>
                    <a:pt x="191" y="104"/>
                    <a:pt x="212" y="92"/>
                  </a:cubicBezTo>
                  <a:cubicBezTo>
                    <a:pt x="225" y="85"/>
                    <a:pt x="245" y="81"/>
                    <a:pt x="260" y="76"/>
                  </a:cubicBezTo>
                  <a:cubicBezTo>
                    <a:pt x="272" y="72"/>
                    <a:pt x="285" y="66"/>
                    <a:pt x="296" y="60"/>
                  </a:cubicBezTo>
                  <a:cubicBezTo>
                    <a:pt x="304" y="55"/>
                    <a:pt x="320" y="44"/>
                    <a:pt x="320" y="44"/>
                  </a:cubicBezTo>
                  <a:cubicBezTo>
                    <a:pt x="328" y="32"/>
                    <a:pt x="337" y="11"/>
                    <a:pt x="348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217"/>
            <p:cNvSpPr>
              <a:spLocks/>
            </p:cNvSpPr>
            <p:nvPr/>
          </p:nvSpPr>
          <p:spPr bwMode="auto">
            <a:xfrm>
              <a:off x="2912" y="2908"/>
              <a:ext cx="404" cy="180"/>
            </a:xfrm>
            <a:custGeom>
              <a:avLst/>
              <a:gdLst>
                <a:gd name="T0" fmla="*/ 0 w 404"/>
                <a:gd name="T1" fmla="*/ 180 h 180"/>
                <a:gd name="T2" fmla="*/ 60 w 404"/>
                <a:gd name="T3" fmla="*/ 156 h 180"/>
                <a:gd name="T4" fmla="*/ 124 w 404"/>
                <a:gd name="T5" fmla="*/ 112 h 180"/>
                <a:gd name="T6" fmla="*/ 132 w 404"/>
                <a:gd name="T7" fmla="*/ 100 h 180"/>
                <a:gd name="T8" fmla="*/ 208 w 404"/>
                <a:gd name="T9" fmla="*/ 72 h 180"/>
                <a:gd name="T10" fmla="*/ 280 w 404"/>
                <a:gd name="T11" fmla="*/ 28 h 180"/>
                <a:gd name="T12" fmla="*/ 332 w 404"/>
                <a:gd name="T13" fmla="*/ 20 h 180"/>
                <a:gd name="T14" fmla="*/ 388 w 404"/>
                <a:gd name="T15" fmla="*/ 4 h 180"/>
                <a:gd name="T16" fmla="*/ 404 w 404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180"/>
                <a:gd name="T29" fmla="*/ 404 w 404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180">
                  <a:moveTo>
                    <a:pt x="0" y="180"/>
                  </a:moveTo>
                  <a:cubicBezTo>
                    <a:pt x="21" y="173"/>
                    <a:pt x="39" y="161"/>
                    <a:pt x="60" y="156"/>
                  </a:cubicBezTo>
                  <a:cubicBezTo>
                    <a:pt x="77" y="139"/>
                    <a:pt x="101" y="120"/>
                    <a:pt x="124" y="112"/>
                  </a:cubicBezTo>
                  <a:cubicBezTo>
                    <a:pt x="127" y="108"/>
                    <a:pt x="128" y="103"/>
                    <a:pt x="132" y="100"/>
                  </a:cubicBezTo>
                  <a:cubicBezTo>
                    <a:pt x="141" y="94"/>
                    <a:pt x="195" y="75"/>
                    <a:pt x="208" y="72"/>
                  </a:cubicBezTo>
                  <a:cubicBezTo>
                    <a:pt x="232" y="56"/>
                    <a:pt x="256" y="44"/>
                    <a:pt x="280" y="28"/>
                  </a:cubicBezTo>
                  <a:cubicBezTo>
                    <a:pt x="295" y="18"/>
                    <a:pt x="315" y="24"/>
                    <a:pt x="332" y="20"/>
                  </a:cubicBezTo>
                  <a:cubicBezTo>
                    <a:pt x="351" y="15"/>
                    <a:pt x="369" y="9"/>
                    <a:pt x="388" y="4"/>
                  </a:cubicBezTo>
                  <a:cubicBezTo>
                    <a:pt x="393" y="3"/>
                    <a:pt x="404" y="0"/>
                    <a:pt x="404" y="0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218"/>
            <p:cNvSpPr>
              <a:spLocks/>
            </p:cNvSpPr>
            <p:nvPr/>
          </p:nvSpPr>
          <p:spPr bwMode="auto">
            <a:xfrm>
              <a:off x="2920" y="3040"/>
              <a:ext cx="432" cy="64"/>
            </a:xfrm>
            <a:custGeom>
              <a:avLst/>
              <a:gdLst>
                <a:gd name="T0" fmla="*/ 0 w 432"/>
                <a:gd name="T1" fmla="*/ 64 h 64"/>
                <a:gd name="T2" fmla="*/ 56 w 432"/>
                <a:gd name="T3" fmla="*/ 48 h 64"/>
                <a:gd name="T4" fmla="*/ 140 w 432"/>
                <a:gd name="T5" fmla="*/ 36 h 64"/>
                <a:gd name="T6" fmla="*/ 232 w 432"/>
                <a:gd name="T7" fmla="*/ 0 h 64"/>
                <a:gd name="T8" fmla="*/ 356 w 432"/>
                <a:gd name="T9" fmla="*/ 20 h 64"/>
                <a:gd name="T10" fmla="*/ 432 w 432"/>
                <a:gd name="T11" fmla="*/ 3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64"/>
                <a:gd name="T20" fmla="*/ 432 w 43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64">
                  <a:moveTo>
                    <a:pt x="0" y="64"/>
                  </a:moveTo>
                  <a:cubicBezTo>
                    <a:pt x="19" y="59"/>
                    <a:pt x="37" y="51"/>
                    <a:pt x="56" y="48"/>
                  </a:cubicBezTo>
                  <a:cubicBezTo>
                    <a:pt x="85" y="44"/>
                    <a:pt x="112" y="43"/>
                    <a:pt x="140" y="36"/>
                  </a:cubicBezTo>
                  <a:cubicBezTo>
                    <a:pt x="166" y="19"/>
                    <a:pt x="201" y="6"/>
                    <a:pt x="232" y="0"/>
                  </a:cubicBezTo>
                  <a:cubicBezTo>
                    <a:pt x="274" y="5"/>
                    <a:pt x="314" y="14"/>
                    <a:pt x="356" y="20"/>
                  </a:cubicBezTo>
                  <a:cubicBezTo>
                    <a:pt x="382" y="29"/>
                    <a:pt x="404" y="32"/>
                    <a:pt x="432" y="32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AutoShape 219"/>
            <p:cNvSpPr>
              <a:spLocks noChangeArrowheads="1"/>
            </p:cNvSpPr>
            <p:nvPr/>
          </p:nvSpPr>
          <p:spPr bwMode="auto">
            <a:xfrm>
              <a:off x="2064" y="3164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36" name="AutoShape 220"/>
            <p:cNvSpPr>
              <a:spLocks noChangeArrowheads="1"/>
            </p:cNvSpPr>
            <p:nvPr/>
          </p:nvSpPr>
          <p:spPr bwMode="auto">
            <a:xfrm>
              <a:off x="2400" y="3140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37" name="AutoShape 221"/>
            <p:cNvSpPr>
              <a:spLocks noChangeArrowheads="1"/>
            </p:cNvSpPr>
            <p:nvPr/>
          </p:nvSpPr>
          <p:spPr bwMode="auto">
            <a:xfrm>
              <a:off x="2940" y="2832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38" name="AutoShape 222"/>
            <p:cNvSpPr>
              <a:spLocks noChangeArrowheads="1"/>
            </p:cNvSpPr>
            <p:nvPr/>
          </p:nvSpPr>
          <p:spPr bwMode="auto">
            <a:xfrm>
              <a:off x="3180" y="2824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39" name="AutoShape 223"/>
            <p:cNvSpPr>
              <a:spLocks noChangeArrowheads="1"/>
            </p:cNvSpPr>
            <p:nvPr/>
          </p:nvSpPr>
          <p:spPr bwMode="auto">
            <a:xfrm>
              <a:off x="2664" y="3072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0" name="AutoShape 224"/>
            <p:cNvSpPr>
              <a:spLocks noChangeArrowheads="1"/>
            </p:cNvSpPr>
            <p:nvPr/>
          </p:nvSpPr>
          <p:spPr bwMode="auto">
            <a:xfrm>
              <a:off x="2244" y="3080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1" name="AutoShape 225"/>
            <p:cNvSpPr>
              <a:spLocks noChangeArrowheads="1"/>
            </p:cNvSpPr>
            <p:nvPr/>
          </p:nvSpPr>
          <p:spPr bwMode="auto">
            <a:xfrm>
              <a:off x="3132" y="3152"/>
              <a:ext cx="48" cy="48"/>
            </a:xfrm>
            <a:prstGeom prst="diamond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2" name="AutoShape 226"/>
            <p:cNvSpPr>
              <a:spLocks noChangeArrowheads="1"/>
            </p:cNvSpPr>
            <p:nvPr/>
          </p:nvSpPr>
          <p:spPr bwMode="auto">
            <a:xfrm>
              <a:off x="2204" y="3128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3" name="AutoShape 227"/>
            <p:cNvSpPr>
              <a:spLocks noChangeArrowheads="1"/>
            </p:cNvSpPr>
            <p:nvPr/>
          </p:nvSpPr>
          <p:spPr bwMode="auto">
            <a:xfrm>
              <a:off x="2592" y="3148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4" name="AutoShape 228"/>
            <p:cNvSpPr>
              <a:spLocks noChangeArrowheads="1"/>
            </p:cNvSpPr>
            <p:nvPr/>
          </p:nvSpPr>
          <p:spPr bwMode="auto">
            <a:xfrm>
              <a:off x="2464" y="3064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5" name="AutoShape 229"/>
            <p:cNvSpPr>
              <a:spLocks noChangeArrowheads="1"/>
            </p:cNvSpPr>
            <p:nvPr/>
          </p:nvSpPr>
          <p:spPr bwMode="auto">
            <a:xfrm>
              <a:off x="2832" y="3144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6" name="AutoShape 23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7" name="AutoShape 231"/>
            <p:cNvSpPr>
              <a:spLocks noChangeArrowheads="1"/>
            </p:cNvSpPr>
            <p:nvPr/>
          </p:nvSpPr>
          <p:spPr bwMode="auto">
            <a:xfrm>
              <a:off x="3024" y="3140"/>
              <a:ext cx="48" cy="48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8" name="AutoShape 232"/>
            <p:cNvSpPr>
              <a:spLocks noChangeArrowheads="1"/>
            </p:cNvSpPr>
            <p:nvPr/>
          </p:nvSpPr>
          <p:spPr bwMode="auto">
            <a:xfrm>
              <a:off x="3176" y="2980"/>
              <a:ext cx="48" cy="48"/>
            </a:xfrm>
            <a:prstGeom prst="sun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49" name="AutoShape 233"/>
            <p:cNvSpPr>
              <a:spLocks noChangeArrowheads="1"/>
            </p:cNvSpPr>
            <p:nvPr/>
          </p:nvSpPr>
          <p:spPr bwMode="auto">
            <a:xfrm>
              <a:off x="2304" y="3152"/>
              <a:ext cx="48" cy="48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50" name="Line 234"/>
            <p:cNvSpPr>
              <a:spLocks noChangeShapeType="1"/>
            </p:cNvSpPr>
            <p:nvPr/>
          </p:nvSpPr>
          <p:spPr bwMode="auto">
            <a:xfrm>
              <a:off x="1440" y="3360"/>
              <a:ext cx="25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Text Box 238"/>
          <p:cNvSpPr txBox="1">
            <a:spLocks noChangeArrowheads="1"/>
          </p:cNvSpPr>
          <p:nvPr/>
        </p:nvSpPr>
        <p:spPr bwMode="auto">
          <a:xfrm>
            <a:off x="68772" y="329828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b="1" dirty="0"/>
              <a:t>Resting </a:t>
            </a:r>
            <a:r>
              <a:rPr lang="en-GB" b="1" dirty="0" smtClean="0"/>
              <a:t>T-cells</a:t>
            </a:r>
            <a:endParaRPr lang="en-GB" b="1" dirty="0"/>
          </a:p>
        </p:txBody>
      </p:sp>
      <p:sp>
        <p:nvSpPr>
          <p:cNvPr id="11272" name="Text Box 240"/>
          <p:cNvSpPr txBox="1">
            <a:spLocks noChangeArrowheads="1"/>
          </p:cNvSpPr>
          <p:nvPr/>
        </p:nvSpPr>
        <p:spPr bwMode="auto">
          <a:xfrm>
            <a:off x="6034037" y="3867414"/>
            <a:ext cx="213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/>
              <a:t>Migrating </a:t>
            </a:r>
            <a:r>
              <a:rPr lang="en-GB" b="1" dirty="0" smtClean="0"/>
              <a:t>T-cells</a:t>
            </a:r>
            <a:endParaRPr lang="en-US" b="1" dirty="0"/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3919228" y="6464369"/>
            <a:ext cx="482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i="1" dirty="0" smtClean="0"/>
              <a:t>Ong et al, 2014, J </a:t>
            </a:r>
            <a:r>
              <a:rPr lang="en-US" sz="1200" b="1" i="1" dirty="0" err="1" smtClean="0"/>
              <a:t>Biol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Chem</a:t>
            </a:r>
            <a:r>
              <a:rPr lang="en-US" sz="1200" b="1" i="1" dirty="0" smtClean="0"/>
              <a:t>; </a:t>
            </a:r>
            <a:r>
              <a:rPr lang="en-GB" sz="1200" b="1" dirty="0" err="1" smtClean="0"/>
              <a:t>Volkov</a:t>
            </a:r>
            <a:r>
              <a:rPr lang="en-GB" sz="1200" b="1" dirty="0" smtClean="0"/>
              <a:t> </a:t>
            </a:r>
            <a:r>
              <a:rPr lang="en-GB" sz="1200" b="1" i="1" dirty="0"/>
              <a:t>et </a:t>
            </a:r>
            <a:r>
              <a:rPr lang="en-GB" sz="1200" b="1" i="1" dirty="0" smtClean="0"/>
              <a:t>al,  </a:t>
            </a:r>
            <a:r>
              <a:rPr lang="en-GB" sz="1200" b="1" dirty="0" smtClean="0"/>
              <a:t>2001,</a:t>
            </a:r>
            <a:r>
              <a:rPr lang="en-US" sz="1200" b="1" dirty="0" smtClean="0"/>
              <a:t> </a:t>
            </a:r>
            <a:r>
              <a:rPr lang="en-US" sz="1200" b="1" i="1" dirty="0"/>
              <a:t>Nat </a:t>
            </a:r>
            <a:r>
              <a:rPr lang="en-US" sz="1200" b="1" i="1" dirty="0" err="1"/>
              <a:t>Immunol</a:t>
            </a:r>
            <a:endParaRPr lang="en-US" sz="1200" b="1" i="1" dirty="0"/>
          </a:p>
        </p:txBody>
      </p:sp>
      <p:sp>
        <p:nvSpPr>
          <p:cNvPr id="3" name="Flowchart: Manual Operation 2"/>
          <p:cNvSpPr/>
          <p:nvPr/>
        </p:nvSpPr>
        <p:spPr>
          <a:xfrm>
            <a:off x="2847031" y="3830768"/>
            <a:ext cx="2010651" cy="11593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60 w 10000"/>
              <a:gd name="connsiteY2" fmla="*/ 979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306"/>
              <a:gd name="connsiteX1" fmla="*/ 10000 w 10000"/>
              <a:gd name="connsiteY1" fmla="*/ 0 h 10306"/>
              <a:gd name="connsiteX2" fmla="*/ 6060 w 10000"/>
              <a:gd name="connsiteY2" fmla="*/ 9796 h 10306"/>
              <a:gd name="connsiteX3" fmla="*/ 4239 w 10000"/>
              <a:gd name="connsiteY3" fmla="*/ 10306 h 10306"/>
              <a:gd name="connsiteX4" fmla="*/ 0 w 10000"/>
              <a:gd name="connsiteY4" fmla="*/ 0 h 10306"/>
              <a:gd name="connsiteX0" fmla="*/ 0 w 16343"/>
              <a:gd name="connsiteY0" fmla="*/ 0 h 10306"/>
              <a:gd name="connsiteX1" fmla="*/ 16343 w 16343"/>
              <a:gd name="connsiteY1" fmla="*/ 919 h 10306"/>
              <a:gd name="connsiteX2" fmla="*/ 6060 w 16343"/>
              <a:gd name="connsiteY2" fmla="*/ 9796 h 10306"/>
              <a:gd name="connsiteX3" fmla="*/ 4239 w 16343"/>
              <a:gd name="connsiteY3" fmla="*/ 10306 h 10306"/>
              <a:gd name="connsiteX4" fmla="*/ 0 w 16343"/>
              <a:gd name="connsiteY4" fmla="*/ 0 h 10306"/>
              <a:gd name="connsiteX0" fmla="*/ 1134 w 12104"/>
              <a:gd name="connsiteY0" fmla="*/ 0 h 9387"/>
              <a:gd name="connsiteX1" fmla="*/ 12104 w 12104"/>
              <a:gd name="connsiteY1" fmla="*/ 0 h 9387"/>
              <a:gd name="connsiteX2" fmla="*/ 1821 w 12104"/>
              <a:gd name="connsiteY2" fmla="*/ 8877 h 9387"/>
              <a:gd name="connsiteX3" fmla="*/ 0 w 12104"/>
              <a:gd name="connsiteY3" fmla="*/ 9387 h 9387"/>
              <a:gd name="connsiteX4" fmla="*/ 1134 w 12104"/>
              <a:gd name="connsiteY4" fmla="*/ 0 h 9387"/>
              <a:gd name="connsiteX0" fmla="*/ 382 w 9445"/>
              <a:gd name="connsiteY0" fmla="*/ 0 h 9457"/>
              <a:gd name="connsiteX1" fmla="*/ 9445 w 9445"/>
              <a:gd name="connsiteY1" fmla="*/ 0 h 9457"/>
              <a:gd name="connsiteX2" fmla="*/ 949 w 9445"/>
              <a:gd name="connsiteY2" fmla="*/ 9457 h 9457"/>
              <a:gd name="connsiteX3" fmla="*/ 0 w 9445"/>
              <a:gd name="connsiteY3" fmla="*/ 8695 h 9457"/>
              <a:gd name="connsiteX4" fmla="*/ 382 w 9445"/>
              <a:gd name="connsiteY4" fmla="*/ 0 h 9457"/>
              <a:gd name="connsiteX0" fmla="*/ 404 w 10000"/>
              <a:gd name="connsiteY0" fmla="*/ 0 h 9770"/>
              <a:gd name="connsiteX1" fmla="*/ 10000 w 10000"/>
              <a:gd name="connsiteY1" fmla="*/ 0 h 9770"/>
              <a:gd name="connsiteX2" fmla="*/ 1658 w 10000"/>
              <a:gd name="connsiteY2" fmla="*/ 9770 h 9770"/>
              <a:gd name="connsiteX3" fmla="*/ 0 w 10000"/>
              <a:gd name="connsiteY3" fmla="*/ 9194 h 9770"/>
              <a:gd name="connsiteX4" fmla="*/ 404 w 10000"/>
              <a:gd name="connsiteY4" fmla="*/ 0 h 9770"/>
              <a:gd name="connsiteX0" fmla="*/ 21 w 9617"/>
              <a:gd name="connsiteY0" fmla="*/ 0 h 10000"/>
              <a:gd name="connsiteX1" fmla="*/ 9617 w 9617"/>
              <a:gd name="connsiteY1" fmla="*/ 0 h 10000"/>
              <a:gd name="connsiteX2" fmla="*/ 1275 w 9617"/>
              <a:gd name="connsiteY2" fmla="*/ 10000 h 10000"/>
              <a:gd name="connsiteX3" fmla="*/ 335 w 9617"/>
              <a:gd name="connsiteY3" fmla="*/ 9881 h 10000"/>
              <a:gd name="connsiteX4" fmla="*/ 21 w 961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7" h="10000">
                <a:moveTo>
                  <a:pt x="21" y="0"/>
                </a:moveTo>
                <a:lnTo>
                  <a:pt x="9617" y="0"/>
                </a:lnTo>
                <a:lnTo>
                  <a:pt x="1275" y="10000"/>
                </a:lnTo>
                <a:lnTo>
                  <a:pt x="335" y="9881"/>
                </a:lnTo>
                <a:cubicBezTo>
                  <a:pt x="469" y="6745"/>
                  <a:pt x="-113" y="3136"/>
                  <a:pt x="21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/>
            <a:lightRig rig="freezing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Text Box 239"/>
          <p:cNvSpPr txBox="1">
            <a:spLocks noChangeArrowheads="1"/>
          </p:cNvSpPr>
          <p:nvPr/>
        </p:nvSpPr>
        <p:spPr bwMode="auto">
          <a:xfrm>
            <a:off x="1808400" y="3302880"/>
            <a:ext cx="10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b="1" u="sng" dirty="0" smtClean="0"/>
              <a:t>LFA-1</a:t>
            </a:r>
            <a:r>
              <a:rPr lang="en-GB" sz="1600" b="1" dirty="0" smtClean="0"/>
              <a:t> </a:t>
            </a:r>
          </a:p>
          <a:p>
            <a:pPr algn="r"/>
            <a:r>
              <a:rPr lang="en-GB" sz="1600" b="1" dirty="0" smtClean="0"/>
              <a:t>ICAM-1</a:t>
            </a:r>
            <a:endParaRPr lang="en-US" sz="1600" b="1" dirty="0"/>
          </a:p>
        </p:txBody>
      </p: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0" y="-632"/>
            <a:ext cx="9144000" cy="646331"/>
          </a:xfrm>
          <a:prstGeom prst="rect">
            <a:avLst/>
          </a:prstGeom>
          <a:solidFill>
            <a:srgbClr val="76006B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en-SG" sz="3600" b="1" dirty="0">
                <a:solidFill>
                  <a:srgbClr val="FFFF00"/>
                </a:solidFill>
              </a:rPr>
              <a:t>Laboratory model of T-cell migration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" y="686042"/>
            <a:ext cx="226800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134264" y="3672256"/>
            <a:ext cx="674136" cy="14400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4603532" y="3209366"/>
            <a:ext cx="792000" cy="2760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Text Box 264"/>
          <p:cNvSpPr txBox="1">
            <a:spLocks noChangeArrowheads="1"/>
          </p:cNvSpPr>
          <p:nvPr/>
        </p:nvSpPr>
        <p:spPr bwMode="auto">
          <a:xfrm>
            <a:off x="179512" y="4170139"/>
            <a:ext cx="136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E" b="1" dirty="0"/>
              <a:t>Receptor activation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39768" y="805648"/>
            <a:ext cx="6487749" cy="1188000"/>
            <a:chOff x="2539768" y="751056"/>
            <a:chExt cx="6487749" cy="1188000"/>
          </a:xfrm>
        </p:grpSpPr>
        <p:pic>
          <p:nvPicPr>
            <p:cNvPr id="25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768" y="826831"/>
              <a:ext cx="2178219" cy="9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569" y="764704"/>
              <a:ext cx="1549557" cy="11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54" y="778556"/>
              <a:ext cx="1549563" cy="11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51056"/>
              <a:ext cx="1424368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BL T-cell migration on ICAM-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79449" y="4319190"/>
            <a:ext cx="2640000" cy="19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8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51"/>
        <p14:playEvt time="12867" objId="251"/>
        <p14:playEvt time="24931" objId="251"/>
        <p14:playEvt time="36969" objId="251"/>
        <p14:stopEvt time="37535" objId="25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32656"/>
            <a:ext cx="43640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202238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1680" y="116632"/>
            <a:ext cx="73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6006B"/>
                </a:solidFill>
                <a:cs typeface="Times New Roman" pitchFamily="18" charset="0"/>
              </a:rPr>
              <a:t>LFA-1/ICAM-1: changes in gene expression</a:t>
            </a:r>
            <a:endParaRPr lang="en-US" sz="3200" b="1" dirty="0">
              <a:solidFill>
                <a:srgbClr val="76006B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516216" y="1933612"/>
            <a:ext cx="187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</a:rPr>
              <a:t>TGF-</a:t>
            </a:r>
            <a:r>
              <a:rPr lang="el-GR" b="1" dirty="0">
                <a:solidFill>
                  <a:srgbClr val="002060"/>
                </a:solidFill>
              </a:rPr>
              <a:t>β</a:t>
            </a:r>
            <a:r>
              <a:rPr lang="en-US" b="1" dirty="0">
                <a:solidFill>
                  <a:srgbClr val="002060"/>
                </a:solidFill>
              </a:rPr>
              <a:t> pathway</a:t>
            </a:r>
            <a:endParaRPr lang="en-SG" b="1" dirty="0">
              <a:solidFill>
                <a:srgbClr val="00206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44208" y="4869160"/>
            <a:ext cx="187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Notch pathway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35896" y="3380656"/>
            <a:ext cx="2232248" cy="2703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7904" y="1004478"/>
            <a:ext cx="2736304" cy="232792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93547" y="6466494"/>
            <a:ext cx="264294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200" b="1" dirty="0" smtClean="0"/>
              <a:t>Verma </a:t>
            </a:r>
            <a:r>
              <a:rPr lang="en-GB" sz="1200" b="1" i="1" dirty="0"/>
              <a:t>et al.</a:t>
            </a:r>
            <a:r>
              <a:rPr lang="en-GB" sz="1200" b="1" dirty="0"/>
              <a:t> (</a:t>
            </a:r>
            <a:r>
              <a:rPr lang="en-GB" sz="1200" b="1" dirty="0" smtClean="0"/>
              <a:t>2012)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J </a:t>
            </a:r>
            <a:r>
              <a:rPr lang="en-US" sz="1200" b="1" i="1" dirty="0" err="1" smtClean="0"/>
              <a:t>Biol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Chem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9491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1488" y="116632"/>
            <a:ext cx="8763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76006B"/>
                </a:solidFill>
                <a:cs typeface="Times New Roman" pitchFamily="18" charset="0"/>
              </a:rPr>
              <a:t>LFA-1/ICAM-1 up-regulates both TGF-</a:t>
            </a:r>
            <a:r>
              <a:rPr lang="el-GR" sz="3200" b="1" dirty="0">
                <a:solidFill>
                  <a:srgbClr val="76006B"/>
                </a:solidFill>
                <a:cs typeface="Times New Roman" pitchFamily="18" charset="0"/>
              </a:rPr>
              <a:t>β</a:t>
            </a:r>
            <a:r>
              <a:rPr lang="en-GB" sz="3200" b="1" dirty="0">
                <a:solidFill>
                  <a:srgbClr val="76006B"/>
                </a:solidFill>
                <a:cs typeface="Times New Roman" pitchFamily="18" charset="0"/>
              </a:rPr>
              <a:t> inhibitory molecules and Notch signalling proteins</a:t>
            </a:r>
          </a:p>
          <a:p>
            <a:pPr algn="ctr"/>
            <a:r>
              <a:rPr lang="en-GB" b="1" dirty="0">
                <a:solidFill>
                  <a:srgbClr val="76006B"/>
                </a:solidFill>
                <a:cs typeface="Times New Roman" pitchFamily="18" charset="0"/>
              </a:rPr>
              <a:t>(verified by RT-</a:t>
            </a:r>
            <a:r>
              <a:rPr lang="en-GB" b="1" dirty="0" err="1">
                <a:solidFill>
                  <a:srgbClr val="76006B"/>
                </a:solidFill>
                <a:cs typeface="Times New Roman" pitchFamily="18" charset="0"/>
              </a:rPr>
              <a:t>qPCR</a:t>
            </a:r>
            <a:r>
              <a:rPr lang="en-GB" b="1" dirty="0">
                <a:solidFill>
                  <a:srgbClr val="76006B"/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rgbClr val="76006B"/>
              </a:solidFill>
            </a:endParaRPr>
          </a:p>
        </p:txBody>
      </p:sp>
      <p:pic>
        <p:nvPicPr>
          <p:cNvPr id="4" name="Picture 7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77057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552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TGF-</a:t>
            </a:r>
            <a:r>
              <a:rPr lang="el-G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pathway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3056" y="41316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Notch pathway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393547" y="6496207"/>
            <a:ext cx="264294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200" b="1" dirty="0" smtClean="0"/>
              <a:t>Verma </a:t>
            </a:r>
            <a:r>
              <a:rPr lang="en-GB" sz="1200" b="1" i="1" dirty="0"/>
              <a:t>et al.</a:t>
            </a:r>
            <a:r>
              <a:rPr lang="en-GB" sz="1200" b="1" dirty="0"/>
              <a:t> (</a:t>
            </a:r>
            <a:r>
              <a:rPr lang="en-GB" sz="1200" b="1" dirty="0" smtClean="0"/>
              <a:t>2012)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J </a:t>
            </a:r>
            <a:r>
              <a:rPr lang="en-US" sz="1200" b="1" i="1" dirty="0" err="1" smtClean="0"/>
              <a:t>Biol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Chem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1354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87" y="3313056"/>
            <a:ext cx="4951167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75723" y="130815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 sz="2800" b="1" u="sng" dirty="0" smtClean="0">
                <a:solidFill>
                  <a:srgbClr val="76006B"/>
                </a:solidFill>
                <a:cs typeface="Arial" pitchFamily="34" charset="0"/>
              </a:rPr>
              <a:t>Notch Pathway:</a:t>
            </a:r>
            <a:r>
              <a:rPr lang="en-IE" sz="2800" b="1" dirty="0" smtClean="0">
                <a:solidFill>
                  <a:srgbClr val="76006B"/>
                </a:solidFill>
                <a:cs typeface="Arial" pitchFamily="34" charset="0"/>
              </a:rPr>
              <a:t> </a:t>
            </a:r>
            <a:r>
              <a:rPr lang="en-IE" sz="2400" b="1" dirty="0" smtClean="0">
                <a:solidFill>
                  <a:srgbClr val="76006B"/>
                </a:solidFill>
                <a:cs typeface="Arial" pitchFamily="34" charset="0"/>
              </a:rPr>
              <a:t>LFA-1/ICAM-1 </a:t>
            </a:r>
            <a:r>
              <a:rPr lang="en-IE" sz="2400" b="1" dirty="0">
                <a:solidFill>
                  <a:srgbClr val="76006B"/>
                </a:solidFill>
                <a:cs typeface="Arial" pitchFamily="34" charset="0"/>
              </a:rPr>
              <a:t>activates </a:t>
            </a:r>
            <a:r>
              <a:rPr lang="en-IE" sz="2400" b="1" dirty="0">
                <a:solidFill>
                  <a:srgbClr val="76006B"/>
                </a:solidFill>
              </a:rPr>
              <a:t>Notch signalling</a:t>
            </a:r>
            <a:endParaRPr lang="en-IE" sz="2800" b="1" dirty="0">
              <a:solidFill>
                <a:srgbClr val="76006B"/>
              </a:solidFill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7401659" y="6466494"/>
            <a:ext cx="170684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 smtClean="0"/>
              <a:t>Unpublished data</a:t>
            </a:r>
            <a:endParaRPr lang="en-US" sz="12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94940" y="729872"/>
            <a:ext cx="5094068" cy="5229288"/>
            <a:chOff x="94940" y="729872"/>
            <a:chExt cx="5094068" cy="52292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40" y="729872"/>
              <a:ext cx="5094068" cy="27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88" y="3655160"/>
              <a:ext cx="3857333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277593" y="796392"/>
            <a:ext cx="3786841" cy="2623307"/>
            <a:chOff x="5277593" y="796392"/>
            <a:chExt cx="3786841" cy="26233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593" y="899699"/>
              <a:ext cx="3786841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36008" y="796392"/>
              <a:ext cx="1971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pCBF1-Luc reporter</a:t>
              </a:r>
              <a:endParaRPr lang="en-US" sz="16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76632" y="50654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9576" y="52579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3436" y="43454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52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05" y="3340352"/>
            <a:ext cx="4951167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18" y="1118632"/>
            <a:ext cx="2519362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56" y="1195022"/>
            <a:ext cx="2563812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149225" y="135802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 sz="2800" b="1" dirty="0">
                <a:solidFill>
                  <a:srgbClr val="76006B"/>
                </a:solidFill>
                <a:cs typeface="Arial" pitchFamily="34" charset="0"/>
              </a:rPr>
              <a:t>LFA-1/ICAM-1 activates </a:t>
            </a:r>
            <a:r>
              <a:rPr lang="en-IE" sz="2800" b="1" dirty="0">
                <a:solidFill>
                  <a:srgbClr val="76006B"/>
                </a:solidFill>
              </a:rPr>
              <a:t>Notch signalling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528" y="686584"/>
            <a:ext cx="2899434" cy="2696749"/>
            <a:chOff x="594144" y="1129683"/>
            <a:chExt cx="2899434" cy="2696749"/>
          </a:xfrm>
        </p:grpSpPr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62" y="1939511"/>
              <a:ext cx="1944216" cy="1886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1448016" y="2276872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8016" y="2716903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75616" y="3140968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385616" y="3573016"/>
              <a:ext cx="1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4144" y="2142736"/>
              <a:ext cx="84606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NICD</a:t>
              </a:r>
            </a:p>
            <a:p>
              <a:pPr algn="r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Hey1</a:t>
              </a:r>
            </a:p>
            <a:p>
              <a:pPr algn="r"/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Hes1</a:t>
              </a:r>
            </a:p>
            <a:p>
              <a:pPr algn="r"/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-Tubulin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1560" y="1129683"/>
              <a:ext cx="177837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u="sng" dirty="0" smtClean="0">
                  <a:latin typeface="Arial" pitchFamily="34" charset="0"/>
                  <a:cs typeface="Arial" pitchFamily="34" charset="0"/>
                </a:rPr>
                <a:t>Time on ICAM-1 (h)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0    1     3     6    12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ight Triangle 1"/>
            <p:cNvSpPr/>
            <p:nvPr/>
          </p:nvSpPr>
          <p:spPr>
            <a:xfrm flipH="1">
              <a:off x="1709096" y="1484494"/>
              <a:ext cx="1620000" cy="25202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011584" y="1133869"/>
            <a:ext cx="720080" cy="17448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18554" y="1212606"/>
            <a:ext cx="720080" cy="17448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329651" y="6466494"/>
            <a:ext cx="170684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 smtClean="0"/>
              <a:t>Unpublished data</a:t>
            </a:r>
            <a:endParaRPr lang="en-US" sz="1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60732" y="44273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75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621"/>
            <a:ext cx="8784480" cy="706091"/>
          </a:xfrm>
        </p:spPr>
        <p:txBody>
          <a:bodyPr>
            <a:noAutofit/>
          </a:bodyPr>
          <a:lstStyle/>
          <a:p>
            <a:r>
              <a:rPr lang="en-US" dirty="0" smtClean="0"/>
              <a:t>LFA-1 regulates Notch </a:t>
            </a:r>
            <a:r>
              <a:rPr lang="en-US" i="1" dirty="0" smtClean="0"/>
              <a:t>via</a:t>
            </a:r>
            <a:r>
              <a:rPr lang="en-US" dirty="0" smtClean="0"/>
              <a:t> </a:t>
            </a:r>
            <a:r>
              <a:rPr lang="en-US" dirty="0" err="1" smtClean="0"/>
              <a:t>Akt</a:t>
            </a:r>
            <a:r>
              <a:rPr lang="en-US" dirty="0" smtClean="0"/>
              <a:t>/ERK/GSK3</a:t>
            </a:r>
            <a:r>
              <a:rPr lang="el-GR" dirty="0" smtClean="0"/>
              <a:t>β</a:t>
            </a:r>
            <a:r>
              <a:rPr lang="en-US" dirty="0" smtClean="0"/>
              <a:t> signalling axis</a:t>
            </a:r>
            <a:endParaRPr lang="en-US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" y="995800"/>
            <a:ext cx="4680000" cy="29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8494"/>
            <a:ext cx="4464000" cy="259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9396"/>
            <a:ext cx="3164191" cy="23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41152" y="4109055"/>
            <a:ext cx="5380016" cy="2155553"/>
            <a:chOff x="3641152" y="4109055"/>
            <a:chExt cx="5380016" cy="2155553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152" y="4265882"/>
              <a:ext cx="2844000" cy="1998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735168" y="4109055"/>
              <a:ext cx="2286000" cy="2084056"/>
              <a:chOff x="6735168" y="4109055"/>
              <a:chExt cx="2286000" cy="2084056"/>
            </a:xfrm>
          </p:grpSpPr>
          <p:pic>
            <p:nvPicPr>
              <p:cNvPr id="3088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5168" y="4269061"/>
                <a:ext cx="2286000" cy="1924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735168" y="4109055"/>
                <a:ext cx="213096" cy="328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84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8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theme1.xml><?xml version="1.0" encoding="utf-8"?>
<a:theme xmlns:a="http://schemas.openxmlformats.org/drawingml/2006/main" name="LKCMedicin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341</Words>
  <Application>Microsoft Office PowerPoint</Application>
  <PresentationFormat>On-screen Show (4:3)</PresentationFormat>
  <Paragraphs>123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LKCMedicine Theme</vt:lpstr>
      <vt:lpstr>PowerPoint Presentation</vt:lpstr>
      <vt:lpstr>T-cell migration into inflamed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LFA-1 regulates Notch via Akt/ERK/GSK3β signalling axis</vt:lpstr>
      <vt:lpstr>PowerPoint Presentation</vt:lpstr>
      <vt:lpstr>Notch Pathway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Ukulele</dc:creator>
  <cp:lastModifiedBy>Navin Kumar Verma (Asst Prof)</cp:lastModifiedBy>
  <cp:revision>125</cp:revision>
  <dcterms:created xsi:type="dcterms:W3CDTF">2012-08-17T08:39:15Z</dcterms:created>
  <dcterms:modified xsi:type="dcterms:W3CDTF">2015-09-28T11:15:22Z</dcterms:modified>
</cp:coreProperties>
</file>