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9D2FB-FE5C-450E-AF99-31394EDC4D4A}" type="datetimeFigureOut">
              <a:rPr lang="en-US" smtClean="0"/>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4BB4D-E107-4D4F-9764-90423DB106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4BB4D-E107-4D4F-9764-90423DB1068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Thanking you</a:t>
            </a:r>
          </a:p>
          <a:p>
            <a:endParaRPr lang="en-US" dirty="0"/>
          </a:p>
        </p:txBody>
      </p:sp>
      <p:sp>
        <p:nvSpPr>
          <p:cNvPr id="4" name="Slide Number Placeholder 3"/>
          <p:cNvSpPr>
            <a:spLocks noGrp="1"/>
          </p:cNvSpPr>
          <p:nvPr>
            <p:ph type="sldNum" sz="quarter" idx="10"/>
          </p:nvPr>
        </p:nvSpPr>
        <p:spPr/>
        <p:txBody>
          <a:bodyPr/>
          <a:lstStyle/>
          <a:p>
            <a:fld id="{D8C4BB4D-E107-4D4F-9764-90423DB106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6400800"/>
          </a:xfrm>
        </p:spPr>
        <p:txBody>
          <a:bodyPr>
            <a:normAutofit/>
          </a:bodyPr>
          <a:lstStyle/>
          <a:p>
            <a:r>
              <a:rPr lang="en-IN" sz="4900" dirty="0" smtClean="0"/>
              <a:t>Multipurpose Weed Removal Tool</a:t>
            </a:r>
            <a:r>
              <a:rPr lang="en-US" sz="4900" dirty="0" smtClean="0"/>
              <a:t/>
            </a:r>
            <a:br>
              <a:rPr lang="en-US" sz="4900" dirty="0" smtClean="0"/>
            </a:br>
            <a:r>
              <a:rPr lang="en-IN" sz="4900" b="1" dirty="0" err="1" smtClean="0"/>
              <a:t>Prof.Dr.M.lakshman</a:t>
            </a:r>
            <a:r>
              <a:rPr lang="en-IN" sz="4900" b="1" dirty="0" smtClean="0"/>
              <a:t> </a:t>
            </a:r>
            <a:r>
              <a:rPr lang="en-IN" sz="4900" b="1" dirty="0" err="1" smtClean="0"/>
              <a:t>Rao</a:t>
            </a:r>
            <a:r>
              <a:rPr lang="en-US" sz="4900" dirty="0" smtClean="0"/>
              <a:t/>
            </a:r>
            <a:br>
              <a:rPr lang="en-US" sz="4900" dirty="0" smtClean="0"/>
            </a:br>
            <a:r>
              <a:rPr lang="en-IN" sz="4900" dirty="0" smtClean="0"/>
              <a:t>Principal </a:t>
            </a:r>
            <a:r>
              <a:rPr lang="en-IN" sz="4900" dirty="0" err="1" smtClean="0"/>
              <a:t>Prakasam</a:t>
            </a:r>
            <a:r>
              <a:rPr lang="en-IN" sz="4900" dirty="0" smtClean="0"/>
              <a:t> Engineering College ,</a:t>
            </a:r>
            <a:r>
              <a:rPr lang="en-IN" sz="4900" dirty="0" err="1" smtClean="0"/>
              <a:t>kandukur</a:t>
            </a:r>
            <a:r>
              <a:rPr lang="en-IN" sz="4900" dirty="0" smtClean="0"/>
              <a:t> A.P.,523105</a:t>
            </a:r>
            <a:r>
              <a:rPr lang="en-US" sz="4900" dirty="0" smtClean="0"/>
              <a:t/>
            </a:r>
            <a:br>
              <a:rPr lang="en-US" sz="4900" dirty="0" smtClean="0"/>
            </a:br>
            <a:r>
              <a:rPr lang="en-IN" sz="4900" dirty="0" smtClean="0"/>
              <a:t>Affiliated to JNTU </a:t>
            </a:r>
            <a:r>
              <a:rPr lang="en-IN" dirty="0" smtClean="0"/>
              <a:t>Kakinada</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4663340" y="334962"/>
            <a:ext cx="4023460" cy="3017838"/>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4224337" y="3429000"/>
            <a:ext cx="4843463" cy="3295650"/>
          </a:xfrm>
          <a:prstGeom prst="rect">
            <a:avLst/>
          </a:prstGeom>
          <a:noFill/>
          <a:ln w="9525">
            <a:noFill/>
            <a:miter lim="800000"/>
            <a:headEnd/>
            <a:tailEnd/>
          </a:ln>
          <a:effectLst/>
        </p:spPr>
      </p:pic>
      <p:pic>
        <p:nvPicPr>
          <p:cNvPr id="24580" name="Picture 4" descr="C:\Users\AMMA E S PEC\Desktop\M.Lakshman Rao\page5.jpg"/>
          <p:cNvPicPr>
            <a:picLocks noChangeAspect="1" noChangeArrowheads="1"/>
          </p:cNvPicPr>
          <p:nvPr/>
        </p:nvPicPr>
        <p:blipFill>
          <a:blip r:embed="rId4"/>
          <a:srcRect/>
          <a:stretch>
            <a:fillRect/>
          </a:stretch>
        </p:blipFill>
        <p:spPr bwMode="auto">
          <a:xfrm>
            <a:off x="76200" y="304800"/>
            <a:ext cx="4114800" cy="60499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llr 11.jpg"/>
          <p:cNvPicPr>
            <a:picLocks noChangeAspect="1"/>
          </p:cNvPicPr>
          <p:nvPr/>
        </p:nvPicPr>
        <p:blipFill>
          <a:blip r:embed="rId2"/>
          <a:stretch>
            <a:fillRect/>
          </a:stretch>
        </p:blipFill>
        <p:spPr>
          <a:xfrm>
            <a:off x="2176943" y="457200"/>
            <a:ext cx="4790114" cy="6285451"/>
          </a:xfrm>
          <a:prstGeom prst="rect">
            <a:avLst/>
          </a:prstGeom>
        </p:spPr>
      </p:pic>
      <p:sp>
        <p:nvSpPr>
          <p:cNvPr id="4" name="TextBox 3"/>
          <p:cNvSpPr txBox="1"/>
          <p:nvPr/>
        </p:nvSpPr>
        <p:spPr>
          <a:xfrm>
            <a:off x="762000" y="304800"/>
            <a:ext cx="4961295" cy="369332"/>
          </a:xfrm>
          <a:prstGeom prst="rect">
            <a:avLst/>
          </a:prstGeom>
          <a:noFill/>
        </p:spPr>
        <p:txBody>
          <a:bodyPr wrap="none" rtlCol="0">
            <a:spAutoFit/>
          </a:bodyPr>
          <a:lstStyle/>
          <a:p>
            <a:r>
              <a:rPr lang="en-IN" dirty="0" smtClean="0"/>
              <a:t>29/10/2014  Andhra </a:t>
            </a:r>
            <a:r>
              <a:rPr lang="en-IN" dirty="0" err="1" smtClean="0"/>
              <a:t>jyothi</a:t>
            </a:r>
            <a:r>
              <a:rPr lang="en-IN" dirty="0" smtClean="0"/>
              <a:t> daily </a:t>
            </a:r>
            <a:r>
              <a:rPr lang="en-IN" dirty="0" err="1" smtClean="0"/>
              <a:t>telugu</a:t>
            </a:r>
            <a:r>
              <a:rPr lang="en-IN" dirty="0" smtClean="0"/>
              <a:t> news paper</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Thanking you</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685800"/>
            <a:ext cx="4572000" cy="5355312"/>
          </a:xfrm>
          <a:prstGeom prst="rect">
            <a:avLst/>
          </a:prstGeom>
        </p:spPr>
        <p:txBody>
          <a:bodyPr>
            <a:spAutoFit/>
          </a:bodyPr>
          <a:lstStyle/>
          <a:p>
            <a:pPr algn="just"/>
            <a:r>
              <a:rPr lang="en-IN" b="1" dirty="0" smtClean="0"/>
              <a:t>Abstract:</a:t>
            </a:r>
            <a:r>
              <a:rPr lang="en-IN" dirty="0" smtClean="0"/>
              <a:t> Around the Globe every sector except agricultural sector by producing heart touching outcomes in all respects including Highly affordable and competitive price, crossing the expectations of customers in Quality, Durability of the product, Serving the purposes of end user and providing after sales service stands as a standing example for </a:t>
            </a:r>
            <a:r>
              <a:rPr lang="en-IN" dirty="0" err="1" smtClean="0"/>
              <a:t>unimaginary</a:t>
            </a:r>
            <a:r>
              <a:rPr lang="en-IN" dirty="0" smtClean="0"/>
              <a:t> advancements that are happening at a faster rate in the Technology.  But much to our knowledge a sea of changes we cannot acknowledge in agricultural sector.  The reasons one can attribute for low productivity are low utilisation of state of the art technology available in the market and unawareness of farmers. Hence I have designed and fabricated the weed removal tool with mechanical advantage. Farmers are utilising this tool in their fields successfully.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 y="1790700"/>
            <a:ext cx="4025741" cy="300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09600" y="457200"/>
            <a:ext cx="7772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en-US" sz="2000" dirty="0" smtClean="0">
              <a:solidFill>
                <a:srgbClr val="000000"/>
              </a:solidFill>
              <a:latin typeface="Cambria" pitchFamily="18" charset="0"/>
              <a:ea typeface="Times New Roman"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In India, after witnessing so many developments in every field, still we are depending a lot on conventional and traditional farming which includes alarming levels of man power </a:t>
            </a:r>
            <a:r>
              <a:rPr kumimoji="0" lang="en-US" sz="2000" b="0" i="0" u="none" strike="noStrike" cap="none" normalizeH="0" baseline="0" dirty="0" err="1" smtClean="0">
                <a:ln>
                  <a:noFill/>
                </a:ln>
                <a:solidFill>
                  <a:srgbClr val="000000"/>
                </a:solidFill>
                <a:effectLst/>
                <a:latin typeface="Cambria" pitchFamily="18" charset="0"/>
                <a:ea typeface="Times New Roman" pitchFamily="18" charset="0"/>
                <a:cs typeface="Times New Roman" pitchFamily="18" charset="0"/>
              </a:rPr>
              <a:t>utilisation</a:t>
            </a: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thus leads to ill health and high costs.</a:t>
            </a:r>
            <a:endParaRPr lang="en-US" sz="2000" dirty="0" smtClean="0">
              <a:solidFill>
                <a:srgbClr val="000000"/>
              </a:solidFill>
              <a:latin typeface="Cambria" pitchFamily="18" charset="0"/>
              <a:cs typeface="Times New Roman"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mbria"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To overcome the above mentioned menaces, we have developed a farmer friendly Tool with low cost called </a:t>
            </a:r>
            <a:r>
              <a:rPr kumimoji="0" lang="en-US"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Multipurpose Weed Removal Tool</a:t>
            </a:r>
            <a:r>
              <a:rPr kumimoji="0" lang="en-US"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It Reduces Maintenance cost of Farm Fields, Reduces </a:t>
            </a:r>
            <a:r>
              <a:rPr kumimoji="0" lang="en-US" sz="2000" b="0" i="0" u="none" strike="noStrike" cap="none" normalizeH="0" baseline="0" dirty="0" err="1" smtClean="0">
                <a:ln>
                  <a:noFill/>
                </a:ln>
                <a:solidFill>
                  <a:srgbClr val="000000"/>
                </a:solidFill>
                <a:effectLst/>
                <a:latin typeface="Cambria" pitchFamily="18" charset="0"/>
                <a:ea typeface="Times New Roman" pitchFamily="18" charset="0"/>
                <a:cs typeface="Times New Roman" pitchFamily="18" charset="0"/>
              </a:rPr>
              <a:t>Labour</a:t>
            </a: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Cost, and Removes weed.  Tool is Portable, Easy to Carry and Handle, Low Price, Affordability by weaker section of farmers, Eco-friendly, Economical in weed removal, planting vegetables leafs and Tilting the soil. House holders can use for their home crafts.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838200" y="381000"/>
            <a:ext cx="7620000"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Design principle</a:t>
            </a:r>
            <a:r>
              <a:rPr kumimoji="0" lang="en-US" sz="24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The weed removal tool is designed on the basis of Mechanical Advantage formula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M=F *L , M=Moment  F=Force, L= Length  </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US" sz="24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small effort more work</a:t>
            </a:r>
            <a:r>
              <a:rPr kumimoji="0" lang="en-US"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solidFill>
                <a:srgbClr val="000000"/>
              </a:solidFill>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Fabrication:</a:t>
            </a:r>
            <a:r>
              <a:rPr kumimoji="0" lang="en-US" sz="24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0000"/>
              </a:solidFill>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Two feet 1.5 inch pipe horizontal. 3 feet  1.5 inch vertical pipe joined together with arc welding .  Four rods with sharp edges with semi circle shape welded under the 3 feet rod .Cost of the tool  is 500 rupees.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676400" y="0"/>
            <a:ext cx="59436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Multipurpose weed removal tool is indigenously designed and developed to suit world farming in general, and Indian farming in particular.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It is handy for small and medium range farmers in all cultivation related activities.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In proper conditions, a single person with this tool can cover 1 to 2 acres in a day while discharging any one of the above mentioned cultivation work.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In case of any problem with the tool , it can easily be repaired on the field or off the field, and a single person irrespective of gender can carry this tool on shoulder.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The Main purpose of this tool is removing the weed tilting the soil and planting the vegetables etc.,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381000"/>
            <a:ext cx="75438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Conclusions: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Small effort more work has been proved with the Tool</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Cost is less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Framers are using in </a:t>
            </a:r>
            <a:r>
              <a:rPr kumimoji="0" lang="en-US" sz="2000" b="0" i="0" u="none" strike="noStrike" cap="none" normalizeH="0" baseline="0" dirty="0" err="1" smtClean="0">
                <a:ln>
                  <a:noFill/>
                </a:ln>
                <a:solidFill>
                  <a:srgbClr val="000000"/>
                </a:solidFill>
                <a:effectLst/>
                <a:latin typeface="Cambria" pitchFamily="18" charset="0"/>
                <a:ea typeface="Times New Roman" pitchFamily="18" charset="0"/>
                <a:cs typeface="Times New Roman" pitchFamily="18" charset="0"/>
              </a:rPr>
              <a:t>thier</a:t>
            </a: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fields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Tool can be helpful for home made cultivation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Rural </a:t>
            </a:r>
            <a:r>
              <a:rPr kumimoji="0" lang="en-US" sz="2000" b="0" i="0" u="none" strike="noStrike" cap="none" normalizeH="0" baseline="0" dirty="0" err="1" smtClean="0">
                <a:ln>
                  <a:noFill/>
                </a:ln>
                <a:solidFill>
                  <a:srgbClr val="000000"/>
                </a:solidFill>
                <a:effectLst/>
                <a:latin typeface="Cambria" pitchFamily="18" charset="0"/>
                <a:ea typeface="Times New Roman" pitchFamily="18" charset="0"/>
                <a:cs typeface="Times New Roman" pitchFamily="18" charset="0"/>
              </a:rPr>
              <a:t>vs</a:t>
            </a:r>
            <a:r>
              <a:rPr kumimoji="0" lang="en-US" sz="20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Urban people can utilize this tool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33400" y="1143000"/>
            <a:ext cx="7391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Acknowledgements</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This Tool is fabricated by  </a:t>
            </a:r>
            <a:r>
              <a:rPr kumimoji="0" lang="en-US"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Dr.M.Lakshman</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Rao</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Principle, Dept of Mechanical </a:t>
            </a:r>
            <a:r>
              <a:rPr kumimoji="0" lang="en-US"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Engg</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Prakasam</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engg</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college </a:t>
            </a:r>
            <a:r>
              <a:rPr kumimoji="0" lang="en-US"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kandukur</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Special thanks to </a:t>
            </a:r>
            <a:r>
              <a:rPr kumimoji="0" lang="en-US"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sri</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veerabhadra</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rao</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garu</a:t>
            </a:r>
            <a:r>
              <a:rPr kumimoji="0" lang="en-US"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for his encouragement  in the  development of the tool.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143000" y="304800"/>
            <a:ext cx="7620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References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S.S.Bhavakatti</a:t>
            </a: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Engineering Mechanics</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New age international ltd Edition 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Raghavan</a:t>
            </a: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Material science</a:t>
            </a:r>
            <a:r>
              <a:rPr kumimoji="0" lang="en-US"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New age international ltd Edition 2010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www. Agriculture in india.com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2133600" y="108488"/>
            <a:ext cx="4343400" cy="3091911"/>
          </a:xfrm>
          <a:prstGeom prst="rect">
            <a:avLst/>
          </a:prstGeom>
          <a:noFill/>
          <a:ln w="9525">
            <a:noFill/>
            <a:miter lim="800000"/>
            <a:headEnd/>
            <a:tailEnd/>
          </a:ln>
          <a:effectLst/>
        </p:spPr>
      </p:pic>
      <p:pic>
        <p:nvPicPr>
          <p:cNvPr id="23555" name="Picture 3" descr="F:\28-10-2014\Picture 264.jpg"/>
          <p:cNvPicPr>
            <a:picLocks noChangeAspect="1" noChangeArrowheads="1"/>
          </p:cNvPicPr>
          <p:nvPr/>
        </p:nvPicPr>
        <p:blipFill>
          <a:blip r:embed="rId4" cstate="print"/>
          <a:srcRect/>
          <a:stretch>
            <a:fillRect/>
          </a:stretch>
        </p:blipFill>
        <p:spPr bwMode="auto">
          <a:xfrm>
            <a:off x="2103438" y="3352800"/>
            <a:ext cx="4373562" cy="3280435"/>
          </a:xfrm>
          <a:prstGeom prst="rect">
            <a:avLst/>
          </a:prstGeom>
          <a:noFill/>
        </p:spPr>
      </p:pic>
      <p:sp>
        <p:nvSpPr>
          <p:cNvPr id="4" name="TextBox 3"/>
          <p:cNvSpPr txBox="1"/>
          <p:nvPr/>
        </p:nvSpPr>
        <p:spPr>
          <a:xfrm>
            <a:off x="6629400" y="4267200"/>
            <a:ext cx="2223044" cy="923330"/>
          </a:xfrm>
          <a:prstGeom prst="rect">
            <a:avLst/>
          </a:prstGeom>
          <a:noFill/>
        </p:spPr>
        <p:txBody>
          <a:bodyPr wrap="none" rtlCol="0">
            <a:spAutoFit/>
          </a:bodyPr>
          <a:lstStyle/>
          <a:p>
            <a:r>
              <a:rPr lang="en-US" b="1" dirty="0" smtClean="0"/>
              <a:t>Developed tool with</a:t>
            </a:r>
          </a:p>
          <a:p>
            <a:r>
              <a:rPr lang="en-US" b="1" dirty="0" smtClean="0"/>
              <a:t> pouring fertilizer, </a:t>
            </a:r>
          </a:p>
          <a:p>
            <a:r>
              <a:rPr lang="en-US" b="1" dirty="0" smtClean="0"/>
              <a:t>water through funnel</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334</Words>
  <Application>Microsoft Office PowerPoint</Application>
  <PresentationFormat>On-screen Show (4:3)</PresentationFormat>
  <Paragraphs>60</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Multipurpose Weed Removal Tool Prof.Dr.M.lakshman Rao Principal Prakasam Engineering College ,kandukur A.P.,523105 Affiliated to JNTU Kakinada </vt:lpstr>
      <vt:lpstr>Slide 2</vt:lpstr>
      <vt:lpstr>Slide 3</vt:lpstr>
      <vt:lpstr>Slide 4</vt:lpstr>
      <vt:lpstr>Slide 5</vt:lpstr>
      <vt:lpstr>Slide 6</vt:lpstr>
      <vt:lpstr>Slide 7</vt:lpstr>
      <vt:lpstr>Slide 8</vt:lpstr>
      <vt:lpstr>Slide 9</vt:lpstr>
      <vt:lpstr>Slide 10</vt:lpstr>
      <vt:lpstr>Slide 11</vt:lpstr>
      <vt:lpstr>       Thanking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Multipurpose Weed Removal Tool Prof.Dr.M.lakshman Rao Principal Prakasam Engineering College ,kandukur A.P.,523105 Affiliated to JNTU Kakinada </dc:title>
  <dc:creator>AMMA E S PEC</dc:creator>
  <cp:lastModifiedBy>jaichand</cp:lastModifiedBy>
  <cp:revision>16</cp:revision>
  <dcterms:created xsi:type="dcterms:W3CDTF">2006-08-16T00:00:00Z</dcterms:created>
  <dcterms:modified xsi:type="dcterms:W3CDTF">2014-10-29T03:29:00Z</dcterms:modified>
</cp:coreProperties>
</file>